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heme/theme4.xml" ContentType="application/vnd.openxmlformats-officedocument.them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19"/>
  </p:notesMasterIdLst>
  <p:sldIdLst>
    <p:sldId id="274" r:id="rId4"/>
    <p:sldId id="259" r:id="rId5"/>
    <p:sldId id="1485" r:id="rId6"/>
    <p:sldId id="1454" r:id="rId7"/>
    <p:sldId id="1455" r:id="rId8"/>
    <p:sldId id="1457" r:id="rId9"/>
    <p:sldId id="1466" r:id="rId10"/>
    <p:sldId id="1467" r:id="rId11"/>
    <p:sldId id="1468" r:id="rId12"/>
    <p:sldId id="1459" r:id="rId13"/>
    <p:sldId id="1465" r:id="rId14"/>
    <p:sldId id="1462" r:id="rId15"/>
    <p:sldId id="1458" r:id="rId16"/>
    <p:sldId id="297" r:id="rId17"/>
    <p:sldId id="335" r:id="rId18"/>
  </p:sldIdLst>
  <p:sldSz cx="9144000" cy="5143500" type="screen16x9"/>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460" y="76"/>
      </p:cViewPr>
      <p:guideLst>
        <p:guide orient="horz" pos="1620"/>
        <p:guide pos="2866"/>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heme" Target="../theme/theme4.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C38FA152-E69E-4433-9F6D-A2646B15D739}" type="datetimeFigureOut">
              <a:rPr lang="zh-CN" altLang="en-US" smtClean="0"/>
              <a:t>2024/2/17</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40EE77AA-1D0E-429D-8412-C08AA242EAA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2.xml"/><Relationship Id="rId5" Type="http://schemas.openxmlformats.org/officeDocument/2006/relationships/tags" Target="../tags/tag86.xml"/><Relationship Id="rId4" Type="http://schemas.openxmlformats.org/officeDocument/2006/relationships/tags" Target="../tags/tag85.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2.xml"/><Relationship Id="rId5" Type="http://schemas.openxmlformats.org/officeDocument/2006/relationships/tags" Target="../tags/tag131.xml"/><Relationship Id="rId4" Type="http://schemas.openxmlformats.org/officeDocument/2006/relationships/tags" Target="../tags/tag13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Layouts/_rels/slideLayout23.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image" Target="../media/image5.png"/><Relationship Id="rId21" Type="http://schemas.openxmlformats.org/officeDocument/2006/relationships/tags" Target="../tags/tag158.xml"/><Relationship Id="rId34" Type="http://schemas.openxmlformats.org/officeDocument/2006/relationships/tags" Target="../tags/tag171.xml"/><Relationship Id="rId42" Type="http://schemas.openxmlformats.org/officeDocument/2006/relationships/image" Target="../media/image8.png"/><Relationship Id="rId7" Type="http://schemas.openxmlformats.org/officeDocument/2006/relationships/tags" Target="../tags/tag144.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41" Type="http://schemas.openxmlformats.org/officeDocument/2006/relationships/image" Target="../media/image7.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slideMaster" Target="../slideMasters/slideMaster2.xml"/><Relationship Id="rId40" Type="http://schemas.openxmlformats.org/officeDocument/2006/relationships/image" Target="../media/image6.pn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tags" Target="../tags/tag173.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8" Type="http://schemas.openxmlformats.org/officeDocument/2006/relationships/tags" Target="../tags/tag145.xml"/><Relationship Id="rId3" Type="http://schemas.openxmlformats.org/officeDocument/2006/relationships/tags" Target="../tags/tag140.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slideMaster" Target="../slideMasters/slideMaster3.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9.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Master" Target="../slideMasters/slideMaster3.xml"/><Relationship Id="rId5" Type="http://schemas.openxmlformats.org/officeDocument/2006/relationships/tags" Target="../tags/tag189.xml"/><Relationship Id="rId4" Type="http://schemas.openxmlformats.org/officeDocument/2006/relationships/tags" Target="../tags/tag18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9.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Master" Target="../slideMasters/slideMaster3.xml"/><Relationship Id="rId5" Type="http://schemas.openxmlformats.org/officeDocument/2006/relationships/tags" Target="../tags/tag194.xml"/><Relationship Id="rId4" Type="http://schemas.openxmlformats.org/officeDocument/2006/relationships/tags" Target="../tags/tag19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Master" Target="../slideMasters/slideMaster3.xml"/><Relationship Id="rId5" Type="http://schemas.openxmlformats.org/officeDocument/2006/relationships/tags" Target="../tags/tag199.xml"/><Relationship Id="rId4" Type="http://schemas.openxmlformats.org/officeDocument/2006/relationships/tags" Target="../tags/tag19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custDataLst>
              <p:tags r:id="rId2"/>
            </p:custDataLst>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p:txBody>
          <a:bodyPr/>
          <a:lstStyle/>
          <a:p>
            <a:fld id="{530820CF-B880-4189-942D-D702A7CBA730}" type="datetimeFigureOut">
              <a:rPr lang="zh-CN" altLang="en-US" smtClean="0"/>
              <a:t>2024/2/17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530820CF-B880-4189-942D-D702A7CBA730}" type="datetimeFigureOut">
              <a:rPr lang="zh-CN" altLang="en-US" smtClean="0"/>
              <a:t>2024/2/17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530820CF-B880-4189-942D-D702A7CBA730}" type="datetimeFigureOut">
              <a:rPr lang="zh-CN" altLang="en-US" smtClean="0"/>
              <a:t>2024/2/17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342900" y="3720103"/>
            <a:ext cx="5829300" cy="1097280"/>
          </a:xfrm>
        </p:spPr>
        <p:txBody>
          <a:bodyPr anchor="ctr">
            <a:normAutofit/>
          </a:bodyPr>
          <a:lstStyle>
            <a:lvl1pPr algn="r">
              <a:defRPr sz="3750" spc="150" baseline="0"/>
            </a:lvl1pPr>
          </a:lstStyle>
          <a:p>
            <a:r>
              <a:rPr lang="zh-CN" altLang="en-US"/>
              <a:t>单击此处编辑母版标题样式</a:t>
            </a:r>
            <a:endParaRPr lang="en-US"/>
          </a:p>
        </p:txBody>
      </p:sp>
      <p:sp>
        <p:nvSpPr>
          <p:cNvPr id="3" name="Subtitle 2"/>
          <p:cNvSpPr>
            <a:spLocks noGrp="1"/>
          </p:cNvSpPr>
          <p:nvPr>
            <p:ph type="subTitle" idx="1"/>
            <p:custDataLst>
              <p:tags r:id="rId2"/>
            </p:custDataLst>
          </p:nvPr>
        </p:nvSpPr>
        <p:spPr>
          <a:xfrm>
            <a:off x="6457950" y="3720103"/>
            <a:ext cx="2400300" cy="1097280"/>
          </a:xfrm>
        </p:spPr>
        <p:txBody>
          <a:bodyPr lIns="91440" rIns="91440" anchor="ctr">
            <a:normAutofit/>
          </a:bodyPr>
          <a:lstStyle>
            <a:lvl1pPr marL="0" indent="0" algn="l">
              <a:lnSpc>
                <a:spcPct val="100000"/>
              </a:lnSpc>
              <a:spcBef>
                <a:spcPct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zh-CN" altLang="en-US"/>
              <a:t>单击此处编辑母版副标题样式</a:t>
            </a:r>
            <a:endParaRPr lang="en-US"/>
          </a:p>
        </p:txBody>
      </p:sp>
      <p:sp>
        <p:nvSpPr>
          <p:cNvPr id="4" name="Date Placeholder 3"/>
          <p:cNvSpPr>
            <a:spLocks noGrp="1"/>
          </p:cNvSpPr>
          <p:nvPr>
            <p:ph type="dt" sz="half" idx="10"/>
            <p:custDataLst>
              <p:tags r:id="rId3"/>
            </p:custDataLst>
          </p:nvPr>
        </p:nvSpPr>
        <p:spPr/>
        <p:txBody>
          <a:bodyPr/>
          <a:lstStyle>
            <a:lvl1pPr algn="l">
              <a:defRPr/>
            </a:lvl1pPr>
          </a:lstStyle>
          <a:p>
            <a:fld id="{0B8EA01F-9E68-4000-938E-07F9E0B250AD}" type="datetimeFigureOut">
              <a:rPr lang="zh-CN" altLang="en-US" smtClean="0"/>
              <a:t>2024/2/17</a:t>
            </a:fld>
            <a:endParaRPr lang="zh-CN" altLang="en-US"/>
          </a:p>
        </p:txBody>
      </p:sp>
      <p:sp>
        <p:nvSpPr>
          <p:cNvPr id="5" name="Footer Placeholder 4"/>
          <p:cNvSpPr>
            <a:spLocks noGrp="1"/>
          </p:cNvSpPr>
          <p:nvPr>
            <p:ph type="ftr" sz="quarter" idx="11"/>
            <p:custDataLst>
              <p:tags r:id="rId4"/>
            </p:custDataLst>
          </p:nvPr>
        </p:nvSpPr>
        <p:spPr/>
        <p:txBody>
          <a:bodyPr/>
          <a:lstStyle/>
          <a:p>
            <a:endParaRPr lang="zh-CN" altLang="en-US"/>
          </a:p>
        </p:txBody>
      </p:sp>
      <p:sp>
        <p:nvSpPr>
          <p:cNvPr id="6" name="Slide Number Placeholder 5"/>
          <p:cNvSpPr>
            <a:spLocks noGrp="1"/>
          </p:cNvSpPr>
          <p:nvPr>
            <p:ph type="sldNum" sz="quarter" idx="12"/>
            <p:custDataLst>
              <p:tags r:id="rId5"/>
            </p:custDataLst>
          </p:nvPr>
        </p:nvSpPr>
        <p:spPr/>
        <p:txBody>
          <a:bodyPr/>
          <a:lstStyle/>
          <a:p>
            <a:fld id="{0115F0FA-A433-4ACF-84E1-4F0736CE1E4E}" type="slidenum">
              <a:rPr lang="zh-CN" altLang="en-US" smtClean="0"/>
              <a:t>‹#›</a:t>
            </a:fld>
            <a:endParaRPr lang="zh-CN" altLang="en-US"/>
          </a:p>
        </p:txBody>
      </p:sp>
      <p:sp>
        <p:nvSpPr>
          <p:cNvPr id="13" name="Rectangle 12"/>
          <p:cNvSpPr/>
          <p:nvPr>
            <p:custDataLst>
              <p:tags r:id="rId6"/>
            </p:custDataLst>
          </p:nvPr>
        </p:nvSpPr>
        <p:spPr>
          <a:xfrm>
            <a:off x="0" y="0"/>
            <a:ext cx="9144000" cy="3429001"/>
          </a:xfrm>
          <a:prstGeom prst="rect">
            <a:avLst/>
          </a:prstGeom>
          <a:blipFill dpi="0" rotWithShape="1">
            <a:blip r:embed="rId9">
              <a:duotone>
                <a:schemeClr val="accent2">
                  <a:shade val="45000"/>
                  <a:satMod val="135000"/>
                </a:schemeClr>
                <a:prstClr val="white"/>
              </a:duotone>
            </a:blip>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sz="1350"/>
          </a:p>
        </p:txBody>
      </p:sp>
      <p:cxnSp>
        <p:nvCxnSpPr>
          <p:cNvPr id="14" name="Straight Connector 13"/>
          <p:cNvCxnSpPr/>
          <p:nvPr>
            <p:custDataLst>
              <p:tags r:id="rId7"/>
            </p:custDataLst>
          </p:nvPr>
        </p:nvCxnSpPr>
        <p:spPr>
          <a:xfrm flipH="1" flipV="1">
            <a:off x="6290132"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CN" altLang="en-US"/>
              <a:t>单击此处编辑母版标题样式</a:t>
            </a:r>
            <a:endParaRPr lang="en-US"/>
          </a:p>
        </p:txBody>
      </p:sp>
      <p:sp>
        <p:nvSpPr>
          <p:cNvPr id="3" name="Content Placeholder 2"/>
          <p:cNvSpPr>
            <a:spLocks noGrp="1"/>
          </p:cNvSpPr>
          <p:nvPr>
            <p:ph idx="1"/>
            <p:custDataLst>
              <p:tags r:id="rId2"/>
            </p:custDataLst>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custDataLst>
              <p:tags r:id="rId3"/>
            </p:custDataLst>
          </p:nvPr>
        </p:nvSpPr>
        <p:spPr/>
        <p:txBody>
          <a:bodyPr/>
          <a:lstStyle/>
          <a:p>
            <a:fld id="{0B8EA01F-9E68-4000-938E-07F9E0B250AD}" type="datetimeFigureOut">
              <a:rPr lang="zh-CN" altLang="en-US" smtClean="0"/>
              <a:t>2024/2/17</a:t>
            </a:fld>
            <a:endParaRPr lang="zh-CN" altLang="en-US"/>
          </a:p>
        </p:txBody>
      </p:sp>
      <p:sp>
        <p:nvSpPr>
          <p:cNvPr id="5" name="Footer Placeholder 4"/>
          <p:cNvSpPr>
            <a:spLocks noGrp="1"/>
          </p:cNvSpPr>
          <p:nvPr>
            <p:ph type="ftr" sz="quarter" idx="11"/>
            <p:custDataLst>
              <p:tags r:id="rId4"/>
            </p:custDataLst>
          </p:nvPr>
        </p:nvSpPr>
        <p:spPr/>
        <p:txBody>
          <a:bodyPr/>
          <a:lstStyle/>
          <a:p>
            <a:endParaRPr lang="zh-CN" altLang="en-US"/>
          </a:p>
        </p:txBody>
      </p:sp>
      <p:sp>
        <p:nvSpPr>
          <p:cNvPr id="6" name="Slide Number Placeholder 5"/>
          <p:cNvSpPr>
            <a:spLocks noGrp="1"/>
          </p:cNvSpPr>
          <p:nvPr>
            <p:ph type="sldNum" sz="quarter" idx="12"/>
            <p:custDataLst>
              <p:tags r:id="rId5"/>
            </p:custDataLst>
          </p:nvPr>
        </p:nvSpPr>
        <p:spPr/>
        <p:txBody>
          <a:bodyPr/>
          <a:lstStyle/>
          <a:p>
            <a:fld id="{0115F0FA-A433-4ACF-84E1-4F0736CE1E4E}"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42900" y="3720103"/>
            <a:ext cx="5829300" cy="1097280"/>
          </a:xfrm>
        </p:spPr>
        <p:txBody>
          <a:bodyPr anchor="ctr">
            <a:normAutofit/>
          </a:bodyPr>
          <a:lstStyle>
            <a:lvl1pPr algn="r">
              <a:defRPr sz="3750" b="0" spc="150" baseline="0"/>
            </a:lvl1pPr>
          </a:lstStyle>
          <a:p>
            <a:r>
              <a:rPr lang="zh-CN" altLang="en-US"/>
              <a:t>单击此处编辑母版标题样式</a:t>
            </a:r>
            <a:endParaRPr lang="en-US"/>
          </a:p>
        </p:txBody>
      </p:sp>
      <p:sp>
        <p:nvSpPr>
          <p:cNvPr id="3" name="Text Placeholder 2"/>
          <p:cNvSpPr>
            <a:spLocks noGrp="1"/>
          </p:cNvSpPr>
          <p:nvPr>
            <p:ph type="body" idx="1"/>
            <p:custDataLst>
              <p:tags r:id="rId2"/>
            </p:custDataLst>
          </p:nvPr>
        </p:nvSpPr>
        <p:spPr>
          <a:xfrm>
            <a:off x="6457950" y="3720103"/>
            <a:ext cx="2400300" cy="1097280"/>
          </a:xfrm>
        </p:spPr>
        <p:txBody>
          <a:bodyPr lIns="91440" rIns="91440" anchor="ctr">
            <a:normAutofit/>
          </a:bodyPr>
          <a:lstStyle>
            <a:lvl1pPr marL="0" indent="0">
              <a:lnSpc>
                <a:spcPct val="100000"/>
              </a:lnSpc>
              <a:spcBef>
                <a:spcPct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custDataLst>
              <p:tags r:id="rId3"/>
            </p:custDataLst>
          </p:nvPr>
        </p:nvSpPr>
        <p:spPr/>
        <p:txBody>
          <a:bodyPr/>
          <a:lstStyle/>
          <a:p>
            <a:fld id="{0B8EA01F-9E68-4000-938E-07F9E0B250AD}" type="datetimeFigureOut">
              <a:rPr lang="zh-CN" altLang="en-US" smtClean="0"/>
              <a:t>2024/2/17</a:t>
            </a:fld>
            <a:endParaRPr lang="zh-CN" altLang="en-US"/>
          </a:p>
        </p:txBody>
      </p:sp>
      <p:sp>
        <p:nvSpPr>
          <p:cNvPr id="5" name="Footer Placeholder 4"/>
          <p:cNvSpPr>
            <a:spLocks noGrp="1"/>
          </p:cNvSpPr>
          <p:nvPr>
            <p:ph type="ftr" sz="quarter" idx="11"/>
            <p:custDataLst>
              <p:tags r:id="rId4"/>
            </p:custDataLst>
          </p:nvPr>
        </p:nvSpPr>
        <p:spPr/>
        <p:txBody>
          <a:bodyPr/>
          <a:lstStyle/>
          <a:p>
            <a:endParaRPr lang="zh-CN" altLang="en-US"/>
          </a:p>
        </p:txBody>
      </p:sp>
      <p:sp>
        <p:nvSpPr>
          <p:cNvPr id="6" name="Slide Number Placeholder 5"/>
          <p:cNvSpPr>
            <a:spLocks noGrp="1"/>
          </p:cNvSpPr>
          <p:nvPr>
            <p:ph type="sldNum" sz="quarter" idx="12"/>
            <p:custDataLst>
              <p:tags r:id="rId5"/>
            </p:custDataLst>
          </p:nvPr>
        </p:nvSpPr>
        <p:spPr/>
        <p:txBody>
          <a:bodyPr/>
          <a:lstStyle/>
          <a:p>
            <a:fld id="{0115F0FA-A433-4ACF-84E1-4F0736CE1E4E}" type="slidenum">
              <a:rPr lang="zh-CN" altLang="en-US" smtClean="0"/>
              <a:t>‹#›</a:t>
            </a:fld>
            <a:endParaRPr lang="zh-CN" altLang="en-US"/>
          </a:p>
        </p:txBody>
      </p:sp>
      <p:cxnSp>
        <p:nvCxnSpPr>
          <p:cNvPr id="8" name="Straight Connector 7"/>
          <p:cNvCxnSpPr/>
          <p:nvPr>
            <p:custDataLst>
              <p:tags r:id="rId6"/>
            </p:custDataLst>
          </p:nvPr>
        </p:nvCxnSpPr>
        <p:spPr>
          <a:xfrm flipH="1"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7"/>
            </p:custDataLst>
          </p:nvPr>
        </p:nvSpPr>
        <p:spPr>
          <a:xfrm>
            <a:off x="0" y="0"/>
            <a:ext cx="9144000" cy="3429000"/>
          </a:xfrm>
          <a:prstGeom prst="rect">
            <a:avLst/>
          </a:prstGeom>
          <a:blipFill dpi="0" rotWithShape="1">
            <a:blip r:embed="rId9">
              <a:duotone>
                <a:schemeClr val="accent1">
                  <a:shade val="45000"/>
                  <a:satMod val="135000"/>
                </a:schemeClr>
                <a:prstClr val="white"/>
              </a:duotone>
            </a:blip>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sz="135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8096" y="438912"/>
            <a:ext cx="7290054" cy="1124712"/>
          </a:xfrm>
        </p:spPr>
        <p:txBody>
          <a:bodyPr/>
          <a:lstStyle/>
          <a:p>
            <a:r>
              <a:rPr lang="zh-CN" altLang="en-US"/>
              <a:t>单击此处编辑母版标题样式</a:t>
            </a:r>
            <a:endParaRPr lang="en-US"/>
          </a:p>
        </p:txBody>
      </p:sp>
      <p:sp>
        <p:nvSpPr>
          <p:cNvPr id="3" name="Content Placeholder 2"/>
          <p:cNvSpPr>
            <a:spLocks noGrp="1"/>
          </p:cNvSpPr>
          <p:nvPr>
            <p:ph sz="half" idx="1"/>
            <p:custDataLst>
              <p:tags r:id="rId2"/>
            </p:custDataLst>
          </p:nvPr>
        </p:nvSpPr>
        <p:spPr>
          <a:xfrm>
            <a:off x="768095" y="1714500"/>
            <a:ext cx="3566160" cy="30175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custDataLst>
              <p:tags r:id="rId3"/>
            </p:custDataLst>
          </p:nvPr>
        </p:nvSpPr>
        <p:spPr>
          <a:xfrm>
            <a:off x="4491990" y="1714500"/>
            <a:ext cx="3566160" cy="30175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p:cNvSpPr>
            <a:spLocks noGrp="1"/>
          </p:cNvSpPr>
          <p:nvPr>
            <p:ph type="dt" sz="half" idx="10"/>
            <p:custDataLst>
              <p:tags r:id="rId4"/>
            </p:custDataLst>
          </p:nvPr>
        </p:nvSpPr>
        <p:spPr/>
        <p:txBody>
          <a:bodyPr/>
          <a:lstStyle/>
          <a:p>
            <a:fld id="{0B8EA01F-9E68-4000-938E-07F9E0B250AD}" type="datetimeFigureOut">
              <a:rPr lang="zh-CN" altLang="en-US" smtClean="0"/>
              <a:t>2024/2/17</a:t>
            </a:fld>
            <a:endParaRPr lang="zh-CN" altLang="en-US"/>
          </a:p>
        </p:txBody>
      </p:sp>
      <p:sp>
        <p:nvSpPr>
          <p:cNvPr id="6" name="Footer Placeholder 5"/>
          <p:cNvSpPr>
            <a:spLocks noGrp="1"/>
          </p:cNvSpPr>
          <p:nvPr>
            <p:ph type="ftr" sz="quarter" idx="11"/>
            <p:custDataLst>
              <p:tags r:id="rId5"/>
            </p:custDataLst>
          </p:nvPr>
        </p:nvSpPr>
        <p:spPr/>
        <p:txBody>
          <a:bodyPr/>
          <a:lstStyle/>
          <a:p>
            <a:endParaRPr lang="zh-CN" altLang="en-US"/>
          </a:p>
        </p:txBody>
      </p:sp>
      <p:sp>
        <p:nvSpPr>
          <p:cNvPr id="7" name="Slide Number Placeholder 6"/>
          <p:cNvSpPr>
            <a:spLocks noGrp="1"/>
          </p:cNvSpPr>
          <p:nvPr>
            <p:ph type="sldNum" sz="quarter" idx="12"/>
            <p:custDataLst>
              <p:tags r:id="rId6"/>
            </p:custDataLst>
          </p:nvPr>
        </p:nvSpPr>
        <p:spPr/>
        <p:txBody>
          <a:bodyPr/>
          <a:lstStyle/>
          <a:p>
            <a:fld id="{0115F0FA-A433-4ACF-84E1-4F0736CE1E4E}"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custDataLst>
              <p:tags r:id="rId1"/>
            </p:custDataLst>
          </p:nvPr>
        </p:nvSpPr>
        <p:spPr/>
        <p:txBody>
          <a:bodyPr/>
          <a:lstStyle/>
          <a:p>
            <a:r>
              <a:rPr lang="zh-CN" altLang="en-US"/>
              <a:t>单击此处编辑母版标题样式</a:t>
            </a:r>
            <a:endParaRPr lang="en-US"/>
          </a:p>
        </p:txBody>
      </p:sp>
      <p:sp>
        <p:nvSpPr>
          <p:cNvPr id="3" name="Text Placeholder 2"/>
          <p:cNvSpPr>
            <a:spLocks noGrp="1"/>
          </p:cNvSpPr>
          <p:nvPr>
            <p:ph type="body" idx="1"/>
            <p:custDataLst>
              <p:tags r:id="rId2"/>
            </p:custDataLst>
          </p:nvPr>
        </p:nvSpPr>
        <p:spPr>
          <a:xfrm>
            <a:off x="768096" y="1634727"/>
            <a:ext cx="3566160" cy="617220"/>
          </a:xfrm>
        </p:spPr>
        <p:txBody>
          <a:bodyPr lIns="137160" rIns="137160" anchor="ctr">
            <a:normAutofit/>
          </a:bodyPr>
          <a:lstStyle>
            <a:lvl1pPr marL="0" indent="0">
              <a:spcBef>
                <a:spcPct val="0"/>
              </a:spcBef>
              <a:spcAft>
                <a:spcPct val="0"/>
              </a:spcAft>
              <a:buNone/>
              <a:defRPr sz="1725" b="0" cap="none" baseline="0">
                <a:solidFill>
                  <a:schemeClr val="accent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custDataLst>
              <p:tags r:id="rId3"/>
            </p:custDataLst>
          </p:nvPr>
        </p:nvSpPr>
        <p:spPr>
          <a:xfrm>
            <a:off x="768096" y="2225841"/>
            <a:ext cx="3566160" cy="25061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custDataLst>
              <p:tags r:id="rId4"/>
            </p:custDataLst>
          </p:nvPr>
        </p:nvSpPr>
        <p:spPr>
          <a:xfrm>
            <a:off x="4493166" y="1634727"/>
            <a:ext cx="3566160" cy="617220"/>
          </a:xfrm>
        </p:spPr>
        <p:txBody>
          <a:bodyPr lIns="137160" rIns="137160" anchor="ctr">
            <a:normAutofit/>
          </a:bodyPr>
          <a:lstStyle>
            <a:lvl1pPr marL="0" indent="0">
              <a:spcBef>
                <a:spcPct val="0"/>
              </a:spcBef>
              <a:spcAft>
                <a:spcPct val="0"/>
              </a:spcAft>
              <a:buNone/>
              <a:defRPr lang="en-US" sz="1725" b="0" kern="1200" cap="none" baseline="0">
                <a:solidFill>
                  <a:schemeClr val="accent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zh-CN" altLang="en-US"/>
              <a:t>单击此处编辑母版文本样式</a:t>
            </a:r>
          </a:p>
        </p:txBody>
      </p:sp>
      <p:sp>
        <p:nvSpPr>
          <p:cNvPr id="6" name="Content Placeholder 5"/>
          <p:cNvSpPr>
            <a:spLocks noGrp="1"/>
          </p:cNvSpPr>
          <p:nvPr>
            <p:ph sz="quarter" idx="4"/>
            <p:custDataLst>
              <p:tags r:id="rId5"/>
            </p:custDataLst>
          </p:nvPr>
        </p:nvSpPr>
        <p:spPr>
          <a:xfrm>
            <a:off x="4493166" y="2225841"/>
            <a:ext cx="3566160" cy="25061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custDataLst>
              <p:tags r:id="rId6"/>
            </p:custDataLst>
          </p:nvPr>
        </p:nvSpPr>
        <p:spPr/>
        <p:txBody>
          <a:bodyPr/>
          <a:lstStyle/>
          <a:p>
            <a:fld id="{0B8EA01F-9E68-4000-938E-07F9E0B250AD}" type="datetimeFigureOut">
              <a:rPr lang="zh-CN" altLang="en-US" smtClean="0"/>
              <a:t>2024/2/17</a:t>
            </a:fld>
            <a:endParaRPr lang="zh-CN" altLang="en-US"/>
          </a:p>
        </p:txBody>
      </p:sp>
      <p:sp>
        <p:nvSpPr>
          <p:cNvPr id="8" name="Footer Placeholder 7"/>
          <p:cNvSpPr>
            <a:spLocks noGrp="1"/>
          </p:cNvSpPr>
          <p:nvPr>
            <p:ph type="ftr" sz="quarter" idx="11"/>
            <p:custDataLst>
              <p:tags r:id="rId7"/>
            </p:custDataLst>
          </p:nvPr>
        </p:nvSpPr>
        <p:spPr/>
        <p:txBody>
          <a:bodyPr/>
          <a:lstStyle/>
          <a:p>
            <a:endParaRPr lang="zh-CN" altLang="en-US"/>
          </a:p>
        </p:txBody>
      </p:sp>
      <p:sp>
        <p:nvSpPr>
          <p:cNvPr id="9" name="Slide Number Placeholder 8"/>
          <p:cNvSpPr>
            <a:spLocks noGrp="1"/>
          </p:cNvSpPr>
          <p:nvPr>
            <p:ph type="sldNum" sz="quarter" idx="12"/>
            <p:custDataLst>
              <p:tags r:id="rId8"/>
            </p:custDataLst>
          </p:nvPr>
        </p:nvSpPr>
        <p:spPr/>
        <p:txBody>
          <a:bodyPr/>
          <a:lstStyle/>
          <a:p>
            <a:fld id="{0115F0FA-A433-4ACF-84E1-4F0736CE1E4E}"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custDataLst>
              <p:tags r:id="rId1"/>
            </p:custDataLst>
          </p:nvPr>
        </p:nvSpPr>
        <p:spPr/>
        <p:txBody>
          <a:bodyPr/>
          <a:lstStyle/>
          <a:p>
            <a:fld id="{0B8EA01F-9E68-4000-938E-07F9E0B250AD}" type="datetimeFigureOut">
              <a:rPr lang="zh-CN" altLang="en-US" smtClean="0"/>
              <a:t>2024/2/17</a:t>
            </a:fld>
            <a:endParaRPr lang="zh-CN" altLang="en-US"/>
          </a:p>
        </p:txBody>
      </p:sp>
      <p:sp>
        <p:nvSpPr>
          <p:cNvPr id="4" name="Footer Placeholder 3"/>
          <p:cNvSpPr>
            <a:spLocks noGrp="1"/>
          </p:cNvSpPr>
          <p:nvPr>
            <p:ph type="ftr" sz="quarter" idx="11"/>
            <p:custDataLst>
              <p:tags r:id="rId2"/>
            </p:custDataLst>
          </p:nvPr>
        </p:nvSpPr>
        <p:spPr/>
        <p:txBody>
          <a:bodyPr/>
          <a:lstStyle/>
          <a:p>
            <a:endParaRPr lang="zh-CN" altLang="en-US"/>
          </a:p>
        </p:txBody>
      </p:sp>
      <p:sp>
        <p:nvSpPr>
          <p:cNvPr id="5" name="Slide Number Placeholder 4"/>
          <p:cNvSpPr>
            <a:spLocks noGrp="1"/>
          </p:cNvSpPr>
          <p:nvPr>
            <p:ph type="sldNum" sz="quarter" idx="12"/>
            <p:custDataLst>
              <p:tags r:id="rId3"/>
            </p:custDataLst>
          </p:nvPr>
        </p:nvSpPr>
        <p:spPr/>
        <p:txBody>
          <a:bodyPr/>
          <a:lstStyle/>
          <a:p>
            <a:fld id="{0115F0FA-A433-4ACF-84E1-4F0736CE1E4E}"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0B8EA01F-9E68-4000-938E-07F9E0B250AD}" type="datetimeFigureOut">
              <a:rPr lang="zh-CN" altLang="en-US" smtClean="0"/>
              <a:t>2024/2/17</a:t>
            </a:fld>
            <a:endParaRPr lang="zh-CN" altLang="en-US"/>
          </a:p>
        </p:txBody>
      </p:sp>
      <p:sp>
        <p:nvSpPr>
          <p:cNvPr id="3" name="Footer Placeholder 2"/>
          <p:cNvSpPr>
            <a:spLocks noGrp="1"/>
          </p:cNvSpPr>
          <p:nvPr>
            <p:ph type="ftr" sz="quarter" idx="11"/>
            <p:custDataLst>
              <p:tags r:id="rId2"/>
            </p:custDataLst>
          </p:nvPr>
        </p:nvSpPr>
        <p:spPr/>
        <p:txBody>
          <a:bodyPr/>
          <a:lstStyle/>
          <a:p>
            <a:endParaRPr lang="zh-CN" altLang="en-US"/>
          </a:p>
        </p:txBody>
      </p:sp>
      <p:sp>
        <p:nvSpPr>
          <p:cNvPr id="4" name="Slide Number Placeholder 3"/>
          <p:cNvSpPr>
            <a:spLocks noGrp="1"/>
          </p:cNvSpPr>
          <p:nvPr>
            <p:ph type="sldNum" sz="quarter" idx="12"/>
            <p:custDataLst>
              <p:tags r:id="rId3"/>
            </p:custDataLst>
          </p:nvPr>
        </p:nvSpPr>
        <p:spPr/>
        <p:txBody>
          <a:bodyPr/>
          <a:lstStyle/>
          <a:p>
            <a:fld id="{0115F0FA-A433-4ACF-84E1-4F0736CE1E4E}"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custDataLst>
              <p:tags r:id="rId1"/>
            </p:custDataLst>
          </p:nvPr>
        </p:nvSpPr>
        <p:spPr>
          <a:xfrm>
            <a:off x="768096" y="353632"/>
            <a:ext cx="3291840" cy="1303020"/>
          </a:xfrm>
        </p:spPr>
        <p:txBody>
          <a:bodyPr>
            <a:noAutofit/>
          </a:bodyPr>
          <a:lstStyle>
            <a:lvl1pPr>
              <a:lnSpc>
                <a:spcPct val="80000"/>
              </a:lnSpc>
              <a:defRPr sz="3000"/>
            </a:lvl1pPr>
          </a:lstStyle>
          <a:p>
            <a:r>
              <a:rPr lang="zh-CN" altLang="en-US"/>
              <a:t>单击此处编辑母版标题样式</a:t>
            </a:r>
            <a:endParaRPr lang="en-US"/>
          </a:p>
        </p:txBody>
      </p:sp>
      <p:sp>
        <p:nvSpPr>
          <p:cNvPr id="3" name="Content Placeholder 2"/>
          <p:cNvSpPr>
            <a:spLocks noGrp="1"/>
          </p:cNvSpPr>
          <p:nvPr>
            <p:ph idx="1"/>
            <p:custDataLst>
              <p:tags r:id="rId2"/>
            </p:custDataLst>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custDataLst>
              <p:tags r:id="rId3"/>
            </p:custDataLst>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custDataLst>
              <p:tags r:id="rId4"/>
            </p:custDataLst>
          </p:nvPr>
        </p:nvSpPr>
        <p:spPr/>
        <p:txBody>
          <a:bodyPr/>
          <a:lstStyle/>
          <a:p>
            <a:fld id="{0B8EA01F-9E68-4000-938E-07F9E0B250AD}" type="datetimeFigureOut">
              <a:rPr lang="zh-CN" altLang="en-US" smtClean="0"/>
              <a:t>2024/2/17</a:t>
            </a:fld>
            <a:endParaRPr lang="zh-CN" altLang="en-US"/>
          </a:p>
        </p:txBody>
      </p:sp>
      <p:sp>
        <p:nvSpPr>
          <p:cNvPr id="6" name="Footer Placeholder 5"/>
          <p:cNvSpPr>
            <a:spLocks noGrp="1"/>
          </p:cNvSpPr>
          <p:nvPr>
            <p:ph type="ftr" sz="quarter" idx="11"/>
            <p:custDataLst>
              <p:tags r:id="rId5"/>
            </p:custDataLst>
          </p:nvPr>
        </p:nvSpPr>
        <p:spPr/>
        <p:txBody>
          <a:bodyPr/>
          <a:lstStyle/>
          <a:p>
            <a:endParaRPr lang="zh-CN" altLang="en-US"/>
          </a:p>
        </p:txBody>
      </p:sp>
      <p:sp>
        <p:nvSpPr>
          <p:cNvPr id="7" name="Slide Number Placeholder 6"/>
          <p:cNvSpPr>
            <a:spLocks noGrp="1"/>
          </p:cNvSpPr>
          <p:nvPr>
            <p:ph type="sldNum" sz="quarter" idx="12"/>
            <p:custDataLst>
              <p:tags r:id="rId6"/>
            </p:custDataLst>
          </p:nvPr>
        </p:nvSpPr>
        <p:spPr/>
        <p:txBody>
          <a:bodyPr/>
          <a:lstStyle/>
          <a:p>
            <a:fld id="{0115F0FA-A433-4ACF-84E1-4F0736CE1E4E}"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530820CF-B880-4189-942D-D702A7CBA730}" type="datetimeFigureOut">
              <a:rPr lang="zh-CN" altLang="en-US" smtClean="0"/>
              <a:t>2024/2/17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42900" y="3720104"/>
            <a:ext cx="5829300" cy="1097280"/>
          </a:xfrm>
        </p:spPr>
        <p:txBody>
          <a:bodyPr anchor="ctr">
            <a:normAutofit/>
          </a:bodyPr>
          <a:lstStyle>
            <a:lvl1pPr algn="r">
              <a:defRPr sz="3750" spc="150" baseline="0"/>
            </a:lvl1pPr>
          </a:lstStyle>
          <a:p>
            <a:r>
              <a:rPr lang="zh-CN" altLang="en-US"/>
              <a:t>单击此处编辑母版标题样式</a:t>
            </a:r>
            <a:endParaRPr lang="en-US"/>
          </a:p>
        </p:txBody>
      </p:sp>
      <p:sp>
        <p:nvSpPr>
          <p:cNvPr id="3" name="Picture Placeholder 2"/>
          <p:cNvSpPr>
            <a:spLocks noGrp="1" noChangeAspect="1"/>
          </p:cNvSpPr>
          <p:nvPr>
            <p:ph type="pic" idx="1"/>
            <p:custDataLst>
              <p:tags r:id="rId2"/>
            </p:custDataLst>
          </p:nvPr>
        </p:nvSpPr>
        <p:spPr>
          <a:xfrm>
            <a:off x="0" y="-1"/>
            <a:ext cx="9141714" cy="3429000"/>
          </a:xfrm>
          <a:solidFill>
            <a:schemeClr val="accent2">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custDataLst>
              <p:tags r:id="rId3"/>
            </p:custDataLst>
          </p:nvPr>
        </p:nvSpPr>
        <p:spPr>
          <a:xfrm>
            <a:off x="6457950" y="3720104"/>
            <a:ext cx="2400300" cy="1097280"/>
          </a:xfrm>
        </p:spPr>
        <p:txBody>
          <a:bodyPr lIns="91440" rIns="91440" anchor="ctr">
            <a:normAutofit/>
          </a:bodyPr>
          <a:lstStyle>
            <a:lvl1pPr marL="0" indent="0">
              <a:lnSpc>
                <a:spcPct val="100000"/>
              </a:lnSpc>
              <a:spcBef>
                <a:spcPct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custDataLst>
              <p:tags r:id="rId4"/>
            </p:custDataLst>
          </p:nvPr>
        </p:nvSpPr>
        <p:spPr/>
        <p:txBody>
          <a:bodyPr/>
          <a:lstStyle/>
          <a:p>
            <a:fld id="{0B8EA01F-9E68-4000-938E-07F9E0B250AD}" type="datetimeFigureOut">
              <a:rPr lang="zh-CN" altLang="en-US" smtClean="0"/>
              <a:t>2024/2/17</a:t>
            </a:fld>
            <a:endParaRPr lang="zh-CN" altLang="en-US"/>
          </a:p>
        </p:txBody>
      </p:sp>
      <p:sp>
        <p:nvSpPr>
          <p:cNvPr id="6" name="Footer Placeholder 5"/>
          <p:cNvSpPr>
            <a:spLocks noGrp="1"/>
          </p:cNvSpPr>
          <p:nvPr>
            <p:ph type="ftr" sz="quarter" idx="11"/>
            <p:custDataLst>
              <p:tags r:id="rId5"/>
            </p:custDataLst>
          </p:nvPr>
        </p:nvSpPr>
        <p:spPr/>
        <p:txBody>
          <a:bodyPr/>
          <a:lstStyle/>
          <a:p>
            <a:endParaRPr lang="zh-CN" altLang="en-US"/>
          </a:p>
        </p:txBody>
      </p:sp>
      <p:sp>
        <p:nvSpPr>
          <p:cNvPr id="7" name="Slide Number Placeholder 6"/>
          <p:cNvSpPr>
            <a:spLocks noGrp="1"/>
          </p:cNvSpPr>
          <p:nvPr>
            <p:ph type="sldNum" sz="quarter" idx="12"/>
            <p:custDataLst>
              <p:tags r:id="rId6"/>
            </p:custDataLst>
          </p:nvPr>
        </p:nvSpPr>
        <p:spPr/>
        <p:txBody>
          <a:bodyPr/>
          <a:lstStyle/>
          <a:p>
            <a:fld id="{0115F0FA-A433-4ACF-84E1-4F0736CE1E4E}" type="slidenum">
              <a:rPr lang="zh-CN" altLang="en-US" smtClean="0"/>
              <a:t>‹#›</a:t>
            </a:fld>
            <a:endParaRPr lang="zh-CN" altLang="en-US"/>
          </a:p>
        </p:txBody>
      </p:sp>
      <p:cxnSp>
        <p:nvCxnSpPr>
          <p:cNvPr id="8" name="Straight Connector 7"/>
          <p:cNvCxnSpPr/>
          <p:nvPr>
            <p:custDataLst>
              <p:tags r:id="rId7"/>
            </p:custDataLst>
          </p:nvPr>
        </p:nvCxnSpPr>
        <p:spPr>
          <a:xfrm flipH="1"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custDataLst>
              <p:tags r:id="rId3"/>
            </p:custDataLst>
          </p:nvPr>
        </p:nvSpPr>
        <p:spPr/>
        <p:txBody>
          <a:bodyPr/>
          <a:lstStyle/>
          <a:p>
            <a:fld id="{0B8EA01F-9E68-4000-938E-07F9E0B250AD}" type="datetimeFigureOut">
              <a:rPr lang="zh-CN" altLang="en-US" smtClean="0"/>
              <a:t>2024/2/17</a:t>
            </a:fld>
            <a:endParaRPr lang="zh-CN" altLang="en-US"/>
          </a:p>
        </p:txBody>
      </p:sp>
      <p:sp>
        <p:nvSpPr>
          <p:cNvPr id="5" name="Footer Placeholder 4"/>
          <p:cNvSpPr>
            <a:spLocks noGrp="1"/>
          </p:cNvSpPr>
          <p:nvPr>
            <p:ph type="ftr" sz="quarter" idx="11"/>
            <p:custDataLst>
              <p:tags r:id="rId4"/>
            </p:custDataLst>
          </p:nvPr>
        </p:nvSpPr>
        <p:spPr/>
        <p:txBody>
          <a:bodyPr/>
          <a:lstStyle/>
          <a:p>
            <a:endParaRPr lang="zh-CN" altLang="en-US"/>
          </a:p>
        </p:txBody>
      </p:sp>
      <p:sp>
        <p:nvSpPr>
          <p:cNvPr id="6" name="Slide Number Placeholder 5"/>
          <p:cNvSpPr>
            <a:spLocks noGrp="1"/>
          </p:cNvSpPr>
          <p:nvPr>
            <p:ph type="sldNum" sz="quarter" idx="12"/>
            <p:custDataLst>
              <p:tags r:id="rId5"/>
            </p:custDataLst>
          </p:nvPr>
        </p:nvSpPr>
        <p:spPr/>
        <p:txBody>
          <a:bodyPr/>
          <a:lstStyle/>
          <a:p>
            <a:fld id="{0115F0FA-A433-4ACF-84E1-4F0736CE1E4E}"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543676" y="571500"/>
            <a:ext cx="1971675" cy="4057650"/>
          </a:xfrm>
        </p:spPr>
        <p:txBody>
          <a:bodyPr vert="eaVert" lIns="45720" tIns="91440" rIns="45720" bIns="91440"/>
          <a:lstStyle/>
          <a:p>
            <a:r>
              <a:rPr lang="zh-CN" altLang="en-US"/>
              <a:t>单击此处编辑母版标题样式</a:t>
            </a:r>
            <a:endParaRPr lang="en-US"/>
          </a:p>
        </p:txBody>
      </p:sp>
      <p:sp>
        <p:nvSpPr>
          <p:cNvPr id="3" name="Vertical Text Placeholder 2"/>
          <p:cNvSpPr>
            <a:spLocks noGrp="1"/>
          </p:cNvSpPr>
          <p:nvPr>
            <p:ph type="body" orient="vert" idx="1"/>
            <p:custDataLst>
              <p:tags r:id="rId2"/>
            </p:custDataLst>
          </p:nvPr>
        </p:nvSpPr>
        <p:spPr>
          <a:xfrm>
            <a:off x="742951" y="571500"/>
            <a:ext cx="5686425" cy="40576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custDataLst>
              <p:tags r:id="rId3"/>
            </p:custDataLst>
          </p:nvPr>
        </p:nvSpPr>
        <p:spPr/>
        <p:txBody>
          <a:bodyPr/>
          <a:lstStyle/>
          <a:p>
            <a:fld id="{0B8EA01F-9E68-4000-938E-07F9E0B250AD}" type="datetimeFigureOut">
              <a:rPr lang="zh-CN" altLang="en-US" smtClean="0"/>
              <a:t>2024/2/17</a:t>
            </a:fld>
            <a:endParaRPr lang="zh-CN" altLang="en-US"/>
          </a:p>
        </p:txBody>
      </p:sp>
      <p:sp>
        <p:nvSpPr>
          <p:cNvPr id="5" name="Footer Placeholder 4"/>
          <p:cNvSpPr>
            <a:spLocks noGrp="1"/>
          </p:cNvSpPr>
          <p:nvPr>
            <p:ph type="ftr" sz="quarter" idx="11"/>
            <p:custDataLst>
              <p:tags r:id="rId4"/>
            </p:custDataLst>
          </p:nvPr>
        </p:nvSpPr>
        <p:spPr/>
        <p:txBody>
          <a:bodyPr/>
          <a:lstStyle/>
          <a:p>
            <a:endParaRPr lang="zh-CN" altLang="en-US"/>
          </a:p>
        </p:txBody>
      </p:sp>
      <p:sp>
        <p:nvSpPr>
          <p:cNvPr id="6" name="Slide Number Placeholder 5"/>
          <p:cNvSpPr>
            <a:spLocks noGrp="1"/>
          </p:cNvSpPr>
          <p:nvPr>
            <p:ph type="sldNum" sz="quarter" idx="12"/>
            <p:custDataLst>
              <p:tags r:id="rId5"/>
            </p:custDataLst>
          </p:nvPr>
        </p:nvSpPr>
        <p:spPr/>
        <p:txBody>
          <a:bodyPr/>
          <a:lstStyle/>
          <a:p>
            <a:fld id="{0115F0FA-A433-4ACF-84E1-4F0736CE1E4E}" type="slidenum">
              <a:rPr lang="zh-CN" altLang="en-US" smtClean="0"/>
              <a:t>‹#›</a:t>
            </a:fld>
            <a:endParaRPr lang="zh-CN" altLang="en-US"/>
          </a:p>
        </p:txBody>
      </p:sp>
      <p:cxnSp>
        <p:nvCxnSpPr>
          <p:cNvPr id="8" name="Straight Connector 7"/>
          <p:cNvCxnSpPr/>
          <p:nvPr>
            <p:custDataLst>
              <p:tags r:id="rId6"/>
            </p:custDataLst>
          </p:nvPr>
        </p:nvCxnSpPr>
        <p:spPr>
          <a:xfrm rot="5400000" flipH="1" flipV="1">
            <a:off x="7543800" y="44447"/>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8663702" y="457200"/>
            <a:ext cx="328400" cy="4229100"/>
            <a:chOff x="9117005" y="696508"/>
            <a:chExt cx="437866" cy="5638800"/>
          </a:xfrm>
        </p:grpSpPr>
        <p:sp>
          <p:nvSpPr>
            <p:cNvPr id="58" name="任意多边形: 形状 57"/>
            <p:cNvSpPr/>
            <p:nvPr>
              <p:custDataLst>
                <p:tags r:id="rId32"/>
              </p:custDataLst>
            </p:nvPr>
          </p:nvSpPr>
          <p:spPr>
            <a:xfrm>
              <a:off x="9240546" y="792901"/>
              <a:ext cx="314325" cy="876300"/>
            </a:xfrm>
            <a:custGeom>
              <a:avLst/>
              <a:gdLst>
                <a:gd name="connsiteX0" fmla="*/ 7144 w 314325"/>
                <a:gd name="connsiteY0" fmla="*/ 7144 h 876300"/>
                <a:gd name="connsiteX1" fmla="*/ 312134 w 314325"/>
                <a:gd name="connsiteY1" fmla="*/ 7144 h 876300"/>
                <a:gd name="connsiteX2" fmla="*/ 312134 w 314325"/>
                <a:gd name="connsiteY2" fmla="*/ 878110 h 876300"/>
                <a:gd name="connsiteX3" fmla="*/ 7144 w 314325"/>
                <a:gd name="connsiteY3" fmla="*/ 878110 h 876300"/>
              </a:gdLst>
              <a:ahLst/>
              <a:cxnLst>
                <a:cxn ang="0">
                  <a:pos x="connsiteX0" y="connsiteY0"/>
                </a:cxn>
                <a:cxn ang="0">
                  <a:pos x="connsiteX1" y="connsiteY1"/>
                </a:cxn>
                <a:cxn ang="0">
                  <a:pos x="connsiteX2" y="connsiteY2"/>
                </a:cxn>
                <a:cxn ang="0">
                  <a:pos x="connsiteX3" y="connsiteY3"/>
                </a:cxn>
              </a:cxnLst>
              <a:rect l="l" t="t" r="r" b="b"/>
              <a:pathLst>
                <a:path w="314325" h="876300">
                  <a:moveTo>
                    <a:pt x="7144" y="7144"/>
                  </a:moveTo>
                  <a:lnTo>
                    <a:pt x="312134" y="7144"/>
                  </a:lnTo>
                  <a:lnTo>
                    <a:pt x="312134" y="878110"/>
                  </a:lnTo>
                  <a:lnTo>
                    <a:pt x="7144" y="878110"/>
                  </a:lnTo>
                  <a:close/>
                </a:path>
              </a:pathLst>
            </a:custGeom>
            <a:solidFill>
              <a:srgbClr val="F4C741"/>
            </a:solidFill>
            <a:ln w="9525" cap="flat">
              <a:noFill/>
              <a:prstDash val="solid"/>
              <a:miter/>
            </a:ln>
          </p:spPr>
          <p:txBody>
            <a:bodyPr rtlCol="0" anchor="ctr"/>
            <a:lstStyle/>
            <a:p>
              <a:endParaRPr lang="zh-CN" altLang="en-US" sz="1350"/>
            </a:p>
          </p:txBody>
        </p:sp>
        <p:sp>
          <p:nvSpPr>
            <p:cNvPr id="59" name="任意多边形: 形状 58"/>
            <p:cNvSpPr/>
            <p:nvPr>
              <p:custDataLst>
                <p:tags r:id="rId33"/>
              </p:custDataLst>
            </p:nvPr>
          </p:nvSpPr>
          <p:spPr>
            <a:xfrm>
              <a:off x="9240546" y="1804456"/>
              <a:ext cx="314325" cy="876300"/>
            </a:xfrm>
            <a:custGeom>
              <a:avLst/>
              <a:gdLst>
                <a:gd name="connsiteX0" fmla="*/ 7144 w 314325"/>
                <a:gd name="connsiteY0" fmla="*/ 7144 h 876300"/>
                <a:gd name="connsiteX1" fmla="*/ 312134 w 314325"/>
                <a:gd name="connsiteY1" fmla="*/ 7144 h 876300"/>
                <a:gd name="connsiteX2" fmla="*/ 312134 w 314325"/>
                <a:gd name="connsiteY2" fmla="*/ 878110 h 876300"/>
                <a:gd name="connsiteX3" fmla="*/ 7144 w 314325"/>
                <a:gd name="connsiteY3" fmla="*/ 878110 h 876300"/>
              </a:gdLst>
              <a:ahLst/>
              <a:cxnLst>
                <a:cxn ang="0">
                  <a:pos x="connsiteX0" y="connsiteY0"/>
                </a:cxn>
                <a:cxn ang="0">
                  <a:pos x="connsiteX1" y="connsiteY1"/>
                </a:cxn>
                <a:cxn ang="0">
                  <a:pos x="connsiteX2" y="connsiteY2"/>
                </a:cxn>
                <a:cxn ang="0">
                  <a:pos x="connsiteX3" y="connsiteY3"/>
                </a:cxn>
              </a:cxnLst>
              <a:rect l="l" t="t" r="r" b="b"/>
              <a:pathLst>
                <a:path w="314325" h="876300">
                  <a:moveTo>
                    <a:pt x="7144" y="7144"/>
                  </a:moveTo>
                  <a:lnTo>
                    <a:pt x="312134" y="7144"/>
                  </a:lnTo>
                  <a:lnTo>
                    <a:pt x="312134" y="878110"/>
                  </a:lnTo>
                  <a:lnTo>
                    <a:pt x="7144" y="878110"/>
                  </a:lnTo>
                  <a:close/>
                </a:path>
              </a:pathLst>
            </a:custGeom>
            <a:solidFill>
              <a:srgbClr val="CBE4CC"/>
            </a:solidFill>
            <a:ln w="9525" cap="flat">
              <a:noFill/>
              <a:prstDash val="solid"/>
              <a:miter/>
            </a:ln>
          </p:spPr>
          <p:txBody>
            <a:bodyPr rtlCol="0" anchor="ctr"/>
            <a:lstStyle/>
            <a:p>
              <a:endParaRPr lang="zh-CN" altLang="en-US" sz="1350"/>
            </a:p>
          </p:txBody>
        </p:sp>
        <p:sp>
          <p:nvSpPr>
            <p:cNvPr id="60" name="任意多边形: 形状 59"/>
            <p:cNvSpPr/>
            <p:nvPr>
              <p:custDataLst>
                <p:tags r:id="rId34"/>
              </p:custDataLst>
            </p:nvPr>
          </p:nvSpPr>
          <p:spPr>
            <a:xfrm>
              <a:off x="9231021" y="696508"/>
              <a:ext cx="28575" cy="5638800"/>
            </a:xfrm>
            <a:custGeom>
              <a:avLst/>
              <a:gdLst>
                <a:gd name="connsiteX0" fmla="*/ 16669 w 28575"/>
                <a:gd name="connsiteY0" fmla="*/ 5637181 h 5638800"/>
                <a:gd name="connsiteX1" fmla="*/ 7144 w 28575"/>
                <a:gd name="connsiteY1" fmla="*/ 5627656 h 5638800"/>
                <a:gd name="connsiteX2" fmla="*/ 7144 w 28575"/>
                <a:gd name="connsiteY2" fmla="*/ 16669 h 5638800"/>
                <a:gd name="connsiteX3" fmla="*/ 16669 w 28575"/>
                <a:gd name="connsiteY3" fmla="*/ 7144 h 5638800"/>
                <a:gd name="connsiteX4" fmla="*/ 26194 w 28575"/>
                <a:gd name="connsiteY4" fmla="*/ 16669 h 5638800"/>
                <a:gd name="connsiteX5" fmla="*/ 26194 w 28575"/>
                <a:gd name="connsiteY5" fmla="*/ 5627656 h 5638800"/>
                <a:gd name="connsiteX6" fmla="*/ 16669 w 28575"/>
                <a:gd name="connsiteY6" fmla="*/ 5637181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638800">
                  <a:moveTo>
                    <a:pt x="16669" y="5637181"/>
                  </a:moveTo>
                  <a:cubicBezTo>
                    <a:pt x="11430" y="5637181"/>
                    <a:pt x="7144" y="5632895"/>
                    <a:pt x="7144" y="5627656"/>
                  </a:cubicBezTo>
                  <a:lnTo>
                    <a:pt x="7144" y="16669"/>
                  </a:lnTo>
                  <a:cubicBezTo>
                    <a:pt x="7144" y="11430"/>
                    <a:pt x="11430" y="7144"/>
                    <a:pt x="16669" y="7144"/>
                  </a:cubicBezTo>
                  <a:cubicBezTo>
                    <a:pt x="21907" y="7144"/>
                    <a:pt x="26194" y="11430"/>
                    <a:pt x="26194" y="16669"/>
                  </a:cubicBezTo>
                  <a:lnTo>
                    <a:pt x="26194" y="5627656"/>
                  </a:lnTo>
                  <a:cubicBezTo>
                    <a:pt x="26194" y="5632990"/>
                    <a:pt x="21907" y="5637181"/>
                    <a:pt x="16669" y="5637181"/>
                  </a:cubicBezTo>
                  <a:close/>
                </a:path>
              </a:pathLst>
            </a:custGeom>
            <a:solidFill>
              <a:srgbClr val="194D60"/>
            </a:solidFill>
            <a:ln w="9525" cap="flat">
              <a:noFill/>
              <a:prstDash val="solid"/>
              <a:miter/>
            </a:ln>
          </p:spPr>
          <p:txBody>
            <a:bodyPr rtlCol="0" anchor="ctr"/>
            <a:lstStyle/>
            <a:p>
              <a:endParaRPr lang="zh-CN" altLang="en-US" sz="1350"/>
            </a:p>
          </p:txBody>
        </p:sp>
        <p:sp>
          <p:nvSpPr>
            <p:cNvPr id="61" name="任意多边形: 形状 60"/>
            <p:cNvSpPr/>
            <p:nvPr>
              <p:custDataLst>
                <p:tags r:id="rId35"/>
              </p:custDataLst>
            </p:nvPr>
          </p:nvSpPr>
          <p:spPr>
            <a:xfrm>
              <a:off x="9117005" y="3429802"/>
              <a:ext cx="304801" cy="876300"/>
            </a:xfrm>
            <a:custGeom>
              <a:avLst/>
              <a:gdLst>
                <a:gd name="connsiteX0" fmla="*/ 7144 w 314325"/>
                <a:gd name="connsiteY0" fmla="*/ 7144 h 876300"/>
                <a:gd name="connsiteX1" fmla="*/ 312134 w 314325"/>
                <a:gd name="connsiteY1" fmla="*/ 7144 h 876300"/>
                <a:gd name="connsiteX2" fmla="*/ 312134 w 314325"/>
                <a:gd name="connsiteY2" fmla="*/ 878110 h 876300"/>
                <a:gd name="connsiteX3" fmla="*/ 7144 w 314325"/>
                <a:gd name="connsiteY3" fmla="*/ 878110 h 876300"/>
              </a:gdLst>
              <a:ahLst/>
              <a:cxnLst>
                <a:cxn ang="0">
                  <a:pos x="connsiteX0" y="connsiteY0"/>
                </a:cxn>
                <a:cxn ang="0">
                  <a:pos x="connsiteX1" y="connsiteY1"/>
                </a:cxn>
                <a:cxn ang="0">
                  <a:pos x="connsiteX2" y="connsiteY2"/>
                </a:cxn>
                <a:cxn ang="0">
                  <a:pos x="connsiteX3" y="connsiteY3"/>
                </a:cxn>
              </a:cxnLst>
              <a:rect l="l" t="t" r="r" b="b"/>
              <a:pathLst>
                <a:path w="314325" h="876300">
                  <a:moveTo>
                    <a:pt x="7144" y="7144"/>
                  </a:moveTo>
                  <a:lnTo>
                    <a:pt x="312134" y="7144"/>
                  </a:lnTo>
                  <a:lnTo>
                    <a:pt x="312134" y="878110"/>
                  </a:lnTo>
                  <a:lnTo>
                    <a:pt x="7144" y="878110"/>
                  </a:lnTo>
                  <a:close/>
                </a:path>
              </a:pathLst>
            </a:custGeom>
            <a:solidFill>
              <a:srgbClr val="2B558C"/>
            </a:solidFill>
            <a:ln w="9525" cap="flat">
              <a:noFill/>
              <a:prstDash val="solid"/>
              <a:miter/>
            </a:ln>
          </p:spPr>
          <p:txBody>
            <a:bodyPr rtlCol="0" anchor="ctr"/>
            <a:lstStyle/>
            <a:p>
              <a:endParaRPr lang="zh-CN" altLang="en-US" sz="1350"/>
            </a:p>
          </p:txBody>
        </p:sp>
        <p:sp>
          <p:nvSpPr>
            <p:cNvPr id="62" name="任意多边形: 形状 61"/>
            <p:cNvSpPr/>
            <p:nvPr>
              <p:custDataLst>
                <p:tags r:id="rId36"/>
              </p:custDataLst>
            </p:nvPr>
          </p:nvSpPr>
          <p:spPr>
            <a:xfrm>
              <a:off x="9117006" y="867386"/>
              <a:ext cx="28575" cy="5467350"/>
            </a:xfrm>
            <a:custGeom>
              <a:avLst/>
              <a:gdLst>
                <a:gd name="connsiteX0" fmla="*/ 16669 w 28575"/>
                <a:gd name="connsiteY0" fmla="*/ 5466302 h 5467350"/>
                <a:gd name="connsiteX1" fmla="*/ 7144 w 28575"/>
                <a:gd name="connsiteY1" fmla="*/ 5456777 h 5467350"/>
                <a:gd name="connsiteX2" fmla="*/ 7144 w 28575"/>
                <a:gd name="connsiteY2" fmla="*/ 16669 h 5467350"/>
                <a:gd name="connsiteX3" fmla="*/ 16669 w 28575"/>
                <a:gd name="connsiteY3" fmla="*/ 7144 h 5467350"/>
                <a:gd name="connsiteX4" fmla="*/ 26194 w 28575"/>
                <a:gd name="connsiteY4" fmla="*/ 16669 h 5467350"/>
                <a:gd name="connsiteX5" fmla="*/ 26194 w 28575"/>
                <a:gd name="connsiteY5" fmla="*/ 5456777 h 5467350"/>
                <a:gd name="connsiteX6" fmla="*/ 16669 w 28575"/>
                <a:gd name="connsiteY6" fmla="*/ 546630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467350">
                  <a:moveTo>
                    <a:pt x="16669" y="5466302"/>
                  </a:moveTo>
                  <a:cubicBezTo>
                    <a:pt x="11430" y="5466302"/>
                    <a:pt x="7144" y="5462016"/>
                    <a:pt x="7144" y="5456777"/>
                  </a:cubicBezTo>
                  <a:lnTo>
                    <a:pt x="7144" y="16669"/>
                  </a:lnTo>
                  <a:cubicBezTo>
                    <a:pt x="7144" y="11430"/>
                    <a:pt x="11430" y="7144"/>
                    <a:pt x="16669" y="7144"/>
                  </a:cubicBezTo>
                  <a:cubicBezTo>
                    <a:pt x="21907" y="7144"/>
                    <a:pt x="26194" y="11430"/>
                    <a:pt x="26194" y="16669"/>
                  </a:cubicBezTo>
                  <a:lnTo>
                    <a:pt x="26194" y="5456777"/>
                  </a:lnTo>
                  <a:cubicBezTo>
                    <a:pt x="26194" y="5462111"/>
                    <a:pt x="22003" y="5466302"/>
                    <a:pt x="16669" y="5466302"/>
                  </a:cubicBezTo>
                  <a:close/>
                </a:path>
              </a:pathLst>
            </a:custGeom>
            <a:solidFill>
              <a:srgbClr val="194D60"/>
            </a:solidFill>
            <a:ln w="9525" cap="flat">
              <a:noFill/>
              <a:prstDash val="solid"/>
              <a:miter/>
            </a:ln>
          </p:spPr>
          <p:txBody>
            <a:bodyPr rtlCol="0" anchor="ctr"/>
            <a:lstStyle/>
            <a:p>
              <a:endParaRPr lang="zh-CN" altLang="en-US" sz="1350"/>
            </a:p>
          </p:txBody>
        </p:sp>
      </p:grpSp>
      <p:sp>
        <p:nvSpPr>
          <p:cNvPr id="23" name="任意多边形: 形状 22"/>
          <p:cNvSpPr/>
          <p:nvPr userDrawn="1">
            <p:custDataLst>
              <p:tags r:id="rId2"/>
            </p:custDataLst>
          </p:nvPr>
        </p:nvSpPr>
        <p:spPr>
          <a:xfrm>
            <a:off x="7614964" y="546914"/>
            <a:ext cx="107156" cy="107156"/>
          </a:xfrm>
          <a:custGeom>
            <a:avLst/>
            <a:gdLst>
              <a:gd name="connsiteX0" fmla="*/ 72866 w 142875"/>
              <a:gd name="connsiteY0" fmla="*/ 138589 h 142875"/>
              <a:gd name="connsiteX1" fmla="*/ 7144 w 142875"/>
              <a:gd name="connsiteY1" fmla="*/ 72866 h 142875"/>
              <a:gd name="connsiteX2" fmla="*/ 72866 w 142875"/>
              <a:gd name="connsiteY2" fmla="*/ 7144 h 142875"/>
              <a:gd name="connsiteX3" fmla="*/ 138589 w 142875"/>
              <a:gd name="connsiteY3" fmla="*/ 72866 h 142875"/>
              <a:gd name="connsiteX4" fmla="*/ 72866 w 142875"/>
              <a:gd name="connsiteY4" fmla="*/ 138589 h 142875"/>
              <a:gd name="connsiteX5" fmla="*/ 72866 w 142875"/>
              <a:gd name="connsiteY5" fmla="*/ 16669 h 142875"/>
              <a:gd name="connsiteX6" fmla="*/ 16669 w 142875"/>
              <a:gd name="connsiteY6" fmla="*/ 72866 h 142875"/>
              <a:gd name="connsiteX7" fmla="*/ 72866 w 142875"/>
              <a:gd name="connsiteY7" fmla="*/ 129064 h 142875"/>
              <a:gd name="connsiteX8" fmla="*/ 129064 w 142875"/>
              <a:gd name="connsiteY8" fmla="*/ 72866 h 142875"/>
              <a:gd name="connsiteX9" fmla="*/ 72866 w 142875"/>
              <a:gd name="connsiteY9" fmla="*/ 1666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42875">
                <a:moveTo>
                  <a:pt x="72866" y="138589"/>
                </a:moveTo>
                <a:cubicBezTo>
                  <a:pt x="36671" y="138589"/>
                  <a:pt x="7144" y="109061"/>
                  <a:pt x="7144" y="72866"/>
                </a:cubicBezTo>
                <a:cubicBezTo>
                  <a:pt x="7144" y="36671"/>
                  <a:pt x="36671" y="7144"/>
                  <a:pt x="72866" y="7144"/>
                </a:cubicBezTo>
                <a:cubicBezTo>
                  <a:pt x="109061" y="7144"/>
                  <a:pt x="138589" y="36671"/>
                  <a:pt x="138589" y="72866"/>
                </a:cubicBezTo>
                <a:cubicBezTo>
                  <a:pt x="138589" y="109061"/>
                  <a:pt x="109061" y="138589"/>
                  <a:pt x="72866" y="138589"/>
                </a:cubicBezTo>
                <a:close/>
                <a:moveTo>
                  <a:pt x="72866" y="16669"/>
                </a:moveTo>
                <a:cubicBezTo>
                  <a:pt x="41910" y="16669"/>
                  <a:pt x="16669" y="41910"/>
                  <a:pt x="16669" y="72866"/>
                </a:cubicBezTo>
                <a:cubicBezTo>
                  <a:pt x="16669" y="103822"/>
                  <a:pt x="41910" y="129064"/>
                  <a:pt x="72866" y="129064"/>
                </a:cubicBezTo>
                <a:cubicBezTo>
                  <a:pt x="103823" y="129064"/>
                  <a:pt x="129064" y="103822"/>
                  <a:pt x="129064" y="72866"/>
                </a:cubicBezTo>
                <a:cubicBezTo>
                  <a:pt x="129064" y="41815"/>
                  <a:pt x="103823" y="16669"/>
                  <a:pt x="72866" y="16669"/>
                </a:cubicBezTo>
                <a:close/>
              </a:path>
            </a:pathLst>
          </a:custGeom>
          <a:solidFill>
            <a:srgbClr val="B9C3C2"/>
          </a:solidFill>
          <a:ln w="9525" cap="flat">
            <a:noFill/>
            <a:prstDash val="solid"/>
            <a:miter/>
          </a:ln>
        </p:spPr>
        <p:txBody>
          <a:bodyPr rtlCol="0" anchor="ctr"/>
          <a:lstStyle/>
          <a:p>
            <a:endParaRPr lang="zh-CN" altLang="en-US" sz="1350"/>
          </a:p>
        </p:txBody>
      </p:sp>
      <p:grpSp>
        <p:nvGrpSpPr>
          <p:cNvPr id="26" name="组合 25"/>
          <p:cNvGrpSpPr/>
          <p:nvPr userDrawn="1">
            <p:custDataLst>
              <p:tags r:id="rId3"/>
            </p:custDataLst>
          </p:nvPr>
        </p:nvGrpSpPr>
        <p:grpSpPr>
          <a:xfrm>
            <a:off x="7861654" y="432575"/>
            <a:ext cx="525958" cy="499295"/>
            <a:chOff x="8807877" y="1576211"/>
            <a:chExt cx="901732" cy="856019"/>
          </a:xfrm>
          <a:solidFill>
            <a:srgbClr val="B9C3C2"/>
          </a:solidFill>
        </p:grpSpPr>
        <p:grpSp>
          <p:nvGrpSpPr>
            <p:cNvPr id="52" name="组合 51"/>
            <p:cNvGrpSpPr/>
            <p:nvPr>
              <p:custDataLst>
                <p:tags r:id="rId28"/>
              </p:custDataLst>
            </p:nvPr>
          </p:nvGrpSpPr>
          <p:grpSpPr>
            <a:xfrm>
              <a:off x="8807877" y="1706873"/>
              <a:ext cx="901732" cy="725357"/>
              <a:chOff x="3607111" y="4399897"/>
              <a:chExt cx="901732" cy="725357"/>
            </a:xfrm>
            <a:grpFill/>
          </p:grpSpPr>
          <p:sp>
            <p:nvSpPr>
              <p:cNvPr id="54" name="任意多边形: 形状 53"/>
              <p:cNvSpPr/>
              <p:nvPr>
                <p:custDataLst>
                  <p:tags r:id="rId30"/>
                </p:custDataLst>
              </p:nvPr>
            </p:nvSpPr>
            <p:spPr>
              <a:xfrm>
                <a:off x="3607111" y="4468029"/>
                <a:ext cx="866775" cy="657225"/>
              </a:xfrm>
              <a:custGeom>
                <a:avLst/>
                <a:gdLst>
                  <a:gd name="connsiteX0" fmla="*/ 847128 w 866775"/>
                  <a:gd name="connsiteY0" fmla="*/ 653223 h 657225"/>
                  <a:gd name="connsiteX1" fmla="*/ 834174 w 866775"/>
                  <a:gd name="connsiteY1" fmla="*/ 644936 h 657225"/>
                  <a:gd name="connsiteX2" fmla="*/ 724256 w 866775"/>
                  <a:gd name="connsiteY2" fmla="*/ 449102 h 657225"/>
                  <a:gd name="connsiteX3" fmla="*/ 684346 w 866775"/>
                  <a:gd name="connsiteY3" fmla="*/ 407859 h 657225"/>
                  <a:gd name="connsiteX4" fmla="*/ 617576 w 866775"/>
                  <a:gd name="connsiteY4" fmla="*/ 410716 h 657225"/>
                  <a:gd name="connsiteX5" fmla="*/ 517658 w 866775"/>
                  <a:gd name="connsiteY5" fmla="*/ 463961 h 657225"/>
                  <a:gd name="connsiteX6" fmla="*/ 336112 w 866775"/>
                  <a:gd name="connsiteY6" fmla="*/ 530065 h 657225"/>
                  <a:gd name="connsiteX7" fmla="*/ 151422 w 866775"/>
                  <a:gd name="connsiteY7" fmla="*/ 363091 h 657225"/>
                  <a:gd name="connsiteX8" fmla="*/ 121133 w 866775"/>
                  <a:gd name="connsiteY8" fmla="*/ 192213 h 657225"/>
                  <a:gd name="connsiteX9" fmla="*/ 112655 w 866775"/>
                  <a:gd name="connsiteY9" fmla="*/ 116775 h 657225"/>
                  <a:gd name="connsiteX10" fmla="*/ 85890 w 866775"/>
                  <a:gd name="connsiteY10" fmla="*/ 47338 h 657225"/>
                  <a:gd name="connsiteX11" fmla="*/ 51600 w 866775"/>
                  <a:gd name="connsiteY11" fmla="*/ 36003 h 657225"/>
                  <a:gd name="connsiteX12" fmla="*/ 33503 w 866775"/>
                  <a:gd name="connsiteY12" fmla="*/ 46290 h 657225"/>
                  <a:gd name="connsiteX13" fmla="*/ 13786 w 866775"/>
                  <a:gd name="connsiteY13" fmla="*/ 50671 h 657225"/>
                  <a:gd name="connsiteX14" fmla="*/ 9404 w 866775"/>
                  <a:gd name="connsiteY14" fmla="*/ 30955 h 657225"/>
                  <a:gd name="connsiteX15" fmla="*/ 48266 w 866775"/>
                  <a:gd name="connsiteY15" fmla="*/ 7619 h 657225"/>
                  <a:gd name="connsiteX16" fmla="*/ 105797 w 866775"/>
                  <a:gd name="connsiteY16" fmla="*/ 26764 h 657225"/>
                  <a:gd name="connsiteX17" fmla="*/ 141040 w 866775"/>
                  <a:gd name="connsiteY17" fmla="*/ 112679 h 657225"/>
                  <a:gd name="connsiteX18" fmla="*/ 149708 w 866775"/>
                  <a:gd name="connsiteY18" fmla="*/ 189451 h 657225"/>
                  <a:gd name="connsiteX19" fmla="*/ 178568 w 866775"/>
                  <a:gd name="connsiteY19" fmla="*/ 353852 h 657225"/>
                  <a:gd name="connsiteX20" fmla="*/ 338303 w 866775"/>
                  <a:gd name="connsiteY20" fmla="*/ 501585 h 657225"/>
                  <a:gd name="connsiteX21" fmla="*/ 502609 w 866775"/>
                  <a:gd name="connsiteY21" fmla="*/ 439768 h 657225"/>
                  <a:gd name="connsiteX22" fmla="*/ 608051 w 866775"/>
                  <a:gd name="connsiteY22" fmla="*/ 383761 h 657225"/>
                  <a:gd name="connsiteX23" fmla="*/ 696633 w 866775"/>
                  <a:gd name="connsiteY23" fmla="*/ 381951 h 657225"/>
                  <a:gd name="connsiteX24" fmla="*/ 748068 w 866775"/>
                  <a:gd name="connsiteY24" fmla="*/ 433195 h 657225"/>
                  <a:gd name="connsiteX25" fmla="*/ 860177 w 866775"/>
                  <a:gd name="connsiteY25" fmla="*/ 633030 h 657225"/>
                  <a:gd name="connsiteX26" fmla="*/ 853129 w 866775"/>
                  <a:gd name="connsiteY26" fmla="*/ 651985 h 657225"/>
                  <a:gd name="connsiteX27" fmla="*/ 847128 w 866775"/>
                  <a:gd name="connsiteY27" fmla="*/ 653223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6775" h="657225">
                    <a:moveTo>
                      <a:pt x="847128" y="653223"/>
                    </a:moveTo>
                    <a:cubicBezTo>
                      <a:pt x="841699" y="653223"/>
                      <a:pt x="836555" y="650175"/>
                      <a:pt x="834174" y="644936"/>
                    </a:cubicBezTo>
                    <a:cubicBezTo>
                      <a:pt x="803027" y="577023"/>
                      <a:pt x="765975" y="511110"/>
                      <a:pt x="724256" y="449102"/>
                    </a:cubicBezTo>
                    <a:cubicBezTo>
                      <a:pt x="712540" y="431767"/>
                      <a:pt x="700729" y="415479"/>
                      <a:pt x="684346" y="407859"/>
                    </a:cubicBezTo>
                    <a:cubicBezTo>
                      <a:pt x="667487" y="399953"/>
                      <a:pt x="645008" y="400906"/>
                      <a:pt x="617576" y="410716"/>
                    </a:cubicBezTo>
                    <a:cubicBezTo>
                      <a:pt x="583095" y="423004"/>
                      <a:pt x="549853" y="443863"/>
                      <a:pt x="517658" y="463961"/>
                    </a:cubicBezTo>
                    <a:cubicBezTo>
                      <a:pt x="461747" y="498918"/>
                      <a:pt x="404025" y="535113"/>
                      <a:pt x="336112" y="530065"/>
                    </a:cubicBezTo>
                    <a:cubicBezTo>
                      <a:pt x="239719" y="522921"/>
                      <a:pt x="176378" y="435672"/>
                      <a:pt x="151422" y="363091"/>
                    </a:cubicBezTo>
                    <a:cubicBezTo>
                      <a:pt x="132372" y="307656"/>
                      <a:pt x="126657" y="248982"/>
                      <a:pt x="121133" y="192213"/>
                    </a:cubicBezTo>
                    <a:cubicBezTo>
                      <a:pt x="118751" y="167353"/>
                      <a:pt x="116180" y="141635"/>
                      <a:pt x="112655" y="116775"/>
                    </a:cubicBezTo>
                    <a:cubicBezTo>
                      <a:pt x="108845" y="90486"/>
                      <a:pt x="103035" y="63911"/>
                      <a:pt x="85890" y="47338"/>
                    </a:cubicBezTo>
                    <a:cubicBezTo>
                      <a:pt x="77318" y="39146"/>
                      <a:pt x="63602" y="34574"/>
                      <a:pt x="51600" y="36003"/>
                    </a:cubicBezTo>
                    <a:cubicBezTo>
                      <a:pt x="45885" y="36670"/>
                      <a:pt x="38075" y="39051"/>
                      <a:pt x="33503" y="46290"/>
                    </a:cubicBezTo>
                    <a:cubicBezTo>
                      <a:pt x="29312" y="52957"/>
                      <a:pt x="20453" y="54958"/>
                      <a:pt x="13786" y="50671"/>
                    </a:cubicBezTo>
                    <a:cubicBezTo>
                      <a:pt x="7118" y="46480"/>
                      <a:pt x="5118" y="37622"/>
                      <a:pt x="9404" y="30955"/>
                    </a:cubicBezTo>
                    <a:cubicBezTo>
                      <a:pt x="17691" y="17905"/>
                      <a:pt x="31502" y="9619"/>
                      <a:pt x="48266" y="7619"/>
                    </a:cubicBezTo>
                    <a:cubicBezTo>
                      <a:pt x="69031" y="5142"/>
                      <a:pt x="91034" y="12476"/>
                      <a:pt x="105797" y="26764"/>
                    </a:cubicBezTo>
                    <a:cubicBezTo>
                      <a:pt x="129134" y="49243"/>
                      <a:pt x="136563" y="81342"/>
                      <a:pt x="141040" y="112679"/>
                    </a:cubicBezTo>
                    <a:cubicBezTo>
                      <a:pt x="144755" y="138206"/>
                      <a:pt x="147231" y="164209"/>
                      <a:pt x="149708" y="189451"/>
                    </a:cubicBezTo>
                    <a:cubicBezTo>
                      <a:pt x="155042" y="244600"/>
                      <a:pt x="160661" y="301560"/>
                      <a:pt x="178568" y="353852"/>
                    </a:cubicBezTo>
                    <a:cubicBezTo>
                      <a:pt x="202381" y="423289"/>
                      <a:pt x="261055" y="495870"/>
                      <a:pt x="338303" y="501585"/>
                    </a:cubicBezTo>
                    <a:cubicBezTo>
                      <a:pt x="396786" y="505871"/>
                      <a:pt x="448221" y="473772"/>
                      <a:pt x="502609" y="439768"/>
                    </a:cubicBezTo>
                    <a:cubicBezTo>
                      <a:pt x="536137" y="418813"/>
                      <a:pt x="570713" y="397191"/>
                      <a:pt x="608051" y="383761"/>
                    </a:cubicBezTo>
                    <a:cubicBezTo>
                      <a:pt x="642912" y="371283"/>
                      <a:pt x="672725" y="370712"/>
                      <a:pt x="696633" y="381951"/>
                    </a:cubicBezTo>
                    <a:cubicBezTo>
                      <a:pt x="719588" y="392714"/>
                      <a:pt x="734638" y="413193"/>
                      <a:pt x="748068" y="433195"/>
                    </a:cubicBezTo>
                    <a:cubicBezTo>
                      <a:pt x="790645" y="496441"/>
                      <a:pt x="828364" y="563688"/>
                      <a:pt x="860177" y="633030"/>
                    </a:cubicBezTo>
                    <a:cubicBezTo>
                      <a:pt x="863511" y="640174"/>
                      <a:pt x="860368" y="648651"/>
                      <a:pt x="853129" y="651985"/>
                    </a:cubicBezTo>
                    <a:cubicBezTo>
                      <a:pt x="851224" y="652842"/>
                      <a:pt x="849128" y="653223"/>
                      <a:pt x="847128" y="653223"/>
                    </a:cubicBezTo>
                    <a:close/>
                  </a:path>
                </a:pathLst>
              </a:custGeom>
              <a:grpFill/>
              <a:ln w="9525" cap="flat">
                <a:noFill/>
                <a:prstDash val="solid"/>
                <a:miter/>
              </a:ln>
            </p:spPr>
            <p:txBody>
              <a:bodyPr rtlCol="0" anchor="ctr"/>
              <a:lstStyle/>
              <a:p>
                <a:endParaRPr lang="zh-CN" altLang="en-US" sz="1350"/>
              </a:p>
            </p:txBody>
          </p:sp>
          <p:sp>
            <p:nvSpPr>
              <p:cNvPr id="55" name="任意多边形: 形状 54"/>
              <p:cNvSpPr/>
              <p:nvPr>
                <p:custDataLst>
                  <p:tags r:id="rId31"/>
                </p:custDataLst>
              </p:nvPr>
            </p:nvSpPr>
            <p:spPr>
              <a:xfrm>
                <a:off x="3642068" y="4399897"/>
                <a:ext cx="866775" cy="657225"/>
              </a:xfrm>
              <a:custGeom>
                <a:avLst/>
                <a:gdLst>
                  <a:gd name="connsiteX0" fmla="*/ 847128 w 866775"/>
                  <a:gd name="connsiteY0" fmla="*/ 653346 h 657225"/>
                  <a:gd name="connsiteX1" fmla="*/ 834174 w 866775"/>
                  <a:gd name="connsiteY1" fmla="*/ 645060 h 657225"/>
                  <a:gd name="connsiteX2" fmla="*/ 724256 w 866775"/>
                  <a:gd name="connsiteY2" fmla="*/ 449226 h 657225"/>
                  <a:gd name="connsiteX3" fmla="*/ 684346 w 866775"/>
                  <a:gd name="connsiteY3" fmla="*/ 407887 h 657225"/>
                  <a:gd name="connsiteX4" fmla="*/ 617576 w 866775"/>
                  <a:gd name="connsiteY4" fmla="*/ 410745 h 657225"/>
                  <a:gd name="connsiteX5" fmla="*/ 517658 w 866775"/>
                  <a:gd name="connsiteY5" fmla="*/ 463989 h 657225"/>
                  <a:gd name="connsiteX6" fmla="*/ 336112 w 866775"/>
                  <a:gd name="connsiteY6" fmla="*/ 530093 h 657225"/>
                  <a:gd name="connsiteX7" fmla="*/ 151422 w 866775"/>
                  <a:gd name="connsiteY7" fmla="*/ 363120 h 657225"/>
                  <a:gd name="connsiteX8" fmla="*/ 121133 w 866775"/>
                  <a:gd name="connsiteY8" fmla="*/ 192241 h 657225"/>
                  <a:gd name="connsiteX9" fmla="*/ 112655 w 866775"/>
                  <a:gd name="connsiteY9" fmla="*/ 116803 h 657225"/>
                  <a:gd name="connsiteX10" fmla="*/ 85890 w 866775"/>
                  <a:gd name="connsiteY10" fmla="*/ 47366 h 657225"/>
                  <a:gd name="connsiteX11" fmla="*/ 51600 w 866775"/>
                  <a:gd name="connsiteY11" fmla="*/ 36031 h 657225"/>
                  <a:gd name="connsiteX12" fmla="*/ 33503 w 866775"/>
                  <a:gd name="connsiteY12" fmla="*/ 46318 h 657225"/>
                  <a:gd name="connsiteX13" fmla="*/ 13786 w 866775"/>
                  <a:gd name="connsiteY13" fmla="*/ 50700 h 657225"/>
                  <a:gd name="connsiteX14" fmla="*/ 9404 w 866775"/>
                  <a:gd name="connsiteY14" fmla="*/ 30983 h 657225"/>
                  <a:gd name="connsiteX15" fmla="*/ 48266 w 866775"/>
                  <a:gd name="connsiteY15" fmla="*/ 7647 h 657225"/>
                  <a:gd name="connsiteX16" fmla="*/ 105797 w 866775"/>
                  <a:gd name="connsiteY16" fmla="*/ 26792 h 657225"/>
                  <a:gd name="connsiteX17" fmla="*/ 141040 w 866775"/>
                  <a:gd name="connsiteY17" fmla="*/ 112707 h 657225"/>
                  <a:gd name="connsiteX18" fmla="*/ 149708 w 866775"/>
                  <a:gd name="connsiteY18" fmla="*/ 189384 h 657225"/>
                  <a:gd name="connsiteX19" fmla="*/ 178568 w 866775"/>
                  <a:gd name="connsiteY19" fmla="*/ 353785 h 657225"/>
                  <a:gd name="connsiteX20" fmla="*/ 338303 w 866775"/>
                  <a:gd name="connsiteY20" fmla="*/ 501518 h 657225"/>
                  <a:gd name="connsiteX21" fmla="*/ 502609 w 866775"/>
                  <a:gd name="connsiteY21" fmla="*/ 439701 h 657225"/>
                  <a:gd name="connsiteX22" fmla="*/ 608051 w 866775"/>
                  <a:gd name="connsiteY22" fmla="*/ 383694 h 657225"/>
                  <a:gd name="connsiteX23" fmla="*/ 696633 w 866775"/>
                  <a:gd name="connsiteY23" fmla="*/ 381884 h 657225"/>
                  <a:gd name="connsiteX24" fmla="*/ 748068 w 866775"/>
                  <a:gd name="connsiteY24" fmla="*/ 433128 h 657225"/>
                  <a:gd name="connsiteX25" fmla="*/ 860177 w 866775"/>
                  <a:gd name="connsiteY25" fmla="*/ 632963 h 657225"/>
                  <a:gd name="connsiteX26" fmla="*/ 853129 w 866775"/>
                  <a:gd name="connsiteY26" fmla="*/ 651918 h 657225"/>
                  <a:gd name="connsiteX27" fmla="*/ 847128 w 866775"/>
                  <a:gd name="connsiteY27" fmla="*/ 653346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6775" h="657225">
                    <a:moveTo>
                      <a:pt x="847128" y="653346"/>
                    </a:moveTo>
                    <a:cubicBezTo>
                      <a:pt x="841699" y="653346"/>
                      <a:pt x="836555" y="650298"/>
                      <a:pt x="834174" y="645060"/>
                    </a:cubicBezTo>
                    <a:cubicBezTo>
                      <a:pt x="803027" y="577146"/>
                      <a:pt x="766070" y="511233"/>
                      <a:pt x="724256" y="449226"/>
                    </a:cubicBezTo>
                    <a:cubicBezTo>
                      <a:pt x="712540" y="431890"/>
                      <a:pt x="700729" y="415603"/>
                      <a:pt x="684346" y="407887"/>
                    </a:cubicBezTo>
                    <a:cubicBezTo>
                      <a:pt x="667487" y="399981"/>
                      <a:pt x="645008" y="400934"/>
                      <a:pt x="617576" y="410745"/>
                    </a:cubicBezTo>
                    <a:cubicBezTo>
                      <a:pt x="583095" y="423032"/>
                      <a:pt x="549853" y="443892"/>
                      <a:pt x="517658" y="463989"/>
                    </a:cubicBezTo>
                    <a:cubicBezTo>
                      <a:pt x="461747" y="498946"/>
                      <a:pt x="404025" y="535141"/>
                      <a:pt x="336112" y="530093"/>
                    </a:cubicBezTo>
                    <a:cubicBezTo>
                      <a:pt x="239719" y="522949"/>
                      <a:pt x="176378" y="435700"/>
                      <a:pt x="151422" y="363120"/>
                    </a:cubicBezTo>
                    <a:cubicBezTo>
                      <a:pt x="132372" y="307684"/>
                      <a:pt x="126657" y="249010"/>
                      <a:pt x="121133" y="192241"/>
                    </a:cubicBezTo>
                    <a:cubicBezTo>
                      <a:pt x="118751" y="167381"/>
                      <a:pt x="116180" y="141663"/>
                      <a:pt x="112655" y="116803"/>
                    </a:cubicBezTo>
                    <a:cubicBezTo>
                      <a:pt x="108845" y="90514"/>
                      <a:pt x="103035" y="63939"/>
                      <a:pt x="85890" y="47366"/>
                    </a:cubicBezTo>
                    <a:cubicBezTo>
                      <a:pt x="77413" y="39174"/>
                      <a:pt x="63602" y="34603"/>
                      <a:pt x="51600" y="36031"/>
                    </a:cubicBezTo>
                    <a:cubicBezTo>
                      <a:pt x="45885" y="36698"/>
                      <a:pt x="38075" y="39079"/>
                      <a:pt x="33503" y="46318"/>
                    </a:cubicBezTo>
                    <a:cubicBezTo>
                      <a:pt x="29312" y="52986"/>
                      <a:pt x="20453" y="54986"/>
                      <a:pt x="13786" y="50700"/>
                    </a:cubicBezTo>
                    <a:cubicBezTo>
                      <a:pt x="7118" y="46509"/>
                      <a:pt x="5118" y="37651"/>
                      <a:pt x="9404" y="30983"/>
                    </a:cubicBezTo>
                    <a:cubicBezTo>
                      <a:pt x="17691" y="17934"/>
                      <a:pt x="31502" y="9647"/>
                      <a:pt x="48266" y="7647"/>
                    </a:cubicBezTo>
                    <a:cubicBezTo>
                      <a:pt x="68936" y="5075"/>
                      <a:pt x="91034" y="12504"/>
                      <a:pt x="105797" y="26792"/>
                    </a:cubicBezTo>
                    <a:cubicBezTo>
                      <a:pt x="129134" y="49271"/>
                      <a:pt x="136563" y="81370"/>
                      <a:pt x="141040" y="112707"/>
                    </a:cubicBezTo>
                    <a:cubicBezTo>
                      <a:pt x="144755" y="138235"/>
                      <a:pt x="147231" y="164238"/>
                      <a:pt x="149708" y="189384"/>
                    </a:cubicBezTo>
                    <a:cubicBezTo>
                      <a:pt x="155042" y="244533"/>
                      <a:pt x="160661" y="301493"/>
                      <a:pt x="178568" y="353785"/>
                    </a:cubicBezTo>
                    <a:cubicBezTo>
                      <a:pt x="202381" y="423222"/>
                      <a:pt x="261055" y="495803"/>
                      <a:pt x="338303" y="501518"/>
                    </a:cubicBezTo>
                    <a:cubicBezTo>
                      <a:pt x="396881" y="505899"/>
                      <a:pt x="448221" y="473705"/>
                      <a:pt x="502609" y="439701"/>
                    </a:cubicBezTo>
                    <a:cubicBezTo>
                      <a:pt x="536137" y="418746"/>
                      <a:pt x="570713" y="397124"/>
                      <a:pt x="608051" y="383694"/>
                    </a:cubicBezTo>
                    <a:cubicBezTo>
                      <a:pt x="642912" y="371216"/>
                      <a:pt x="672725" y="370645"/>
                      <a:pt x="696633" y="381884"/>
                    </a:cubicBezTo>
                    <a:cubicBezTo>
                      <a:pt x="719588" y="392647"/>
                      <a:pt x="734638" y="413126"/>
                      <a:pt x="748068" y="433128"/>
                    </a:cubicBezTo>
                    <a:cubicBezTo>
                      <a:pt x="790645" y="496470"/>
                      <a:pt x="828364" y="563621"/>
                      <a:pt x="860177" y="632963"/>
                    </a:cubicBezTo>
                    <a:cubicBezTo>
                      <a:pt x="863511" y="640107"/>
                      <a:pt x="860368" y="648584"/>
                      <a:pt x="853129" y="651918"/>
                    </a:cubicBezTo>
                    <a:cubicBezTo>
                      <a:pt x="851129" y="652870"/>
                      <a:pt x="849128" y="653346"/>
                      <a:pt x="847128" y="653346"/>
                    </a:cubicBezTo>
                    <a:close/>
                  </a:path>
                </a:pathLst>
              </a:custGeom>
              <a:grpFill/>
              <a:ln w="9525" cap="flat">
                <a:noFill/>
                <a:prstDash val="solid"/>
                <a:miter/>
              </a:ln>
            </p:spPr>
            <p:txBody>
              <a:bodyPr rtlCol="0" anchor="ctr"/>
              <a:lstStyle/>
              <a:p>
                <a:endParaRPr lang="zh-CN" altLang="en-US" sz="1350"/>
              </a:p>
            </p:txBody>
          </p:sp>
        </p:grpSp>
        <p:sp>
          <p:nvSpPr>
            <p:cNvPr id="53" name="任意多边形: 形状 52"/>
            <p:cNvSpPr/>
            <p:nvPr>
              <p:custDataLst>
                <p:tags r:id="rId29"/>
              </p:custDataLst>
            </p:nvPr>
          </p:nvSpPr>
          <p:spPr>
            <a:xfrm>
              <a:off x="9258743" y="1576211"/>
              <a:ext cx="238125" cy="219075"/>
            </a:xfrm>
            <a:custGeom>
              <a:avLst/>
              <a:gdLst>
                <a:gd name="connsiteX0" fmla="*/ 65545 w 238125"/>
                <a:gd name="connsiteY0" fmla="*/ 214851 h 219075"/>
                <a:gd name="connsiteX1" fmla="*/ 39637 w 238125"/>
                <a:gd name="connsiteY1" fmla="*/ 208660 h 219075"/>
                <a:gd name="connsiteX2" fmla="*/ 18111 w 238125"/>
                <a:gd name="connsiteY2" fmla="*/ 90359 h 219075"/>
                <a:gd name="connsiteX3" fmla="*/ 60402 w 238125"/>
                <a:gd name="connsiteY3" fmla="*/ 30066 h 219075"/>
                <a:gd name="connsiteX4" fmla="*/ 110884 w 238125"/>
                <a:gd name="connsiteY4" fmla="*/ 19589 h 219075"/>
                <a:gd name="connsiteX5" fmla="*/ 111551 w 238125"/>
                <a:gd name="connsiteY5" fmla="*/ 15207 h 219075"/>
                <a:gd name="connsiteX6" fmla="*/ 119838 w 238125"/>
                <a:gd name="connsiteY6" fmla="*/ 7206 h 219075"/>
                <a:gd name="connsiteX7" fmla="*/ 129744 w 238125"/>
                <a:gd name="connsiteY7" fmla="*/ 12921 h 219075"/>
                <a:gd name="connsiteX8" fmla="*/ 137745 w 238125"/>
                <a:gd name="connsiteY8" fmla="*/ 35210 h 219075"/>
                <a:gd name="connsiteX9" fmla="*/ 138888 w 238125"/>
                <a:gd name="connsiteY9" fmla="*/ 39306 h 219075"/>
                <a:gd name="connsiteX10" fmla="*/ 146032 w 238125"/>
                <a:gd name="connsiteY10" fmla="*/ 119697 h 219075"/>
                <a:gd name="connsiteX11" fmla="*/ 145650 w 238125"/>
                <a:gd name="connsiteY11" fmla="*/ 123125 h 219075"/>
                <a:gd name="connsiteX12" fmla="*/ 217755 w 238125"/>
                <a:gd name="connsiteY12" fmla="*/ 145033 h 219075"/>
                <a:gd name="connsiteX13" fmla="*/ 230709 w 238125"/>
                <a:gd name="connsiteY13" fmla="*/ 148843 h 219075"/>
                <a:gd name="connsiteX14" fmla="*/ 226899 w 238125"/>
                <a:gd name="connsiteY14" fmla="*/ 161797 h 219075"/>
                <a:gd name="connsiteX15" fmla="*/ 141364 w 238125"/>
                <a:gd name="connsiteY15" fmla="*/ 146366 h 219075"/>
                <a:gd name="connsiteX16" fmla="*/ 117266 w 238125"/>
                <a:gd name="connsiteY16" fmla="*/ 192086 h 219075"/>
                <a:gd name="connsiteX17" fmla="*/ 65545 w 238125"/>
                <a:gd name="connsiteY17" fmla="*/ 214851 h 219075"/>
                <a:gd name="connsiteX18" fmla="*/ 98788 w 238125"/>
                <a:gd name="connsiteY18" fmla="*/ 37305 h 219075"/>
                <a:gd name="connsiteX19" fmla="*/ 71260 w 238125"/>
                <a:gd name="connsiteY19" fmla="*/ 45687 h 219075"/>
                <a:gd name="connsiteX20" fmla="*/ 35923 w 238125"/>
                <a:gd name="connsiteY20" fmla="*/ 97313 h 219075"/>
                <a:gd name="connsiteX21" fmla="*/ 48496 w 238125"/>
                <a:gd name="connsiteY21" fmla="*/ 191706 h 219075"/>
                <a:gd name="connsiteX22" fmla="*/ 103550 w 238125"/>
                <a:gd name="connsiteY22" fmla="*/ 178751 h 219075"/>
                <a:gd name="connsiteX23" fmla="*/ 125934 w 238125"/>
                <a:gd name="connsiteY23" fmla="*/ 127793 h 219075"/>
                <a:gd name="connsiteX24" fmla="*/ 124219 w 238125"/>
                <a:gd name="connsiteY24" fmla="*/ 124935 h 219075"/>
                <a:gd name="connsiteX25" fmla="*/ 108884 w 238125"/>
                <a:gd name="connsiteY25" fmla="*/ 38543 h 219075"/>
                <a:gd name="connsiteX26" fmla="*/ 98788 w 238125"/>
                <a:gd name="connsiteY26" fmla="*/ 3730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219075">
                  <a:moveTo>
                    <a:pt x="65545" y="214851"/>
                  </a:moveTo>
                  <a:cubicBezTo>
                    <a:pt x="56782" y="214851"/>
                    <a:pt x="48019" y="212946"/>
                    <a:pt x="39637" y="208660"/>
                  </a:cubicBezTo>
                  <a:cubicBezTo>
                    <a:pt x="680" y="188372"/>
                    <a:pt x="1156" y="133127"/>
                    <a:pt x="18111" y="90359"/>
                  </a:cubicBezTo>
                  <a:cubicBezTo>
                    <a:pt x="26017" y="70357"/>
                    <a:pt x="38018" y="45401"/>
                    <a:pt x="60402" y="30066"/>
                  </a:cubicBezTo>
                  <a:cubicBezTo>
                    <a:pt x="74308" y="20541"/>
                    <a:pt x="93644" y="16065"/>
                    <a:pt x="110884" y="19589"/>
                  </a:cubicBezTo>
                  <a:cubicBezTo>
                    <a:pt x="111075" y="18065"/>
                    <a:pt x="111361" y="16636"/>
                    <a:pt x="111551" y="15207"/>
                  </a:cubicBezTo>
                  <a:cubicBezTo>
                    <a:pt x="112218" y="11016"/>
                    <a:pt x="115552" y="7682"/>
                    <a:pt x="119838" y="7206"/>
                  </a:cubicBezTo>
                  <a:cubicBezTo>
                    <a:pt x="124029" y="6730"/>
                    <a:pt x="128125" y="9016"/>
                    <a:pt x="129744" y="12921"/>
                  </a:cubicBezTo>
                  <a:cubicBezTo>
                    <a:pt x="132792" y="20160"/>
                    <a:pt x="135459" y="27590"/>
                    <a:pt x="137745" y="35210"/>
                  </a:cubicBezTo>
                  <a:cubicBezTo>
                    <a:pt x="138411" y="36448"/>
                    <a:pt x="138792" y="37877"/>
                    <a:pt x="138888" y="39306"/>
                  </a:cubicBezTo>
                  <a:cubicBezTo>
                    <a:pt x="146127" y="65309"/>
                    <a:pt x="148603" y="92645"/>
                    <a:pt x="146032" y="119697"/>
                  </a:cubicBezTo>
                  <a:cubicBezTo>
                    <a:pt x="145936" y="120840"/>
                    <a:pt x="145841" y="121982"/>
                    <a:pt x="145650" y="123125"/>
                  </a:cubicBezTo>
                  <a:cubicBezTo>
                    <a:pt x="162510" y="144747"/>
                    <a:pt x="194133" y="158082"/>
                    <a:pt x="217755" y="145033"/>
                  </a:cubicBezTo>
                  <a:cubicBezTo>
                    <a:pt x="222327" y="142461"/>
                    <a:pt x="228137" y="144176"/>
                    <a:pt x="230709" y="148843"/>
                  </a:cubicBezTo>
                  <a:cubicBezTo>
                    <a:pt x="233280" y="153415"/>
                    <a:pt x="231566" y="159225"/>
                    <a:pt x="226899" y="161797"/>
                  </a:cubicBezTo>
                  <a:cubicBezTo>
                    <a:pt x="198609" y="177323"/>
                    <a:pt x="164415" y="167131"/>
                    <a:pt x="141364" y="146366"/>
                  </a:cubicBezTo>
                  <a:cubicBezTo>
                    <a:pt x="136507" y="164940"/>
                    <a:pt x="128410" y="180275"/>
                    <a:pt x="117266" y="192086"/>
                  </a:cubicBezTo>
                  <a:cubicBezTo>
                    <a:pt x="104883" y="205136"/>
                    <a:pt x="85357" y="214851"/>
                    <a:pt x="65545" y="214851"/>
                  </a:cubicBezTo>
                  <a:close/>
                  <a:moveTo>
                    <a:pt x="98788" y="37305"/>
                  </a:moveTo>
                  <a:cubicBezTo>
                    <a:pt x="88977" y="37305"/>
                    <a:pt x="78880" y="40544"/>
                    <a:pt x="71260" y="45687"/>
                  </a:cubicBezTo>
                  <a:cubicBezTo>
                    <a:pt x="53163" y="58070"/>
                    <a:pt x="42876" y="79787"/>
                    <a:pt x="35923" y="97313"/>
                  </a:cubicBezTo>
                  <a:cubicBezTo>
                    <a:pt x="22016" y="132365"/>
                    <a:pt x="20016" y="176847"/>
                    <a:pt x="48496" y="191706"/>
                  </a:cubicBezTo>
                  <a:cubicBezTo>
                    <a:pt x="67069" y="201421"/>
                    <a:pt x="90691" y="192277"/>
                    <a:pt x="103550" y="178751"/>
                  </a:cubicBezTo>
                  <a:cubicBezTo>
                    <a:pt x="114980" y="166750"/>
                    <a:pt x="122409" y="149605"/>
                    <a:pt x="125934" y="127793"/>
                  </a:cubicBezTo>
                  <a:cubicBezTo>
                    <a:pt x="125362" y="126840"/>
                    <a:pt x="124791" y="125888"/>
                    <a:pt x="124219" y="124935"/>
                  </a:cubicBezTo>
                  <a:cubicBezTo>
                    <a:pt x="108408" y="97313"/>
                    <a:pt x="106788" y="65309"/>
                    <a:pt x="108884" y="38543"/>
                  </a:cubicBezTo>
                  <a:cubicBezTo>
                    <a:pt x="105646" y="37782"/>
                    <a:pt x="102217" y="37305"/>
                    <a:pt x="98788" y="37305"/>
                  </a:cubicBezTo>
                  <a:close/>
                </a:path>
              </a:pathLst>
            </a:custGeom>
            <a:grpFill/>
            <a:ln w="9525" cap="flat">
              <a:noFill/>
              <a:prstDash val="solid"/>
              <a:miter/>
            </a:ln>
          </p:spPr>
          <p:txBody>
            <a:bodyPr rtlCol="0" anchor="ctr"/>
            <a:lstStyle/>
            <a:p>
              <a:endParaRPr lang="zh-CN" altLang="en-US" sz="1350"/>
            </a:p>
          </p:txBody>
        </p:sp>
      </p:grpSp>
      <p:grpSp>
        <p:nvGrpSpPr>
          <p:cNvPr id="9" name="组合 8"/>
          <p:cNvGrpSpPr/>
          <p:nvPr userDrawn="1">
            <p:custDataLst>
              <p:tags r:id="rId4"/>
            </p:custDataLst>
          </p:nvPr>
        </p:nvGrpSpPr>
        <p:grpSpPr>
          <a:xfrm>
            <a:off x="461450" y="452262"/>
            <a:ext cx="887696" cy="571184"/>
            <a:chOff x="843288" y="820716"/>
            <a:chExt cx="1352267" cy="761578"/>
          </a:xfrm>
        </p:grpSpPr>
        <p:sp>
          <p:nvSpPr>
            <p:cNvPr id="24" name="任意多边形: 形状 23"/>
            <p:cNvSpPr/>
            <p:nvPr userDrawn="1">
              <p:custDataLst>
                <p:tags r:id="rId21"/>
              </p:custDataLst>
            </p:nvPr>
          </p:nvSpPr>
          <p:spPr>
            <a:xfrm>
              <a:off x="2052680" y="927006"/>
              <a:ext cx="142875" cy="142875"/>
            </a:xfrm>
            <a:custGeom>
              <a:avLst/>
              <a:gdLst>
                <a:gd name="connsiteX0" fmla="*/ 74676 w 142875"/>
                <a:gd name="connsiteY0" fmla="*/ 142208 h 142875"/>
                <a:gd name="connsiteX1" fmla="*/ 7144 w 142875"/>
                <a:gd name="connsiteY1" fmla="*/ 74676 h 142875"/>
                <a:gd name="connsiteX2" fmla="*/ 74676 w 142875"/>
                <a:gd name="connsiteY2" fmla="*/ 7144 h 142875"/>
                <a:gd name="connsiteX3" fmla="*/ 142304 w 142875"/>
                <a:gd name="connsiteY3" fmla="*/ 74676 h 142875"/>
                <a:gd name="connsiteX4" fmla="*/ 74676 w 142875"/>
                <a:gd name="connsiteY4" fmla="*/ 142208 h 142875"/>
                <a:gd name="connsiteX5" fmla="*/ 74676 w 142875"/>
                <a:gd name="connsiteY5" fmla="*/ 16573 h 142875"/>
                <a:gd name="connsiteX6" fmla="*/ 16669 w 142875"/>
                <a:gd name="connsiteY6" fmla="*/ 74581 h 142875"/>
                <a:gd name="connsiteX7" fmla="*/ 74676 w 142875"/>
                <a:gd name="connsiteY7" fmla="*/ 132588 h 142875"/>
                <a:gd name="connsiteX8" fmla="*/ 132779 w 142875"/>
                <a:gd name="connsiteY8" fmla="*/ 74581 h 142875"/>
                <a:gd name="connsiteX9" fmla="*/ 74676 w 142875"/>
                <a:gd name="connsiteY9" fmla="*/ 1657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42875">
                  <a:moveTo>
                    <a:pt x="74676" y="142208"/>
                  </a:moveTo>
                  <a:cubicBezTo>
                    <a:pt x="37433" y="142208"/>
                    <a:pt x="7144" y="111919"/>
                    <a:pt x="7144" y="74676"/>
                  </a:cubicBezTo>
                  <a:cubicBezTo>
                    <a:pt x="7144" y="37433"/>
                    <a:pt x="37433" y="7144"/>
                    <a:pt x="74676" y="7144"/>
                  </a:cubicBezTo>
                  <a:cubicBezTo>
                    <a:pt x="111919" y="7144"/>
                    <a:pt x="142304" y="37433"/>
                    <a:pt x="142304" y="74676"/>
                  </a:cubicBezTo>
                  <a:cubicBezTo>
                    <a:pt x="142304" y="111919"/>
                    <a:pt x="111919" y="142208"/>
                    <a:pt x="74676" y="142208"/>
                  </a:cubicBezTo>
                  <a:close/>
                  <a:moveTo>
                    <a:pt x="74676" y="16573"/>
                  </a:moveTo>
                  <a:cubicBezTo>
                    <a:pt x="42672" y="16573"/>
                    <a:pt x="16669" y="42577"/>
                    <a:pt x="16669" y="74581"/>
                  </a:cubicBezTo>
                  <a:cubicBezTo>
                    <a:pt x="16669" y="106585"/>
                    <a:pt x="42672" y="132588"/>
                    <a:pt x="74676" y="132588"/>
                  </a:cubicBezTo>
                  <a:cubicBezTo>
                    <a:pt x="106680" y="132588"/>
                    <a:pt x="132779" y="106585"/>
                    <a:pt x="132779" y="74581"/>
                  </a:cubicBezTo>
                  <a:cubicBezTo>
                    <a:pt x="132683" y="42577"/>
                    <a:pt x="106680" y="16573"/>
                    <a:pt x="74676" y="16573"/>
                  </a:cubicBezTo>
                  <a:close/>
                </a:path>
              </a:pathLst>
            </a:custGeom>
            <a:solidFill>
              <a:srgbClr val="B9C3C2"/>
            </a:solidFill>
            <a:ln w="9525" cap="flat">
              <a:noFill/>
              <a:prstDash val="solid"/>
              <a:miter/>
            </a:ln>
          </p:spPr>
          <p:txBody>
            <a:bodyPr rtlCol="0" anchor="ctr"/>
            <a:lstStyle/>
            <a:p>
              <a:endParaRPr lang="zh-CN" altLang="en-US" sz="1350"/>
            </a:p>
          </p:txBody>
        </p:sp>
        <p:grpSp>
          <p:nvGrpSpPr>
            <p:cNvPr id="28" name="组合 27"/>
            <p:cNvGrpSpPr/>
            <p:nvPr userDrawn="1">
              <p:custDataLst>
                <p:tags r:id="rId22"/>
              </p:custDataLst>
            </p:nvPr>
          </p:nvGrpSpPr>
          <p:grpSpPr>
            <a:xfrm>
              <a:off x="843288" y="820716"/>
              <a:ext cx="1115382" cy="761578"/>
              <a:chOff x="-7678465" y="6785297"/>
              <a:chExt cx="1489826" cy="1017247"/>
            </a:xfrm>
          </p:grpSpPr>
          <p:grpSp>
            <p:nvGrpSpPr>
              <p:cNvPr id="44" name="组合 43"/>
              <p:cNvGrpSpPr/>
              <p:nvPr>
                <p:custDataLst>
                  <p:tags r:id="rId23"/>
                </p:custDataLst>
              </p:nvPr>
            </p:nvGrpSpPr>
            <p:grpSpPr>
              <a:xfrm>
                <a:off x="-7678465" y="7104885"/>
                <a:ext cx="1489826" cy="697659"/>
                <a:chOff x="4043442" y="380864"/>
                <a:chExt cx="1426464" cy="667988"/>
              </a:xfrm>
              <a:solidFill>
                <a:srgbClr val="B9C3C2"/>
              </a:solidFill>
            </p:grpSpPr>
            <p:sp>
              <p:nvSpPr>
                <p:cNvPr id="46" name="任意多边形: 形状 45"/>
                <p:cNvSpPr/>
                <p:nvPr>
                  <p:custDataLst>
                    <p:tags r:id="rId25"/>
                  </p:custDataLst>
                </p:nvPr>
              </p:nvSpPr>
              <p:spPr>
                <a:xfrm>
                  <a:off x="4117356" y="380864"/>
                  <a:ext cx="1352550" cy="523875"/>
                </a:xfrm>
                <a:custGeom>
                  <a:avLst/>
                  <a:gdLst>
                    <a:gd name="connsiteX0" fmla="*/ 991156 w 1352550"/>
                    <a:gd name="connsiteY0" fmla="*/ 522146 h 523875"/>
                    <a:gd name="connsiteX1" fmla="*/ 962581 w 1352550"/>
                    <a:gd name="connsiteY1" fmla="*/ 519765 h 523875"/>
                    <a:gd name="connsiteX2" fmla="*/ 791702 w 1352550"/>
                    <a:gd name="connsiteY2" fmla="*/ 386606 h 523875"/>
                    <a:gd name="connsiteX3" fmla="*/ 643493 w 1352550"/>
                    <a:gd name="connsiteY3" fmla="*/ 260685 h 523875"/>
                    <a:gd name="connsiteX4" fmla="*/ 507476 w 1352550"/>
                    <a:gd name="connsiteY4" fmla="*/ 266591 h 523875"/>
                    <a:gd name="connsiteX5" fmla="*/ 461280 w 1352550"/>
                    <a:gd name="connsiteY5" fmla="*/ 278306 h 523875"/>
                    <a:gd name="connsiteX6" fmla="*/ 286496 w 1352550"/>
                    <a:gd name="connsiteY6" fmla="*/ 306119 h 523875"/>
                    <a:gd name="connsiteX7" fmla="*/ 101521 w 1352550"/>
                    <a:gd name="connsiteY7" fmla="*/ 187152 h 523875"/>
                    <a:gd name="connsiteX8" fmla="*/ 91805 w 1352550"/>
                    <a:gd name="connsiteY8" fmla="*/ 129716 h 523875"/>
                    <a:gd name="connsiteX9" fmla="*/ 84185 w 1352550"/>
                    <a:gd name="connsiteY9" fmla="*/ 80567 h 523875"/>
                    <a:gd name="connsiteX10" fmla="*/ 18939 w 1352550"/>
                    <a:gd name="connsiteY10" fmla="*/ 27227 h 523875"/>
                    <a:gd name="connsiteX11" fmla="*/ 7414 w 1352550"/>
                    <a:gd name="connsiteY11" fmla="*/ 20274 h 523875"/>
                    <a:gd name="connsiteX12" fmla="*/ 14367 w 1352550"/>
                    <a:gd name="connsiteY12" fmla="*/ 8749 h 523875"/>
                    <a:gd name="connsiteX13" fmla="*/ 102473 w 1352550"/>
                    <a:gd name="connsiteY13" fmla="*/ 75424 h 523875"/>
                    <a:gd name="connsiteX14" fmla="*/ 110760 w 1352550"/>
                    <a:gd name="connsiteY14" fmla="*/ 127907 h 523875"/>
                    <a:gd name="connsiteX15" fmla="*/ 119713 w 1352550"/>
                    <a:gd name="connsiteY15" fmla="*/ 181342 h 523875"/>
                    <a:gd name="connsiteX16" fmla="*/ 287258 w 1352550"/>
                    <a:gd name="connsiteY16" fmla="*/ 287069 h 523875"/>
                    <a:gd name="connsiteX17" fmla="*/ 456517 w 1352550"/>
                    <a:gd name="connsiteY17" fmla="*/ 259828 h 523875"/>
                    <a:gd name="connsiteX18" fmla="*/ 503095 w 1352550"/>
                    <a:gd name="connsiteY18" fmla="*/ 248017 h 523875"/>
                    <a:gd name="connsiteX19" fmla="*/ 648827 w 1352550"/>
                    <a:gd name="connsiteY19" fmla="*/ 242302 h 523875"/>
                    <a:gd name="connsiteX20" fmla="*/ 806656 w 1352550"/>
                    <a:gd name="connsiteY20" fmla="*/ 374604 h 523875"/>
                    <a:gd name="connsiteX21" fmla="*/ 965914 w 1352550"/>
                    <a:gd name="connsiteY21" fmla="*/ 500906 h 523875"/>
                    <a:gd name="connsiteX22" fmla="*/ 1110218 w 1352550"/>
                    <a:gd name="connsiteY22" fmla="*/ 474140 h 523875"/>
                    <a:gd name="connsiteX23" fmla="*/ 1158224 w 1352550"/>
                    <a:gd name="connsiteY23" fmla="*/ 457567 h 523875"/>
                    <a:gd name="connsiteX24" fmla="*/ 1352058 w 1352550"/>
                    <a:gd name="connsiteY24" fmla="*/ 505287 h 523875"/>
                    <a:gd name="connsiteX25" fmla="*/ 1348153 w 1352550"/>
                    <a:gd name="connsiteY25" fmla="*/ 518146 h 523875"/>
                    <a:gd name="connsiteX26" fmla="*/ 1335294 w 1352550"/>
                    <a:gd name="connsiteY26" fmla="*/ 514241 h 523875"/>
                    <a:gd name="connsiteX27" fmla="*/ 1163844 w 1352550"/>
                    <a:gd name="connsiteY27" fmla="*/ 475664 h 523875"/>
                    <a:gd name="connsiteX28" fmla="*/ 1116790 w 1352550"/>
                    <a:gd name="connsiteY28" fmla="*/ 491857 h 523875"/>
                    <a:gd name="connsiteX29" fmla="*/ 991156 w 1352550"/>
                    <a:gd name="connsiteY29" fmla="*/ 52214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550" h="523875">
                      <a:moveTo>
                        <a:pt x="991156" y="522146"/>
                      </a:moveTo>
                      <a:cubicBezTo>
                        <a:pt x="981726" y="522146"/>
                        <a:pt x="972201" y="521384"/>
                        <a:pt x="962581" y="519765"/>
                      </a:cubicBezTo>
                      <a:cubicBezTo>
                        <a:pt x="887809" y="507002"/>
                        <a:pt x="838946" y="445756"/>
                        <a:pt x="791702" y="386606"/>
                      </a:cubicBezTo>
                      <a:cubicBezTo>
                        <a:pt x="749221" y="333456"/>
                        <a:pt x="705406" y="278497"/>
                        <a:pt x="643493" y="260685"/>
                      </a:cubicBezTo>
                      <a:cubicBezTo>
                        <a:pt x="599011" y="247922"/>
                        <a:pt x="549767" y="256494"/>
                        <a:pt x="507476" y="266591"/>
                      </a:cubicBezTo>
                      <a:cubicBezTo>
                        <a:pt x="492046" y="270305"/>
                        <a:pt x="476710" y="274306"/>
                        <a:pt x="461280" y="278306"/>
                      </a:cubicBezTo>
                      <a:cubicBezTo>
                        <a:pt x="404701" y="293070"/>
                        <a:pt x="346313" y="308405"/>
                        <a:pt x="286496" y="306119"/>
                      </a:cubicBezTo>
                      <a:cubicBezTo>
                        <a:pt x="212487" y="303357"/>
                        <a:pt x="126571" y="265543"/>
                        <a:pt x="101521" y="187152"/>
                      </a:cubicBezTo>
                      <a:cubicBezTo>
                        <a:pt x="95520" y="168293"/>
                        <a:pt x="93615" y="148671"/>
                        <a:pt x="91805" y="129716"/>
                      </a:cubicBezTo>
                      <a:cubicBezTo>
                        <a:pt x="90186" y="112476"/>
                        <a:pt x="88567" y="96284"/>
                        <a:pt x="84185" y="80567"/>
                      </a:cubicBezTo>
                      <a:cubicBezTo>
                        <a:pt x="75327" y="49230"/>
                        <a:pt x="47133" y="20274"/>
                        <a:pt x="18939" y="27227"/>
                      </a:cubicBezTo>
                      <a:cubicBezTo>
                        <a:pt x="13795" y="28466"/>
                        <a:pt x="8652" y="25322"/>
                        <a:pt x="7414" y="20274"/>
                      </a:cubicBezTo>
                      <a:cubicBezTo>
                        <a:pt x="6175" y="15131"/>
                        <a:pt x="9319" y="9987"/>
                        <a:pt x="14367" y="8749"/>
                      </a:cubicBezTo>
                      <a:cubicBezTo>
                        <a:pt x="54467" y="-1062"/>
                        <a:pt x="91234" y="35705"/>
                        <a:pt x="102473" y="75424"/>
                      </a:cubicBezTo>
                      <a:cubicBezTo>
                        <a:pt x="107331" y="92759"/>
                        <a:pt x="109045" y="110666"/>
                        <a:pt x="110760" y="127907"/>
                      </a:cubicBezTo>
                      <a:cubicBezTo>
                        <a:pt x="112570" y="146671"/>
                        <a:pt x="114284" y="164387"/>
                        <a:pt x="119713" y="181342"/>
                      </a:cubicBezTo>
                      <a:cubicBezTo>
                        <a:pt x="141907" y="250493"/>
                        <a:pt x="222107" y="284688"/>
                        <a:pt x="287258" y="287069"/>
                      </a:cubicBezTo>
                      <a:cubicBezTo>
                        <a:pt x="344218" y="289260"/>
                        <a:pt x="401272" y="274306"/>
                        <a:pt x="456517" y="259828"/>
                      </a:cubicBezTo>
                      <a:cubicBezTo>
                        <a:pt x="472043" y="255732"/>
                        <a:pt x="487569" y="251732"/>
                        <a:pt x="503095" y="248017"/>
                      </a:cubicBezTo>
                      <a:cubicBezTo>
                        <a:pt x="547862" y="237349"/>
                        <a:pt x="600154" y="228300"/>
                        <a:pt x="648827" y="242302"/>
                      </a:cubicBezTo>
                      <a:cubicBezTo>
                        <a:pt x="716550" y="261733"/>
                        <a:pt x="762365" y="319169"/>
                        <a:pt x="806656" y="374604"/>
                      </a:cubicBezTo>
                      <a:cubicBezTo>
                        <a:pt x="853805" y="433564"/>
                        <a:pt x="898287" y="489285"/>
                        <a:pt x="965914" y="500906"/>
                      </a:cubicBezTo>
                      <a:cubicBezTo>
                        <a:pt x="1014016" y="509192"/>
                        <a:pt x="1060783" y="492143"/>
                        <a:pt x="1110218" y="474140"/>
                      </a:cubicBezTo>
                      <a:cubicBezTo>
                        <a:pt x="1125934" y="468425"/>
                        <a:pt x="1142127" y="462520"/>
                        <a:pt x="1158224" y="457567"/>
                      </a:cubicBezTo>
                      <a:cubicBezTo>
                        <a:pt x="1230138" y="435564"/>
                        <a:pt x="1317958" y="441755"/>
                        <a:pt x="1352058" y="505287"/>
                      </a:cubicBezTo>
                      <a:cubicBezTo>
                        <a:pt x="1354534" y="509954"/>
                        <a:pt x="1352820" y="515669"/>
                        <a:pt x="1348153" y="518146"/>
                      </a:cubicBezTo>
                      <a:cubicBezTo>
                        <a:pt x="1343485" y="520622"/>
                        <a:pt x="1337770" y="518908"/>
                        <a:pt x="1335294" y="514241"/>
                      </a:cubicBezTo>
                      <a:cubicBezTo>
                        <a:pt x="1306433" y="460520"/>
                        <a:pt x="1226233" y="456614"/>
                        <a:pt x="1163844" y="475664"/>
                      </a:cubicBezTo>
                      <a:cubicBezTo>
                        <a:pt x="1148223" y="480427"/>
                        <a:pt x="1132221" y="486237"/>
                        <a:pt x="1116790" y="491857"/>
                      </a:cubicBezTo>
                      <a:cubicBezTo>
                        <a:pt x="1075928" y="507002"/>
                        <a:pt x="1034114" y="522146"/>
                        <a:pt x="991156" y="522146"/>
                      </a:cubicBezTo>
                      <a:close/>
                    </a:path>
                  </a:pathLst>
                </a:custGeom>
                <a:grpFill/>
                <a:ln w="9525" cap="flat">
                  <a:noFill/>
                  <a:prstDash val="solid"/>
                  <a:miter/>
                </a:ln>
              </p:spPr>
              <p:txBody>
                <a:bodyPr rtlCol="0" anchor="ctr"/>
                <a:lstStyle/>
                <a:p>
                  <a:endParaRPr lang="zh-CN" altLang="en-US" sz="1350"/>
                </a:p>
              </p:txBody>
            </p:sp>
            <p:sp>
              <p:nvSpPr>
                <p:cNvPr id="47" name="任意多边形: 形状 46"/>
                <p:cNvSpPr/>
                <p:nvPr>
                  <p:custDataLst>
                    <p:tags r:id="rId26"/>
                  </p:custDataLst>
                </p:nvPr>
              </p:nvSpPr>
              <p:spPr>
                <a:xfrm>
                  <a:off x="4080018" y="448587"/>
                  <a:ext cx="1352550" cy="523875"/>
                </a:xfrm>
                <a:custGeom>
                  <a:avLst/>
                  <a:gdLst>
                    <a:gd name="connsiteX0" fmla="*/ 991251 w 1352550"/>
                    <a:gd name="connsiteY0" fmla="*/ 522146 h 523875"/>
                    <a:gd name="connsiteX1" fmla="*/ 962676 w 1352550"/>
                    <a:gd name="connsiteY1" fmla="*/ 519765 h 523875"/>
                    <a:gd name="connsiteX2" fmla="*/ 791797 w 1352550"/>
                    <a:gd name="connsiteY2" fmla="*/ 386606 h 523875"/>
                    <a:gd name="connsiteX3" fmla="*/ 643588 w 1352550"/>
                    <a:gd name="connsiteY3" fmla="*/ 260685 h 523875"/>
                    <a:gd name="connsiteX4" fmla="*/ 507571 w 1352550"/>
                    <a:gd name="connsiteY4" fmla="*/ 266591 h 523875"/>
                    <a:gd name="connsiteX5" fmla="*/ 461280 w 1352550"/>
                    <a:gd name="connsiteY5" fmla="*/ 278306 h 523875"/>
                    <a:gd name="connsiteX6" fmla="*/ 286496 w 1352550"/>
                    <a:gd name="connsiteY6" fmla="*/ 306119 h 523875"/>
                    <a:gd name="connsiteX7" fmla="*/ 101521 w 1352550"/>
                    <a:gd name="connsiteY7" fmla="*/ 187152 h 523875"/>
                    <a:gd name="connsiteX8" fmla="*/ 91805 w 1352550"/>
                    <a:gd name="connsiteY8" fmla="*/ 129716 h 523875"/>
                    <a:gd name="connsiteX9" fmla="*/ 84185 w 1352550"/>
                    <a:gd name="connsiteY9" fmla="*/ 80567 h 523875"/>
                    <a:gd name="connsiteX10" fmla="*/ 18939 w 1352550"/>
                    <a:gd name="connsiteY10" fmla="*/ 27227 h 523875"/>
                    <a:gd name="connsiteX11" fmla="*/ 7414 w 1352550"/>
                    <a:gd name="connsiteY11" fmla="*/ 20274 h 523875"/>
                    <a:gd name="connsiteX12" fmla="*/ 14367 w 1352550"/>
                    <a:gd name="connsiteY12" fmla="*/ 8749 h 523875"/>
                    <a:gd name="connsiteX13" fmla="*/ 102473 w 1352550"/>
                    <a:gd name="connsiteY13" fmla="*/ 75424 h 523875"/>
                    <a:gd name="connsiteX14" fmla="*/ 110760 w 1352550"/>
                    <a:gd name="connsiteY14" fmla="*/ 127907 h 523875"/>
                    <a:gd name="connsiteX15" fmla="*/ 119713 w 1352550"/>
                    <a:gd name="connsiteY15" fmla="*/ 181342 h 523875"/>
                    <a:gd name="connsiteX16" fmla="*/ 287258 w 1352550"/>
                    <a:gd name="connsiteY16" fmla="*/ 287069 h 523875"/>
                    <a:gd name="connsiteX17" fmla="*/ 456517 w 1352550"/>
                    <a:gd name="connsiteY17" fmla="*/ 259828 h 523875"/>
                    <a:gd name="connsiteX18" fmla="*/ 503190 w 1352550"/>
                    <a:gd name="connsiteY18" fmla="*/ 248017 h 523875"/>
                    <a:gd name="connsiteX19" fmla="*/ 648922 w 1352550"/>
                    <a:gd name="connsiteY19" fmla="*/ 242302 h 523875"/>
                    <a:gd name="connsiteX20" fmla="*/ 806752 w 1352550"/>
                    <a:gd name="connsiteY20" fmla="*/ 374604 h 523875"/>
                    <a:gd name="connsiteX21" fmla="*/ 966010 w 1352550"/>
                    <a:gd name="connsiteY21" fmla="*/ 500906 h 523875"/>
                    <a:gd name="connsiteX22" fmla="*/ 1110313 w 1352550"/>
                    <a:gd name="connsiteY22" fmla="*/ 474140 h 523875"/>
                    <a:gd name="connsiteX23" fmla="*/ 1158319 w 1352550"/>
                    <a:gd name="connsiteY23" fmla="*/ 457567 h 523875"/>
                    <a:gd name="connsiteX24" fmla="*/ 1352153 w 1352550"/>
                    <a:gd name="connsiteY24" fmla="*/ 505287 h 523875"/>
                    <a:gd name="connsiteX25" fmla="*/ 1348248 w 1352550"/>
                    <a:gd name="connsiteY25" fmla="*/ 518146 h 523875"/>
                    <a:gd name="connsiteX26" fmla="*/ 1335389 w 1352550"/>
                    <a:gd name="connsiteY26" fmla="*/ 514241 h 523875"/>
                    <a:gd name="connsiteX27" fmla="*/ 1163939 w 1352550"/>
                    <a:gd name="connsiteY27" fmla="*/ 475664 h 523875"/>
                    <a:gd name="connsiteX28" fmla="*/ 1116886 w 1352550"/>
                    <a:gd name="connsiteY28" fmla="*/ 491857 h 523875"/>
                    <a:gd name="connsiteX29" fmla="*/ 991251 w 1352550"/>
                    <a:gd name="connsiteY29" fmla="*/ 52214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550" h="523875">
                      <a:moveTo>
                        <a:pt x="991251" y="522146"/>
                      </a:moveTo>
                      <a:cubicBezTo>
                        <a:pt x="981821" y="522146"/>
                        <a:pt x="972296" y="521384"/>
                        <a:pt x="962676" y="519765"/>
                      </a:cubicBezTo>
                      <a:cubicBezTo>
                        <a:pt x="887905" y="507002"/>
                        <a:pt x="839041" y="445756"/>
                        <a:pt x="791797" y="386606"/>
                      </a:cubicBezTo>
                      <a:cubicBezTo>
                        <a:pt x="749316" y="333456"/>
                        <a:pt x="705501" y="278497"/>
                        <a:pt x="643588" y="260685"/>
                      </a:cubicBezTo>
                      <a:cubicBezTo>
                        <a:pt x="599107" y="247922"/>
                        <a:pt x="549862" y="256494"/>
                        <a:pt x="507571" y="266591"/>
                      </a:cubicBezTo>
                      <a:cubicBezTo>
                        <a:pt x="492141" y="270305"/>
                        <a:pt x="476710" y="274306"/>
                        <a:pt x="461280" y="278306"/>
                      </a:cubicBezTo>
                      <a:cubicBezTo>
                        <a:pt x="404701" y="293070"/>
                        <a:pt x="346218" y="308310"/>
                        <a:pt x="286496" y="306119"/>
                      </a:cubicBezTo>
                      <a:cubicBezTo>
                        <a:pt x="212487" y="303357"/>
                        <a:pt x="126571" y="265543"/>
                        <a:pt x="101521" y="187152"/>
                      </a:cubicBezTo>
                      <a:cubicBezTo>
                        <a:pt x="95425" y="168293"/>
                        <a:pt x="93615" y="148671"/>
                        <a:pt x="91805" y="129716"/>
                      </a:cubicBezTo>
                      <a:cubicBezTo>
                        <a:pt x="90186" y="112476"/>
                        <a:pt x="88567" y="96284"/>
                        <a:pt x="84185" y="80567"/>
                      </a:cubicBezTo>
                      <a:cubicBezTo>
                        <a:pt x="75327" y="49230"/>
                        <a:pt x="47133" y="20274"/>
                        <a:pt x="18939" y="27227"/>
                      </a:cubicBezTo>
                      <a:cubicBezTo>
                        <a:pt x="13795" y="28466"/>
                        <a:pt x="8652" y="25322"/>
                        <a:pt x="7414" y="20274"/>
                      </a:cubicBezTo>
                      <a:cubicBezTo>
                        <a:pt x="6175" y="15131"/>
                        <a:pt x="9319" y="9987"/>
                        <a:pt x="14367" y="8749"/>
                      </a:cubicBezTo>
                      <a:cubicBezTo>
                        <a:pt x="54372" y="-1062"/>
                        <a:pt x="91234" y="35705"/>
                        <a:pt x="102473" y="75424"/>
                      </a:cubicBezTo>
                      <a:cubicBezTo>
                        <a:pt x="107331" y="92759"/>
                        <a:pt x="109045" y="110666"/>
                        <a:pt x="110760" y="127907"/>
                      </a:cubicBezTo>
                      <a:cubicBezTo>
                        <a:pt x="112570" y="146671"/>
                        <a:pt x="114284" y="164387"/>
                        <a:pt x="119713" y="181342"/>
                      </a:cubicBezTo>
                      <a:cubicBezTo>
                        <a:pt x="141907" y="250493"/>
                        <a:pt x="222107" y="284688"/>
                        <a:pt x="287258" y="287069"/>
                      </a:cubicBezTo>
                      <a:cubicBezTo>
                        <a:pt x="344122" y="289165"/>
                        <a:pt x="401272" y="274306"/>
                        <a:pt x="456517" y="259828"/>
                      </a:cubicBezTo>
                      <a:cubicBezTo>
                        <a:pt x="472043" y="255732"/>
                        <a:pt x="487664" y="251732"/>
                        <a:pt x="503190" y="248017"/>
                      </a:cubicBezTo>
                      <a:cubicBezTo>
                        <a:pt x="547957" y="237349"/>
                        <a:pt x="600250" y="228300"/>
                        <a:pt x="648922" y="242302"/>
                      </a:cubicBezTo>
                      <a:cubicBezTo>
                        <a:pt x="716645" y="261733"/>
                        <a:pt x="762460" y="319169"/>
                        <a:pt x="806752" y="374604"/>
                      </a:cubicBezTo>
                      <a:cubicBezTo>
                        <a:pt x="853900" y="433564"/>
                        <a:pt x="898382" y="489285"/>
                        <a:pt x="966010" y="500906"/>
                      </a:cubicBezTo>
                      <a:cubicBezTo>
                        <a:pt x="1014111" y="509192"/>
                        <a:pt x="1060879" y="492143"/>
                        <a:pt x="1110313" y="474140"/>
                      </a:cubicBezTo>
                      <a:cubicBezTo>
                        <a:pt x="1126030" y="468425"/>
                        <a:pt x="1142222" y="462520"/>
                        <a:pt x="1158319" y="457567"/>
                      </a:cubicBezTo>
                      <a:cubicBezTo>
                        <a:pt x="1230233" y="435564"/>
                        <a:pt x="1318054" y="441755"/>
                        <a:pt x="1352153" y="505287"/>
                      </a:cubicBezTo>
                      <a:cubicBezTo>
                        <a:pt x="1354630" y="509954"/>
                        <a:pt x="1352915" y="515669"/>
                        <a:pt x="1348248" y="518146"/>
                      </a:cubicBezTo>
                      <a:cubicBezTo>
                        <a:pt x="1343581" y="520622"/>
                        <a:pt x="1337866" y="518908"/>
                        <a:pt x="1335389" y="514241"/>
                      </a:cubicBezTo>
                      <a:cubicBezTo>
                        <a:pt x="1306528" y="460520"/>
                        <a:pt x="1226233" y="456614"/>
                        <a:pt x="1163939" y="475664"/>
                      </a:cubicBezTo>
                      <a:cubicBezTo>
                        <a:pt x="1148318" y="480427"/>
                        <a:pt x="1132316" y="486237"/>
                        <a:pt x="1116886" y="491857"/>
                      </a:cubicBezTo>
                      <a:cubicBezTo>
                        <a:pt x="1076119" y="506906"/>
                        <a:pt x="1034304" y="522146"/>
                        <a:pt x="991251" y="522146"/>
                      </a:cubicBezTo>
                      <a:close/>
                    </a:path>
                  </a:pathLst>
                </a:custGeom>
                <a:grpFill/>
                <a:ln w="9525" cap="flat">
                  <a:noFill/>
                  <a:prstDash val="solid"/>
                  <a:miter/>
                </a:ln>
              </p:spPr>
              <p:txBody>
                <a:bodyPr rtlCol="0" anchor="ctr"/>
                <a:lstStyle/>
                <a:p>
                  <a:endParaRPr lang="zh-CN" altLang="en-US" sz="1350"/>
                </a:p>
              </p:txBody>
            </p:sp>
            <p:sp>
              <p:nvSpPr>
                <p:cNvPr id="48" name="任意多边形: 形状 47"/>
                <p:cNvSpPr/>
                <p:nvPr>
                  <p:custDataLst>
                    <p:tags r:id="rId27"/>
                  </p:custDataLst>
                </p:nvPr>
              </p:nvSpPr>
              <p:spPr>
                <a:xfrm>
                  <a:off x="4043442" y="524977"/>
                  <a:ext cx="1352550" cy="523875"/>
                </a:xfrm>
                <a:custGeom>
                  <a:avLst/>
                  <a:gdLst>
                    <a:gd name="connsiteX0" fmla="*/ 991156 w 1352550"/>
                    <a:gd name="connsiteY0" fmla="*/ 522146 h 523875"/>
                    <a:gd name="connsiteX1" fmla="*/ 962581 w 1352550"/>
                    <a:gd name="connsiteY1" fmla="*/ 519765 h 523875"/>
                    <a:gd name="connsiteX2" fmla="*/ 791702 w 1352550"/>
                    <a:gd name="connsiteY2" fmla="*/ 386606 h 523875"/>
                    <a:gd name="connsiteX3" fmla="*/ 643493 w 1352550"/>
                    <a:gd name="connsiteY3" fmla="*/ 260685 h 523875"/>
                    <a:gd name="connsiteX4" fmla="*/ 507476 w 1352550"/>
                    <a:gd name="connsiteY4" fmla="*/ 266591 h 523875"/>
                    <a:gd name="connsiteX5" fmla="*/ 461280 w 1352550"/>
                    <a:gd name="connsiteY5" fmla="*/ 278306 h 523875"/>
                    <a:gd name="connsiteX6" fmla="*/ 286496 w 1352550"/>
                    <a:gd name="connsiteY6" fmla="*/ 306119 h 523875"/>
                    <a:gd name="connsiteX7" fmla="*/ 101521 w 1352550"/>
                    <a:gd name="connsiteY7" fmla="*/ 187152 h 523875"/>
                    <a:gd name="connsiteX8" fmla="*/ 91805 w 1352550"/>
                    <a:gd name="connsiteY8" fmla="*/ 129716 h 523875"/>
                    <a:gd name="connsiteX9" fmla="*/ 84185 w 1352550"/>
                    <a:gd name="connsiteY9" fmla="*/ 80567 h 523875"/>
                    <a:gd name="connsiteX10" fmla="*/ 18939 w 1352550"/>
                    <a:gd name="connsiteY10" fmla="*/ 27227 h 523875"/>
                    <a:gd name="connsiteX11" fmla="*/ 7414 w 1352550"/>
                    <a:gd name="connsiteY11" fmla="*/ 20274 h 523875"/>
                    <a:gd name="connsiteX12" fmla="*/ 14367 w 1352550"/>
                    <a:gd name="connsiteY12" fmla="*/ 8749 h 523875"/>
                    <a:gd name="connsiteX13" fmla="*/ 102473 w 1352550"/>
                    <a:gd name="connsiteY13" fmla="*/ 75424 h 523875"/>
                    <a:gd name="connsiteX14" fmla="*/ 110760 w 1352550"/>
                    <a:gd name="connsiteY14" fmla="*/ 127907 h 523875"/>
                    <a:gd name="connsiteX15" fmla="*/ 119713 w 1352550"/>
                    <a:gd name="connsiteY15" fmla="*/ 181342 h 523875"/>
                    <a:gd name="connsiteX16" fmla="*/ 287258 w 1352550"/>
                    <a:gd name="connsiteY16" fmla="*/ 287069 h 523875"/>
                    <a:gd name="connsiteX17" fmla="*/ 456517 w 1352550"/>
                    <a:gd name="connsiteY17" fmla="*/ 259828 h 523875"/>
                    <a:gd name="connsiteX18" fmla="*/ 503095 w 1352550"/>
                    <a:gd name="connsiteY18" fmla="*/ 248017 h 523875"/>
                    <a:gd name="connsiteX19" fmla="*/ 648827 w 1352550"/>
                    <a:gd name="connsiteY19" fmla="*/ 242302 h 523875"/>
                    <a:gd name="connsiteX20" fmla="*/ 806656 w 1352550"/>
                    <a:gd name="connsiteY20" fmla="*/ 374604 h 523875"/>
                    <a:gd name="connsiteX21" fmla="*/ 965914 w 1352550"/>
                    <a:gd name="connsiteY21" fmla="*/ 500906 h 523875"/>
                    <a:gd name="connsiteX22" fmla="*/ 1110218 w 1352550"/>
                    <a:gd name="connsiteY22" fmla="*/ 474140 h 523875"/>
                    <a:gd name="connsiteX23" fmla="*/ 1158224 w 1352550"/>
                    <a:gd name="connsiteY23" fmla="*/ 457567 h 523875"/>
                    <a:gd name="connsiteX24" fmla="*/ 1352058 w 1352550"/>
                    <a:gd name="connsiteY24" fmla="*/ 505287 h 523875"/>
                    <a:gd name="connsiteX25" fmla="*/ 1348153 w 1352550"/>
                    <a:gd name="connsiteY25" fmla="*/ 518146 h 523875"/>
                    <a:gd name="connsiteX26" fmla="*/ 1335294 w 1352550"/>
                    <a:gd name="connsiteY26" fmla="*/ 514241 h 523875"/>
                    <a:gd name="connsiteX27" fmla="*/ 1163844 w 1352550"/>
                    <a:gd name="connsiteY27" fmla="*/ 475664 h 523875"/>
                    <a:gd name="connsiteX28" fmla="*/ 1116790 w 1352550"/>
                    <a:gd name="connsiteY28" fmla="*/ 491857 h 523875"/>
                    <a:gd name="connsiteX29" fmla="*/ 991156 w 1352550"/>
                    <a:gd name="connsiteY29" fmla="*/ 52214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550" h="523875">
                      <a:moveTo>
                        <a:pt x="991156" y="522146"/>
                      </a:moveTo>
                      <a:cubicBezTo>
                        <a:pt x="981726" y="522146"/>
                        <a:pt x="972201" y="521384"/>
                        <a:pt x="962581" y="519765"/>
                      </a:cubicBezTo>
                      <a:cubicBezTo>
                        <a:pt x="887809" y="506906"/>
                        <a:pt x="838946" y="445756"/>
                        <a:pt x="791702" y="386606"/>
                      </a:cubicBezTo>
                      <a:cubicBezTo>
                        <a:pt x="749221" y="333456"/>
                        <a:pt x="705406" y="278497"/>
                        <a:pt x="643493" y="260685"/>
                      </a:cubicBezTo>
                      <a:cubicBezTo>
                        <a:pt x="599011" y="247922"/>
                        <a:pt x="549767" y="256494"/>
                        <a:pt x="507476" y="266591"/>
                      </a:cubicBezTo>
                      <a:cubicBezTo>
                        <a:pt x="492046" y="270305"/>
                        <a:pt x="476710" y="274306"/>
                        <a:pt x="461280" y="278306"/>
                      </a:cubicBezTo>
                      <a:cubicBezTo>
                        <a:pt x="404701" y="293070"/>
                        <a:pt x="346218" y="308405"/>
                        <a:pt x="286496" y="306119"/>
                      </a:cubicBezTo>
                      <a:cubicBezTo>
                        <a:pt x="212487" y="303357"/>
                        <a:pt x="126571" y="265543"/>
                        <a:pt x="101521" y="187152"/>
                      </a:cubicBezTo>
                      <a:cubicBezTo>
                        <a:pt x="95520" y="168293"/>
                        <a:pt x="93615" y="148671"/>
                        <a:pt x="91805" y="129716"/>
                      </a:cubicBezTo>
                      <a:cubicBezTo>
                        <a:pt x="90186" y="112476"/>
                        <a:pt x="88567" y="96284"/>
                        <a:pt x="84185" y="80567"/>
                      </a:cubicBezTo>
                      <a:cubicBezTo>
                        <a:pt x="75327" y="49230"/>
                        <a:pt x="47038" y="20274"/>
                        <a:pt x="18939" y="27227"/>
                      </a:cubicBezTo>
                      <a:cubicBezTo>
                        <a:pt x="13795" y="28466"/>
                        <a:pt x="8652" y="25322"/>
                        <a:pt x="7414" y="20274"/>
                      </a:cubicBezTo>
                      <a:cubicBezTo>
                        <a:pt x="6175" y="15131"/>
                        <a:pt x="9319" y="9987"/>
                        <a:pt x="14367" y="8749"/>
                      </a:cubicBezTo>
                      <a:cubicBezTo>
                        <a:pt x="54467" y="-1062"/>
                        <a:pt x="91234" y="35705"/>
                        <a:pt x="102473" y="75424"/>
                      </a:cubicBezTo>
                      <a:cubicBezTo>
                        <a:pt x="107331" y="92759"/>
                        <a:pt x="109045" y="110666"/>
                        <a:pt x="110760" y="127907"/>
                      </a:cubicBezTo>
                      <a:cubicBezTo>
                        <a:pt x="112570" y="146671"/>
                        <a:pt x="114284" y="164387"/>
                        <a:pt x="119713" y="181342"/>
                      </a:cubicBezTo>
                      <a:cubicBezTo>
                        <a:pt x="141907" y="250589"/>
                        <a:pt x="222107" y="284688"/>
                        <a:pt x="287258" y="287069"/>
                      </a:cubicBezTo>
                      <a:cubicBezTo>
                        <a:pt x="344218" y="289260"/>
                        <a:pt x="401272" y="274306"/>
                        <a:pt x="456517" y="259828"/>
                      </a:cubicBezTo>
                      <a:cubicBezTo>
                        <a:pt x="472043" y="255732"/>
                        <a:pt x="487569" y="251732"/>
                        <a:pt x="503095" y="248017"/>
                      </a:cubicBezTo>
                      <a:cubicBezTo>
                        <a:pt x="547862" y="237349"/>
                        <a:pt x="600154" y="228300"/>
                        <a:pt x="648827" y="242302"/>
                      </a:cubicBezTo>
                      <a:cubicBezTo>
                        <a:pt x="716550" y="261733"/>
                        <a:pt x="762365" y="319169"/>
                        <a:pt x="806656" y="374604"/>
                      </a:cubicBezTo>
                      <a:cubicBezTo>
                        <a:pt x="853805" y="433564"/>
                        <a:pt x="898287" y="489285"/>
                        <a:pt x="965914" y="500906"/>
                      </a:cubicBezTo>
                      <a:cubicBezTo>
                        <a:pt x="1014016" y="509192"/>
                        <a:pt x="1060783" y="492143"/>
                        <a:pt x="1110218" y="474140"/>
                      </a:cubicBezTo>
                      <a:cubicBezTo>
                        <a:pt x="1125934" y="468425"/>
                        <a:pt x="1142127" y="462520"/>
                        <a:pt x="1158224" y="457567"/>
                      </a:cubicBezTo>
                      <a:cubicBezTo>
                        <a:pt x="1230138" y="435564"/>
                        <a:pt x="1317958" y="441755"/>
                        <a:pt x="1352058" y="505287"/>
                      </a:cubicBezTo>
                      <a:cubicBezTo>
                        <a:pt x="1354534" y="509954"/>
                        <a:pt x="1352820" y="515669"/>
                        <a:pt x="1348153" y="518146"/>
                      </a:cubicBezTo>
                      <a:cubicBezTo>
                        <a:pt x="1343486" y="520622"/>
                        <a:pt x="1337771" y="518908"/>
                        <a:pt x="1335294" y="514241"/>
                      </a:cubicBezTo>
                      <a:cubicBezTo>
                        <a:pt x="1306433" y="460520"/>
                        <a:pt x="1226138" y="456614"/>
                        <a:pt x="1163844" y="475664"/>
                      </a:cubicBezTo>
                      <a:cubicBezTo>
                        <a:pt x="1148223" y="480427"/>
                        <a:pt x="1132221" y="486237"/>
                        <a:pt x="1116790" y="491857"/>
                      </a:cubicBezTo>
                      <a:cubicBezTo>
                        <a:pt x="1075928" y="506906"/>
                        <a:pt x="1034209" y="522146"/>
                        <a:pt x="991156" y="522146"/>
                      </a:cubicBezTo>
                      <a:close/>
                    </a:path>
                  </a:pathLst>
                </a:custGeom>
                <a:grpFill/>
                <a:ln w="9525" cap="flat">
                  <a:noFill/>
                  <a:prstDash val="solid"/>
                  <a:miter/>
                </a:ln>
              </p:spPr>
              <p:txBody>
                <a:bodyPr rtlCol="0" anchor="ctr"/>
                <a:lstStyle/>
                <a:p>
                  <a:endParaRPr lang="zh-CN" altLang="en-US" sz="1350"/>
                </a:p>
              </p:txBody>
            </p:sp>
          </p:grpSp>
          <p:sp>
            <p:nvSpPr>
              <p:cNvPr id="45" name="任意多边形: 形状 44"/>
              <p:cNvSpPr/>
              <p:nvPr>
                <p:custDataLst>
                  <p:tags r:id="rId24"/>
                </p:custDataLst>
              </p:nvPr>
            </p:nvSpPr>
            <p:spPr>
              <a:xfrm>
                <a:off x="-7174117" y="6785297"/>
                <a:ext cx="357673" cy="367340"/>
              </a:xfrm>
              <a:custGeom>
                <a:avLst/>
                <a:gdLst>
                  <a:gd name="connsiteX0" fmla="*/ 172583 w 352425"/>
                  <a:gd name="connsiteY0" fmla="*/ 357194 h 361950"/>
                  <a:gd name="connsiteX1" fmla="*/ 122291 w 352425"/>
                  <a:gd name="connsiteY1" fmla="*/ 320428 h 361950"/>
                  <a:gd name="connsiteX2" fmla="*/ 115718 w 352425"/>
                  <a:gd name="connsiteY2" fmla="*/ 296711 h 361950"/>
                  <a:gd name="connsiteX3" fmla="*/ 127339 w 352425"/>
                  <a:gd name="connsiteY3" fmla="*/ 281566 h 361950"/>
                  <a:gd name="connsiteX4" fmla="*/ 189632 w 352425"/>
                  <a:gd name="connsiteY4" fmla="*/ 265850 h 361950"/>
                  <a:gd name="connsiteX5" fmla="*/ 203539 w 352425"/>
                  <a:gd name="connsiteY5" fmla="*/ 264897 h 361950"/>
                  <a:gd name="connsiteX6" fmla="*/ 205158 w 352425"/>
                  <a:gd name="connsiteY6" fmla="*/ 264707 h 361950"/>
                  <a:gd name="connsiteX7" fmla="*/ 198014 w 352425"/>
                  <a:gd name="connsiteY7" fmla="*/ 171362 h 361950"/>
                  <a:gd name="connsiteX8" fmla="*/ 173440 w 352425"/>
                  <a:gd name="connsiteY8" fmla="*/ 68301 h 361950"/>
                  <a:gd name="connsiteX9" fmla="*/ 130768 w 352425"/>
                  <a:gd name="connsiteY9" fmla="*/ 166123 h 361950"/>
                  <a:gd name="connsiteX10" fmla="*/ 74761 w 352425"/>
                  <a:gd name="connsiteY10" fmla="*/ 200032 h 361950"/>
                  <a:gd name="connsiteX11" fmla="*/ 26374 w 352425"/>
                  <a:gd name="connsiteY11" fmla="*/ 170219 h 361950"/>
                  <a:gd name="connsiteX12" fmla="*/ 7991 w 352425"/>
                  <a:gd name="connsiteY12" fmla="*/ 120879 h 361950"/>
                  <a:gd name="connsiteX13" fmla="*/ 7419 w 352425"/>
                  <a:gd name="connsiteY13" fmla="*/ 118593 h 361950"/>
                  <a:gd name="connsiteX14" fmla="*/ 14372 w 352425"/>
                  <a:gd name="connsiteY14" fmla="*/ 107068 h 361950"/>
                  <a:gd name="connsiteX15" fmla="*/ 25898 w 352425"/>
                  <a:gd name="connsiteY15" fmla="*/ 114021 h 361950"/>
                  <a:gd name="connsiteX16" fmla="*/ 26469 w 352425"/>
                  <a:gd name="connsiteY16" fmla="*/ 116307 h 361950"/>
                  <a:gd name="connsiteX17" fmla="*/ 42376 w 352425"/>
                  <a:gd name="connsiteY17" fmla="*/ 159932 h 361950"/>
                  <a:gd name="connsiteX18" fmla="*/ 74951 w 352425"/>
                  <a:gd name="connsiteY18" fmla="*/ 180982 h 361950"/>
                  <a:gd name="connsiteX19" fmla="*/ 115623 w 352425"/>
                  <a:gd name="connsiteY19" fmla="*/ 154502 h 361950"/>
                  <a:gd name="connsiteX20" fmla="*/ 156771 w 352425"/>
                  <a:gd name="connsiteY20" fmla="*/ 17342 h 361950"/>
                  <a:gd name="connsiteX21" fmla="*/ 164296 w 352425"/>
                  <a:gd name="connsiteY21" fmla="*/ 7341 h 361950"/>
                  <a:gd name="connsiteX22" fmla="*/ 175250 w 352425"/>
                  <a:gd name="connsiteY22" fmla="*/ 13437 h 361950"/>
                  <a:gd name="connsiteX23" fmla="*/ 216683 w 352425"/>
                  <a:gd name="connsiteY23" fmla="*/ 168123 h 361950"/>
                  <a:gd name="connsiteX24" fmla="*/ 224399 w 352425"/>
                  <a:gd name="connsiteY24" fmla="*/ 262040 h 361950"/>
                  <a:gd name="connsiteX25" fmla="*/ 329364 w 352425"/>
                  <a:gd name="connsiteY25" fmla="*/ 207557 h 361950"/>
                  <a:gd name="connsiteX26" fmla="*/ 342794 w 352425"/>
                  <a:gd name="connsiteY26" fmla="*/ 207842 h 361950"/>
                  <a:gd name="connsiteX27" fmla="*/ 342509 w 352425"/>
                  <a:gd name="connsiteY27" fmla="*/ 221273 h 361950"/>
                  <a:gd name="connsiteX28" fmla="*/ 222398 w 352425"/>
                  <a:gd name="connsiteY28" fmla="*/ 281756 h 361950"/>
                  <a:gd name="connsiteX29" fmla="*/ 212492 w 352425"/>
                  <a:gd name="connsiteY29" fmla="*/ 321952 h 361950"/>
                  <a:gd name="connsiteX30" fmla="*/ 184775 w 352425"/>
                  <a:gd name="connsiteY30" fmla="*/ 355289 h 361950"/>
                  <a:gd name="connsiteX31" fmla="*/ 172583 w 352425"/>
                  <a:gd name="connsiteY31" fmla="*/ 357194 h 361950"/>
                  <a:gd name="connsiteX32" fmla="*/ 202777 w 352425"/>
                  <a:gd name="connsiteY32" fmla="*/ 283852 h 361950"/>
                  <a:gd name="connsiteX33" fmla="*/ 190680 w 352425"/>
                  <a:gd name="connsiteY33" fmla="*/ 284709 h 361950"/>
                  <a:gd name="connsiteX34" fmla="*/ 138197 w 352425"/>
                  <a:gd name="connsiteY34" fmla="*/ 296996 h 361950"/>
                  <a:gd name="connsiteX35" fmla="*/ 134197 w 352425"/>
                  <a:gd name="connsiteY35" fmla="*/ 301092 h 361950"/>
                  <a:gd name="connsiteX36" fmla="*/ 138102 w 352425"/>
                  <a:gd name="connsiteY36" fmla="*/ 309760 h 361950"/>
                  <a:gd name="connsiteX37" fmla="*/ 178107 w 352425"/>
                  <a:gd name="connsiteY37" fmla="*/ 337097 h 361950"/>
                  <a:gd name="connsiteX38" fmla="*/ 194585 w 352425"/>
                  <a:gd name="connsiteY38" fmla="*/ 315094 h 361950"/>
                  <a:gd name="connsiteX39" fmla="*/ 202777 w 352425"/>
                  <a:gd name="connsiteY39" fmla="*/ 28385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425" h="361950">
                    <a:moveTo>
                      <a:pt x="172583" y="357194"/>
                    </a:moveTo>
                    <a:cubicBezTo>
                      <a:pt x="158962" y="357194"/>
                      <a:pt x="141531" y="349098"/>
                      <a:pt x="122291" y="320428"/>
                    </a:cubicBezTo>
                    <a:cubicBezTo>
                      <a:pt x="119147" y="315665"/>
                      <a:pt x="113242" y="306807"/>
                      <a:pt x="115718" y="296711"/>
                    </a:cubicBezTo>
                    <a:cubicBezTo>
                      <a:pt x="117147" y="290996"/>
                      <a:pt x="120862" y="286043"/>
                      <a:pt x="127339" y="281566"/>
                    </a:cubicBezTo>
                    <a:cubicBezTo>
                      <a:pt x="145913" y="268517"/>
                      <a:pt x="168106" y="267183"/>
                      <a:pt x="189632" y="265850"/>
                    </a:cubicBezTo>
                    <a:cubicBezTo>
                      <a:pt x="194300" y="265564"/>
                      <a:pt x="198967" y="265278"/>
                      <a:pt x="203539" y="264897"/>
                    </a:cubicBezTo>
                    <a:cubicBezTo>
                      <a:pt x="204110" y="264897"/>
                      <a:pt x="204587" y="264802"/>
                      <a:pt x="205158" y="264707"/>
                    </a:cubicBezTo>
                    <a:cubicBezTo>
                      <a:pt x="207539" y="232703"/>
                      <a:pt x="203253" y="200508"/>
                      <a:pt x="198014" y="171362"/>
                    </a:cubicBezTo>
                    <a:cubicBezTo>
                      <a:pt x="191823" y="136691"/>
                      <a:pt x="183536" y="102115"/>
                      <a:pt x="173440" y="68301"/>
                    </a:cubicBezTo>
                    <a:cubicBezTo>
                      <a:pt x="167439" y="103734"/>
                      <a:pt x="152771" y="137834"/>
                      <a:pt x="130768" y="166123"/>
                    </a:cubicBezTo>
                    <a:cubicBezTo>
                      <a:pt x="113147" y="188792"/>
                      <a:pt x="94192" y="200032"/>
                      <a:pt x="74761" y="200032"/>
                    </a:cubicBezTo>
                    <a:cubicBezTo>
                      <a:pt x="56378" y="199841"/>
                      <a:pt x="38280" y="188697"/>
                      <a:pt x="26374" y="170219"/>
                    </a:cubicBezTo>
                    <a:cubicBezTo>
                      <a:pt x="16468" y="154788"/>
                      <a:pt x="11991" y="136786"/>
                      <a:pt x="7991" y="120879"/>
                    </a:cubicBezTo>
                    <a:lnTo>
                      <a:pt x="7419" y="118593"/>
                    </a:lnTo>
                    <a:cubicBezTo>
                      <a:pt x="6181" y="113450"/>
                      <a:pt x="9229" y="108306"/>
                      <a:pt x="14372" y="107068"/>
                    </a:cubicBezTo>
                    <a:cubicBezTo>
                      <a:pt x="19516" y="105830"/>
                      <a:pt x="24659" y="108878"/>
                      <a:pt x="25898" y="114021"/>
                    </a:cubicBezTo>
                    <a:lnTo>
                      <a:pt x="26469" y="116307"/>
                    </a:lnTo>
                    <a:cubicBezTo>
                      <a:pt x="30279" y="131452"/>
                      <a:pt x="34089" y="147168"/>
                      <a:pt x="42376" y="159932"/>
                    </a:cubicBezTo>
                    <a:cubicBezTo>
                      <a:pt x="48853" y="170028"/>
                      <a:pt x="60854" y="180791"/>
                      <a:pt x="74951" y="180982"/>
                    </a:cubicBezTo>
                    <a:cubicBezTo>
                      <a:pt x="88096" y="181077"/>
                      <a:pt x="101907" y="172219"/>
                      <a:pt x="115623" y="154502"/>
                    </a:cubicBezTo>
                    <a:cubicBezTo>
                      <a:pt x="145532" y="115926"/>
                      <a:pt x="160486" y="65920"/>
                      <a:pt x="156771" y="17342"/>
                    </a:cubicBezTo>
                    <a:cubicBezTo>
                      <a:pt x="156390" y="12580"/>
                      <a:pt x="159629" y="8294"/>
                      <a:pt x="164296" y="7341"/>
                    </a:cubicBezTo>
                    <a:cubicBezTo>
                      <a:pt x="168963" y="6389"/>
                      <a:pt x="173630" y="8960"/>
                      <a:pt x="175250" y="13437"/>
                    </a:cubicBezTo>
                    <a:cubicBezTo>
                      <a:pt x="193347" y="63539"/>
                      <a:pt x="207254" y="115640"/>
                      <a:pt x="216683" y="168123"/>
                    </a:cubicBezTo>
                    <a:cubicBezTo>
                      <a:pt x="221922" y="197365"/>
                      <a:pt x="226208" y="229559"/>
                      <a:pt x="224399" y="262040"/>
                    </a:cubicBezTo>
                    <a:cubicBezTo>
                      <a:pt x="263737" y="254324"/>
                      <a:pt x="300408" y="235465"/>
                      <a:pt x="329364" y="207557"/>
                    </a:cubicBezTo>
                    <a:cubicBezTo>
                      <a:pt x="333174" y="203937"/>
                      <a:pt x="339175" y="204032"/>
                      <a:pt x="342794" y="207842"/>
                    </a:cubicBezTo>
                    <a:cubicBezTo>
                      <a:pt x="346414" y="211652"/>
                      <a:pt x="346319" y="217653"/>
                      <a:pt x="342509" y="221273"/>
                    </a:cubicBezTo>
                    <a:cubicBezTo>
                      <a:pt x="309457" y="252991"/>
                      <a:pt x="267356" y="274136"/>
                      <a:pt x="222398" y="281756"/>
                    </a:cubicBezTo>
                    <a:cubicBezTo>
                      <a:pt x="220493" y="295282"/>
                      <a:pt x="217255" y="308712"/>
                      <a:pt x="212492" y="321952"/>
                    </a:cubicBezTo>
                    <a:cubicBezTo>
                      <a:pt x="205920" y="339859"/>
                      <a:pt x="196871" y="350813"/>
                      <a:pt x="184775" y="355289"/>
                    </a:cubicBezTo>
                    <a:cubicBezTo>
                      <a:pt x="181250" y="356242"/>
                      <a:pt x="177155" y="357194"/>
                      <a:pt x="172583" y="357194"/>
                    </a:cubicBezTo>
                    <a:close/>
                    <a:moveTo>
                      <a:pt x="202777" y="283852"/>
                    </a:moveTo>
                    <a:cubicBezTo>
                      <a:pt x="198776" y="284138"/>
                      <a:pt x="194776" y="284423"/>
                      <a:pt x="190680" y="284709"/>
                    </a:cubicBezTo>
                    <a:cubicBezTo>
                      <a:pt x="170963" y="285947"/>
                      <a:pt x="152390" y="287090"/>
                      <a:pt x="138197" y="296996"/>
                    </a:cubicBezTo>
                    <a:cubicBezTo>
                      <a:pt x="134768" y="299378"/>
                      <a:pt x="134292" y="300711"/>
                      <a:pt x="134197" y="301092"/>
                    </a:cubicBezTo>
                    <a:cubicBezTo>
                      <a:pt x="133721" y="303092"/>
                      <a:pt x="136959" y="307950"/>
                      <a:pt x="138102" y="309760"/>
                    </a:cubicBezTo>
                    <a:cubicBezTo>
                      <a:pt x="146579" y="322333"/>
                      <a:pt x="162962" y="342716"/>
                      <a:pt x="178107" y="337097"/>
                    </a:cubicBezTo>
                    <a:cubicBezTo>
                      <a:pt x="184679" y="334620"/>
                      <a:pt x="190013" y="327476"/>
                      <a:pt x="194585" y="315094"/>
                    </a:cubicBezTo>
                    <a:cubicBezTo>
                      <a:pt x="198395" y="304902"/>
                      <a:pt x="201062" y="294425"/>
                      <a:pt x="202777" y="283852"/>
                    </a:cubicBezTo>
                    <a:close/>
                  </a:path>
                </a:pathLst>
              </a:custGeom>
              <a:solidFill>
                <a:srgbClr val="B9C3C2"/>
              </a:solidFill>
              <a:ln w="9525" cap="flat">
                <a:noFill/>
                <a:prstDash val="solid"/>
                <a:miter/>
              </a:ln>
            </p:spPr>
            <p:txBody>
              <a:bodyPr rtlCol="0" anchor="ctr"/>
              <a:lstStyle/>
              <a:p>
                <a:endParaRPr lang="zh-CN" altLang="en-US" sz="1350"/>
              </a:p>
            </p:txBody>
          </p:sp>
        </p:grpSp>
      </p:grpSp>
      <p:grpSp>
        <p:nvGrpSpPr>
          <p:cNvPr id="4" name="组合 3"/>
          <p:cNvGrpSpPr/>
          <p:nvPr userDrawn="1">
            <p:custDataLst>
              <p:tags r:id="rId5"/>
            </p:custDataLst>
          </p:nvPr>
        </p:nvGrpSpPr>
        <p:grpSpPr>
          <a:xfrm>
            <a:off x="7438672" y="3840941"/>
            <a:ext cx="2159288" cy="1797538"/>
            <a:chOff x="8189094" y="4264153"/>
            <a:chExt cx="4450319" cy="3704749"/>
          </a:xfrm>
        </p:grpSpPr>
        <p:pic>
          <p:nvPicPr>
            <p:cNvPr id="6" name="图片 5"/>
            <p:cNvPicPr>
              <a:picLocks noChangeAspect="1"/>
            </p:cNvPicPr>
            <p:nvPr>
              <p:custDataLst>
                <p:tags r:id="rId16"/>
              </p:custDataLst>
            </p:nvPr>
          </p:nvPicPr>
          <p:blipFill>
            <a:blip r:embed="rId38"/>
            <a:stretch>
              <a:fillRect/>
            </a:stretch>
          </p:blipFill>
          <p:spPr>
            <a:xfrm>
              <a:off x="9134313" y="4826258"/>
              <a:ext cx="1737151" cy="3055305"/>
            </a:xfrm>
            <a:prstGeom prst="rect">
              <a:avLst/>
            </a:prstGeom>
          </p:spPr>
        </p:pic>
        <p:pic>
          <p:nvPicPr>
            <p:cNvPr id="14" name="图片 13"/>
            <p:cNvPicPr>
              <a:picLocks noChangeAspect="1"/>
            </p:cNvPicPr>
            <p:nvPr>
              <p:custDataLst>
                <p:tags r:id="rId17"/>
              </p:custDataLst>
            </p:nvPr>
          </p:nvPicPr>
          <p:blipFill>
            <a:blip r:embed="rId39"/>
            <a:stretch>
              <a:fillRect/>
            </a:stretch>
          </p:blipFill>
          <p:spPr>
            <a:xfrm>
              <a:off x="9156316" y="4264153"/>
              <a:ext cx="3483097" cy="3704749"/>
            </a:xfrm>
            <a:prstGeom prst="rect">
              <a:avLst/>
            </a:prstGeom>
          </p:spPr>
        </p:pic>
        <p:pic>
          <p:nvPicPr>
            <p:cNvPr id="17" name="图片 16"/>
            <p:cNvPicPr>
              <a:picLocks noChangeAspect="1"/>
            </p:cNvPicPr>
            <p:nvPr>
              <p:custDataLst>
                <p:tags r:id="rId18"/>
              </p:custDataLst>
            </p:nvPr>
          </p:nvPicPr>
          <p:blipFill>
            <a:blip r:embed="rId40"/>
            <a:stretch>
              <a:fillRect/>
            </a:stretch>
          </p:blipFill>
          <p:spPr>
            <a:xfrm rot="1392498">
              <a:off x="8665130" y="5074032"/>
              <a:ext cx="613945" cy="2060616"/>
            </a:xfrm>
            <a:prstGeom prst="rect">
              <a:avLst/>
            </a:prstGeom>
          </p:spPr>
        </p:pic>
        <p:sp>
          <p:nvSpPr>
            <p:cNvPr id="22" name="任意多边形: 形状 21"/>
            <p:cNvSpPr/>
            <p:nvPr>
              <p:custDataLst>
                <p:tags r:id="rId19"/>
              </p:custDataLst>
            </p:nvPr>
          </p:nvSpPr>
          <p:spPr>
            <a:xfrm>
              <a:off x="8189094" y="5850479"/>
              <a:ext cx="428752" cy="243945"/>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endParaRPr lang="zh-CN" altLang="en-US" sz="1350"/>
            </a:p>
          </p:txBody>
        </p:sp>
        <p:sp>
          <p:nvSpPr>
            <p:cNvPr id="30" name="任意多边形: 形状 29"/>
            <p:cNvSpPr/>
            <p:nvPr>
              <p:custDataLst>
                <p:tags r:id="rId20"/>
              </p:custDataLst>
            </p:nvPr>
          </p:nvSpPr>
          <p:spPr>
            <a:xfrm rot="17796432">
              <a:off x="9925171" y="4494974"/>
              <a:ext cx="428752" cy="243945"/>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endParaRPr lang="zh-CN" altLang="en-US" sz="1350"/>
            </a:p>
          </p:txBody>
        </p:sp>
      </p:grpSp>
      <p:grpSp>
        <p:nvGrpSpPr>
          <p:cNvPr id="8" name="组合 7"/>
          <p:cNvGrpSpPr/>
          <p:nvPr userDrawn="1">
            <p:custDataLst>
              <p:tags r:id="rId6"/>
            </p:custDataLst>
          </p:nvPr>
        </p:nvGrpSpPr>
        <p:grpSpPr>
          <a:xfrm>
            <a:off x="-331050" y="3837452"/>
            <a:ext cx="2372228" cy="1865349"/>
            <a:chOff x="-676752" y="4136052"/>
            <a:chExt cx="4628385" cy="3639428"/>
          </a:xfrm>
        </p:grpSpPr>
        <p:pic>
          <p:nvPicPr>
            <p:cNvPr id="5" name="图片 4"/>
            <p:cNvPicPr>
              <a:picLocks noChangeAspect="1"/>
            </p:cNvPicPr>
            <p:nvPr>
              <p:custDataLst>
                <p:tags r:id="rId11"/>
              </p:custDataLst>
            </p:nvPr>
          </p:nvPicPr>
          <p:blipFill>
            <a:blip r:embed="rId38"/>
            <a:stretch>
              <a:fillRect/>
            </a:stretch>
          </p:blipFill>
          <p:spPr>
            <a:xfrm flipH="1">
              <a:off x="290450" y="4720175"/>
              <a:ext cx="1737151" cy="3055305"/>
            </a:xfrm>
            <a:prstGeom prst="rect">
              <a:avLst/>
            </a:prstGeom>
          </p:spPr>
        </p:pic>
        <p:pic>
          <p:nvPicPr>
            <p:cNvPr id="16" name="图片 15"/>
            <p:cNvPicPr>
              <a:picLocks noChangeAspect="1"/>
            </p:cNvPicPr>
            <p:nvPr>
              <p:custDataLst>
                <p:tags r:id="rId12"/>
              </p:custDataLst>
            </p:nvPr>
          </p:nvPicPr>
          <p:blipFill>
            <a:blip r:embed="rId41"/>
            <a:stretch>
              <a:fillRect/>
            </a:stretch>
          </p:blipFill>
          <p:spPr>
            <a:xfrm rot="5575544">
              <a:off x="1992751" y="5374304"/>
              <a:ext cx="1939003" cy="1978761"/>
            </a:xfrm>
            <a:prstGeom prst="rect">
              <a:avLst/>
            </a:prstGeom>
          </p:spPr>
        </p:pic>
        <p:pic>
          <p:nvPicPr>
            <p:cNvPr id="18" name="图片 17"/>
            <p:cNvPicPr>
              <a:picLocks noChangeAspect="1"/>
            </p:cNvPicPr>
            <p:nvPr>
              <p:custDataLst>
                <p:tags r:id="rId13"/>
              </p:custDataLst>
            </p:nvPr>
          </p:nvPicPr>
          <p:blipFill>
            <a:blip r:embed="rId42"/>
            <a:stretch>
              <a:fillRect/>
            </a:stretch>
          </p:blipFill>
          <p:spPr>
            <a:xfrm rot="20420634">
              <a:off x="-676752" y="4389512"/>
              <a:ext cx="2822583" cy="3197840"/>
            </a:xfrm>
            <a:prstGeom prst="rect">
              <a:avLst/>
            </a:prstGeom>
          </p:spPr>
        </p:pic>
        <p:sp>
          <p:nvSpPr>
            <p:cNvPr id="31" name="任意多边形: 形状 30"/>
            <p:cNvSpPr/>
            <p:nvPr>
              <p:custDataLst>
                <p:tags r:id="rId14"/>
              </p:custDataLst>
            </p:nvPr>
          </p:nvSpPr>
          <p:spPr>
            <a:xfrm rot="3087188">
              <a:off x="2946490" y="5579930"/>
              <a:ext cx="428752" cy="243945"/>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endParaRPr lang="zh-CN" altLang="en-US" sz="1350"/>
            </a:p>
          </p:txBody>
        </p:sp>
        <p:sp>
          <p:nvSpPr>
            <p:cNvPr id="32" name="任意多边形: 形状 31"/>
            <p:cNvSpPr/>
            <p:nvPr>
              <p:custDataLst>
                <p:tags r:id="rId15"/>
              </p:custDataLst>
            </p:nvPr>
          </p:nvSpPr>
          <p:spPr>
            <a:xfrm rot="17796432">
              <a:off x="1063411" y="4228455"/>
              <a:ext cx="428752" cy="243945"/>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endParaRPr lang="zh-CN" altLang="en-US" sz="1350"/>
            </a:p>
          </p:txBody>
        </p:sp>
      </p:grpSp>
      <p:grpSp>
        <p:nvGrpSpPr>
          <p:cNvPr id="89" name="组合 88"/>
          <p:cNvGrpSpPr/>
          <p:nvPr userDrawn="1">
            <p:custDataLst>
              <p:tags r:id="rId7"/>
            </p:custDataLst>
          </p:nvPr>
        </p:nvGrpSpPr>
        <p:grpSpPr>
          <a:xfrm>
            <a:off x="-1091325" y="1400797"/>
            <a:ext cx="11314031" cy="5482369"/>
            <a:chOff x="-1455101" y="1867729"/>
            <a:chExt cx="15085375" cy="7309825"/>
          </a:xfrm>
        </p:grpSpPr>
        <p:sp>
          <p:nvSpPr>
            <p:cNvPr id="90" name="矩形 89"/>
            <p:cNvSpPr/>
            <p:nvPr>
              <p:custDataLst>
                <p:tags r:id="rId8"/>
              </p:custDataLst>
            </p:nvPr>
          </p:nvSpPr>
          <p:spPr>
            <a:xfrm>
              <a:off x="12192000" y="4327305"/>
              <a:ext cx="1438275" cy="331174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custDataLst>
                <p:tags r:id="rId9"/>
              </p:custDataLst>
            </p:nvPr>
          </p:nvSpPr>
          <p:spPr>
            <a:xfrm rot="16200000">
              <a:off x="5060638" y="922245"/>
              <a:ext cx="2308329" cy="1420229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userDrawn="1">
              <p:custDataLst>
                <p:tags r:id="rId10"/>
              </p:custDataLst>
            </p:nvPr>
          </p:nvSpPr>
          <p:spPr>
            <a:xfrm>
              <a:off x="-1455101" y="1867729"/>
              <a:ext cx="1438275" cy="54673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0" y="477"/>
            <a:ext cx="1433989" cy="514302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8822" name="矩形 11"/>
          <p:cNvSpPr/>
          <p:nvPr userDrawn="1">
            <p:custDataLst>
              <p:tags r:id="rId2"/>
            </p:custDataLst>
          </p:nvPr>
        </p:nvSpPr>
        <p:spPr>
          <a:xfrm>
            <a:off x="1043464" y="-10002"/>
            <a:ext cx="8100000" cy="54006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圆角矩形 2"/>
          <p:cNvSpPr/>
          <p:nvPr userDrawn="1">
            <p:custDataLst>
              <p:tags r:id="rId3"/>
            </p:custDataLst>
          </p:nvPr>
        </p:nvSpPr>
        <p:spPr>
          <a:xfrm>
            <a:off x="0" y="967264"/>
            <a:ext cx="1433513" cy="6567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新民主主义</a:t>
            </a:r>
          </a:p>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革命时期</a:t>
            </a:r>
          </a:p>
        </p:txBody>
      </p:sp>
      <p:sp>
        <p:nvSpPr>
          <p:cNvPr id="9" name="圆角矩形 8"/>
          <p:cNvSpPr/>
          <p:nvPr userDrawn="1">
            <p:custDataLst>
              <p:tags r:id="rId4"/>
            </p:custDataLst>
          </p:nvPr>
        </p:nvSpPr>
        <p:spPr>
          <a:xfrm>
            <a:off x="952" y="1925955"/>
            <a:ext cx="1433513" cy="656749"/>
          </a:xfrm>
          <a:prstGeom prst="round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社会主义</a:t>
            </a:r>
          </a:p>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建设时期</a:t>
            </a:r>
          </a:p>
        </p:txBody>
      </p:sp>
      <p:sp>
        <p:nvSpPr>
          <p:cNvPr id="10" name="圆角矩形 9"/>
          <p:cNvSpPr/>
          <p:nvPr userDrawn="1">
            <p:custDataLst>
              <p:tags r:id="rId5"/>
            </p:custDataLst>
          </p:nvPr>
        </p:nvSpPr>
        <p:spPr>
          <a:xfrm>
            <a:off x="952" y="2884647"/>
            <a:ext cx="1433513" cy="656749"/>
          </a:xfrm>
          <a:prstGeom prst="round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改革开放</a:t>
            </a:r>
          </a:p>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新时期</a:t>
            </a:r>
          </a:p>
        </p:txBody>
      </p:sp>
      <p:sp>
        <p:nvSpPr>
          <p:cNvPr id="11" name="圆角矩形 10"/>
          <p:cNvSpPr/>
          <p:nvPr userDrawn="1">
            <p:custDataLst>
              <p:tags r:id="rId6"/>
            </p:custDataLst>
          </p:nvPr>
        </p:nvSpPr>
        <p:spPr>
          <a:xfrm>
            <a:off x="0" y="3843338"/>
            <a:ext cx="1433513" cy="656749"/>
          </a:xfrm>
          <a:prstGeom prst="round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新时代</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0" y="477"/>
            <a:ext cx="1433989" cy="514302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圆角矩形 6"/>
          <p:cNvSpPr/>
          <p:nvPr userDrawn="1">
            <p:custDataLst>
              <p:tags r:id="rId2"/>
            </p:custDataLst>
          </p:nvPr>
        </p:nvSpPr>
        <p:spPr>
          <a:xfrm>
            <a:off x="0" y="1624013"/>
            <a:ext cx="1433513" cy="6567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政党诞生</a:t>
            </a:r>
          </a:p>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要求进行斗争</a:t>
            </a:r>
          </a:p>
        </p:txBody>
      </p:sp>
      <p:sp>
        <p:nvSpPr>
          <p:cNvPr id="1048822" name="矩形 11"/>
          <p:cNvSpPr/>
          <p:nvPr userDrawn="1">
            <p:custDataLst>
              <p:tags r:id="rId3"/>
            </p:custDataLst>
          </p:nvPr>
        </p:nvSpPr>
        <p:spPr>
          <a:xfrm>
            <a:off x="1043464" y="-10002"/>
            <a:ext cx="8100000" cy="54006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descr="图片2"/>
          <p:cNvPicPr>
            <a:picLocks noChangeAspect="1"/>
          </p:cNvPicPr>
          <p:nvPr userDrawn="1">
            <p:custDataLst>
              <p:tags r:id="rId4"/>
            </p:custDataLst>
          </p:nvPr>
        </p:nvPicPr>
        <p:blipFill>
          <a:blip r:embed="rId7"/>
          <a:stretch>
            <a:fillRect/>
          </a:stretch>
        </p:blipFill>
        <p:spPr>
          <a:xfrm>
            <a:off x="441484" y="2280761"/>
            <a:ext cx="552131" cy="540000"/>
          </a:xfrm>
          <a:prstGeom prst="rect">
            <a:avLst/>
          </a:prstGeom>
        </p:spPr>
      </p:pic>
      <p:sp>
        <p:nvSpPr>
          <p:cNvPr id="8" name="圆角矩形 7"/>
          <p:cNvSpPr/>
          <p:nvPr userDrawn="1">
            <p:custDataLst>
              <p:tags r:id="rId5"/>
            </p:custDataLst>
          </p:nvPr>
        </p:nvSpPr>
        <p:spPr>
          <a:xfrm>
            <a:off x="476" y="3183732"/>
            <a:ext cx="1433513" cy="65674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理论使命</a:t>
            </a:r>
          </a:p>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要求进行斗争</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0" y="477"/>
            <a:ext cx="1433989" cy="514302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圆角矩形 6"/>
          <p:cNvSpPr/>
          <p:nvPr userDrawn="1">
            <p:custDataLst>
              <p:tags r:id="rId2"/>
            </p:custDataLst>
          </p:nvPr>
        </p:nvSpPr>
        <p:spPr>
          <a:xfrm>
            <a:off x="0" y="1624013"/>
            <a:ext cx="1433513" cy="6567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政党诞生</a:t>
            </a:r>
          </a:p>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要求进行斗争</a:t>
            </a:r>
          </a:p>
        </p:txBody>
      </p:sp>
      <p:sp>
        <p:nvSpPr>
          <p:cNvPr id="1048822" name="矩形 11"/>
          <p:cNvSpPr/>
          <p:nvPr userDrawn="1">
            <p:custDataLst>
              <p:tags r:id="rId3"/>
            </p:custDataLst>
          </p:nvPr>
        </p:nvSpPr>
        <p:spPr>
          <a:xfrm>
            <a:off x="1043464" y="-10002"/>
            <a:ext cx="8100000" cy="54006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descr="图片2"/>
          <p:cNvPicPr>
            <a:picLocks noChangeAspect="1"/>
          </p:cNvPicPr>
          <p:nvPr userDrawn="1">
            <p:custDataLst>
              <p:tags r:id="rId4"/>
            </p:custDataLst>
          </p:nvPr>
        </p:nvPicPr>
        <p:blipFill>
          <a:blip r:embed="rId7"/>
          <a:stretch>
            <a:fillRect/>
          </a:stretch>
        </p:blipFill>
        <p:spPr>
          <a:xfrm>
            <a:off x="441484" y="2280761"/>
            <a:ext cx="552131" cy="540000"/>
          </a:xfrm>
          <a:prstGeom prst="rect">
            <a:avLst/>
          </a:prstGeom>
        </p:spPr>
      </p:pic>
      <p:sp>
        <p:nvSpPr>
          <p:cNvPr id="8" name="圆角矩形 7"/>
          <p:cNvSpPr/>
          <p:nvPr userDrawn="1">
            <p:custDataLst>
              <p:tags r:id="rId5"/>
            </p:custDataLst>
          </p:nvPr>
        </p:nvSpPr>
        <p:spPr>
          <a:xfrm>
            <a:off x="476" y="3183732"/>
            <a:ext cx="1433513" cy="65674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理论使命</a:t>
            </a:r>
          </a:p>
          <a:p>
            <a:pPr algn="ctr"/>
            <a:r>
              <a:rPr lang="zh-CN" altLang="en-US" sz="1500" b="1" spc="75" noProof="0">
                <a:ln>
                  <a:noFill/>
                </a:ln>
                <a:solidFill>
                  <a:schemeClr val="bg2"/>
                </a:solidFill>
                <a:uLnTx/>
                <a:uFillTx/>
                <a:cs typeface="微软雅黑" panose="020B0503020204020204" pitchFamily="34" charset="-122"/>
                <a:sym typeface="宋体" panose="02010600030101010101" pitchFamily="2" charset="-122"/>
              </a:rPr>
              <a:t>要求进行斗争</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43000" y="841772"/>
            <a:ext cx="6858000" cy="17907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custDataLst>
              <p:tags r:id="rId2"/>
            </p:custDataLst>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custDataLst>
              <p:tags r:id="rId3"/>
            </p:custDataLst>
          </p:nvPr>
        </p:nvSpPr>
        <p:spPr>
          <a:xfrm>
            <a:off x="628650" y="4767263"/>
            <a:ext cx="2057400" cy="273844"/>
          </a:xfrm>
        </p:spPr>
        <p:txBody>
          <a:bodyPr/>
          <a:lstStyle/>
          <a:p>
            <a:pPr defTabSz="685800">
              <a:spcBef>
                <a:spcPct val="0"/>
              </a:spcBef>
              <a:spcAft>
                <a:spcPct val="0"/>
              </a:spcAft>
              <a:defRPr/>
            </a:pPr>
            <a:fld id="{3DD9DC34-4586-4FDD-B2A7-FCC9396DA508}" type="datetimeFigureOut">
              <a:rPr lang="zh-CN" altLang="en-US" sz="900" smtClean="0">
                <a:solidFill>
                  <a:schemeClr val="tx1">
                    <a:tint val="75000"/>
                  </a:schemeClr>
                </a:solidFill>
              </a:rPr>
              <a:t>2024/2/17</a:t>
            </a:fld>
            <a:endParaRPr lang="zh-CN" altLang="en-US" sz="900">
              <a:solidFill>
                <a:schemeClr val="tx1">
                  <a:tint val="75000"/>
                </a:schemeClr>
              </a:solidFill>
            </a:endParaRPr>
          </a:p>
        </p:txBody>
      </p:sp>
      <p:sp>
        <p:nvSpPr>
          <p:cNvPr id="5" name="页脚占位符 4"/>
          <p:cNvSpPr>
            <a:spLocks noGrp="1"/>
          </p:cNvSpPr>
          <p:nvPr>
            <p:ph type="ftr" sz="quarter" idx="11"/>
            <p:custDataLst>
              <p:tags r:id="rId4"/>
            </p:custDataLst>
          </p:nvPr>
        </p:nvSpPr>
        <p:spPr>
          <a:xfrm>
            <a:off x="3028950" y="4767263"/>
            <a:ext cx="3086100" cy="273844"/>
          </a:xfrm>
        </p:spPr>
        <p:txBody>
          <a:bodyPr/>
          <a:lstStyle/>
          <a:p>
            <a:pPr algn="ctr" defTabSz="685800">
              <a:spcBef>
                <a:spcPct val="0"/>
              </a:spcBef>
              <a:spcAft>
                <a:spcPct val="0"/>
              </a:spcAft>
              <a:defRPr/>
            </a:pPr>
            <a:endParaRPr lang="zh-CN" altLang="en-US" sz="900">
              <a:solidFill>
                <a:schemeClr val="tx1">
                  <a:tint val="75000"/>
                </a:schemeClr>
              </a:solidFill>
            </a:endParaRPr>
          </a:p>
        </p:txBody>
      </p:sp>
      <p:sp>
        <p:nvSpPr>
          <p:cNvPr id="6" name="灯片编号占位符 5"/>
          <p:cNvSpPr>
            <a:spLocks noGrp="1"/>
          </p:cNvSpPr>
          <p:nvPr>
            <p:ph type="sldNum" sz="quarter" idx="12"/>
            <p:custDataLst>
              <p:tags r:id="rId5"/>
            </p:custDataLst>
          </p:nvPr>
        </p:nvSpPr>
        <p:spPr>
          <a:xfrm>
            <a:off x="6457950" y="4767263"/>
            <a:ext cx="2057400" cy="273844"/>
          </a:xfrm>
        </p:spPr>
        <p:txBody>
          <a:bodyPr/>
          <a:lstStyle/>
          <a:p>
            <a:pPr lvl="0" eaLnBrk="1" fontAlgn="base" hangingPunct="1">
              <a:buNone/>
            </a:pPr>
            <a:fld id="{9A0DB2DC-4C9A-4742-B13C-FB6460FD3503}" type="slidenum">
              <a:rPr lang="zh-CN" altLang="en-US" strike="noStrike" noProof="1">
                <a:latin typeface="Calibri"/>
                <a:ea typeface="宋体" panose="02010600030101010101" pitchFamily="2" charset="-122"/>
                <a:cs typeface="+mn-cs"/>
              </a:rPr>
              <a:t>‹#›</a:t>
            </a:fld>
            <a:endParaRPr lang="zh-CN" altLang="en-US" strike="noStrike" noProof="1">
              <a:latin typeface="Calibri"/>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530820CF-B880-4189-942D-D702A7CBA730}" type="datetimeFigureOut">
              <a:rPr lang="zh-CN" altLang="en-US" smtClean="0"/>
              <a:t>2024/2/17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42900" y="3720104"/>
            <a:ext cx="5829300" cy="1097280"/>
          </a:xfrm>
        </p:spPr>
        <p:txBody>
          <a:bodyPr anchor="ctr">
            <a:normAutofit/>
          </a:bodyPr>
          <a:lstStyle>
            <a:lvl1pPr algn="r">
              <a:defRPr sz="3750" spc="200" baseline="0"/>
            </a:lvl1pPr>
          </a:lstStyle>
          <a:p>
            <a:r>
              <a:rPr lang="zh-CN" altLang="en-US"/>
              <a:t>单击此处编辑母版标题样式</a:t>
            </a:r>
            <a:endParaRPr lang="en-US"/>
          </a:p>
        </p:txBody>
      </p:sp>
      <p:sp>
        <p:nvSpPr>
          <p:cNvPr id="3" name="Picture Placeholder 2"/>
          <p:cNvSpPr>
            <a:spLocks noGrp="1" noChangeAspect="1"/>
          </p:cNvSpPr>
          <p:nvPr>
            <p:ph type="pic" idx="1"/>
            <p:custDataLst>
              <p:tags r:id="rId2"/>
            </p:custDataLst>
          </p:nvPr>
        </p:nvSpPr>
        <p:spPr>
          <a:xfrm>
            <a:off x="0" y="-1"/>
            <a:ext cx="9141714" cy="3429000"/>
          </a:xfrm>
          <a:solidFill>
            <a:schemeClr val="accent2">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custDataLst>
              <p:tags r:id="rId3"/>
            </p:custDataLst>
          </p:nvPr>
        </p:nvSpPr>
        <p:spPr>
          <a:xfrm>
            <a:off x="6457950" y="3720104"/>
            <a:ext cx="2400300" cy="1097280"/>
          </a:xfrm>
        </p:spPr>
        <p:txBody>
          <a:bodyPr lIns="91440" rIns="91440" anchor="ctr">
            <a:normAutofit/>
          </a:bodyPr>
          <a:lstStyle>
            <a:lvl1pPr marL="0" indent="0">
              <a:lnSpc>
                <a:spcPct val="100000"/>
              </a:lnSpc>
              <a:spcBef>
                <a:spcPct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custDataLst>
              <p:tags r:id="rId4"/>
            </p:custDataLst>
          </p:nvPr>
        </p:nvSpPr>
        <p:spPr>
          <a:xfrm>
            <a:off x="768097" y="4853028"/>
            <a:ext cx="1615607" cy="205740"/>
          </a:xfrm>
        </p:spPr>
        <p:txBody>
          <a:bodyPr/>
          <a:lstStyle/>
          <a:p>
            <a:fld id="{0B8EA01F-9E68-4000-938E-07F9E0B250AD}" type="datetimeFigureOut">
              <a:rPr lang="zh-CN" altLang="en-US" smtClean="0"/>
              <a:t>2024/2/17</a:t>
            </a:fld>
            <a:endParaRPr lang="zh-CN" altLang="en-US"/>
          </a:p>
        </p:txBody>
      </p:sp>
      <p:sp>
        <p:nvSpPr>
          <p:cNvPr id="6" name="Footer Placeholder 5"/>
          <p:cNvSpPr>
            <a:spLocks noGrp="1"/>
          </p:cNvSpPr>
          <p:nvPr>
            <p:ph type="ftr" sz="quarter" idx="11"/>
            <p:custDataLst>
              <p:tags r:id="rId5"/>
            </p:custDataLst>
          </p:nvPr>
        </p:nvSpPr>
        <p:spPr>
          <a:xfrm>
            <a:off x="3632199" y="4853028"/>
            <a:ext cx="4426094" cy="205740"/>
          </a:xfrm>
        </p:spPr>
        <p:txBody>
          <a:bodyPr/>
          <a:lstStyle/>
          <a:p>
            <a:endParaRPr lang="zh-CN" altLang="en-US"/>
          </a:p>
        </p:txBody>
      </p:sp>
      <p:sp>
        <p:nvSpPr>
          <p:cNvPr id="7" name="Slide Number Placeholder 6"/>
          <p:cNvSpPr>
            <a:spLocks noGrp="1"/>
          </p:cNvSpPr>
          <p:nvPr>
            <p:ph type="sldNum" sz="quarter" idx="12"/>
            <p:custDataLst>
              <p:tags r:id="rId6"/>
            </p:custDataLst>
          </p:nvPr>
        </p:nvSpPr>
        <p:spPr>
          <a:xfrm>
            <a:off x="8128000" y="4853028"/>
            <a:ext cx="730250" cy="205740"/>
          </a:xfrm>
        </p:spPr>
        <p:txBody>
          <a:bodyPr/>
          <a:lstStyle/>
          <a:p>
            <a:fld id="{0115F0FA-A433-4ACF-84E1-4F0736CE1E4E}" type="slidenum">
              <a:rPr lang="zh-CN" altLang="en-US" smtClean="0"/>
              <a:t>‹#›</a:t>
            </a:fld>
            <a:endParaRPr lang="zh-CN" altLang="en-US"/>
          </a:p>
        </p:txBody>
      </p:sp>
      <p:cxnSp>
        <p:nvCxnSpPr>
          <p:cNvPr id="8" name="Straight Connector 7"/>
          <p:cNvCxnSpPr/>
          <p:nvPr>
            <p:custDataLst>
              <p:tags r:id="rId7"/>
            </p:custDataLst>
          </p:nvPr>
        </p:nvCxnSpPr>
        <p:spPr>
          <a:xfrm flipH="1"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530820CF-B880-4189-942D-D702A7CBA730}" type="datetimeFigureOut">
              <a:rPr lang="zh-CN" altLang="en-US" smtClean="0"/>
              <a:t>2024/2/17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4"/>
            </p:custDataLst>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530820CF-B880-4189-942D-D702A7CBA730}" type="datetimeFigureOut">
              <a:rPr lang="zh-CN" altLang="en-US" smtClean="0"/>
              <a:t>2024/2/17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530820CF-B880-4189-942D-D702A7CBA730}" type="datetimeFigureOut">
              <a:rPr lang="zh-CN" altLang="en-US" smtClean="0"/>
              <a:t>2024/2/17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530820CF-B880-4189-942D-D702A7CBA730}" type="datetimeFigureOut">
              <a:rPr lang="zh-CN" altLang="en-US" smtClean="0"/>
              <a:t>2024/2/17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custDataLst>
              <p:tags r:id="rId2"/>
            </p:custDataLst>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custDataLst>
              <p:tags r:id="rId3"/>
            </p:custDataLst>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530820CF-B880-4189-942D-D702A7CBA730}" type="datetimeFigureOut">
              <a:rPr lang="zh-CN" altLang="en-US" smtClean="0"/>
              <a:t>2024/2/17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3"/>
            </p:custDataLst>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fld id="{530820CF-B880-4189-942D-D702A7CBA730}" type="datetimeFigureOut">
              <a:rPr lang="zh-CN" altLang="en-US" smtClean="0"/>
              <a:t>2024/2/17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file:///D:\qq&#25991;&#20214;\712321467\Image\C2C\Image2\%7b75232B38-A165-1FB7-499C-2E1C792CACB5%7d.png" TargetMode="Externa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71.xml"/><Relationship Id="rId3" Type="http://schemas.openxmlformats.org/officeDocument/2006/relationships/slideLayout" Target="../slideLayouts/slideLayout14.xml"/><Relationship Id="rId21" Type="http://schemas.openxmlformats.org/officeDocument/2006/relationships/tags" Target="../tags/tag7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70.xml"/><Relationship Id="rId2" Type="http://schemas.openxmlformats.org/officeDocument/2006/relationships/slideLayout" Target="../slideLayouts/slideLayout13.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8.xml"/><Relationship Id="rId23"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21.xml"/><Relationship Id="rId19" Type="http://schemas.openxmlformats.org/officeDocument/2006/relationships/tags" Target="../tags/tag7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7.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78.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177.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ags" Target="../tags/tag176.xml"/><Relationship Id="rId5" Type="http://schemas.openxmlformats.org/officeDocument/2006/relationships/slideLayout" Target="../slideLayouts/slideLayout28.xml"/><Relationship Id="rId15" Type="http://schemas.openxmlformats.org/officeDocument/2006/relationships/image" Target="file:///D:\qq&#25991;&#20214;\712321467\Image\C2C\Image2\%7b75232B38-A165-1FB7-499C-2E1C792CACB5%7d.png" TargetMode="External"/><Relationship Id="rId10" Type="http://schemas.openxmlformats.org/officeDocument/2006/relationships/tags" Target="../tags/tag175.xml"/><Relationship Id="rId4" Type="http://schemas.openxmlformats.org/officeDocument/2006/relationships/slideLayout" Target="../slideLayouts/slideLayout27.xml"/><Relationship Id="rId9" Type="http://schemas.openxmlformats.org/officeDocument/2006/relationships/tags" Target="../tags/tag17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2024/2/17</a:t>
            </a:fld>
            <a:endParaRPr lang="zh-CN" altLang="en-US"/>
          </a:p>
        </p:txBody>
      </p:sp>
      <p:sp>
        <p:nvSpPr>
          <p:cNvPr id="5" name="页脚占位符 4"/>
          <p:cNvSpPr>
            <a:spLocks noGrp="1"/>
          </p:cNvSpPr>
          <p:nvPr>
            <p:ph type="ftr" sz="quarter" idx="3"/>
            <p:custDataLst>
              <p:tags r:id="rId16"/>
            </p:custDataLst>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1073743875" descr="学科网 zxxk.com"/>
          <p:cNvPicPr>
            <a:picLocks noChangeAspect="1"/>
          </p:cNvPicPr>
          <p:nvPr>
            <p:custDataLst>
              <p:tags r:id="rId18"/>
            </p:custDataLst>
          </p:nvPr>
        </p:nvPicPr>
        <p:blipFill>
          <a:blip r:embed="rId20" r:link="rId21"/>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768096" y="438912"/>
            <a:ext cx="7290054" cy="112471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custDataLst>
              <p:tags r:id="rId15"/>
            </p:custDataLst>
          </p:nvPr>
        </p:nvSpPr>
        <p:spPr>
          <a:xfrm>
            <a:off x="768096" y="1714500"/>
            <a:ext cx="7290055" cy="3017520"/>
          </a:xfrm>
          <a:prstGeom prst="rect">
            <a:avLst/>
          </a:prstGeom>
        </p:spPr>
        <p:txBody>
          <a:bodyPr vert="horz" lIns="45720" tIns="45720" rIns="4572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2"/>
            <p:custDataLst>
              <p:tags r:id="rId16"/>
            </p:custDataLst>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0B8EA01F-9E68-4000-938E-07F9E0B250AD}" type="datetimeFigureOut">
              <a:rPr lang="zh-CN" altLang="en-US" smtClean="0"/>
              <a:t>2024/2/17</a:t>
            </a:fld>
            <a:endParaRPr lang="zh-CN" altLang="en-US"/>
          </a:p>
        </p:txBody>
      </p:sp>
      <p:sp>
        <p:nvSpPr>
          <p:cNvPr id="5" name="Footer Placeholder 4"/>
          <p:cNvSpPr>
            <a:spLocks noGrp="1"/>
          </p:cNvSpPr>
          <p:nvPr>
            <p:ph type="ftr" sz="quarter" idx="3"/>
            <p:custDataLst>
              <p:tags r:id="rId17"/>
            </p:custDataLst>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zh-CN" altLang="en-US"/>
          </a:p>
        </p:txBody>
      </p:sp>
      <p:sp>
        <p:nvSpPr>
          <p:cNvPr id="6" name="Slide Number Placeholder 5"/>
          <p:cNvSpPr>
            <a:spLocks noGrp="1"/>
          </p:cNvSpPr>
          <p:nvPr>
            <p:ph type="sldNum" sz="quarter" idx="4"/>
            <p:custDataLst>
              <p:tags r:id="rId18"/>
            </p:custDataLst>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0115F0FA-A433-4ACF-84E1-4F0736CE1E4E}" type="slidenum">
              <a:rPr lang="zh-CN" altLang="en-US" smtClean="0"/>
              <a:t>‹#›</a:t>
            </a:fld>
            <a:endParaRPr lang="zh-CN" altLang="en-US"/>
          </a:p>
        </p:txBody>
      </p:sp>
      <p:cxnSp>
        <p:nvCxnSpPr>
          <p:cNvPr id="8" name="Straight Connector 7"/>
          <p:cNvCxnSpPr/>
          <p:nvPr>
            <p:custDataLst>
              <p:tags r:id="rId19"/>
            </p:custDataLst>
          </p:nvPr>
        </p:nvCxnSpPr>
        <p:spPr>
          <a:xfrm flipH="1" flipV="1">
            <a:off x="571500"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图片 1073743875" descr="学科网 zxxk.com"/>
          <p:cNvPicPr>
            <a:picLocks noChangeAspect="1"/>
          </p:cNvPicPr>
          <p:nvPr>
            <p:custDataLst>
              <p:tags r:id="rId20"/>
            </p:custDataLst>
          </p:nvPr>
        </p:nvPicPr>
        <p:blipFill>
          <a:blip r:embed="rId22" r:link="rId23"/>
          <a:stretch>
            <a:fillRect/>
          </a:stretch>
        </p:blipFill>
        <p:spPr>
          <a:xfrm>
            <a:off x="838200" y="365125"/>
            <a:ext cx="9525" cy="9525"/>
          </a:xfrm>
          <a:prstGeom prst="rect">
            <a:avLst/>
          </a:prstGeom>
          <a:noFill/>
          <a:ln>
            <a:noFill/>
            <a:miter lim="800000"/>
          </a:ln>
        </p:spPr>
      </p:pic>
      <p:pic>
        <p:nvPicPr>
          <p:cNvPr id="10"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Tx/>
        <a:buFont typeface="Tw Cen MT" panose="020B0602020104020603" pitchFamily="34" charset="0"/>
        <a:buChar char=" "/>
        <a:defRPr sz="1650" kern="1200">
          <a:solidFill>
            <a:schemeClr val="tx1"/>
          </a:solidFill>
          <a:latin typeface="+mn-lt"/>
          <a:ea typeface="+mn-ea"/>
          <a:cs typeface="+mn-cs"/>
        </a:defRPr>
      </a:lvl1pPr>
      <a:lvl2pPr marL="198755"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mn-lt"/>
          <a:ea typeface="+mn-ea"/>
          <a:cs typeface="+mn-cs"/>
        </a:defRPr>
      </a:lvl2pPr>
      <a:lvl3pPr marL="335915"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655"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186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715"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10"/>
            </p:custDataLst>
          </p:nvPr>
        </p:nvPicPr>
        <p:blipFill>
          <a:blip r:embed="rId14" r:link="rId15"/>
          <a:stretch>
            <a:fillRect/>
          </a:stretch>
        </p:blipFill>
        <p:spPr>
          <a:xfrm>
            <a:off x="628650" y="273844"/>
            <a:ext cx="7144" cy="7144"/>
          </a:xfrm>
          <a:prstGeom prst="rect">
            <a:avLst/>
          </a:prstGeom>
          <a:noFill/>
          <a:ln>
            <a:noFill/>
            <a:miter lim="800000"/>
          </a:ln>
        </p:spPr>
      </p:pic>
      <p:pic>
        <p:nvPicPr>
          <p:cNvPr id="3" name="图片 1073743875" descr="学科网 zxxk.com"/>
          <p:cNvPicPr>
            <a:picLocks noChangeAspect="1"/>
          </p:cNvPicPr>
          <p:nvPr>
            <p:custDataLst>
              <p:tags r:id="rId11"/>
            </p:custDataLst>
          </p:nvPr>
        </p:nvPicPr>
        <p:blipFill>
          <a:blip r:embed="rId14" r:link="rId15"/>
          <a:stretch>
            <a:fillRect/>
          </a:stretch>
        </p:blipFill>
        <p:spPr>
          <a:xfrm>
            <a:off x="628650" y="273844"/>
            <a:ext cx="7144" cy="7144"/>
          </a:xfrm>
          <a:prstGeom prst="rect">
            <a:avLst/>
          </a:prstGeom>
          <a:noFill/>
          <a:ln>
            <a:noFill/>
            <a:miter lim="800000"/>
          </a:ln>
        </p:spPr>
      </p:pic>
      <p:pic>
        <p:nvPicPr>
          <p:cNvPr id="4" name="图片 1073743875" descr="学科网 zxxk.com"/>
          <p:cNvPicPr>
            <a:picLocks noChangeAspect="1"/>
          </p:cNvPicPr>
          <p:nvPr>
            <p:custDataLst>
              <p:tags r:id="rId12"/>
            </p:custDataLst>
          </p:nvPr>
        </p:nvPicPr>
        <p:blipFill>
          <a:blip r:embed="rId14" r:link="rId15"/>
          <a:stretch>
            <a:fillRect/>
          </a:stretch>
        </p:blipFill>
        <p:spPr>
          <a:xfrm>
            <a:off x="838200" y="365125"/>
            <a:ext cx="9525" cy="9525"/>
          </a:xfrm>
          <a:prstGeom prst="rect">
            <a:avLst/>
          </a:prstGeom>
          <a:noFill/>
          <a:ln>
            <a:noFill/>
            <a:miter lim="800000"/>
          </a:ln>
        </p:spPr>
      </p:pic>
      <p:pic>
        <p:nvPicPr>
          <p:cNvPr id="5" name="图片 1073743875" descr="学科网 zxxk.com"/>
          <p:cNvPicPr>
            <a:picLocks noChangeAspect="1"/>
          </p:cNvPicPr>
          <p:nvPr>
            <p:custDataLst>
              <p:tags r:id="rId13"/>
            </p:custDataLst>
          </p:nvPr>
        </p:nvPicPr>
        <p:blipFill>
          <a:blip r:embed="rId14" r:link="rId15"/>
          <a:stretch>
            <a:fillRect/>
          </a:stretch>
        </p:blipFill>
        <p:spPr>
          <a:xfrm>
            <a:off x="838200" y="365125"/>
            <a:ext cx="9525" cy="9525"/>
          </a:xfrm>
          <a:prstGeom prst="rect">
            <a:avLst/>
          </a:prstGeom>
          <a:noFill/>
          <a:ln>
            <a:noFill/>
            <a:miter lim="800000"/>
          </a:ln>
        </p:spPr>
      </p:pic>
    </p:spTree>
    <p:custDataLst>
      <p:tags r:id="rId9"/>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ransition/>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135" algn="l"/>
        </a:tabLst>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5" Type="http://schemas.openxmlformats.org/officeDocument/2006/relationships/tags" Target="../tags/tag286.xml"/><Relationship Id="rId10" Type="http://schemas.openxmlformats.org/officeDocument/2006/relationships/image" Target="../media/image28.png"/><Relationship Id="rId4" Type="http://schemas.openxmlformats.org/officeDocument/2006/relationships/tags" Target="../tags/tag285.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91.xml"/><Relationship Id="rId7" Type="http://schemas.openxmlformats.org/officeDocument/2006/relationships/slideLayout" Target="../slideLayouts/slideLayout27.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10" Type="http://schemas.openxmlformats.org/officeDocument/2006/relationships/image" Target="../media/image30.png"/><Relationship Id="rId4" Type="http://schemas.openxmlformats.org/officeDocument/2006/relationships/tags" Target="../tags/tag292.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image" Target="../media/image22.png"/><Relationship Id="rId5" Type="http://schemas.openxmlformats.org/officeDocument/2006/relationships/slideLayout" Target="../slideLayouts/slideLayout27.xml"/><Relationship Id="rId4" Type="http://schemas.openxmlformats.org/officeDocument/2006/relationships/tags" Target="../tags/tag29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5" Type="http://schemas.openxmlformats.org/officeDocument/2006/relationships/tags" Target="../tags/tag303.xml"/><Relationship Id="rId10" Type="http://schemas.openxmlformats.org/officeDocument/2006/relationships/image" Target="../media/image31.png"/><Relationship Id="rId4" Type="http://schemas.openxmlformats.org/officeDocument/2006/relationships/tags" Target="../tags/tag302.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slideLayout" Target="../slideLayouts/slideLayout23.xml"/><Relationship Id="rId4" Type="http://schemas.openxmlformats.org/officeDocument/2006/relationships/tags" Target="../tags/tag309.xml"/></Relationships>
</file>

<file path=ppt/slides/_rels/slide15.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4"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slideLayout" Target="../slideLayouts/slideLayout27.xml"/><Relationship Id="rId18" Type="http://schemas.openxmlformats.org/officeDocument/2006/relationships/image" Target="../media/image16.png"/><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tags" Target="../tags/tag242.xml"/><Relationship Id="rId17" Type="http://schemas.openxmlformats.org/officeDocument/2006/relationships/image" Target="../media/image15.png"/><Relationship Id="rId2" Type="http://schemas.openxmlformats.org/officeDocument/2006/relationships/tags" Target="../tags/tag23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5" Type="http://schemas.openxmlformats.org/officeDocument/2006/relationships/tags" Target="../tags/tag235.xml"/><Relationship Id="rId15" Type="http://schemas.openxmlformats.org/officeDocument/2006/relationships/image" Target="../media/image13.png"/><Relationship Id="rId10" Type="http://schemas.openxmlformats.org/officeDocument/2006/relationships/tags" Target="../tags/tag240.xml"/><Relationship Id="rId19" Type="http://schemas.openxmlformats.org/officeDocument/2006/relationships/image" Target="../media/image17.png"/><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slideLayout" Target="../slideLayouts/slideLayout27.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tags" Target="../tags/tag254.xml"/><Relationship Id="rId2" Type="http://schemas.openxmlformats.org/officeDocument/2006/relationships/tags" Target="../tags/tag244.xml"/><Relationship Id="rId16" Type="http://schemas.openxmlformats.org/officeDocument/2006/relationships/image" Target="../media/image21.png"/><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5" Type="http://schemas.openxmlformats.org/officeDocument/2006/relationships/image" Target="../media/image20.png"/><Relationship Id="rId10" Type="http://schemas.openxmlformats.org/officeDocument/2006/relationships/tags" Target="../tags/tag252.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tags" Target="../tags/tag257.xml"/><Relationship Id="rId7" Type="http://schemas.openxmlformats.org/officeDocument/2006/relationships/tags" Target="../tags/tag261.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5" Type="http://schemas.openxmlformats.org/officeDocument/2006/relationships/tags" Target="../tags/tag259.xml"/><Relationship Id="rId10" Type="http://schemas.openxmlformats.org/officeDocument/2006/relationships/image" Target="../media/image23.png"/><Relationship Id="rId4" Type="http://schemas.openxmlformats.org/officeDocument/2006/relationships/tags" Target="../tags/tag258.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64.xml"/><Relationship Id="rId7" Type="http://schemas.openxmlformats.org/officeDocument/2006/relationships/slideLayout" Target="../slideLayouts/slideLayout27.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70.xml"/><Relationship Id="rId7" Type="http://schemas.openxmlformats.org/officeDocument/2006/relationships/slideLayout" Target="../slideLayouts/slideLayout27.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s>
</file>

<file path=ppt/slides/_rels/slide9.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27.png"/><Relationship Id="rId5" Type="http://schemas.openxmlformats.org/officeDocument/2006/relationships/tags" Target="../tags/tag278.xml"/><Relationship Id="rId10" Type="http://schemas.openxmlformats.org/officeDocument/2006/relationships/image" Target="../media/image26.png"/><Relationship Id="rId4" Type="http://schemas.openxmlformats.org/officeDocument/2006/relationships/tags" Target="../tags/tag277.xml"/><Relationship Id="rId9"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圆角 11"/>
          <p:cNvSpPr/>
          <p:nvPr>
            <p:custDataLst>
              <p:tags r:id="rId2"/>
            </p:custDataLst>
          </p:nvPr>
        </p:nvSpPr>
        <p:spPr>
          <a:xfrm>
            <a:off x="821531" y="550069"/>
            <a:ext cx="172878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a:solidFill>
                  <a:prstClr val="white"/>
                </a:solidFill>
                <a:latin typeface="华文楷体" panose="02010600040101010101" pitchFamily="2" charset="-122"/>
                <a:ea typeface="华文楷体" panose="02010600040101010101" pitchFamily="2" charset="-122"/>
                <a:cs typeface="Arial"/>
              </a:rPr>
              <a:t>我要当画家</a:t>
            </a:r>
          </a:p>
        </p:txBody>
      </p:sp>
      <p:sp>
        <p:nvSpPr>
          <p:cNvPr id="13" name="矩形: 圆角 12"/>
          <p:cNvSpPr/>
          <p:nvPr>
            <p:custDataLst>
              <p:tags r:id="rId3"/>
            </p:custDataLst>
          </p:nvPr>
        </p:nvSpPr>
        <p:spPr>
          <a:xfrm>
            <a:off x="1685925" y="2643187"/>
            <a:ext cx="172878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a:solidFill>
                  <a:prstClr val="white"/>
                </a:solidFill>
                <a:latin typeface="华文楷体" panose="02010600040101010101" pitchFamily="2" charset="-122"/>
                <a:ea typeface="华文楷体" panose="02010600040101010101" pitchFamily="2" charset="-122"/>
                <a:cs typeface="Arial"/>
              </a:rPr>
              <a:t>我要当太空人</a:t>
            </a:r>
          </a:p>
        </p:txBody>
      </p:sp>
      <p:sp>
        <p:nvSpPr>
          <p:cNvPr id="14" name="矩形: 圆角 13"/>
          <p:cNvSpPr/>
          <p:nvPr>
            <p:custDataLst>
              <p:tags r:id="rId4"/>
            </p:custDataLst>
          </p:nvPr>
        </p:nvSpPr>
        <p:spPr>
          <a:xfrm>
            <a:off x="6143625" y="1614488"/>
            <a:ext cx="172878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a:solidFill>
                  <a:prstClr val="white"/>
                </a:solidFill>
                <a:latin typeface="华文楷体" panose="02010600040101010101" pitchFamily="2" charset="-122"/>
                <a:ea typeface="华文楷体" panose="02010600040101010101" pitchFamily="2" charset="-122"/>
                <a:cs typeface="Arial"/>
              </a:rPr>
              <a:t>我要当哲学家</a:t>
            </a:r>
          </a:p>
        </p:txBody>
      </p:sp>
      <p:sp>
        <p:nvSpPr>
          <p:cNvPr id="15" name="矩形: 圆角 14"/>
          <p:cNvSpPr/>
          <p:nvPr>
            <p:custDataLst>
              <p:tags r:id="rId5"/>
            </p:custDataLst>
          </p:nvPr>
        </p:nvSpPr>
        <p:spPr>
          <a:xfrm>
            <a:off x="135731" y="1860947"/>
            <a:ext cx="172878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a:solidFill>
                  <a:prstClr val="white"/>
                </a:solidFill>
                <a:latin typeface="华文楷体" panose="02010600040101010101" pitchFamily="2" charset="-122"/>
                <a:ea typeface="华文楷体" panose="02010600040101010101" pitchFamily="2" charset="-122"/>
                <a:cs typeface="Arial"/>
              </a:rPr>
              <a:t>我要当文学家</a:t>
            </a:r>
          </a:p>
        </p:txBody>
      </p:sp>
      <p:sp>
        <p:nvSpPr>
          <p:cNvPr id="16" name="矩形: 圆角 15"/>
          <p:cNvSpPr/>
          <p:nvPr>
            <p:custDataLst>
              <p:tags r:id="rId6"/>
            </p:custDataLst>
          </p:nvPr>
        </p:nvSpPr>
        <p:spPr>
          <a:xfrm>
            <a:off x="7279481" y="3175397"/>
            <a:ext cx="172878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a:solidFill>
                  <a:prstClr val="white"/>
                </a:solidFill>
                <a:latin typeface="华文楷体" panose="02010600040101010101" pitchFamily="2" charset="-122"/>
                <a:ea typeface="华文楷体" panose="02010600040101010101" pitchFamily="2" charset="-122"/>
                <a:cs typeface="Arial"/>
              </a:rPr>
              <a:t>我要当科学家</a:t>
            </a:r>
          </a:p>
        </p:txBody>
      </p:sp>
      <p:sp>
        <p:nvSpPr>
          <p:cNvPr id="17" name="矩形: 圆角 16"/>
          <p:cNvSpPr/>
          <p:nvPr>
            <p:custDataLst>
              <p:tags r:id="rId7"/>
            </p:custDataLst>
          </p:nvPr>
        </p:nvSpPr>
        <p:spPr>
          <a:xfrm>
            <a:off x="6415087" y="4205644"/>
            <a:ext cx="172878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a:solidFill>
                  <a:prstClr val="white"/>
                </a:solidFill>
                <a:latin typeface="华文楷体" panose="02010600040101010101" pitchFamily="2" charset="-122"/>
                <a:ea typeface="华文楷体" panose="02010600040101010101" pitchFamily="2" charset="-122"/>
                <a:cs typeface="Arial"/>
              </a:rPr>
              <a:t>我要当政治家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9"/>
          <a:stretch>
            <a:fillRect/>
          </a:stretch>
        </p:blipFill>
        <p:spPr>
          <a:xfrm>
            <a:off x="-14543" y="1"/>
            <a:ext cx="9158543" cy="1354454"/>
          </a:xfrm>
          <a:prstGeom prst="rect">
            <a:avLst/>
          </a:prstGeom>
        </p:spPr>
      </p:pic>
      <p:sp>
        <p:nvSpPr>
          <p:cNvPr id="6" name="圆角矩形 5"/>
          <p:cNvSpPr/>
          <p:nvPr>
            <p:custDataLst>
              <p:tags r:id="rId3"/>
            </p:custDataLst>
          </p:nvPr>
        </p:nvSpPr>
        <p:spPr>
          <a:xfrm>
            <a:off x="2813905" y="339089"/>
            <a:ext cx="3501647"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分析一下三件事</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sp>
        <p:nvSpPr>
          <p:cNvPr id="19" name="文本框 18"/>
          <p:cNvSpPr txBox="1"/>
          <p:nvPr>
            <p:custDataLst>
              <p:tags r:id="rId4"/>
            </p:custDataLst>
          </p:nvPr>
        </p:nvSpPr>
        <p:spPr>
          <a:xfrm>
            <a:off x="840344" y="2379808"/>
            <a:ext cx="5021195" cy="1754326"/>
          </a:xfrm>
          <a:prstGeom prst="rect">
            <a:avLst/>
          </a:prstGeom>
          <a:noFill/>
        </p:spPr>
        <p:txBody>
          <a:bodyPr wrap="square" rtlCol="0">
            <a:spAutoFit/>
          </a:bodyPr>
          <a:lstStyle/>
          <a:p>
            <a:pPr defTabSz="685800" fontAlgn="base">
              <a:spcBef>
                <a:spcPct val="0"/>
              </a:spcBef>
              <a:spcAft>
                <a:spcPct val="0"/>
              </a:spcAft>
            </a:pPr>
            <a:r>
              <a:rPr lang="zh-CN" altLang="en-US" sz="2700" b="1">
                <a:solidFill>
                  <a:srgbClr val="0F1423"/>
                </a:solidFill>
                <a:latin typeface="华文楷体" panose="02010600040101010101" pitchFamily="2" charset="-122"/>
                <a:ea typeface="华文楷体" panose="02010600040101010101" pitchFamily="2" charset="-122"/>
                <a:cs typeface="Arial"/>
              </a:rPr>
              <a:t>爱因斯坦的未竟事业激发了作者的探究兴趣。“我决定要对这一秘密刨根问底”，体现了他强烈的决心，以及挑战困难的勇气。</a:t>
            </a:r>
          </a:p>
        </p:txBody>
      </p:sp>
      <p:sp>
        <p:nvSpPr>
          <p:cNvPr id="7" name="文本框 6"/>
          <p:cNvSpPr txBox="1"/>
          <p:nvPr>
            <p:custDataLst>
              <p:tags r:id="rId5"/>
            </p:custDataLst>
          </p:nvPr>
        </p:nvSpPr>
        <p:spPr>
          <a:xfrm>
            <a:off x="0" y="1693543"/>
            <a:ext cx="6315553" cy="477054"/>
          </a:xfrm>
          <a:prstGeom prst="rect">
            <a:avLst/>
          </a:prstGeom>
          <a:noFill/>
        </p:spPr>
        <p:txBody>
          <a:bodyPr wrap="square" rtlCol="0" anchor="t">
            <a:spAutoFit/>
          </a:bodyPr>
          <a:lstStyle/>
          <a:p>
            <a:pPr defTabSz="685800">
              <a:lnSpc>
                <a:spcPts val="3045"/>
              </a:lnSpc>
            </a:pPr>
            <a:r>
              <a:rPr lang="zh-CN" altLang="en-US" sz="2700" b="1" spc="75">
                <a:solidFill>
                  <a:srgbClr val="00B050"/>
                </a:solidFill>
                <a:latin typeface="华文中宋" panose="02010600040101010101" pitchFamily="2" charset="-122"/>
                <a:ea typeface="华文中宋" panose="02010600040101010101" pitchFamily="2" charset="-122"/>
                <a:cs typeface="微软雅黑" panose="020B0503020204020204" pitchFamily="34" charset="-122"/>
              </a:rPr>
              <a:t>第二件事：</a:t>
            </a:r>
            <a:r>
              <a:rPr lang="zh-CN" altLang="en-US" sz="2700" b="1" spc="75">
                <a:solidFill>
                  <a:srgbClr val="7030A0"/>
                </a:solidFill>
                <a:latin typeface="华文中宋" panose="02010600040101010101" pitchFamily="2" charset="-122"/>
                <a:ea typeface="华文中宋" panose="02010600040101010101" pitchFamily="2" charset="-122"/>
                <a:cs typeface="微软雅黑" panose="020B0503020204020204" pitchFamily="34" charset="-122"/>
              </a:rPr>
              <a:t>对爱因斯坦未竟事业的向往</a:t>
            </a:r>
          </a:p>
        </p:txBody>
      </p:sp>
      <p:pic>
        <p:nvPicPr>
          <p:cNvPr id="2" name="图片 1"/>
          <p:cNvPicPr>
            <a:picLocks noChangeAspect="1"/>
          </p:cNvPicPr>
          <p:nvPr>
            <p:custDataLst>
              <p:tags r:id="rId6"/>
            </p:custDataLst>
          </p:nvPr>
        </p:nvPicPr>
        <p:blipFill>
          <a:blip r:embed="rId10"/>
          <a:stretch>
            <a:fillRect/>
          </a:stretch>
        </p:blipFill>
        <p:spPr>
          <a:xfrm>
            <a:off x="6352915" y="1204621"/>
            <a:ext cx="2791085" cy="3938879"/>
          </a:xfrm>
          <a:prstGeom prst="rect">
            <a:avLst/>
          </a:prstGeom>
        </p:spPr>
      </p:pic>
      <p:sp>
        <p:nvSpPr>
          <p:cNvPr id="8" name="圆角矩形 7"/>
          <p:cNvSpPr/>
          <p:nvPr>
            <p:custDataLst>
              <p:tags r:id="rId7"/>
            </p:custDataLst>
          </p:nvPr>
        </p:nvSpPr>
        <p:spPr>
          <a:xfrm>
            <a:off x="3493476" y="4333727"/>
            <a:ext cx="2232991"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好奇心</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8"/>
          <a:stretch>
            <a:fillRect/>
          </a:stretch>
        </p:blipFill>
        <p:spPr>
          <a:xfrm>
            <a:off x="-14543" y="1"/>
            <a:ext cx="9158543" cy="1354454"/>
          </a:xfrm>
          <a:prstGeom prst="rect">
            <a:avLst/>
          </a:prstGeom>
        </p:spPr>
      </p:pic>
      <p:sp>
        <p:nvSpPr>
          <p:cNvPr id="6" name="圆角矩形 5"/>
          <p:cNvSpPr/>
          <p:nvPr>
            <p:custDataLst>
              <p:tags r:id="rId3"/>
            </p:custDataLst>
          </p:nvPr>
        </p:nvSpPr>
        <p:spPr>
          <a:xfrm>
            <a:off x="339970" y="105508"/>
            <a:ext cx="8434754" cy="118403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spcBef>
                <a:spcPct val="0"/>
              </a:spcBef>
              <a:spcAft>
                <a:spcPct val="0"/>
              </a:spcAft>
              <a:defRPr/>
            </a:pPr>
            <a:r>
              <a:rPr lang="zh-CN" altLang="en-US" sz="2400" b="1">
                <a:solidFill>
                  <a:srgbClr val="FFFFFF"/>
                </a:solidFill>
                <a:latin typeface="华文仿宋" panose="02010600040101010101" pitchFamily="2" charset="-122"/>
                <a:ea typeface="华文仿宋" panose="02010600040101010101" pitchFamily="2" charset="-122"/>
                <a:cs typeface="Arial"/>
              </a:rPr>
              <a:t>第</a:t>
            </a:r>
            <a:r>
              <a:rPr lang="en-US" altLang="zh-CN" sz="2400" b="1">
                <a:solidFill>
                  <a:srgbClr val="FFFFFF"/>
                </a:solidFill>
                <a:latin typeface="华文仿宋" panose="02010600040101010101" pitchFamily="2" charset="-122"/>
                <a:ea typeface="华文仿宋" panose="02010600040101010101" pitchFamily="2" charset="-122"/>
                <a:cs typeface="Arial"/>
              </a:rPr>
              <a:t>12</a:t>
            </a:r>
            <a:r>
              <a:rPr lang="zh-CN" altLang="en-US" sz="2400" b="1">
                <a:solidFill>
                  <a:srgbClr val="FFFFFF"/>
                </a:solidFill>
                <a:latin typeface="华文仿宋" panose="02010600040101010101" pitchFamily="2" charset="-122"/>
                <a:ea typeface="华文仿宋" panose="02010600040101010101" pitchFamily="2" charset="-122"/>
                <a:cs typeface="Arial"/>
              </a:rPr>
              <a:t>、</a:t>
            </a:r>
            <a:r>
              <a:rPr lang="en-US" altLang="zh-CN" sz="2400" b="1">
                <a:solidFill>
                  <a:srgbClr val="FFFFFF"/>
                </a:solidFill>
                <a:latin typeface="华文仿宋" panose="02010600040101010101" pitchFamily="2" charset="-122"/>
                <a:ea typeface="华文仿宋" panose="02010600040101010101" pitchFamily="2" charset="-122"/>
                <a:cs typeface="Arial"/>
              </a:rPr>
              <a:t>13</a:t>
            </a:r>
            <a:r>
              <a:rPr lang="zh-CN" altLang="en-US" sz="2400" b="1">
                <a:solidFill>
                  <a:srgbClr val="FFFFFF"/>
                </a:solidFill>
                <a:latin typeface="华文仿宋" panose="02010600040101010101" pitchFamily="2" charset="-122"/>
                <a:ea typeface="华文仿宋" panose="02010600040101010101" pitchFamily="2" charset="-122"/>
                <a:cs typeface="Arial"/>
              </a:rPr>
              <a:t>自然段，为什么不一开始就说这个已故的伟大科学家是爱因斯坦？卖关子的目的是什么？</a:t>
            </a:r>
            <a:endParaRPr lang="zh-CN" altLang="en-US" sz="2400" b="1">
              <a:solidFill>
                <a:srgbClr val="000000"/>
              </a:solidFill>
              <a:latin typeface="微软雅黑" panose="020B0503020204020204" pitchFamily="34" charset="-122"/>
              <a:ea typeface="微软雅黑" panose="020B0503020204020204" pitchFamily="34" charset="-122"/>
              <a:cs typeface="Arial"/>
            </a:endParaRPr>
          </a:p>
        </p:txBody>
      </p:sp>
      <p:sp>
        <p:nvSpPr>
          <p:cNvPr id="8" name="文本框 7"/>
          <p:cNvSpPr txBox="1"/>
          <p:nvPr>
            <p:custDataLst>
              <p:tags r:id="rId4"/>
            </p:custDataLst>
          </p:nvPr>
        </p:nvSpPr>
        <p:spPr>
          <a:xfrm>
            <a:off x="3077221" y="2568610"/>
            <a:ext cx="2161303" cy="1246495"/>
          </a:xfrm>
          <a:prstGeom prst="rect">
            <a:avLst/>
          </a:prstGeom>
          <a:noFill/>
        </p:spPr>
        <p:txBody>
          <a:bodyPr wrap="square" rtlCol="0" anchor="t">
            <a:spAutoFit/>
          </a:bodyPr>
          <a:lstStyle/>
          <a:p>
            <a:pPr defTabSz="685800">
              <a:lnSpc>
                <a:spcPts val="3045"/>
              </a:lnSpc>
            </a:pPr>
            <a:r>
              <a:rPr lang="zh-CN" altLang="en-US" sz="30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层层追问，</a:t>
            </a:r>
            <a:endParaRPr lang="en-US" altLang="zh-CN" sz="30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endParaRPr>
          </a:p>
          <a:p>
            <a:pPr defTabSz="685800">
              <a:lnSpc>
                <a:spcPts val="3045"/>
              </a:lnSpc>
            </a:pPr>
            <a:r>
              <a:rPr lang="zh-CN" altLang="en-US" sz="30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设置悬念，</a:t>
            </a:r>
            <a:endParaRPr lang="en-US" altLang="zh-CN" sz="30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endParaRPr>
          </a:p>
          <a:p>
            <a:pPr defTabSz="685800">
              <a:lnSpc>
                <a:spcPts val="3045"/>
              </a:lnSpc>
            </a:pPr>
            <a:r>
              <a:rPr lang="zh-CN" altLang="en-US" sz="30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吸引读者。</a:t>
            </a:r>
            <a:endParaRPr lang="zh-CN" altLang="en-US" sz="30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endParaRPr>
          </a:p>
        </p:txBody>
      </p:sp>
      <p:pic>
        <p:nvPicPr>
          <p:cNvPr id="7" name="图片 6"/>
          <p:cNvPicPr>
            <a:picLocks noChangeAspect="1"/>
          </p:cNvPicPr>
          <p:nvPr>
            <p:custDataLst>
              <p:tags r:id="rId5"/>
            </p:custDataLst>
          </p:nvPr>
        </p:nvPicPr>
        <p:blipFill>
          <a:blip r:embed="rId9"/>
          <a:stretch>
            <a:fillRect/>
          </a:stretch>
        </p:blipFill>
        <p:spPr>
          <a:xfrm>
            <a:off x="1" y="1354454"/>
            <a:ext cx="3062678" cy="3859214"/>
          </a:xfrm>
          <a:prstGeom prst="rect">
            <a:avLst/>
          </a:prstGeom>
        </p:spPr>
      </p:pic>
      <p:pic>
        <p:nvPicPr>
          <p:cNvPr id="10" name="图片 9"/>
          <p:cNvPicPr>
            <a:picLocks noChangeAspect="1"/>
          </p:cNvPicPr>
          <p:nvPr>
            <p:custDataLst>
              <p:tags r:id="rId6"/>
            </p:custDataLst>
          </p:nvPr>
        </p:nvPicPr>
        <p:blipFill>
          <a:blip r:embed="rId10"/>
          <a:stretch>
            <a:fillRect/>
          </a:stretch>
        </p:blipFill>
        <p:spPr>
          <a:xfrm>
            <a:off x="5095375" y="1354455"/>
            <a:ext cx="4048625" cy="378904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6"/>
          <a:stretch>
            <a:fillRect/>
          </a:stretch>
        </p:blipFill>
        <p:spPr>
          <a:xfrm>
            <a:off x="-14543" y="1"/>
            <a:ext cx="9158543" cy="1354454"/>
          </a:xfrm>
          <a:prstGeom prst="rect">
            <a:avLst/>
          </a:prstGeom>
        </p:spPr>
      </p:pic>
      <p:sp>
        <p:nvSpPr>
          <p:cNvPr id="6" name="圆角矩形 5"/>
          <p:cNvSpPr/>
          <p:nvPr>
            <p:custDataLst>
              <p:tags r:id="rId3"/>
            </p:custDataLst>
          </p:nvPr>
        </p:nvSpPr>
        <p:spPr>
          <a:xfrm>
            <a:off x="339970" y="105508"/>
            <a:ext cx="8434754" cy="118403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spcBef>
                <a:spcPct val="0"/>
              </a:spcBef>
              <a:spcAft>
                <a:spcPct val="0"/>
              </a:spcAft>
              <a:defRPr/>
            </a:pPr>
            <a:r>
              <a:rPr lang="zh-CN" altLang="en-US" sz="2400" b="1">
                <a:solidFill>
                  <a:srgbClr val="FFFFFF"/>
                </a:solidFill>
                <a:latin typeface="华文仿宋" panose="02010600040101010101" pitchFamily="2" charset="-122"/>
                <a:ea typeface="华文仿宋" panose="02010600040101010101" pitchFamily="2" charset="-122"/>
                <a:cs typeface="Arial"/>
              </a:rPr>
              <a:t>“我决定要对这一秘密刨根究底，纵然为此而必须成为一名理论物理学家也在所不辞。”</a:t>
            </a:r>
            <a:r>
              <a:rPr lang="zh-CN" altLang="en-US" sz="2400" b="1">
                <a:solidFill>
                  <a:srgbClr val="000000"/>
                </a:solidFill>
                <a:latin typeface="微软雅黑" panose="020B0503020204020204" pitchFamily="34" charset="-122"/>
                <a:ea typeface="微软雅黑" panose="020B0503020204020204" pitchFamily="34" charset="-122"/>
                <a:cs typeface="Arial"/>
              </a:rPr>
              <a:t>请理解这句话的意思。</a:t>
            </a:r>
          </a:p>
        </p:txBody>
      </p:sp>
      <p:sp>
        <p:nvSpPr>
          <p:cNvPr id="8" name="文本框 7"/>
          <p:cNvSpPr txBox="1"/>
          <p:nvPr>
            <p:custDataLst>
              <p:tags r:id="rId4"/>
            </p:custDataLst>
          </p:nvPr>
        </p:nvSpPr>
        <p:spPr>
          <a:xfrm>
            <a:off x="488266" y="1693544"/>
            <a:ext cx="8044229" cy="2377574"/>
          </a:xfrm>
          <a:prstGeom prst="rect">
            <a:avLst/>
          </a:prstGeom>
          <a:noFill/>
        </p:spPr>
        <p:txBody>
          <a:bodyPr wrap="square" rtlCol="0" anchor="t">
            <a:spAutoFit/>
          </a:bodyPr>
          <a:lstStyle/>
          <a:p>
            <a:pPr defTabSz="685800">
              <a:lnSpc>
                <a:spcPts val="3045"/>
              </a:lnSpc>
            </a:pP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表面上，</a:t>
            </a:r>
            <a:r>
              <a:rPr lang="zh-CN" altLang="en-US"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rPr>
              <a:t>这句话看是一种幽默，为了弄清爱因斯坦所关心的问题，作者“不得已”要做一名理论物理学家。</a:t>
            </a:r>
            <a:endParaRPr lang="en-US" altLang="zh-CN"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endParaRPr>
          </a:p>
          <a:p>
            <a:pPr defTabSz="685800">
              <a:lnSpc>
                <a:spcPts val="3045"/>
              </a:lnSpc>
            </a:pP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实际上，</a:t>
            </a:r>
            <a:r>
              <a:rPr lang="zh-CN" altLang="en-US"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rPr>
              <a:t>作者强调的是探索宇宙的本质必须付出艰辛的劳动，而自己为了追求真理，再艰辛也要奋斗下去。</a:t>
            </a:r>
            <a:endParaRPr lang="en-US" altLang="zh-CN"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endParaRPr>
          </a:p>
          <a:p>
            <a:pPr defTabSz="685800">
              <a:lnSpc>
                <a:spcPts val="3045"/>
              </a:lnSpc>
            </a:pPr>
            <a:r>
              <a:rPr lang="zh-CN" altLang="en-US"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rPr>
              <a:t>所以，这句话表现了一位追求真理的科学家的</a:t>
            </a: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执着精神</a:t>
            </a:r>
            <a:r>
              <a:rPr lang="zh-CN" altLang="en-US"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rPr>
              <a:t>和</a:t>
            </a: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坚强意志</a:t>
            </a:r>
            <a:r>
              <a:rPr lang="zh-CN" altLang="en-US"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9"/>
          <a:stretch>
            <a:fillRect/>
          </a:stretch>
        </p:blipFill>
        <p:spPr>
          <a:xfrm>
            <a:off x="-14543" y="1"/>
            <a:ext cx="9158543" cy="1354454"/>
          </a:xfrm>
          <a:prstGeom prst="rect">
            <a:avLst/>
          </a:prstGeom>
        </p:spPr>
      </p:pic>
      <p:sp>
        <p:nvSpPr>
          <p:cNvPr id="6" name="圆角矩形 5"/>
          <p:cNvSpPr/>
          <p:nvPr>
            <p:custDataLst>
              <p:tags r:id="rId3"/>
            </p:custDataLst>
          </p:nvPr>
        </p:nvSpPr>
        <p:spPr>
          <a:xfrm>
            <a:off x="2813905" y="339089"/>
            <a:ext cx="3501647"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分析一下三件事</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sp>
        <p:nvSpPr>
          <p:cNvPr id="19" name="文本框 18"/>
          <p:cNvSpPr txBox="1"/>
          <p:nvPr>
            <p:custDataLst>
              <p:tags r:id="rId4"/>
            </p:custDataLst>
          </p:nvPr>
        </p:nvSpPr>
        <p:spPr>
          <a:xfrm>
            <a:off x="951714" y="2362638"/>
            <a:ext cx="5021195" cy="1338828"/>
          </a:xfrm>
          <a:prstGeom prst="rect">
            <a:avLst/>
          </a:prstGeom>
          <a:noFill/>
        </p:spPr>
        <p:txBody>
          <a:bodyPr wrap="square" rtlCol="0">
            <a:spAutoFit/>
          </a:bodyPr>
          <a:lstStyle/>
          <a:p>
            <a:pPr defTabSz="685800" fontAlgn="base">
              <a:spcBef>
                <a:spcPct val="0"/>
              </a:spcBef>
              <a:spcAft>
                <a:spcPct val="0"/>
              </a:spcAft>
            </a:pPr>
            <a:r>
              <a:rPr lang="zh-CN" altLang="en-US" sz="2700" b="1">
                <a:solidFill>
                  <a:srgbClr val="0F1423"/>
                </a:solidFill>
                <a:latin typeface="华文楷体" panose="02010600040101010101" pitchFamily="2" charset="-122"/>
                <a:ea typeface="华文楷体" panose="02010600040101010101" pitchFamily="2" charset="-122"/>
                <a:cs typeface="Arial"/>
              </a:rPr>
              <a:t>在高中时代，作者自己动手建设实验室，验证爱因斯坦的理论，探究反物质。</a:t>
            </a:r>
          </a:p>
        </p:txBody>
      </p:sp>
      <p:sp>
        <p:nvSpPr>
          <p:cNvPr id="7" name="文本框 6"/>
          <p:cNvSpPr txBox="1"/>
          <p:nvPr>
            <p:custDataLst>
              <p:tags r:id="rId5"/>
            </p:custDataLst>
          </p:nvPr>
        </p:nvSpPr>
        <p:spPr>
          <a:xfrm>
            <a:off x="140677" y="1461749"/>
            <a:ext cx="6418384" cy="477054"/>
          </a:xfrm>
          <a:prstGeom prst="rect">
            <a:avLst/>
          </a:prstGeom>
          <a:noFill/>
        </p:spPr>
        <p:txBody>
          <a:bodyPr wrap="square" rtlCol="0" anchor="t">
            <a:spAutoFit/>
          </a:bodyPr>
          <a:lstStyle/>
          <a:p>
            <a:pPr defTabSz="685800">
              <a:lnSpc>
                <a:spcPts val="3045"/>
              </a:lnSpc>
            </a:pPr>
            <a:r>
              <a:rPr lang="zh-CN" altLang="en-US" sz="2700" b="1" spc="75">
                <a:solidFill>
                  <a:srgbClr val="00B050"/>
                </a:solidFill>
                <a:latin typeface="华文中宋" panose="02010600040101010101" pitchFamily="2" charset="-122"/>
                <a:ea typeface="华文中宋" panose="02010600040101010101" pitchFamily="2" charset="-122"/>
                <a:cs typeface="微软雅黑" panose="020B0503020204020204" pitchFamily="34" charset="-122"/>
              </a:rPr>
              <a:t>第三件事：</a:t>
            </a:r>
            <a:r>
              <a:rPr lang="zh-CN" altLang="en-US" sz="2700" b="1" spc="75">
                <a:solidFill>
                  <a:srgbClr val="7030A0"/>
                </a:solidFill>
                <a:latin typeface="华文中宋" panose="02010600040101010101" pitchFamily="2" charset="-122"/>
                <a:ea typeface="华文中宋" panose="02010600040101010101" pitchFamily="2" charset="-122"/>
                <a:cs typeface="微软雅黑" panose="020B0503020204020204" pitchFamily="34" charset="-122"/>
              </a:rPr>
              <a:t>建造电子感应加速器的实验</a:t>
            </a:r>
          </a:p>
        </p:txBody>
      </p:sp>
      <p:pic>
        <p:nvPicPr>
          <p:cNvPr id="2" name="图片 1"/>
          <p:cNvPicPr>
            <a:picLocks noChangeAspect="1"/>
          </p:cNvPicPr>
          <p:nvPr>
            <p:custDataLst>
              <p:tags r:id="rId6"/>
            </p:custDataLst>
          </p:nvPr>
        </p:nvPicPr>
        <p:blipFill>
          <a:blip r:embed="rId10"/>
          <a:stretch>
            <a:fillRect/>
          </a:stretch>
        </p:blipFill>
        <p:spPr>
          <a:xfrm>
            <a:off x="6430381" y="1354455"/>
            <a:ext cx="2713619" cy="3269420"/>
          </a:xfrm>
          <a:prstGeom prst="rect">
            <a:avLst/>
          </a:prstGeom>
        </p:spPr>
      </p:pic>
      <p:sp>
        <p:nvSpPr>
          <p:cNvPr id="8" name="圆角矩形 7"/>
          <p:cNvSpPr/>
          <p:nvPr>
            <p:custDataLst>
              <p:tags r:id="rId7"/>
            </p:custDataLst>
          </p:nvPr>
        </p:nvSpPr>
        <p:spPr>
          <a:xfrm>
            <a:off x="3300045" y="4175465"/>
            <a:ext cx="2232991"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实践的勇气</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形状 45"/>
          <p:cNvSpPr/>
          <p:nvPr>
            <p:custDataLst>
              <p:tags r:id="rId1"/>
            </p:custDataLst>
          </p:nvPr>
        </p:nvSpPr>
        <p:spPr>
          <a:xfrm>
            <a:off x="3566934" y="5495580"/>
            <a:ext cx="208030" cy="118362"/>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endParaRPr lang="zh-CN" altLang="en-US" sz="1350"/>
          </a:p>
        </p:txBody>
      </p:sp>
      <p:sp>
        <p:nvSpPr>
          <p:cNvPr id="47" name="任意多边形: 形状 46"/>
          <p:cNvSpPr/>
          <p:nvPr>
            <p:custDataLst>
              <p:tags r:id="rId2"/>
            </p:custDataLst>
          </p:nvPr>
        </p:nvSpPr>
        <p:spPr>
          <a:xfrm rot="17796432">
            <a:off x="4337838" y="4837892"/>
            <a:ext cx="208030" cy="118362"/>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endParaRPr lang="zh-CN" altLang="en-US" sz="1350"/>
          </a:p>
        </p:txBody>
      </p:sp>
      <p:sp>
        <p:nvSpPr>
          <p:cNvPr id="3" name="文本框 2"/>
          <p:cNvSpPr txBox="1"/>
          <p:nvPr>
            <p:custDataLst>
              <p:tags r:id="rId3"/>
            </p:custDataLst>
          </p:nvPr>
        </p:nvSpPr>
        <p:spPr>
          <a:xfrm>
            <a:off x="315149" y="114015"/>
            <a:ext cx="8253408" cy="1384995"/>
          </a:xfrm>
          <a:prstGeom prst="rect">
            <a:avLst/>
          </a:prstGeom>
          <a:noFill/>
        </p:spPr>
        <p:txBody>
          <a:bodyPr wrap="square" rtlCol="0">
            <a:spAutoFit/>
          </a:bodyPr>
          <a:lstStyle/>
          <a:p>
            <a:pPr algn="l" fontAlgn="auto"/>
            <a:r>
              <a:rPr lang="zh-CN" altLang="en-US" sz="2800" b="1">
                <a:solidFill>
                  <a:prstClr val="black"/>
                </a:solidFill>
                <a:ea typeface="方正仿宋_GB2312" panose="02000000000000000000" charset="-122"/>
              </a:rPr>
              <a:t>本文三个主要部分，并不是简单地叙述成长的故事，而是具有深刻的科学精神内涵，可以从中看到哪些方面的“教育”对成为优秀科学家最为重要？</a:t>
            </a:r>
          </a:p>
        </p:txBody>
      </p:sp>
      <p:sp>
        <p:nvSpPr>
          <p:cNvPr id="7" name="内容占位符 2"/>
          <p:cNvSpPr txBox="1"/>
          <p:nvPr>
            <p:custDataLst>
              <p:tags r:id="rId4"/>
            </p:custDataLst>
          </p:nvPr>
        </p:nvSpPr>
        <p:spPr>
          <a:xfrm>
            <a:off x="103625" y="1488581"/>
            <a:ext cx="8676456" cy="352799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ct val="0"/>
              </a:spcBef>
              <a:spcAft>
                <a:spcPct val="0"/>
              </a:spcAft>
              <a:buClrTx/>
              <a:buSzTx/>
              <a:buFont typeface="Arial" panose="020B0604020202020204" pitchFamily="34" charset="0"/>
              <a:buNone/>
              <a:defRPr/>
            </a:pP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a:t>
            </a:r>
            <a:r>
              <a:rPr kumimoji="0" lang="en-US" altLang="zh-CN"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1</a:t>
            </a: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a:t>
            </a:r>
            <a:r>
              <a:rPr kumimoji="0" lang="zh-CN" altLang="en-US" sz="2600" b="1" i="0" u="none" strike="noStrike" kern="1200" cap="none" spc="0" normalizeH="0" baseline="0" noProof="0">
                <a:ln>
                  <a:noFill/>
                </a:ln>
                <a:solidFill>
                  <a:srgbClr val="FF0000"/>
                </a:solidFill>
                <a:effectLst/>
                <a:uLnTx/>
                <a:uFillTx/>
                <a:latin typeface="楷体" panose="02010609060101010101" pitchFamily="49" charset="-122"/>
                <a:ea typeface="楷体" panose="02010609060101010101" pitchFamily="49" charset="-122"/>
                <a:cs typeface="Arial"/>
              </a:rPr>
              <a:t>想象力</a:t>
            </a: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：科学是需要想象力的，想象力能带来创造力。作者正是从对鲤鱼世界的想象中，认识到人类观察空间的局限性，间接感悟到高维空间存在的可能。</a:t>
            </a:r>
          </a:p>
          <a:p>
            <a:pPr marL="0" marR="0" lvl="0" indent="0" algn="l" defTabSz="914400" rtl="0" eaLnBrk="1" fontAlgn="auto" latinLnBrk="0" hangingPunct="1">
              <a:lnSpc>
                <a:spcPct val="110000"/>
              </a:lnSpc>
              <a:spcBef>
                <a:spcPct val="0"/>
              </a:spcBef>
              <a:spcAft>
                <a:spcPct val="0"/>
              </a:spcAft>
              <a:buClrTx/>
              <a:buSzTx/>
              <a:buFont typeface="Arial" panose="020B0604020202020204" pitchFamily="34" charset="0"/>
              <a:buNone/>
              <a:defRPr/>
            </a:pP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a:t>
            </a:r>
            <a:r>
              <a:rPr kumimoji="0" lang="en-US" altLang="zh-CN"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2</a:t>
            </a: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a:t>
            </a:r>
            <a:r>
              <a:rPr kumimoji="0" lang="zh-CN" altLang="en-US" sz="2600" b="1" i="0" u="none" strike="noStrike" kern="1200" cap="none" spc="0" normalizeH="0" baseline="0" noProof="0">
                <a:ln>
                  <a:noFill/>
                </a:ln>
                <a:solidFill>
                  <a:srgbClr val="FF0000"/>
                </a:solidFill>
                <a:effectLst/>
                <a:uLnTx/>
                <a:uFillTx/>
                <a:latin typeface="楷体" panose="02010609060101010101" pitchFamily="49" charset="-122"/>
                <a:ea typeface="楷体" panose="02010609060101010101" pitchFamily="49" charset="-122"/>
                <a:cs typeface="Arial"/>
              </a:rPr>
              <a:t>乐趣</a:t>
            </a: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：科学不应该是枯燥的，而是应该充满乐趣的。</a:t>
            </a:r>
          </a:p>
          <a:p>
            <a:pPr marL="0" marR="0" lvl="0" indent="0" algn="l" defTabSz="914400" rtl="0" eaLnBrk="1" fontAlgn="auto" latinLnBrk="0" hangingPunct="1">
              <a:lnSpc>
                <a:spcPct val="110000"/>
              </a:lnSpc>
              <a:spcBef>
                <a:spcPct val="0"/>
              </a:spcBef>
              <a:spcAft>
                <a:spcPct val="0"/>
              </a:spcAft>
              <a:buClrTx/>
              <a:buSzTx/>
              <a:buFont typeface="Arial" panose="020B0604020202020204" pitchFamily="34" charset="0"/>
              <a:buNone/>
              <a:defRPr/>
            </a:pP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a:t>
            </a:r>
            <a:r>
              <a:rPr kumimoji="0" lang="en-US" altLang="zh-CN"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3</a:t>
            </a: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a:t>
            </a:r>
            <a:r>
              <a:rPr kumimoji="0" lang="zh-CN" altLang="en-US" sz="2600" b="1" i="0" u="none" strike="noStrike" kern="1200" cap="none" spc="0" normalizeH="0" baseline="0" noProof="0">
                <a:ln>
                  <a:noFill/>
                </a:ln>
                <a:solidFill>
                  <a:srgbClr val="FF0000"/>
                </a:solidFill>
                <a:effectLst/>
                <a:uLnTx/>
                <a:uFillTx/>
                <a:latin typeface="楷体" panose="02010609060101010101" pitchFamily="49" charset="-122"/>
                <a:ea typeface="楷体" panose="02010609060101010101" pitchFamily="49" charset="-122"/>
                <a:cs typeface="Arial"/>
              </a:rPr>
              <a:t>实验精神</a:t>
            </a:r>
            <a:r>
              <a:rPr kumimoji="0" lang="zh-CN" altLang="en-US" sz="26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rPr>
              <a:t>：有了想象力，有了乐趣，那只是成为科学家的最基础的因素，不去踏踏实实地做实验，就不能得到基本数据，假说就不能确立。一味地空想，不去做基础工作，不可能达到真理的彼岸</a:t>
            </a:r>
            <a:r>
              <a:rPr lang="zh-CN" altLang="en-US" sz="2600" b="1">
                <a:solidFill>
                  <a:srgbClr val="0070C0"/>
                </a:solidFill>
                <a:latin typeface="楷体" panose="02010609060101010101" pitchFamily="49" charset="-122"/>
                <a:ea typeface="楷体" panose="02010609060101010101" pitchFamily="49" charset="-122"/>
                <a:cs typeface="Arial"/>
              </a:rPr>
              <a:t>。</a:t>
            </a:r>
            <a:endParaRPr kumimoji="0" lang="zh-CN" altLang="en-US" sz="2700" b="1" i="0" u="none" strike="noStrike" kern="1200" cap="none" spc="0" normalizeH="0" baseline="0" noProof="0">
              <a:ln>
                <a:noFill/>
              </a:ln>
              <a:solidFill>
                <a:srgbClr val="0070C0"/>
              </a:solidFill>
              <a:effectLst/>
              <a:uLnTx/>
              <a:uFillTx/>
              <a:latin typeface="楷体" panose="02010609060101010101" pitchFamily="49" charset="-122"/>
              <a:ea typeface="楷体" panose="02010609060101010101" pitchFamily="49" charset="-122"/>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形状 45"/>
          <p:cNvSpPr/>
          <p:nvPr>
            <p:custDataLst>
              <p:tags r:id="rId1"/>
            </p:custDataLst>
          </p:nvPr>
        </p:nvSpPr>
        <p:spPr>
          <a:xfrm>
            <a:off x="3566934" y="5495580"/>
            <a:ext cx="208030" cy="118362"/>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Tw Cen MT"/>
              <a:ea typeface="华文仿宋" panose="02010600040101010101" pitchFamily="2" charset="-122"/>
              <a:cs typeface="Arial"/>
            </a:endParaRPr>
          </a:p>
        </p:txBody>
      </p:sp>
      <p:sp>
        <p:nvSpPr>
          <p:cNvPr id="47" name="任意多边形: 形状 46"/>
          <p:cNvSpPr/>
          <p:nvPr>
            <p:custDataLst>
              <p:tags r:id="rId2"/>
            </p:custDataLst>
          </p:nvPr>
        </p:nvSpPr>
        <p:spPr>
          <a:xfrm rot="17796432">
            <a:off x="4337838" y="4837892"/>
            <a:ext cx="208030" cy="118362"/>
          </a:xfrm>
          <a:custGeom>
            <a:avLst/>
            <a:gdLst>
              <a:gd name="connsiteX0" fmla="*/ 21377 w 552450"/>
              <a:gd name="connsiteY0" fmla="*/ 311184 h 314325"/>
              <a:gd name="connsiteX1" fmla="*/ 12519 w 552450"/>
              <a:gd name="connsiteY1" fmla="*/ 308041 h 314325"/>
              <a:gd name="connsiteX2" fmla="*/ 10233 w 552450"/>
              <a:gd name="connsiteY2" fmla="*/ 287943 h 314325"/>
              <a:gd name="connsiteX3" fmla="*/ 103292 w 552450"/>
              <a:gd name="connsiteY3" fmla="*/ 152974 h 314325"/>
              <a:gd name="connsiteX4" fmla="*/ 112817 w 552450"/>
              <a:gd name="connsiteY4" fmla="*/ 146211 h 314325"/>
              <a:gd name="connsiteX5" fmla="*/ 124152 w 552450"/>
              <a:gd name="connsiteY5" fmla="*/ 148783 h 314325"/>
              <a:gd name="connsiteX6" fmla="*/ 283029 w 552450"/>
              <a:gd name="connsiteY6" fmla="*/ 228603 h 314325"/>
              <a:gd name="connsiteX7" fmla="*/ 331321 w 552450"/>
              <a:gd name="connsiteY7" fmla="*/ 66582 h 314325"/>
              <a:gd name="connsiteX8" fmla="*/ 341322 w 552450"/>
              <a:gd name="connsiteY8" fmla="*/ 58677 h 314325"/>
              <a:gd name="connsiteX9" fmla="*/ 353704 w 552450"/>
              <a:gd name="connsiteY9" fmla="*/ 62010 h 314325"/>
              <a:gd name="connsiteX10" fmla="*/ 454765 w 552450"/>
              <a:gd name="connsiteY10" fmla="*/ 110683 h 314325"/>
              <a:gd name="connsiteX11" fmla="*/ 462004 w 552450"/>
              <a:gd name="connsiteY11" fmla="*/ 111445 h 314325"/>
              <a:gd name="connsiteX12" fmla="*/ 466290 w 552450"/>
              <a:gd name="connsiteY12" fmla="*/ 106302 h 314325"/>
              <a:gd name="connsiteX13" fmla="*/ 525821 w 552450"/>
              <a:gd name="connsiteY13" fmla="*/ 13719 h 314325"/>
              <a:gd name="connsiteX14" fmla="*/ 545538 w 552450"/>
              <a:gd name="connsiteY14" fmla="*/ 9432 h 314325"/>
              <a:gd name="connsiteX15" fmla="*/ 549824 w 552450"/>
              <a:gd name="connsiteY15" fmla="*/ 29149 h 314325"/>
              <a:gd name="connsiteX16" fmla="*/ 490293 w 552450"/>
              <a:gd name="connsiteY16" fmla="*/ 121732 h 314325"/>
              <a:gd name="connsiteX17" fmla="*/ 469528 w 552450"/>
              <a:gd name="connsiteY17" fmla="*/ 138877 h 314325"/>
              <a:gd name="connsiteX18" fmla="*/ 448954 w 552450"/>
              <a:gd name="connsiteY18" fmla="*/ 138591 h 314325"/>
              <a:gd name="connsiteX19" fmla="*/ 349609 w 552450"/>
              <a:gd name="connsiteY19" fmla="*/ 95253 h 314325"/>
              <a:gd name="connsiteX20" fmla="*/ 309318 w 552450"/>
              <a:gd name="connsiteY20" fmla="*/ 248415 h 314325"/>
              <a:gd name="connsiteX21" fmla="*/ 303127 w 552450"/>
              <a:gd name="connsiteY21" fmla="*/ 258797 h 314325"/>
              <a:gd name="connsiteX22" fmla="*/ 291220 w 552450"/>
              <a:gd name="connsiteY22" fmla="*/ 260797 h 314325"/>
              <a:gd name="connsiteX23" fmla="*/ 119580 w 552450"/>
              <a:gd name="connsiteY23" fmla="*/ 180882 h 314325"/>
              <a:gd name="connsiteX24" fmla="*/ 32331 w 552450"/>
              <a:gd name="connsiteY24" fmla="*/ 305660 h 314325"/>
              <a:gd name="connsiteX25" fmla="*/ 21377 w 552450"/>
              <a:gd name="connsiteY25" fmla="*/ 31118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450" h="314325">
                <a:moveTo>
                  <a:pt x="21377" y="311184"/>
                </a:moveTo>
                <a:cubicBezTo>
                  <a:pt x="18234" y="311184"/>
                  <a:pt x="15091" y="310137"/>
                  <a:pt x="12519" y="308041"/>
                </a:cubicBezTo>
                <a:cubicBezTo>
                  <a:pt x="6328" y="303088"/>
                  <a:pt x="5375" y="294135"/>
                  <a:pt x="10233" y="287943"/>
                </a:cubicBezTo>
                <a:cubicBezTo>
                  <a:pt x="44713" y="244700"/>
                  <a:pt x="75955" y="199266"/>
                  <a:pt x="103292" y="152974"/>
                </a:cubicBezTo>
                <a:cubicBezTo>
                  <a:pt x="105388" y="149450"/>
                  <a:pt x="108817" y="146974"/>
                  <a:pt x="112817" y="146211"/>
                </a:cubicBezTo>
                <a:cubicBezTo>
                  <a:pt x="116818" y="145449"/>
                  <a:pt x="120913" y="146402"/>
                  <a:pt x="124152" y="148783"/>
                </a:cubicBezTo>
                <a:cubicBezTo>
                  <a:pt x="169681" y="182978"/>
                  <a:pt x="224260" y="210410"/>
                  <a:pt x="283029" y="228603"/>
                </a:cubicBezTo>
                <a:cubicBezTo>
                  <a:pt x="290554" y="173262"/>
                  <a:pt x="306746" y="118779"/>
                  <a:pt x="331321" y="66582"/>
                </a:cubicBezTo>
                <a:cubicBezTo>
                  <a:pt x="333226" y="62487"/>
                  <a:pt x="336940" y="59534"/>
                  <a:pt x="341322" y="58677"/>
                </a:cubicBezTo>
                <a:cubicBezTo>
                  <a:pt x="345703" y="57724"/>
                  <a:pt x="350275" y="58962"/>
                  <a:pt x="353704" y="62010"/>
                </a:cubicBezTo>
                <a:cubicBezTo>
                  <a:pt x="380184" y="85442"/>
                  <a:pt x="416093" y="102682"/>
                  <a:pt x="454765" y="110683"/>
                </a:cubicBezTo>
                <a:cubicBezTo>
                  <a:pt x="456193" y="110969"/>
                  <a:pt x="460480" y="111921"/>
                  <a:pt x="462004" y="111445"/>
                </a:cubicBezTo>
                <a:cubicBezTo>
                  <a:pt x="463242" y="111159"/>
                  <a:pt x="465337" y="107730"/>
                  <a:pt x="466290" y="106302"/>
                </a:cubicBezTo>
                <a:lnTo>
                  <a:pt x="525821" y="13719"/>
                </a:lnTo>
                <a:cubicBezTo>
                  <a:pt x="530107" y="7051"/>
                  <a:pt x="538966" y="5146"/>
                  <a:pt x="545538" y="9432"/>
                </a:cubicBezTo>
                <a:cubicBezTo>
                  <a:pt x="552205" y="13719"/>
                  <a:pt x="554111" y="22577"/>
                  <a:pt x="549824" y="29149"/>
                </a:cubicBezTo>
                <a:lnTo>
                  <a:pt x="490293" y="121732"/>
                </a:lnTo>
                <a:cubicBezTo>
                  <a:pt x="487150" y="126590"/>
                  <a:pt x="481339" y="135734"/>
                  <a:pt x="469528" y="138877"/>
                </a:cubicBezTo>
                <a:cubicBezTo>
                  <a:pt x="462385" y="140877"/>
                  <a:pt x="455336" y="139925"/>
                  <a:pt x="448954" y="138591"/>
                </a:cubicBezTo>
                <a:cubicBezTo>
                  <a:pt x="412283" y="130971"/>
                  <a:pt x="377612" y="115827"/>
                  <a:pt x="349609" y="95253"/>
                </a:cubicBezTo>
                <a:cubicBezTo>
                  <a:pt x="328273" y="144783"/>
                  <a:pt x="314747" y="196218"/>
                  <a:pt x="309318" y="248415"/>
                </a:cubicBezTo>
                <a:cubicBezTo>
                  <a:pt x="308937" y="252606"/>
                  <a:pt x="306651" y="256416"/>
                  <a:pt x="303127" y="258797"/>
                </a:cubicBezTo>
                <a:cubicBezTo>
                  <a:pt x="299603" y="261178"/>
                  <a:pt x="295316" y="261940"/>
                  <a:pt x="291220" y="260797"/>
                </a:cubicBezTo>
                <a:cubicBezTo>
                  <a:pt x="228451" y="243366"/>
                  <a:pt x="169491" y="215934"/>
                  <a:pt x="119580" y="180882"/>
                </a:cubicBezTo>
                <a:cubicBezTo>
                  <a:pt x="93577" y="223650"/>
                  <a:pt x="64240" y="265560"/>
                  <a:pt x="32331" y="305660"/>
                </a:cubicBezTo>
                <a:cubicBezTo>
                  <a:pt x="29759" y="309279"/>
                  <a:pt x="25568" y="311184"/>
                  <a:pt x="21377" y="311184"/>
                </a:cubicBezTo>
                <a:close/>
              </a:path>
            </a:pathLst>
          </a:custGeom>
          <a:solidFill>
            <a:srgbClr val="B9C3C2"/>
          </a:solidFill>
          <a:ln w="9525"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Tw Cen MT"/>
              <a:ea typeface="华文仿宋" panose="02010600040101010101" pitchFamily="2" charset="-122"/>
              <a:cs typeface="Arial"/>
            </a:endParaRPr>
          </a:p>
        </p:txBody>
      </p:sp>
      <p:sp>
        <p:nvSpPr>
          <p:cNvPr id="6" name="内容占位符 2"/>
          <p:cNvSpPr txBox="1"/>
          <p:nvPr>
            <p:custDataLst>
              <p:tags r:id="rId3"/>
            </p:custDataLst>
          </p:nvPr>
        </p:nvSpPr>
        <p:spPr>
          <a:xfrm>
            <a:off x="0" y="411510"/>
            <a:ext cx="9144000" cy="4464496"/>
          </a:xfrm>
          <a:prstGeom prst="rect">
            <a:avLst/>
          </a:prstGeom>
          <a:solidFill>
            <a:schemeClr val="bg1"/>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Arial"/>
              </a:rPr>
              <a:t>作者进行艰苦枯燥的工作，体现了他对科学的</a:t>
            </a:r>
            <a:r>
              <a:rPr kumimoji="0" lang="zh-CN" altLang="en-US" sz="3200" b="0" i="0" u="none" strike="noStrike" kern="1200" cap="none" spc="0" normalizeH="0" baseline="0" noProof="0">
                <a:ln>
                  <a:noFill/>
                </a:ln>
                <a:solidFill>
                  <a:srgbClr val="FF0000"/>
                </a:solidFill>
                <a:effectLst/>
                <a:uLnTx/>
                <a:uFillTx/>
                <a:latin typeface="Calibri"/>
                <a:ea typeface="宋体" panose="02010600030101010101" pitchFamily="2" charset="-122"/>
                <a:cs typeface="Arial"/>
              </a:rPr>
              <a:t>热爱以及踏实</a:t>
            </a:r>
            <a:r>
              <a:rPr kumimoji="0" lang="zh-CN" altLang="en-US" sz="32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Arial"/>
              </a:rPr>
              <a:t>的性格，显露出一个科学工作者的潜能：人要想有所成就仅仅空想是不行的，要有严谨、踏实、务实的工作作风，从基础做起，重在</a:t>
            </a:r>
            <a:r>
              <a:rPr kumimoji="0" lang="zh-CN" altLang="en-US" sz="3200" b="1" i="0" u="none" strike="noStrike" kern="1200" cap="none" spc="0" normalizeH="0" baseline="0" noProof="0">
                <a:ln>
                  <a:noFill/>
                </a:ln>
                <a:solidFill>
                  <a:srgbClr val="00B050"/>
                </a:solidFill>
                <a:effectLst/>
                <a:uLnTx/>
                <a:uFillTx/>
                <a:latin typeface="Calibri"/>
                <a:ea typeface="宋体" panose="02010600030101010101" pitchFamily="2" charset="-122"/>
                <a:cs typeface="Arial"/>
              </a:rPr>
              <a:t>实践</a:t>
            </a:r>
            <a:r>
              <a:rPr kumimoji="0" lang="zh-CN" altLang="en-US" sz="32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Arial"/>
              </a:rPr>
              <a:t>。</a:t>
            </a:r>
          </a:p>
          <a:p>
            <a:pPr marL="342900" marR="0" lvl="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Arial"/>
              </a:rPr>
              <a:t>应具备下列品质：</a:t>
            </a:r>
            <a:r>
              <a:rPr kumimoji="0" lang="zh-CN" altLang="en-US" sz="3200" b="0" i="0" u="none" strike="noStrike" kern="1200" cap="none" spc="0" normalizeH="0" baseline="0" noProof="0">
                <a:ln>
                  <a:noFill/>
                </a:ln>
                <a:solidFill>
                  <a:srgbClr val="FF0000"/>
                </a:solidFill>
                <a:effectLst/>
                <a:uLnTx/>
                <a:uFillTx/>
                <a:latin typeface="Calibri"/>
                <a:ea typeface="宋体" panose="02010600030101010101" pitchFamily="2" charset="-122"/>
                <a:cs typeface="Arial"/>
              </a:rPr>
              <a:t>奇特的想象力；探究的精神；实验的精神；自主创新精神；奉献精神；要耐得住寂寞；不要固步自封；坚定的信念，坚持不懈的努力</a:t>
            </a:r>
            <a:r>
              <a:rPr kumimoji="0" lang="zh-CN" altLang="en-US" sz="32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Arial"/>
              </a:rPr>
              <a:t>。例如</a:t>
            </a:r>
            <a:r>
              <a:rPr kumimoji="0" lang="zh-CN" altLang="en-US" sz="3200" b="0" i="0" u="none" strike="noStrike" kern="1200" cap="none" spc="0" normalizeH="0" baseline="0" noProof="0">
                <a:ln>
                  <a:noFill/>
                </a:ln>
                <a:solidFill>
                  <a:srgbClr val="00B050"/>
                </a:solidFill>
                <a:effectLst/>
                <a:uLnTx/>
                <a:uFillTx/>
                <a:latin typeface="Calibri"/>
                <a:ea typeface="宋体" panose="02010600030101010101" pitchFamily="2" charset="-122"/>
                <a:cs typeface="Arial"/>
              </a:rPr>
              <a:t>华罗庚、爱因斯坦、钱学森、牛顿、瓦特、居里夫人</a:t>
            </a:r>
            <a:r>
              <a:rPr kumimoji="0" lang="zh-CN" altLang="en-US" sz="32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Arial"/>
              </a:rPr>
              <a:t>等。</a:t>
            </a:r>
          </a:p>
          <a:p>
            <a:pPr marL="342900" marR="0" lvl="0" indent="-342900" algn="l" defTabSz="914400" rtl="0" eaLnBrk="1" fontAlgn="auto" latinLnBrk="0" hangingPunct="1">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71501" y="1110308"/>
            <a:ext cx="5976664" cy="3600400"/>
          </a:xfrm>
        </p:spPr>
        <p:txBody>
          <a:bodyPr>
            <a:normAutofit/>
          </a:bodyPr>
          <a:lstStyle/>
          <a:p>
            <a:pPr marL="0" indent="0">
              <a:buNone/>
            </a:pPr>
            <a:r>
              <a:rPr lang="zh-CN" altLang="en-US" sz="2800">
                <a:latin typeface="楷体" panose="02010609060101010101" pitchFamily="49" charset="-122"/>
                <a:ea typeface="楷体" panose="02010609060101010101" pitchFamily="49" charset="-122"/>
              </a:rPr>
              <a:t>加来道雄，美籍日裔物理学家，毕业于</a:t>
            </a:r>
            <a:r>
              <a:rPr lang="zh-CN" altLang="en-US" sz="2800">
                <a:solidFill>
                  <a:srgbClr val="FF0000"/>
                </a:solidFill>
                <a:latin typeface="楷体" panose="02010609060101010101" pitchFamily="49" charset="-122"/>
                <a:ea typeface="楷体" panose="02010609060101010101" pitchFamily="49" charset="-122"/>
              </a:rPr>
              <a:t>美国哈佛大学</a:t>
            </a:r>
            <a:r>
              <a:rPr lang="zh-CN" altLang="en-US" sz="2800">
                <a:latin typeface="楷体" panose="02010609060101010101" pitchFamily="49" charset="-122"/>
                <a:ea typeface="楷体" panose="02010609060101010101" pitchFamily="49" charset="-122"/>
              </a:rPr>
              <a:t>，获</a:t>
            </a:r>
            <a:r>
              <a:rPr lang="zh-CN" altLang="en-US" sz="2800">
                <a:solidFill>
                  <a:srgbClr val="FF0000"/>
                </a:solidFill>
                <a:latin typeface="楷体" panose="02010609060101010101" pitchFamily="49" charset="-122"/>
                <a:ea typeface="楷体" panose="02010609060101010101" pitchFamily="49" charset="-122"/>
              </a:rPr>
              <a:t>加利福尼亚大学</a:t>
            </a:r>
            <a:r>
              <a:rPr lang="zh-CN" altLang="en-US" sz="2800">
                <a:latin typeface="楷体" panose="02010609060101010101" pitchFamily="49" charset="-122"/>
                <a:ea typeface="楷体" panose="02010609060101010101" pitchFamily="49" charset="-122"/>
              </a:rPr>
              <a:t>伯克利分校哲学</a:t>
            </a:r>
            <a:r>
              <a:rPr lang="zh-CN" altLang="en-US" sz="2800">
                <a:solidFill>
                  <a:srgbClr val="FF0000"/>
                </a:solidFill>
                <a:latin typeface="楷体" panose="02010609060101010101" pitchFamily="49" charset="-122"/>
                <a:ea typeface="楷体" panose="02010609060101010101" pitchFamily="49" charset="-122"/>
              </a:rPr>
              <a:t>博士</a:t>
            </a:r>
            <a:r>
              <a:rPr lang="zh-CN" altLang="en-US" sz="2800">
                <a:latin typeface="楷体" panose="02010609060101010101" pitchFamily="49" charset="-122"/>
                <a:ea typeface="楷体" panose="02010609060101010101" pitchFamily="49" charset="-122"/>
              </a:rPr>
              <a:t>学位，后任纽约市立大学城市学院</a:t>
            </a:r>
            <a:r>
              <a:rPr lang="zh-CN" altLang="en-US" sz="2800">
                <a:solidFill>
                  <a:srgbClr val="FF0000"/>
                </a:solidFill>
                <a:latin typeface="楷体" panose="02010609060101010101" pitchFamily="49" charset="-122"/>
                <a:ea typeface="楷体" panose="02010609060101010101" pitchFamily="49" charset="-122"/>
              </a:rPr>
              <a:t>理论物理学教授</a:t>
            </a:r>
            <a:r>
              <a:rPr lang="zh-CN" altLang="en-US" sz="2800">
                <a:latin typeface="楷体" panose="02010609060101010101" pitchFamily="49" charset="-122"/>
                <a:ea typeface="楷体" panose="02010609060101010101" pitchFamily="49" charset="-122"/>
              </a:rPr>
              <a:t>。主要著作有</a:t>
            </a:r>
            <a:r>
              <a:rPr lang="en-US" altLang="zh-CN" sz="2800">
                <a:solidFill>
                  <a:srgbClr val="FF0000"/>
                </a:solidFill>
                <a:latin typeface="楷体" panose="02010609060101010101" pitchFamily="49" charset="-122"/>
                <a:ea typeface="楷体" panose="02010609060101010101" pitchFamily="49" charset="-122"/>
              </a:rPr>
              <a:t>《</a:t>
            </a:r>
            <a:r>
              <a:rPr lang="zh-CN" altLang="en-US" sz="2800">
                <a:solidFill>
                  <a:srgbClr val="FF0000"/>
                </a:solidFill>
                <a:latin typeface="楷体" panose="02010609060101010101" pitchFamily="49" charset="-122"/>
                <a:ea typeface="楷体" panose="02010609060101010101" pitchFamily="49" charset="-122"/>
              </a:rPr>
              <a:t>超越爱因斯坦</a:t>
            </a:r>
            <a:r>
              <a:rPr lang="en-US" altLang="zh-CN" sz="2800">
                <a:solidFill>
                  <a:srgbClr val="FF0000"/>
                </a:solidFill>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（与特雷纳合著）</a:t>
            </a:r>
            <a:r>
              <a:rPr lang="en-US" altLang="zh-CN" sz="2800">
                <a:solidFill>
                  <a:srgbClr val="FF0000"/>
                </a:solidFill>
                <a:latin typeface="楷体" panose="02010609060101010101" pitchFamily="49" charset="-122"/>
                <a:ea typeface="楷体" panose="02010609060101010101" pitchFamily="49" charset="-122"/>
              </a:rPr>
              <a:t>《</a:t>
            </a:r>
            <a:r>
              <a:rPr lang="zh-CN" altLang="en-US" sz="2800">
                <a:solidFill>
                  <a:srgbClr val="FF0000"/>
                </a:solidFill>
                <a:latin typeface="楷体" panose="02010609060101010101" pitchFamily="49" charset="-122"/>
                <a:ea typeface="楷体" panose="02010609060101010101" pitchFamily="49" charset="-122"/>
              </a:rPr>
              <a:t>量子场论</a:t>
            </a:r>
            <a:r>
              <a:rPr lang="en-US" altLang="zh-CN" sz="2800">
                <a:solidFill>
                  <a:srgbClr val="FF0000"/>
                </a:solidFill>
                <a:latin typeface="楷体" panose="02010609060101010101" pitchFamily="49" charset="-122"/>
                <a:ea typeface="楷体" panose="02010609060101010101" pitchFamily="49" charset="-122"/>
              </a:rPr>
              <a:t>》《</a:t>
            </a:r>
            <a:r>
              <a:rPr lang="zh-CN" altLang="en-US" sz="2800">
                <a:solidFill>
                  <a:srgbClr val="FF0000"/>
                </a:solidFill>
                <a:latin typeface="楷体" panose="02010609060101010101" pitchFamily="49" charset="-122"/>
                <a:ea typeface="楷体" panose="02010609060101010101" pitchFamily="49" charset="-122"/>
              </a:rPr>
              <a:t>超弦导论</a:t>
            </a:r>
            <a:r>
              <a:rPr lang="en-US" altLang="zh-CN" sz="2800">
                <a:solidFill>
                  <a:srgbClr val="FF0000"/>
                </a:solidFill>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。著作</a:t>
            </a:r>
            <a:r>
              <a:rPr lang="en-US" altLang="zh-CN" sz="2800">
                <a:solidFill>
                  <a:srgbClr val="FF0000"/>
                </a:solidFill>
                <a:latin typeface="楷体" panose="02010609060101010101" pitchFamily="49" charset="-122"/>
                <a:ea typeface="楷体" panose="02010609060101010101" pitchFamily="49" charset="-122"/>
              </a:rPr>
              <a:t>《</a:t>
            </a:r>
            <a:r>
              <a:rPr lang="zh-CN" altLang="en-US" sz="2800">
                <a:solidFill>
                  <a:srgbClr val="FF0000"/>
                </a:solidFill>
                <a:latin typeface="楷体" panose="02010609060101010101" pitchFamily="49" charset="-122"/>
                <a:ea typeface="楷体" panose="02010609060101010101" pitchFamily="49" charset="-122"/>
              </a:rPr>
              <a:t>超越时空</a:t>
            </a:r>
            <a:r>
              <a:rPr lang="en-US" altLang="zh-CN" sz="2800">
                <a:solidFill>
                  <a:srgbClr val="FF0000"/>
                </a:solidFill>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被称为“</a:t>
            </a:r>
            <a:r>
              <a:rPr lang="en-US" altLang="zh-CN" sz="2800">
                <a:solidFill>
                  <a:srgbClr val="FF0000"/>
                </a:solidFill>
                <a:latin typeface="楷体" panose="02010609060101010101" pitchFamily="49" charset="-122"/>
                <a:ea typeface="楷体" panose="02010609060101010101" pitchFamily="49" charset="-122"/>
              </a:rPr>
              <a:t>20</a:t>
            </a:r>
            <a:r>
              <a:rPr lang="zh-CN" altLang="en-US" sz="2800">
                <a:solidFill>
                  <a:srgbClr val="FF0000"/>
                </a:solidFill>
                <a:latin typeface="楷体" panose="02010609060101010101" pitchFamily="49" charset="-122"/>
                <a:ea typeface="楷体" panose="02010609060101010101" pitchFamily="49" charset="-122"/>
              </a:rPr>
              <a:t>世纪人类的伟大智力壮行</a:t>
            </a:r>
            <a:r>
              <a:rPr lang="zh-CN" altLang="en-US" sz="2800">
                <a:latin typeface="楷体" panose="02010609060101010101" pitchFamily="49" charset="-122"/>
                <a:ea typeface="楷体" panose="02010609060101010101" pitchFamily="49" charset="-122"/>
              </a:rPr>
              <a:t>”。  </a:t>
            </a:r>
          </a:p>
        </p:txBody>
      </p:sp>
      <p:pic>
        <p:nvPicPr>
          <p:cNvPr id="1026"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6084168" y="843558"/>
            <a:ext cx="28575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a:spLocks noGrp="1"/>
          </p:cNvSpPr>
          <p:nvPr>
            <p:ph type="title"/>
            <p:custDataLst>
              <p:tags r:id="rId3"/>
            </p:custDataLst>
          </p:nvPr>
        </p:nvSpPr>
        <p:spPr>
          <a:xfrm>
            <a:off x="467544" y="0"/>
            <a:ext cx="3826768" cy="857250"/>
          </a:xfrm>
        </p:spPr>
        <p:txBody>
          <a:bodyPr>
            <a:normAutofit/>
          </a:bodyPr>
          <a:lstStyle/>
          <a:p>
            <a:r>
              <a:rPr lang="zh-CN" altLang="en-US" sz="3600"/>
              <a:t>作者简介</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custDataLst>
              <p:tags r:id="rId1"/>
            </p:custDataLst>
          </p:nvPr>
        </p:nvGrpSpPr>
        <p:grpSpPr>
          <a:xfrm>
            <a:off x="107314" y="195509"/>
            <a:ext cx="2514819" cy="723143"/>
            <a:chOff x="1865452" y="840646"/>
            <a:chExt cx="3353092" cy="964190"/>
          </a:xfrm>
        </p:grpSpPr>
        <p:grpSp>
          <p:nvGrpSpPr>
            <p:cNvPr id="18" name="组合 17"/>
            <p:cNvGrpSpPr/>
            <p:nvPr>
              <p:custDataLst>
                <p:tags r:id="rId3"/>
              </p:custDataLst>
            </p:nvPr>
          </p:nvGrpSpPr>
          <p:grpSpPr>
            <a:xfrm flipV="1">
              <a:off x="1865452" y="920891"/>
              <a:ext cx="1902983" cy="883945"/>
              <a:chOff x="1972489" y="1476375"/>
              <a:chExt cx="1854928" cy="865864"/>
            </a:xfrm>
            <a:solidFill>
              <a:srgbClr val="C00000"/>
            </a:solidFill>
          </p:grpSpPr>
          <p:sp>
            <p:nvSpPr>
              <p:cNvPr id="21" name="矩形 20"/>
              <p:cNvSpPr/>
              <p:nvPr>
                <p:custDataLst>
                  <p:tags r:id="rId6"/>
                </p:custDataLst>
              </p:nvPr>
            </p:nvSpPr>
            <p:spPr>
              <a:xfrm rot="5400000">
                <a:off x="1608220" y="1909224"/>
                <a:ext cx="797284" cy="68745"/>
              </a:xfrm>
              <a:prstGeom prst="rect">
                <a:avLst/>
              </a:prstGeom>
              <a:solidFill>
                <a:srgbClr val="994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custDataLst>
                  <p:tags r:id="rId7"/>
                </p:custDataLst>
              </p:nvPr>
            </p:nvSpPr>
            <p:spPr>
              <a:xfrm>
                <a:off x="1972491" y="1476375"/>
                <a:ext cx="1854926" cy="78105"/>
              </a:xfrm>
              <a:prstGeom prst="rect">
                <a:avLst/>
              </a:prstGeom>
              <a:solidFill>
                <a:srgbClr val="994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custDataLst>
                  <p:tags r:id="rId8"/>
                </p:custDataLst>
              </p:nvPr>
            </p:nvSpPr>
            <p:spPr>
              <a:xfrm rot="5400000" flipV="1">
                <a:off x="1804940" y="1952228"/>
                <a:ext cx="698116" cy="45719"/>
              </a:xfrm>
              <a:prstGeom prst="rect">
                <a:avLst/>
              </a:prstGeom>
              <a:solidFill>
                <a:srgbClr val="994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9" name="矩形 18"/>
            <p:cNvSpPr/>
            <p:nvPr>
              <p:custDataLst>
                <p:tags r:id="rId4"/>
              </p:custDataLst>
            </p:nvPr>
          </p:nvSpPr>
          <p:spPr>
            <a:xfrm>
              <a:off x="2159725" y="840646"/>
              <a:ext cx="3058819" cy="811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latin typeface="华文中宋" panose="02010600040101010101" pitchFamily="2" charset="-122"/>
                <a:ea typeface="华文中宋" panose="02010600040101010101" pitchFamily="2" charset="-122"/>
              </a:endParaRPr>
            </a:p>
          </p:txBody>
        </p:sp>
        <p:sp>
          <p:nvSpPr>
            <p:cNvPr id="20" name="矩形 19"/>
            <p:cNvSpPr/>
            <p:nvPr>
              <p:custDataLst>
                <p:tags r:id="rId5"/>
              </p:custDataLst>
            </p:nvPr>
          </p:nvSpPr>
          <p:spPr>
            <a:xfrm>
              <a:off x="2343389" y="969132"/>
              <a:ext cx="2691489" cy="554439"/>
            </a:xfrm>
            <a:prstGeom prst="rect">
              <a:avLst/>
            </a:prstGeom>
            <a:solidFill>
              <a:schemeClr val="bg1">
                <a:lumMod val="95000"/>
              </a:schemeClr>
            </a:solidFill>
            <a:ln>
              <a:solidFill>
                <a:schemeClr val="bg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994241"/>
                  </a:solidFill>
                  <a:latin typeface="华文中宋" panose="02010600040101010101" pitchFamily="2" charset="-122"/>
                  <a:ea typeface="华文中宋" panose="02010600040101010101" pitchFamily="2" charset="-122"/>
                </a:rPr>
                <a:t>写 作 背 景</a:t>
              </a:r>
            </a:p>
          </p:txBody>
        </p:sp>
      </p:grpSp>
      <p:sp>
        <p:nvSpPr>
          <p:cNvPr id="11" name="矩形 10"/>
          <p:cNvSpPr/>
          <p:nvPr>
            <p:custDataLst>
              <p:tags r:id="rId2"/>
            </p:custDataLst>
          </p:nvPr>
        </p:nvSpPr>
        <p:spPr>
          <a:xfrm>
            <a:off x="0" y="1050925"/>
            <a:ext cx="9116060" cy="396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20000"/>
              </a:lnSpc>
              <a:spcBef>
                <a:spcPct val="0"/>
              </a:spcBef>
              <a:spcAft>
                <a:spcPct val="0"/>
              </a:spcAft>
            </a:pPr>
            <a:r>
              <a:rPr lang="zh-CN" altLang="en-US" sz="2400">
                <a:solidFill>
                  <a:schemeClr val="tx1"/>
                </a:solidFill>
                <a:latin typeface="楷体" panose="02010609060101010101" pitchFamily="49" charset="-122"/>
                <a:ea typeface="楷体" panose="02010609060101010101" pitchFamily="49" charset="-122"/>
              </a:rPr>
              <a:t>宇宙科学在当今越来越引起世人的关注。从古希腊到</a:t>
            </a:r>
            <a:r>
              <a:rPr lang="en-US" altLang="zh-CN" sz="2400">
                <a:solidFill>
                  <a:schemeClr val="tx1"/>
                </a:solidFill>
                <a:latin typeface="楷体" panose="02010609060101010101" pitchFamily="49" charset="-122"/>
                <a:ea typeface="楷体" panose="02010609060101010101" pitchFamily="49" charset="-122"/>
              </a:rPr>
              <a:t>20 </a:t>
            </a:r>
            <a:r>
              <a:rPr lang="zh-CN" altLang="en-US" sz="2400">
                <a:solidFill>
                  <a:schemeClr val="tx1"/>
                </a:solidFill>
                <a:latin typeface="楷体" panose="02010609060101010101" pitchFamily="49" charset="-122"/>
                <a:ea typeface="楷体" panose="02010609060101010101" pitchFamily="49" charset="-122"/>
              </a:rPr>
              <a:t>世纪出现了许多关于世界构成的理论。</a:t>
            </a:r>
            <a:r>
              <a:rPr lang="en-US" altLang="zh-CN" sz="2400">
                <a:solidFill>
                  <a:schemeClr val="tx1"/>
                </a:solidFill>
                <a:latin typeface="楷体" panose="02010609060101010101" pitchFamily="49" charset="-122"/>
                <a:ea typeface="楷体" panose="02010609060101010101" pitchFamily="49" charset="-122"/>
              </a:rPr>
              <a:t>20 </a:t>
            </a:r>
            <a:r>
              <a:rPr lang="zh-CN" altLang="en-US" sz="2400">
                <a:solidFill>
                  <a:schemeClr val="tx1"/>
                </a:solidFill>
                <a:latin typeface="楷体" panose="02010609060101010101" pitchFamily="49" charset="-122"/>
                <a:ea typeface="楷体" panose="02010609060101010101" pitchFamily="49" charset="-122"/>
              </a:rPr>
              <a:t>世纪伟大的物理学家爱因斯坦提出的相对论，把人类探索世界奥秘的步伐向前推进了一大步，他把现实世界的三维扩展到宇宙空间的四维是一个了不起的伟大成就。但是它却不能解释所有的现象。</a:t>
            </a:r>
          </a:p>
          <a:p>
            <a:pPr indent="457200">
              <a:lnSpc>
                <a:spcPct val="120000"/>
              </a:lnSpc>
              <a:spcBef>
                <a:spcPct val="0"/>
              </a:spcBef>
              <a:spcAft>
                <a:spcPct val="0"/>
              </a:spcAft>
            </a:pPr>
            <a:r>
              <a:rPr lang="zh-CN" altLang="en-US" sz="2400">
                <a:solidFill>
                  <a:schemeClr val="tx1"/>
                </a:solidFill>
                <a:latin typeface="楷体" panose="02010609060101010101" pitchFamily="49" charset="-122"/>
                <a:ea typeface="楷体" panose="02010609060101010101" pitchFamily="49" charset="-122"/>
              </a:rPr>
              <a:t>当今世界探索宇宙本源的活动逐渐分成两个方向：一是向宏观世界探求宇宙的秘密，一是向微观世界追寻世界的本源。目前，多维空间的研究有了突破性进展，其中超弦理论为人类理解宇宙提供了一条很好的途径，也吸引着许多世界一流的学者。本文的作者就是这样一位理论物理学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107504" y="232527"/>
            <a:ext cx="8568952" cy="861774"/>
          </a:xfrm>
          <a:prstGeom prst="rect">
            <a:avLst/>
          </a:prstGeom>
          <a:noFill/>
        </p:spPr>
        <p:txBody>
          <a:bodyPr wrap="square" rtlCol="0" anchor="t">
            <a:spAutoFit/>
          </a:bodyPr>
          <a:lstStyle/>
          <a:p>
            <a:pPr defTabSz="685800">
              <a:lnSpc>
                <a:spcPts val="3045"/>
              </a:lnSpc>
            </a:pPr>
            <a:r>
              <a:rPr lang="zh-CN" altLang="en-US" sz="3000" b="1" spc="75">
                <a:solidFill>
                  <a:srgbClr val="7030A0"/>
                </a:solidFill>
                <a:latin typeface="华文中宋" panose="02010600040101010101" pitchFamily="2" charset="-122"/>
                <a:ea typeface="华文中宋" panose="02010600040101010101" pitchFamily="2" charset="-122"/>
                <a:cs typeface="微软雅黑" panose="020B0503020204020204" pitchFamily="34" charset="-122"/>
                <a:sym typeface="+mn-ea"/>
              </a:rPr>
              <a:t>历程，经历的过程。</a:t>
            </a:r>
            <a:endParaRPr lang="en-US" altLang="zh-CN" sz="3000" b="1" spc="75">
              <a:solidFill>
                <a:srgbClr val="7030A0"/>
              </a:solidFill>
              <a:latin typeface="华文中宋" panose="02010600040101010101" pitchFamily="2" charset="-122"/>
              <a:ea typeface="华文中宋" panose="02010600040101010101" pitchFamily="2" charset="-122"/>
              <a:cs typeface="微软雅黑" panose="020B0503020204020204" pitchFamily="34" charset="-122"/>
              <a:sym typeface="+mn-ea"/>
            </a:endParaRPr>
          </a:p>
          <a:p>
            <a:pPr defTabSz="685800">
              <a:lnSpc>
                <a:spcPts val="3045"/>
              </a:lnSpc>
            </a:pPr>
            <a:r>
              <a:rPr lang="zh-CN" altLang="en-US" sz="3000" b="1" spc="75">
                <a:solidFill>
                  <a:srgbClr val="00B050"/>
                </a:solidFill>
                <a:latin typeface="华文中宋" panose="02010600040101010101" pitchFamily="2" charset="-122"/>
                <a:ea typeface="华文中宋" panose="02010600040101010101" pitchFamily="2" charset="-122"/>
                <a:cs typeface="微软雅黑" panose="020B0503020204020204" pitchFamily="34" charset="-122"/>
                <a:sym typeface="+mn-ea"/>
              </a:rPr>
              <a:t>那么作者经历了怎样的教育历程呢？</a:t>
            </a:r>
          </a:p>
        </p:txBody>
      </p:sp>
      <p:pic>
        <p:nvPicPr>
          <p:cNvPr id="2" name="图片 1"/>
          <p:cNvPicPr>
            <a:picLocks noChangeAspect="1"/>
          </p:cNvPicPr>
          <p:nvPr>
            <p:custDataLst>
              <p:tags r:id="rId3"/>
            </p:custDataLst>
          </p:nvPr>
        </p:nvPicPr>
        <p:blipFill>
          <a:blip r:embed="rId14"/>
          <a:stretch>
            <a:fillRect/>
          </a:stretch>
        </p:blipFill>
        <p:spPr>
          <a:xfrm>
            <a:off x="141897" y="2138379"/>
            <a:ext cx="2752583" cy="1261982"/>
          </a:xfrm>
          <a:prstGeom prst="rect">
            <a:avLst/>
          </a:prstGeom>
        </p:spPr>
      </p:pic>
      <p:pic>
        <p:nvPicPr>
          <p:cNvPr id="4" name="图片 3"/>
          <p:cNvPicPr>
            <a:picLocks noChangeAspect="1"/>
          </p:cNvPicPr>
          <p:nvPr>
            <p:custDataLst>
              <p:tags r:id="rId4"/>
            </p:custDataLst>
          </p:nvPr>
        </p:nvPicPr>
        <p:blipFill>
          <a:blip r:embed="rId15"/>
          <a:stretch>
            <a:fillRect/>
          </a:stretch>
        </p:blipFill>
        <p:spPr>
          <a:xfrm>
            <a:off x="3028360" y="1421617"/>
            <a:ext cx="1953382" cy="850466"/>
          </a:xfrm>
          <a:prstGeom prst="rect">
            <a:avLst/>
          </a:prstGeom>
        </p:spPr>
      </p:pic>
      <p:pic>
        <p:nvPicPr>
          <p:cNvPr id="14" name="图片 13"/>
          <p:cNvPicPr>
            <a:picLocks noChangeAspect="1"/>
          </p:cNvPicPr>
          <p:nvPr>
            <p:custDataLst>
              <p:tags r:id="rId5"/>
            </p:custDataLst>
          </p:nvPr>
        </p:nvPicPr>
        <p:blipFill>
          <a:blip r:embed="rId16"/>
          <a:stretch>
            <a:fillRect/>
          </a:stretch>
        </p:blipFill>
        <p:spPr>
          <a:xfrm>
            <a:off x="2991520" y="1491630"/>
            <a:ext cx="1937084" cy="798290"/>
          </a:xfrm>
          <a:prstGeom prst="rect">
            <a:avLst/>
          </a:prstGeom>
        </p:spPr>
      </p:pic>
      <p:pic>
        <p:nvPicPr>
          <p:cNvPr id="15" name="图片 14"/>
          <p:cNvPicPr>
            <a:picLocks noChangeAspect="1"/>
          </p:cNvPicPr>
          <p:nvPr>
            <p:custDataLst>
              <p:tags r:id="rId6"/>
            </p:custDataLst>
          </p:nvPr>
        </p:nvPicPr>
        <p:blipFill>
          <a:blip r:embed="rId17"/>
          <a:stretch>
            <a:fillRect/>
          </a:stretch>
        </p:blipFill>
        <p:spPr>
          <a:xfrm>
            <a:off x="3028360" y="2405675"/>
            <a:ext cx="1950616" cy="845894"/>
          </a:xfrm>
          <a:prstGeom prst="rect">
            <a:avLst/>
          </a:prstGeom>
        </p:spPr>
      </p:pic>
      <p:pic>
        <p:nvPicPr>
          <p:cNvPr id="16" name="图片 15"/>
          <p:cNvPicPr>
            <a:picLocks noChangeAspect="1"/>
          </p:cNvPicPr>
          <p:nvPr>
            <p:custDataLst>
              <p:tags r:id="rId7"/>
            </p:custDataLst>
          </p:nvPr>
        </p:nvPicPr>
        <p:blipFill>
          <a:blip r:embed="rId18"/>
          <a:stretch>
            <a:fillRect/>
          </a:stretch>
        </p:blipFill>
        <p:spPr>
          <a:xfrm>
            <a:off x="2999128" y="2429378"/>
            <a:ext cx="1979848" cy="804742"/>
          </a:xfrm>
          <a:prstGeom prst="rect">
            <a:avLst/>
          </a:prstGeom>
        </p:spPr>
      </p:pic>
      <p:pic>
        <p:nvPicPr>
          <p:cNvPr id="17" name="图片 16"/>
          <p:cNvPicPr>
            <a:picLocks noChangeAspect="1"/>
          </p:cNvPicPr>
          <p:nvPr>
            <p:custDataLst>
              <p:tags r:id="rId8"/>
            </p:custDataLst>
          </p:nvPr>
        </p:nvPicPr>
        <p:blipFill>
          <a:blip r:embed="rId19"/>
          <a:stretch>
            <a:fillRect/>
          </a:stretch>
        </p:blipFill>
        <p:spPr>
          <a:xfrm>
            <a:off x="3028360" y="3343052"/>
            <a:ext cx="1950616" cy="845894"/>
          </a:xfrm>
          <a:prstGeom prst="rect">
            <a:avLst/>
          </a:prstGeom>
        </p:spPr>
      </p:pic>
      <p:pic>
        <p:nvPicPr>
          <p:cNvPr id="18" name="图片 17"/>
          <p:cNvPicPr>
            <a:picLocks noChangeAspect="1"/>
          </p:cNvPicPr>
          <p:nvPr>
            <p:custDataLst>
              <p:tags r:id="rId9"/>
            </p:custDataLst>
          </p:nvPr>
        </p:nvPicPr>
        <p:blipFill>
          <a:blip r:embed="rId20"/>
          <a:stretch>
            <a:fillRect/>
          </a:stretch>
        </p:blipFill>
        <p:spPr>
          <a:xfrm>
            <a:off x="2999128" y="3457646"/>
            <a:ext cx="1979848" cy="804742"/>
          </a:xfrm>
          <a:prstGeom prst="rect">
            <a:avLst/>
          </a:prstGeom>
        </p:spPr>
      </p:pic>
      <p:sp>
        <p:nvSpPr>
          <p:cNvPr id="19" name="文本框 18"/>
          <p:cNvSpPr txBox="1"/>
          <p:nvPr>
            <p:custDataLst>
              <p:tags r:id="rId10"/>
            </p:custDataLst>
          </p:nvPr>
        </p:nvSpPr>
        <p:spPr>
          <a:xfrm>
            <a:off x="5156300" y="1607369"/>
            <a:ext cx="3354998" cy="554126"/>
          </a:xfrm>
          <a:prstGeom prst="rect">
            <a:avLst/>
          </a:prstGeom>
          <a:noFill/>
        </p:spPr>
        <p:txBody>
          <a:bodyPr wrap="square" rtlCol="0">
            <a:spAutoFit/>
          </a:bodyPr>
          <a:lstStyle/>
          <a:p>
            <a:pPr defTabSz="685800" fontAlgn="base">
              <a:spcBef>
                <a:spcPct val="0"/>
              </a:spcBef>
              <a:spcAft>
                <a:spcPct val="0"/>
              </a:spcAft>
            </a:pPr>
            <a:r>
              <a:rPr lang="zh-CN" altLang="en-US" sz="3000" b="1">
                <a:solidFill>
                  <a:srgbClr val="0F1423"/>
                </a:solidFill>
                <a:latin typeface="方正宋刻本秀楷_GBK" panose="02000000000000000000" charset="-122"/>
                <a:ea typeface="方正宋刻本秀楷_GBK" panose="02000000000000000000" charset="-122"/>
                <a:cs typeface="Arial"/>
              </a:rPr>
              <a:t>一次对鲤鱼的遐想</a:t>
            </a:r>
          </a:p>
        </p:txBody>
      </p:sp>
      <p:sp>
        <p:nvSpPr>
          <p:cNvPr id="20" name="文本框 19"/>
          <p:cNvSpPr txBox="1"/>
          <p:nvPr>
            <p:custDataLst>
              <p:tags r:id="rId11"/>
            </p:custDataLst>
          </p:nvPr>
        </p:nvSpPr>
        <p:spPr>
          <a:xfrm>
            <a:off x="5209059" y="2424665"/>
            <a:ext cx="3536907" cy="830997"/>
          </a:xfrm>
          <a:prstGeom prst="rect">
            <a:avLst/>
          </a:prstGeom>
          <a:noFill/>
        </p:spPr>
        <p:txBody>
          <a:bodyPr wrap="square" rtlCol="0">
            <a:spAutoFit/>
          </a:bodyPr>
          <a:lstStyle/>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一次对爱因斯坦未完成</a:t>
            </a:r>
            <a:endParaRPr lang="en-US" altLang="zh-CN" sz="2400" b="1">
              <a:solidFill>
                <a:srgbClr val="0F1423"/>
              </a:solidFill>
              <a:latin typeface="方正宋刻本秀楷_GBK" panose="02000000000000000000" charset="-122"/>
              <a:ea typeface="方正宋刻本秀楷_GBK" panose="02000000000000000000" charset="-122"/>
              <a:cs typeface="Arial"/>
            </a:endParaRPr>
          </a:p>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理论的探索</a:t>
            </a:r>
          </a:p>
        </p:txBody>
      </p:sp>
      <p:sp>
        <p:nvSpPr>
          <p:cNvPr id="21" name="文本框 20"/>
          <p:cNvSpPr txBox="1"/>
          <p:nvPr>
            <p:custDataLst>
              <p:tags r:id="rId12"/>
            </p:custDataLst>
          </p:nvPr>
        </p:nvSpPr>
        <p:spPr>
          <a:xfrm>
            <a:off x="5250091" y="3344681"/>
            <a:ext cx="3882986" cy="830997"/>
          </a:xfrm>
          <a:prstGeom prst="rect">
            <a:avLst/>
          </a:prstGeom>
          <a:noFill/>
        </p:spPr>
        <p:txBody>
          <a:bodyPr wrap="square" rtlCol="0">
            <a:spAutoFit/>
          </a:bodyPr>
          <a:lstStyle/>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一次建造电子感应加速</a:t>
            </a:r>
            <a:endParaRPr lang="en-US" altLang="zh-CN" sz="2400" b="1">
              <a:solidFill>
                <a:srgbClr val="0F1423"/>
              </a:solidFill>
              <a:latin typeface="方正宋刻本秀楷_GBK" panose="02000000000000000000" charset="-122"/>
              <a:ea typeface="方正宋刻本秀楷_GBK" panose="02000000000000000000" charset="-122"/>
              <a:cs typeface="Arial"/>
            </a:endParaRPr>
          </a:p>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器的实验</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ppt_y</p:attrName>
                                        </p:attrNameLst>
                                      </p:cBhvr>
                                      <p:tavLst>
                                        <p:tav tm="0">
                                          <p:val>
                                            <p:strVal val="#ppt_y+#ppt_h*1.125000"/>
                                          </p:val>
                                        </p:tav>
                                        <p:tav tm="100000">
                                          <p:val>
                                            <p:strVal val="#ppt_y"/>
                                          </p:val>
                                        </p:tav>
                                      </p:tavLst>
                                    </p:anim>
                                    <p:animEffect transition="in" filter="wipe(up)">
                                      <p:cBhvr>
                                        <p:cTn id="40" dur="500"/>
                                        <p:tgtEl>
                                          <p:spTgt spid="19"/>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p:tgtEl>
                                          <p:spTgt spid="20"/>
                                        </p:tgtEl>
                                        <p:attrNameLst>
                                          <p:attrName>ppt_y</p:attrName>
                                        </p:attrNameLst>
                                      </p:cBhvr>
                                      <p:tavLst>
                                        <p:tav tm="0">
                                          <p:val>
                                            <p:strVal val="#ppt_y+#ppt_h*1.125000"/>
                                          </p:val>
                                        </p:tav>
                                        <p:tav tm="100000">
                                          <p:val>
                                            <p:strVal val="#ppt_y"/>
                                          </p:val>
                                        </p:tav>
                                      </p:tavLst>
                                    </p:anim>
                                    <p:animEffect transition="in" filter="wipe(up)">
                                      <p:cBhvr>
                                        <p:cTn id="51" dur="500"/>
                                        <p:tgtEl>
                                          <p:spTgt spid="20"/>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ppt_y</p:attrName>
                                        </p:attrNameLst>
                                      </p:cBhvr>
                                      <p:tavLst>
                                        <p:tav tm="0">
                                          <p:val>
                                            <p:strVal val="#ppt_y+#ppt_h*1.125000"/>
                                          </p:val>
                                        </p:tav>
                                        <p:tav tm="100000">
                                          <p:val>
                                            <p:strVal val="#ppt_y"/>
                                          </p:val>
                                        </p:tav>
                                      </p:tavLst>
                                    </p:anim>
                                    <p:animEffect transition="in" filter="wipe(up)">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285378" y="220041"/>
            <a:ext cx="7478371" cy="477054"/>
          </a:xfrm>
          <a:prstGeom prst="rect">
            <a:avLst/>
          </a:prstGeom>
          <a:noFill/>
        </p:spPr>
        <p:txBody>
          <a:bodyPr wrap="square" rtlCol="0" anchor="t">
            <a:spAutoFit/>
          </a:bodyPr>
          <a:lstStyle/>
          <a:p>
            <a:pPr defTabSz="685800">
              <a:lnSpc>
                <a:spcPts val="3045"/>
              </a:lnSpc>
            </a:pPr>
            <a:r>
              <a:rPr lang="zh-CN" altLang="en-US" sz="3000" b="1" spc="75">
                <a:solidFill>
                  <a:srgbClr val="7030A0"/>
                </a:solidFill>
                <a:latin typeface="华文中宋" panose="02010600040101010101" pitchFamily="2" charset="-122"/>
                <a:ea typeface="华文中宋" panose="02010600040101010101" pitchFamily="2" charset="-122"/>
                <a:cs typeface="微软雅黑" panose="020B0503020204020204" pitchFamily="34" charset="-122"/>
                <a:sym typeface="+mn-ea"/>
              </a:rPr>
              <a:t>这个 “三个一次”分别对应哪些自然段呢？</a:t>
            </a:r>
          </a:p>
        </p:txBody>
      </p:sp>
      <p:sp>
        <p:nvSpPr>
          <p:cNvPr id="19" name="文本框 18"/>
          <p:cNvSpPr txBox="1"/>
          <p:nvPr>
            <p:custDataLst>
              <p:tags r:id="rId3"/>
            </p:custDataLst>
          </p:nvPr>
        </p:nvSpPr>
        <p:spPr>
          <a:xfrm>
            <a:off x="1336120" y="1337120"/>
            <a:ext cx="3349644" cy="554126"/>
          </a:xfrm>
          <a:prstGeom prst="rect">
            <a:avLst/>
          </a:prstGeom>
          <a:noFill/>
        </p:spPr>
        <p:txBody>
          <a:bodyPr wrap="square" rtlCol="0">
            <a:spAutoFit/>
          </a:bodyPr>
          <a:lstStyle/>
          <a:p>
            <a:pPr defTabSz="685800" fontAlgn="base">
              <a:spcBef>
                <a:spcPct val="0"/>
              </a:spcBef>
              <a:spcAft>
                <a:spcPct val="0"/>
              </a:spcAft>
            </a:pPr>
            <a:r>
              <a:rPr lang="zh-CN" altLang="en-US" sz="3000" b="1">
                <a:solidFill>
                  <a:srgbClr val="0F1423"/>
                </a:solidFill>
                <a:latin typeface="方正宋刻本秀楷_GBK" panose="02000000000000000000" charset="-122"/>
                <a:ea typeface="方正宋刻本秀楷_GBK" panose="02000000000000000000" charset="-122"/>
                <a:cs typeface="Arial"/>
              </a:rPr>
              <a:t>一次对鲤鱼的遐想</a:t>
            </a:r>
          </a:p>
        </p:txBody>
      </p:sp>
      <p:sp>
        <p:nvSpPr>
          <p:cNvPr id="20" name="文本框 19"/>
          <p:cNvSpPr txBox="1"/>
          <p:nvPr>
            <p:custDataLst>
              <p:tags r:id="rId4"/>
            </p:custDataLst>
          </p:nvPr>
        </p:nvSpPr>
        <p:spPr>
          <a:xfrm>
            <a:off x="1380792" y="2116787"/>
            <a:ext cx="3428737" cy="830997"/>
          </a:xfrm>
          <a:prstGeom prst="rect">
            <a:avLst/>
          </a:prstGeom>
          <a:noFill/>
        </p:spPr>
        <p:txBody>
          <a:bodyPr wrap="square" rtlCol="0">
            <a:spAutoFit/>
          </a:bodyPr>
          <a:lstStyle/>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一次对爱因斯坦未完成</a:t>
            </a:r>
            <a:endParaRPr lang="en-US" altLang="zh-CN" sz="2400" b="1">
              <a:solidFill>
                <a:srgbClr val="0F1423"/>
              </a:solidFill>
              <a:latin typeface="方正宋刻本秀楷_GBK" panose="02000000000000000000" charset="-122"/>
              <a:ea typeface="方正宋刻本秀楷_GBK" panose="02000000000000000000" charset="-122"/>
              <a:cs typeface="Arial"/>
            </a:endParaRPr>
          </a:p>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理论的探索</a:t>
            </a:r>
          </a:p>
        </p:txBody>
      </p:sp>
      <p:sp>
        <p:nvSpPr>
          <p:cNvPr id="21" name="文本框 20"/>
          <p:cNvSpPr txBox="1"/>
          <p:nvPr>
            <p:custDataLst>
              <p:tags r:id="rId5"/>
            </p:custDataLst>
          </p:nvPr>
        </p:nvSpPr>
        <p:spPr>
          <a:xfrm>
            <a:off x="1405983" y="2990829"/>
            <a:ext cx="3354998" cy="830997"/>
          </a:xfrm>
          <a:prstGeom prst="rect">
            <a:avLst/>
          </a:prstGeom>
          <a:noFill/>
        </p:spPr>
        <p:txBody>
          <a:bodyPr wrap="square" rtlCol="0">
            <a:spAutoFit/>
          </a:bodyPr>
          <a:lstStyle/>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一次建造电子感应加速</a:t>
            </a:r>
            <a:endParaRPr lang="en-US" altLang="zh-CN" sz="2400" b="1">
              <a:solidFill>
                <a:srgbClr val="0F1423"/>
              </a:solidFill>
              <a:latin typeface="方正宋刻本秀楷_GBK" panose="02000000000000000000" charset="-122"/>
              <a:ea typeface="方正宋刻本秀楷_GBK" panose="02000000000000000000" charset="-122"/>
              <a:cs typeface="Arial"/>
            </a:endParaRPr>
          </a:p>
          <a:p>
            <a:pPr defTabSz="685800" fontAlgn="base">
              <a:spcBef>
                <a:spcPct val="0"/>
              </a:spcBef>
              <a:spcAft>
                <a:spcPct val="0"/>
              </a:spcAft>
            </a:pPr>
            <a:r>
              <a:rPr lang="zh-CN" altLang="en-US" sz="2400" b="1">
                <a:solidFill>
                  <a:srgbClr val="0F1423"/>
                </a:solidFill>
                <a:latin typeface="方正宋刻本秀楷_GBK" panose="02000000000000000000" charset="-122"/>
                <a:ea typeface="方正宋刻本秀楷_GBK" panose="02000000000000000000" charset="-122"/>
                <a:cs typeface="Arial"/>
              </a:rPr>
              <a:t>器的实验</a:t>
            </a:r>
          </a:p>
        </p:txBody>
      </p:sp>
      <p:sp>
        <p:nvSpPr>
          <p:cNvPr id="22" name="圆角矩形 21"/>
          <p:cNvSpPr/>
          <p:nvPr>
            <p:custDataLst>
              <p:tags r:id="rId6"/>
            </p:custDataLst>
          </p:nvPr>
        </p:nvSpPr>
        <p:spPr>
          <a:xfrm>
            <a:off x="4860925" y="1281430"/>
            <a:ext cx="1606550"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en-US" altLang="zh-CN" sz="2700" b="1">
                <a:solidFill>
                  <a:srgbClr val="FFFFFF"/>
                </a:solidFill>
                <a:latin typeface="华文隶书" panose="02010800040101010101" pitchFamily="2" charset="-122"/>
                <a:ea typeface="华文隶书" panose="02010800040101010101" pitchFamily="2" charset="-122"/>
                <a:cs typeface="Arial"/>
              </a:rPr>
              <a:t>2-11</a:t>
            </a:r>
            <a:r>
              <a:rPr lang="zh-CN" altLang="en-US" sz="2700" b="1">
                <a:solidFill>
                  <a:srgbClr val="FFFFFF"/>
                </a:solidFill>
                <a:latin typeface="华文隶书" panose="02010800040101010101" pitchFamily="2" charset="-122"/>
                <a:ea typeface="华文隶书" panose="02010800040101010101" pitchFamily="2" charset="-122"/>
                <a:cs typeface="Arial"/>
              </a:rPr>
              <a:t>段</a:t>
            </a:r>
          </a:p>
        </p:txBody>
      </p:sp>
      <p:sp>
        <p:nvSpPr>
          <p:cNvPr id="23" name="圆角矩形 22"/>
          <p:cNvSpPr/>
          <p:nvPr>
            <p:custDataLst>
              <p:tags r:id="rId7"/>
            </p:custDataLst>
          </p:nvPr>
        </p:nvSpPr>
        <p:spPr>
          <a:xfrm>
            <a:off x="4874895" y="2199005"/>
            <a:ext cx="1640840"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en-US" altLang="zh-CN" sz="2700" b="1">
                <a:solidFill>
                  <a:srgbClr val="FFFFFF"/>
                </a:solidFill>
                <a:latin typeface="华文隶书" panose="02010800040101010101" pitchFamily="2" charset="-122"/>
                <a:ea typeface="华文隶书" panose="02010800040101010101" pitchFamily="2" charset="-122"/>
                <a:cs typeface="Arial"/>
              </a:rPr>
              <a:t>12-14</a:t>
            </a:r>
            <a:r>
              <a:rPr lang="zh-CN" altLang="en-US" sz="2700" b="1">
                <a:solidFill>
                  <a:srgbClr val="FFFFFF"/>
                </a:solidFill>
                <a:latin typeface="华文隶书" panose="02010800040101010101" pitchFamily="2" charset="-122"/>
                <a:ea typeface="华文隶书" panose="02010800040101010101" pitchFamily="2" charset="-122"/>
                <a:cs typeface="Arial"/>
              </a:rPr>
              <a:t>段</a:t>
            </a:r>
          </a:p>
        </p:txBody>
      </p:sp>
      <p:sp>
        <p:nvSpPr>
          <p:cNvPr id="24" name="圆角矩形 23"/>
          <p:cNvSpPr/>
          <p:nvPr>
            <p:custDataLst>
              <p:tags r:id="rId8"/>
            </p:custDataLst>
          </p:nvPr>
        </p:nvSpPr>
        <p:spPr>
          <a:xfrm>
            <a:off x="4655820" y="3056890"/>
            <a:ext cx="1811655"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en-US" altLang="zh-CN" sz="2700" b="1">
                <a:solidFill>
                  <a:srgbClr val="FFFFFF"/>
                </a:solidFill>
                <a:latin typeface="华文隶书" panose="02010800040101010101" pitchFamily="2" charset="-122"/>
                <a:ea typeface="华文隶书" panose="02010800040101010101" pitchFamily="2" charset="-122"/>
                <a:cs typeface="Arial"/>
              </a:rPr>
              <a:t>15-18</a:t>
            </a:r>
            <a:r>
              <a:rPr lang="zh-CN" altLang="en-US" sz="2700" b="1">
                <a:solidFill>
                  <a:srgbClr val="FFFFFF"/>
                </a:solidFill>
                <a:latin typeface="华文隶书" panose="02010800040101010101" pitchFamily="2" charset="-122"/>
                <a:ea typeface="华文隶书" panose="02010800040101010101" pitchFamily="2" charset="-122"/>
                <a:cs typeface="Arial"/>
              </a:rPr>
              <a:t>段</a:t>
            </a:r>
          </a:p>
        </p:txBody>
      </p:sp>
      <p:pic>
        <p:nvPicPr>
          <p:cNvPr id="7" name="图片 6"/>
          <p:cNvPicPr>
            <a:picLocks noChangeAspect="1"/>
          </p:cNvPicPr>
          <p:nvPr>
            <p:custDataLst>
              <p:tags r:id="rId9"/>
            </p:custDataLst>
          </p:nvPr>
        </p:nvPicPr>
        <p:blipFill>
          <a:blip r:embed="rId14"/>
          <a:stretch>
            <a:fillRect/>
          </a:stretch>
        </p:blipFill>
        <p:spPr>
          <a:xfrm>
            <a:off x="467544" y="1037711"/>
            <a:ext cx="951059" cy="3068078"/>
          </a:xfrm>
          <a:prstGeom prst="rect">
            <a:avLst/>
          </a:prstGeom>
        </p:spPr>
      </p:pic>
      <p:pic>
        <p:nvPicPr>
          <p:cNvPr id="9" name="图片 8"/>
          <p:cNvPicPr>
            <a:picLocks noChangeAspect="1"/>
          </p:cNvPicPr>
          <p:nvPr>
            <p:custDataLst>
              <p:tags r:id="rId10"/>
            </p:custDataLst>
          </p:nvPr>
        </p:nvPicPr>
        <p:blipFill>
          <a:blip r:embed="rId15"/>
          <a:stretch>
            <a:fillRect/>
          </a:stretch>
        </p:blipFill>
        <p:spPr>
          <a:xfrm>
            <a:off x="6320595" y="1133642"/>
            <a:ext cx="1378868" cy="2068304"/>
          </a:xfrm>
          <a:prstGeom prst="rect">
            <a:avLst/>
          </a:prstGeom>
        </p:spPr>
      </p:pic>
      <p:pic>
        <p:nvPicPr>
          <p:cNvPr id="10" name="图片 9"/>
          <p:cNvPicPr>
            <a:picLocks noChangeAspect="1"/>
          </p:cNvPicPr>
          <p:nvPr>
            <p:custDataLst>
              <p:tags r:id="rId11"/>
            </p:custDataLst>
          </p:nvPr>
        </p:nvPicPr>
        <p:blipFill>
          <a:blip r:embed="rId16"/>
          <a:stretch>
            <a:fillRect/>
          </a:stretch>
        </p:blipFill>
        <p:spPr>
          <a:xfrm>
            <a:off x="6268757" y="2886114"/>
            <a:ext cx="1599733" cy="1017342"/>
          </a:xfrm>
          <a:prstGeom prst="rect">
            <a:avLst/>
          </a:prstGeom>
        </p:spPr>
      </p:pic>
      <p:sp>
        <p:nvSpPr>
          <p:cNvPr id="25" name="圆角矩形 24"/>
          <p:cNvSpPr/>
          <p:nvPr>
            <p:custDataLst>
              <p:tags r:id="rId12"/>
            </p:custDataLst>
          </p:nvPr>
        </p:nvSpPr>
        <p:spPr>
          <a:xfrm>
            <a:off x="2889508" y="3792167"/>
            <a:ext cx="3501647" cy="48881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100" b="1">
                <a:solidFill>
                  <a:srgbClr val="7030A0"/>
                </a:solidFill>
                <a:latin typeface="华文隶书" panose="02010800040101010101" pitchFamily="2" charset="-122"/>
                <a:ea typeface="华文隶书" panose="02010800040101010101" pitchFamily="2" charset="-122"/>
                <a:cs typeface="Arial"/>
              </a:rPr>
              <a:t>两个阶段、三件事情</a:t>
            </a:r>
            <a:endParaRPr lang="en-US" altLang="zh-CN" sz="2100" b="1">
              <a:solidFill>
                <a:srgbClr val="7030A0"/>
              </a:solidFill>
              <a:latin typeface="华文隶书" panose="02010800040101010101" pitchFamily="2" charset="-122"/>
              <a:ea typeface="华文隶书" panose="02010800040101010101" pitchFamily="2" charset="-122"/>
              <a:cs typeface="Aria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up)">
                                      <p:cBhvr>
                                        <p:cTn id="25" dur="500"/>
                                        <p:tgtEl>
                                          <p:spTgt spid="21"/>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9"/>
          <a:stretch>
            <a:fillRect/>
          </a:stretch>
        </p:blipFill>
        <p:spPr>
          <a:xfrm>
            <a:off x="-14543" y="1"/>
            <a:ext cx="9158543" cy="1354454"/>
          </a:xfrm>
          <a:prstGeom prst="rect">
            <a:avLst/>
          </a:prstGeom>
        </p:spPr>
      </p:pic>
      <p:sp>
        <p:nvSpPr>
          <p:cNvPr id="6" name="圆角矩形 5"/>
          <p:cNvSpPr/>
          <p:nvPr>
            <p:custDataLst>
              <p:tags r:id="rId3"/>
            </p:custDataLst>
          </p:nvPr>
        </p:nvSpPr>
        <p:spPr>
          <a:xfrm>
            <a:off x="2813905" y="339089"/>
            <a:ext cx="3501647"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分析一下三件事</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sp>
        <p:nvSpPr>
          <p:cNvPr id="19" name="文本框 18"/>
          <p:cNvSpPr txBox="1"/>
          <p:nvPr>
            <p:custDataLst>
              <p:tags r:id="rId4"/>
            </p:custDataLst>
          </p:nvPr>
        </p:nvSpPr>
        <p:spPr>
          <a:xfrm>
            <a:off x="904822" y="2257130"/>
            <a:ext cx="5021195" cy="2169825"/>
          </a:xfrm>
          <a:prstGeom prst="rect">
            <a:avLst/>
          </a:prstGeom>
          <a:noFill/>
        </p:spPr>
        <p:txBody>
          <a:bodyPr wrap="square" rtlCol="0">
            <a:spAutoFit/>
          </a:bodyPr>
          <a:lstStyle/>
          <a:p>
            <a:pPr defTabSz="685800" fontAlgn="base">
              <a:spcBef>
                <a:spcPct val="0"/>
              </a:spcBef>
              <a:spcAft>
                <a:spcPct val="0"/>
              </a:spcAft>
            </a:pPr>
            <a:r>
              <a:rPr lang="zh-CN" altLang="en-US" sz="2700" b="1">
                <a:solidFill>
                  <a:srgbClr val="0F1423"/>
                </a:solidFill>
                <a:latin typeface="华文楷体" panose="02010600040101010101" pitchFamily="2" charset="-122"/>
                <a:ea typeface="华文楷体" panose="02010600040101010101" pitchFamily="2" charset="-122"/>
                <a:cs typeface="Arial"/>
              </a:rPr>
              <a:t>鲤鱼“科学家”观察和解释世界的局限性，使作者反思人类在观察和理解世界上的不足，引发了他对更为广阔的平行宇宙或多维空间的向往。</a:t>
            </a:r>
          </a:p>
        </p:txBody>
      </p:sp>
      <p:sp>
        <p:nvSpPr>
          <p:cNvPr id="7" name="文本框 6"/>
          <p:cNvSpPr txBox="1"/>
          <p:nvPr>
            <p:custDataLst>
              <p:tags r:id="rId5"/>
            </p:custDataLst>
          </p:nvPr>
        </p:nvSpPr>
        <p:spPr>
          <a:xfrm>
            <a:off x="251520" y="1626751"/>
            <a:ext cx="5721389" cy="477054"/>
          </a:xfrm>
          <a:prstGeom prst="rect">
            <a:avLst/>
          </a:prstGeom>
          <a:noFill/>
        </p:spPr>
        <p:txBody>
          <a:bodyPr wrap="square" rtlCol="0" anchor="t">
            <a:spAutoFit/>
          </a:bodyPr>
          <a:lstStyle/>
          <a:p>
            <a:pPr defTabSz="685800">
              <a:lnSpc>
                <a:spcPts val="3045"/>
              </a:lnSpc>
            </a:pPr>
            <a:r>
              <a:rPr lang="zh-CN" altLang="en-US" sz="3000" b="1" spc="75">
                <a:solidFill>
                  <a:srgbClr val="00B050"/>
                </a:solidFill>
                <a:latin typeface="华文中宋" panose="02010600040101010101" pitchFamily="2" charset="-122"/>
                <a:ea typeface="华文中宋" panose="02010600040101010101" pitchFamily="2" charset="-122"/>
                <a:cs typeface="微软雅黑" panose="020B0503020204020204" pitchFamily="34" charset="-122"/>
              </a:rPr>
              <a:t>第一件事：</a:t>
            </a:r>
            <a:r>
              <a:rPr lang="zh-CN" altLang="en-US" sz="3000" b="1" spc="75">
                <a:solidFill>
                  <a:srgbClr val="7030A0"/>
                </a:solidFill>
                <a:latin typeface="华文中宋" panose="02010600040101010101" pitchFamily="2" charset="-122"/>
                <a:ea typeface="华文中宋" panose="02010600040101010101" pitchFamily="2" charset="-122"/>
                <a:cs typeface="微软雅黑" panose="020B0503020204020204" pitchFamily="34" charset="-122"/>
              </a:rPr>
              <a:t>对鲤鱼世界的遐想</a:t>
            </a:r>
          </a:p>
        </p:txBody>
      </p:sp>
      <p:pic>
        <p:nvPicPr>
          <p:cNvPr id="3" name="图片 2"/>
          <p:cNvPicPr>
            <a:picLocks noChangeAspect="1"/>
          </p:cNvPicPr>
          <p:nvPr>
            <p:custDataLst>
              <p:tags r:id="rId6"/>
            </p:custDataLst>
          </p:nvPr>
        </p:nvPicPr>
        <p:blipFill>
          <a:blip r:embed="rId10"/>
          <a:stretch>
            <a:fillRect/>
          </a:stretch>
        </p:blipFill>
        <p:spPr>
          <a:xfrm>
            <a:off x="6559062" y="-5697"/>
            <a:ext cx="2584939" cy="5149197"/>
          </a:xfrm>
          <a:prstGeom prst="rect">
            <a:avLst/>
          </a:prstGeom>
        </p:spPr>
      </p:pic>
      <p:sp>
        <p:nvSpPr>
          <p:cNvPr id="9" name="圆角矩形 8"/>
          <p:cNvSpPr/>
          <p:nvPr>
            <p:custDataLst>
              <p:tags r:id="rId7"/>
            </p:custDataLst>
          </p:nvPr>
        </p:nvSpPr>
        <p:spPr>
          <a:xfrm>
            <a:off x="3493476" y="4333727"/>
            <a:ext cx="2232991"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想象力</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8"/>
          <a:stretch>
            <a:fillRect/>
          </a:stretch>
        </p:blipFill>
        <p:spPr>
          <a:xfrm>
            <a:off x="-14543" y="1"/>
            <a:ext cx="9158543" cy="1354454"/>
          </a:xfrm>
          <a:prstGeom prst="rect">
            <a:avLst/>
          </a:prstGeom>
        </p:spPr>
      </p:pic>
      <p:sp>
        <p:nvSpPr>
          <p:cNvPr id="6" name="圆角矩形 5"/>
          <p:cNvSpPr/>
          <p:nvPr>
            <p:custDataLst>
              <p:tags r:id="rId3"/>
            </p:custDataLst>
          </p:nvPr>
        </p:nvSpPr>
        <p:spPr>
          <a:xfrm>
            <a:off x="339970" y="257906"/>
            <a:ext cx="4882661" cy="84406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spcBef>
                <a:spcPct val="0"/>
              </a:spcBef>
              <a:spcAft>
                <a:spcPct val="0"/>
              </a:spcAft>
              <a:defRPr/>
            </a:pPr>
            <a:r>
              <a:rPr lang="zh-CN" altLang="en-US" sz="2400" b="1">
                <a:solidFill>
                  <a:srgbClr val="FFFFFF"/>
                </a:solidFill>
                <a:latin typeface="微软雅黑" panose="020B0503020204020204" pitchFamily="34" charset="-122"/>
                <a:ea typeface="微软雅黑" panose="020B0503020204020204" pitchFamily="34" charset="-122"/>
                <a:cs typeface="Arial"/>
              </a:rPr>
              <a:t>作者在这里使用了</a:t>
            </a:r>
            <a:r>
              <a:rPr lang="zh-CN" altLang="en-US" sz="2400" b="1">
                <a:solidFill>
                  <a:srgbClr val="FFFF00"/>
                </a:solidFill>
                <a:latin typeface="微软雅黑" panose="020B0503020204020204" pitchFamily="34" charset="-122"/>
                <a:ea typeface="微软雅黑" panose="020B0503020204020204" pitchFamily="34" charset="-122"/>
                <a:cs typeface="Arial"/>
              </a:rPr>
              <a:t>类比推理</a:t>
            </a:r>
            <a:r>
              <a:rPr lang="zh-CN" altLang="en-US" sz="2400" b="1">
                <a:solidFill>
                  <a:srgbClr val="FFFFFF"/>
                </a:solidFill>
                <a:latin typeface="微软雅黑" panose="020B0503020204020204" pitchFamily="34" charset="-122"/>
                <a:ea typeface="微软雅黑" panose="020B0503020204020204" pitchFamily="34" charset="-122"/>
                <a:cs typeface="Arial"/>
              </a:rPr>
              <a:t>方法</a:t>
            </a:r>
          </a:p>
        </p:txBody>
      </p:sp>
      <p:sp>
        <p:nvSpPr>
          <p:cNvPr id="8" name="文本框 7"/>
          <p:cNvSpPr txBox="1"/>
          <p:nvPr>
            <p:custDataLst>
              <p:tags r:id="rId4"/>
            </p:custDataLst>
          </p:nvPr>
        </p:nvSpPr>
        <p:spPr>
          <a:xfrm>
            <a:off x="179512" y="1822498"/>
            <a:ext cx="3560149" cy="1608133"/>
          </a:xfrm>
          <a:prstGeom prst="rect">
            <a:avLst/>
          </a:prstGeom>
          <a:noFill/>
        </p:spPr>
        <p:txBody>
          <a:bodyPr wrap="square" rtlCol="0" anchor="t">
            <a:spAutoFit/>
          </a:bodyPr>
          <a:lstStyle/>
          <a:p>
            <a:pPr defTabSz="685800">
              <a:lnSpc>
                <a:spcPts val="3045"/>
              </a:lnSpc>
            </a:pP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我们审视鲤鱼，也许冥冥之中，我们也被谁审视，我们又何尝不像自鸣得意的鲤鱼呢？</a:t>
            </a:r>
            <a:endParaRPr lang="zh-CN" altLang="en-US"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endParaRPr>
          </a:p>
        </p:txBody>
      </p:sp>
      <p:pic>
        <p:nvPicPr>
          <p:cNvPr id="3" name="图片 2"/>
          <p:cNvPicPr>
            <a:picLocks noChangeAspect="1"/>
          </p:cNvPicPr>
          <p:nvPr>
            <p:custDataLst>
              <p:tags r:id="rId5"/>
            </p:custDataLst>
          </p:nvPr>
        </p:nvPicPr>
        <p:blipFill>
          <a:blip r:embed="rId9"/>
          <a:stretch>
            <a:fillRect/>
          </a:stretch>
        </p:blipFill>
        <p:spPr>
          <a:xfrm>
            <a:off x="4089414" y="1354455"/>
            <a:ext cx="5054587" cy="3789046"/>
          </a:xfrm>
          <a:prstGeom prst="rect">
            <a:avLst/>
          </a:prstGeom>
        </p:spPr>
      </p:pic>
      <p:sp>
        <p:nvSpPr>
          <p:cNvPr id="7" name="圆角矩形 6"/>
          <p:cNvSpPr/>
          <p:nvPr>
            <p:custDataLst>
              <p:tags r:id="rId6"/>
            </p:custDataLst>
          </p:nvPr>
        </p:nvSpPr>
        <p:spPr>
          <a:xfrm>
            <a:off x="867507" y="3937146"/>
            <a:ext cx="2232991"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思维的局限</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179512" y="2657157"/>
            <a:ext cx="3600400" cy="1608133"/>
          </a:xfrm>
          <a:prstGeom prst="rect">
            <a:avLst/>
          </a:prstGeom>
          <a:noFill/>
        </p:spPr>
        <p:txBody>
          <a:bodyPr wrap="square" rtlCol="0" anchor="t">
            <a:spAutoFit/>
          </a:bodyPr>
          <a:lstStyle/>
          <a:p>
            <a:pPr defTabSz="685800">
              <a:lnSpc>
                <a:spcPts val="3045"/>
              </a:lnSpc>
            </a:pP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思维决定行为，思路决定出路。我们要勇于重新发现自己、思考自己、定位自己。</a:t>
            </a:r>
            <a:endParaRPr lang="zh-CN" altLang="en-US" sz="2400" b="1" spc="75">
              <a:solidFill>
                <a:srgbClr val="56CA95">
                  <a:lumMod val="50000"/>
                </a:srgbClr>
              </a:solidFill>
              <a:latin typeface="华文中宋" panose="02010600040101010101" pitchFamily="2" charset="-122"/>
              <a:ea typeface="华文中宋" panose="02010600040101010101" pitchFamily="2" charset="-122"/>
              <a:cs typeface="微软雅黑" panose="020B0503020204020204" pitchFamily="34" charset="-122"/>
              <a:sym typeface="+mn-ea"/>
            </a:endParaRPr>
          </a:p>
        </p:txBody>
      </p:sp>
      <p:sp>
        <p:nvSpPr>
          <p:cNvPr id="7" name="圆角矩形 6"/>
          <p:cNvSpPr/>
          <p:nvPr>
            <p:custDataLst>
              <p:tags r:id="rId3"/>
            </p:custDataLst>
          </p:nvPr>
        </p:nvSpPr>
        <p:spPr>
          <a:xfrm>
            <a:off x="395536" y="134813"/>
            <a:ext cx="2232991" cy="6762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000000">
                    <a:lumMod val="95000"/>
                    <a:lumOff val="5000"/>
                  </a:srgbClr>
                </a:solidFill>
                <a:latin typeface="华文隶书" panose="02010800040101010101" pitchFamily="2" charset="-122"/>
                <a:ea typeface="华文隶书" panose="02010800040101010101" pitchFamily="2" charset="-122"/>
                <a:cs typeface="Arial"/>
              </a:rPr>
              <a:t>思维的局限</a:t>
            </a:r>
            <a:endParaRPr lang="en-US" altLang="zh-CN" sz="2700" b="1">
              <a:solidFill>
                <a:srgbClr val="000000">
                  <a:lumMod val="95000"/>
                  <a:lumOff val="5000"/>
                </a:srgbClr>
              </a:solidFill>
              <a:latin typeface="华文隶书" panose="02010800040101010101" pitchFamily="2" charset="-122"/>
              <a:ea typeface="华文隶书" panose="02010800040101010101" pitchFamily="2" charset="-122"/>
              <a:cs typeface="Arial"/>
            </a:endParaRPr>
          </a:p>
        </p:txBody>
      </p:sp>
      <p:sp>
        <p:nvSpPr>
          <p:cNvPr id="9" name="圆角矩形 8"/>
          <p:cNvSpPr/>
          <p:nvPr>
            <p:custDataLst>
              <p:tags r:id="rId4"/>
            </p:custDataLst>
          </p:nvPr>
        </p:nvSpPr>
        <p:spPr>
          <a:xfrm>
            <a:off x="1763688" y="1045500"/>
            <a:ext cx="5058508" cy="12401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微软雅黑" panose="020B0503020204020204" pitchFamily="34" charset="-122"/>
                <a:ea typeface="微软雅黑" panose="020B0503020204020204" pitchFamily="34" charset="-122"/>
                <a:cs typeface="Arial"/>
              </a:rPr>
              <a:t>子曰：“君子不器。”</a:t>
            </a:r>
            <a:endParaRPr lang="en-US" altLang="zh-CN" sz="2700" b="1">
              <a:solidFill>
                <a:srgbClr val="FFFFFF"/>
              </a:solidFill>
              <a:latin typeface="微软雅黑" panose="020B0503020204020204" pitchFamily="34" charset="-122"/>
              <a:ea typeface="微软雅黑" panose="020B0503020204020204" pitchFamily="34" charset="-122"/>
              <a:cs typeface="Arial"/>
            </a:endParaRPr>
          </a:p>
          <a:p>
            <a:pPr algn="ctr" defTabSz="685800">
              <a:spcBef>
                <a:spcPct val="0"/>
              </a:spcBef>
              <a:spcAft>
                <a:spcPct val="0"/>
              </a:spcAft>
              <a:defRPr/>
            </a:pPr>
            <a:r>
              <a:rPr lang="en-US" altLang="zh-CN" sz="2700">
                <a:solidFill>
                  <a:srgbClr val="FFFFFF"/>
                </a:solidFill>
                <a:latin typeface="华文仿宋" panose="02010600040101010101" pitchFamily="2" charset="-122"/>
                <a:ea typeface="华文仿宋" panose="02010600040101010101" pitchFamily="2" charset="-122"/>
                <a:cs typeface="Arial"/>
              </a:rPr>
              <a:t>         ——《</a:t>
            </a:r>
            <a:r>
              <a:rPr lang="zh-CN" altLang="en-US" sz="2700">
                <a:solidFill>
                  <a:srgbClr val="FFFFFF"/>
                </a:solidFill>
                <a:latin typeface="华文仿宋" panose="02010600040101010101" pitchFamily="2" charset="-122"/>
                <a:ea typeface="华文仿宋" panose="02010600040101010101" pitchFamily="2" charset="-122"/>
                <a:cs typeface="Arial"/>
              </a:rPr>
              <a:t>论语</a:t>
            </a:r>
            <a:r>
              <a:rPr lang="en-US" altLang="zh-CN" sz="2700">
                <a:solidFill>
                  <a:srgbClr val="FFFFFF"/>
                </a:solidFill>
                <a:latin typeface="华文仿宋" panose="02010600040101010101" pitchFamily="2" charset="-122"/>
                <a:ea typeface="华文仿宋" panose="02010600040101010101" pitchFamily="2" charset="-122"/>
                <a:cs typeface="Arial"/>
              </a:rPr>
              <a:t>·</a:t>
            </a:r>
            <a:r>
              <a:rPr lang="zh-CN" altLang="en-US" sz="2700">
                <a:solidFill>
                  <a:srgbClr val="FFFFFF"/>
                </a:solidFill>
                <a:latin typeface="华文仿宋" panose="02010600040101010101" pitchFamily="2" charset="-122"/>
                <a:ea typeface="华文仿宋" panose="02010600040101010101" pitchFamily="2" charset="-122"/>
                <a:cs typeface="Arial"/>
              </a:rPr>
              <a:t>为政</a:t>
            </a:r>
            <a:r>
              <a:rPr lang="en-US" altLang="zh-CN" sz="2700">
                <a:solidFill>
                  <a:srgbClr val="FFFFFF"/>
                </a:solidFill>
                <a:latin typeface="华文仿宋" panose="02010600040101010101" pitchFamily="2" charset="-122"/>
                <a:ea typeface="华文仿宋" panose="02010600040101010101" pitchFamily="2" charset="-122"/>
                <a:cs typeface="Arial"/>
              </a:rPr>
              <a:t>》</a:t>
            </a:r>
          </a:p>
        </p:txBody>
      </p:sp>
      <p:sp>
        <p:nvSpPr>
          <p:cNvPr id="10" name="圆角矩形 9"/>
          <p:cNvSpPr/>
          <p:nvPr>
            <p:custDataLst>
              <p:tags r:id="rId5"/>
            </p:custDataLst>
          </p:nvPr>
        </p:nvSpPr>
        <p:spPr>
          <a:xfrm>
            <a:off x="4067908" y="134813"/>
            <a:ext cx="3338147"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打破思维的局限</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pic>
        <p:nvPicPr>
          <p:cNvPr id="2" name="图片 1"/>
          <p:cNvPicPr>
            <a:picLocks noChangeAspect="1"/>
          </p:cNvPicPr>
          <p:nvPr>
            <p:custDataLst>
              <p:tags r:id="rId6"/>
            </p:custDataLst>
          </p:nvPr>
        </p:nvPicPr>
        <p:blipFill>
          <a:blip r:embed="rId8"/>
          <a:stretch>
            <a:fillRect/>
          </a:stretch>
        </p:blipFill>
        <p:spPr>
          <a:xfrm>
            <a:off x="4067908" y="2520019"/>
            <a:ext cx="4701686" cy="231521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105507" y="3668436"/>
            <a:ext cx="4466493" cy="1223412"/>
          </a:xfrm>
          <a:prstGeom prst="rect">
            <a:avLst/>
          </a:prstGeom>
          <a:noFill/>
        </p:spPr>
        <p:txBody>
          <a:bodyPr wrap="square" rtlCol="0" anchor="t">
            <a:spAutoFit/>
          </a:bodyPr>
          <a:lstStyle/>
          <a:p>
            <a:pPr defTabSz="685800">
              <a:lnSpc>
                <a:spcPts val="3045"/>
              </a:lnSpc>
            </a:pPr>
            <a:r>
              <a:rPr lang="en-US" altLang="zh-CN"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a:t>
            </a: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田忌赛马</a:t>
            </a:r>
            <a:r>
              <a:rPr lang="en-US" altLang="zh-CN"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a:t>
            </a: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的故事告诉我们：</a:t>
            </a:r>
            <a:r>
              <a:rPr lang="zh-CN" altLang="en-US" sz="2400" b="1" spc="75">
                <a:solidFill>
                  <a:srgbClr val="C00000"/>
                </a:solidFill>
                <a:latin typeface="华文中宋" panose="02010600040101010101" pitchFamily="2" charset="-122"/>
                <a:ea typeface="华文中宋" panose="02010600040101010101" pitchFamily="2" charset="-122"/>
                <a:cs typeface="微软雅黑" panose="020B0503020204020204" pitchFamily="34" charset="-122"/>
                <a:sym typeface="+mn-ea"/>
              </a:rPr>
              <a:t>做事情换一种思维，也许会达到意想不到的效果。</a:t>
            </a:r>
          </a:p>
        </p:txBody>
      </p:sp>
      <p:sp>
        <p:nvSpPr>
          <p:cNvPr id="10" name="圆角矩形 9"/>
          <p:cNvSpPr/>
          <p:nvPr>
            <p:custDataLst>
              <p:tags r:id="rId3"/>
            </p:custDataLst>
          </p:nvPr>
        </p:nvSpPr>
        <p:spPr>
          <a:xfrm>
            <a:off x="0" y="18259"/>
            <a:ext cx="3338147"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FF"/>
                </a:solidFill>
                <a:latin typeface="华文隶书" panose="02010800040101010101" pitchFamily="2" charset="-122"/>
                <a:ea typeface="华文隶书" panose="02010800040101010101" pitchFamily="2" charset="-122"/>
                <a:cs typeface="Arial"/>
              </a:rPr>
              <a:t>打破思维的局限</a:t>
            </a:r>
            <a:endParaRPr lang="en-US" altLang="zh-CN" sz="2700" b="1">
              <a:solidFill>
                <a:srgbClr val="FFFFFF"/>
              </a:solidFill>
              <a:latin typeface="华文隶书" panose="02010800040101010101" pitchFamily="2" charset="-122"/>
              <a:ea typeface="华文隶书" panose="02010800040101010101" pitchFamily="2" charset="-122"/>
              <a:cs typeface="Arial"/>
            </a:endParaRPr>
          </a:p>
        </p:txBody>
      </p:sp>
      <p:pic>
        <p:nvPicPr>
          <p:cNvPr id="3" name="图片 2"/>
          <p:cNvPicPr>
            <a:picLocks noChangeAspect="1"/>
          </p:cNvPicPr>
          <p:nvPr>
            <p:custDataLst>
              <p:tags r:id="rId4"/>
            </p:custDataLst>
          </p:nvPr>
        </p:nvPicPr>
        <p:blipFill>
          <a:blip r:embed="rId10"/>
          <a:stretch>
            <a:fillRect/>
          </a:stretch>
        </p:blipFill>
        <p:spPr>
          <a:xfrm>
            <a:off x="11911" y="1614487"/>
            <a:ext cx="4114800" cy="1914525"/>
          </a:xfrm>
          <a:prstGeom prst="rect">
            <a:avLst/>
          </a:prstGeom>
        </p:spPr>
      </p:pic>
      <p:sp>
        <p:nvSpPr>
          <p:cNvPr id="11" name="圆角矩形 10"/>
          <p:cNvSpPr/>
          <p:nvPr>
            <p:custDataLst>
              <p:tags r:id="rId5"/>
            </p:custDataLst>
          </p:nvPr>
        </p:nvSpPr>
        <p:spPr>
          <a:xfrm>
            <a:off x="395536" y="816373"/>
            <a:ext cx="2232991" cy="6762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00"/>
                </a:solidFill>
                <a:latin typeface="华文隶书" panose="02010800040101010101" pitchFamily="2" charset="-122"/>
                <a:ea typeface="华文隶书" panose="02010800040101010101" pitchFamily="2" charset="-122"/>
                <a:cs typeface="Arial"/>
              </a:rPr>
              <a:t>田忌赛马</a:t>
            </a:r>
            <a:endParaRPr lang="en-US" altLang="zh-CN" sz="2700" b="1">
              <a:solidFill>
                <a:srgbClr val="FFFF00"/>
              </a:solidFill>
              <a:latin typeface="华文隶书" panose="02010800040101010101" pitchFamily="2" charset="-122"/>
              <a:ea typeface="华文隶书" panose="02010800040101010101" pitchFamily="2" charset="-122"/>
              <a:cs typeface="Arial"/>
            </a:endParaRPr>
          </a:p>
        </p:txBody>
      </p:sp>
      <p:sp>
        <p:nvSpPr>
          <p:cNvPr id="9" name="文本框 8"/>
          <p:cNvSpPr txBox="1"/>
          <p:nvPr>
            <p:custDataLst>
              <p:tags r:id="rId6"/>
            </p:custDataLst>
          </p:nvPr>
        </p:nvSpPr>
        <p:spPr>
          <a:xfrm>
            <a:off x="4888482" y="3706512"/>
            <a:ext cx="4466493" cy="1223412"/>
          </a:xfrm>
          <a:prstGeom prst="rect">
            <a:avLst/>
          </a:prstGeom>
          <a:noFill/>
        </p:spPr>
        <p:txBody>
          <a:bodyPr wrap="square" rtlCol="0" anchor="t">
            <a:spAutoFit/>
          </a:bodyPr>
          <a:lstStyle/>
          <a:p>
            <a:pPr defTabSz="685800">
              <a:lnSpc>
                <a:spcPts val="3045"/>
              </a:lnSpc>
            </a:pPr>
            <a:r>
              <a:rPr lang="zh-CN" altLang="en-US" sz="2400" b="1" spc="75">
                <a:solidFill>
                  <a:srgbClr val="000000"/>
                </a:solidFill>
                <a:latin typeface="华文中宋" panose="02010600040101010101" pitchFamily="2" charset="-122"/>
                <a:ea typeface="华文中宋" panose="02010600040101010101" pitchFamily="2" charset="-122"/>
                <a:cs typeface="微软雅黑" panose="020B0503020204020204" pitchFamily="34" charset="-122"/>
                <a:sym typeface="+mn-ea"/>
              </a:rPr>
              <a:t>群儿戏于庭，一儿登瓮，足跌没水中，众皆弃去。光持石击瓮破之，水迸，儿得活。</a:t>
            </a:r>
            <a:endParaRPr lang="zh-CN" altLang="en-US" sz="2400" b="1" spc="75">
              <a:solidFill>
                <a:srgbClr val="C00000"/>
              </a:solidFill>
              <a:latin typeface="华文中宋" panose="02010600040101010101" pitchFamily="2" charset="-122"/>
              <a:ea typeface="华文中宋" panose="02010600040101010101" pitchFamily="2" charset="-122"/>
              <a:cs typeface="微软雅黑" panose="020B0503020204020204" pitchFamily="34" charset="-122"/>
              <a:sym typeface="+mn-ea"/>
            </a:endParaRPr>
          </a:p>
        </p:txBody>
      </p:sp>
      <p:pic>
        <p:nvPicPr>
          <p:cNvPr id="13" name="图片 12"/>
          <p:cNvPicPr>
            <a:picLocks noChangeAspect="1"/>
          </p:cNvPicPr>
          <p:nvPr>
            <p:custDataLst>
              <p:tags r:id="rId7"/>
            </p:custDataLst>
          </p:nvPr>
        </p:nvPicPr>
        <p:blipFill>
          <a:blip r:embed="rId11"/>
          <a:stretch>
            <a:fillRect/>
          </a:stretch>
        </p:blipFill>
        <p:spPr>
          <a:xfrm>
            <a:off x="6660232" y="0"/>
            <a:ext cx="2471857" cy="3732890"/>
          </a:xfrm>
          <a:prstGeom prst="rect">
            <a:avLst/>
          </a:prstGeom>
        </p:spPr>
      </p:pic>
      <p:sp>
        <p:nvSpPr>
          <p:cNvPr id="12" name="圆角矩形 10"/>
          <p:cNvSpPr/>
          <p:nvPr>
            <p:custDataLst>
              <p:tags r:id="rId8"/>
            </p:custDataLst>
          </p:nvPr>
        </p:nvSpPr>
        <p:spPr>
          <a:xfrm>
            <a:off x="4211352" y="45237"/>
            <a:ext cx="2232991" cy="6762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defRPr/>
            </a:pPr>
            <a:r>
              <a:rPr lang="zh-CN" altLang="en-US" sz="2700" b="1">
                <a:solidFill>
                  <a:srgbClr val="FFFF00"/>
                </a:solidFill>
                <a:latin typeface="华文隶书" panose="02010800040101010101" pitchFamily="2" charset="-122"/>
                <a:ea typeface="华文隶书" panose="02010800040101010101" pitchFamily="2" charset="-122"/>
                <a:cs typeface="Arial"/>
              </a:rPr>
              <a:t>司马光砸缸</a:t>
            </a:r>
            <a:endParaRPr lang="en-US" altLang="zh-CN" sz="2700" b="1">
              <a:solidFill>
                <a:srgbClr val="FFFF00"/>
              </a:solidFill>
              <a:latin typeface="华文隶书" panose="02010800040101010101" pitchFamily="2" charset="-122"/>
              <a:ea typeface="华文隶书" panose="02010800040101010101" pitchFamily="2" charset="-122"/>
              <a:cs typeface="Aria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9"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TY0ZDU5YjNiY2QzYjkwYWU3MDQ5ODE3YzUzMmU3OTUifQ=="/>
  <p:tag name="KSO_WPP_MARK_KEY" val="5b7407a5-2293-4c9d-abfe-df81375de4b4"/>
</p:tagLst>
</file>

<file path=ppt/tags/tag10.xml><?xml version="1.0" encoding="utf-8"?>
<p:tagLst xmlns:a="http://schemas.openxmlformats.org/drawingml/2006/main" xmlns:r="http://schemas.openxmlformats.org/officeDocument/2006/relationships" xmlns:p="http://schemas.openxmlformats.org/presentationml/2006/main">
  <p:tag name="AS_UNIQUEID" val="2521"/>
</p:tagLst>
</file>

<file path=ppt/tags/tag100.xml><?xml version="1.0" encoding="utf-8"?>
<p:tagLst xmlns:a="http://schemas.openxmlformats.org/drawingml/2006/main" xmlns:r="http://schemas.openxmlformats.org/officeDocument/2006/relationships" xmlns:p="http://schemas.openxmlformats.org/presentationml/2006/main">
  <p:tag name="AS_UNIQUEID" val="338"/>
</p:tagLst>
</file>

<file path=ppt/tags/tag101.xml><?xml version="1.0" encoding="utf-8"?>
<p:tagLst xmlns:a="http://schemas.openxmlformats.org/drawingml/2006/main" xmlns:r="http://schemas.openxmlformats.org/officeDocument/2006/relationships" xmlns:p="http://schemas.openxmlformats.org/presentationml/2006/main">
  <p:tag name="AS_UNIQUEID" val="339"/>
</p:tagLst>
</file>

<file path=ppt/tags/tag102.xml><?xml version="1.0" encoding="utf-8"?>
<p:tagLst xmlns:a="http://schemas.openxmlformats.org/drawingml/2006/main" xmlns:r="http://schemas.openxmlformats.org/officeDocument/2006/relationships" xmlns:p="http://schemas.openxmlformats.org/presentationml/2006/main">
  <p:tag name="AS_UNIQUEID" val="340"/>
</p:tagLst>
</file>

<file path=ppt/tags/tag103.xml><?xml version="1.0" encoding="utf-8"?>
<p:tagLst xmlns:a="http://schemas.openxmlformats.org/drawingml/2006/main" xmlns:r="http://schemas.openxmlformats.org/officeDocument/2006/relationships" xmlns:p="http://schemas.openxmlformats.org/presentationml/2006/main">
  <p:tag name="AS_UNIQUEID" val="341"/>
</p:tagLst>
</file>

<file path=ppt/tags/tag104.xml><?xml version="1.0" encoding="utf-8"?>
<p:tagLst xmlns:a="http://schemas.openxmlformats.org/drawingml/2006/main" xmlns:r="http://schemas.openxmlformats.org/officeDocument/2006/relationships" xmlns:p="http://schemas.openxmlformats.org/presentationml/2006/main">
  <p:tag name="AS_UNIQUEID" val="342"/>
</p:tagLst>
</file>

<file path=ppt/tags/tag105.xml><?xml version="1.0" encoding="utf-8"?>
<p:tagLst xmlns:a="http://schemas.openxmlformats.org/drawingml/2006/main" xmlns:r="http://schemas.openxmlformats.org/officeDocument/2006/relationships" xmlns:p="http://schemas.openxmlformats.org/presentationml/2006/main">
  <p:tag name="AS_UNIQUEID" val="343"/>
</p:tagLst>
</file>

<file path=ppt/tags/tag106.xml><?xml version="1.0" encoding="utf-8"?>
<p:tagLst xmlns:a="http://schemas.openxmlformats.org/drawingml/2006/main" xmlns:r="http://schemas.openxmlformats.org/officeDocument/2006/relationships" xmlns:p="http://schemas.openxmlformats.org/presentationml/2006/main">
  <p:tag name="AS_UNIQUEID" val="344"/>
</p:tagLst>
</file>

<file path=ppt/tags/tag107.xml><?xml version="1.0" encoding="utf-8"?>
<p:tagLst xmlns:a="http://schemas.openxmlformats.org/drawingml/2006/main" xmlns:r="http://schemas.openxmlformats.org/officeDocument/2006/relationships" xmlns:p="http://schemas.openxmlformats.org/presentationml/2006/main">
  <p:tag name="AS_UNIQUEID" val="345"/>
</p:tagLst>
</file>

<file path=ppt/tags/tag108.xml><?xml version="1.0" encoding="utf-8"?>
<p:tagLst xmlns:a="http://schemas.openxmlformats.org/drawingml/2006/main" xmlns:r="http://schemas.openxmlformats.org/officeDocument/2006/relationships" xmlns:p="http://schemas.openxmlformats.org/presentationml/2006/main">
  <p:tag name="AS_UNIQUEID" val="348"/>
</p:tagLst>
</file>

<file path=ppt/tags/tag109.xml><?xml version="1.0" encoding="utf-8"?>
<p:tagLst xmlns:a="http://schemas.openxmlformats.org/drawingml/2006/main" xmlns:r="http://schemas.openxmlformats.org/officeDocument/2006/relationships" xmlns:p="http://schemas.openxmlformats.org/presentationml/2006/main">
  <p:tag name="AS_UNIQUEID" val="349"/>
</p:tagLst>
</file>

<file path=ppt/tags/tag11.xml><?xml version="1.0" encoding="utf-8"?>
<p:tagLst xmlns:a="http://schemas.openxmlformats.org/drawingml/2006/main" xmlns:r="http://schemas.openxmlformats.org/officeDocument/2006/relationships" xmlns:p="http://schemas.openxmlformats.org/presentationml/2006/main">
  <p:tag name="AS_UNIQUEID" val="2522"/>
</p:tagLst>
</file>

<file path=ppt/tags/tag110.xml><?xml version="1.0" encoding="utf-8"?>
<p:tagLst xmlns:a="http://schemas.openxmlformats.org/drawingml/2006/main" xmlns:r="http://schemas.openxmlformats.org/officeDocument/2006/relationships" xmlns:p="http://schemas.openxmlformats.org/presentationml/2006/main">
  <p:tag name="AS_UNIQUEID" val="350"/>
</p:tagLst>
</file>

<file path=ppt/tags/tag111.xml><?xml version="1.0" encoding="utf-8"?>
<p:tagLst xmlns:a="http://schemas.openxmlformats.org/drawingml/2006/main" xmlns:r="http://schemas.openxmlformats.org/officeDocument/2006/relationships" xmlns:p="http://schemas.openxmlformats.org/presentationml/2006/main">
  <p:tag name="AS_UNIQUEID" val="352"/>
</p:tagLst>
</file>

<file path=ppt/tags/tag112.xml><?xml version="1.0" encoding="utf-8"?>
<p:tagLst xmlns:a="http://schemas.openxmlformats.org/drawingml/2006/main" xmlns:r="http://schemas.openxmlformats.org/officeDocument/2006/relationships" xmlns:p="http://schemas.openxmlformats.org/presentationml/2006/main">
  <p:tag name="AS_UNIQUEID" val="353"/>
</p:tagLst>
</file>

<file path=ppt/tags/tag113.xml><?xml version="1.0" encoding="utf-8"?>
<p:tagLst xmlns:a="http://schemas.openxmlformats.org/drawingml/2006/main" xmlns:r="http://schemas.openxmlformats.org/officeDocument/2006/relationships" xmlns:p="http://schemas.openxmlformats.org/presentationml/2006/main">
  <p:tag name="AS_UNIQUEID" val="354"/>
</p:tagLst>
</file>

<file path=ppt/tags/tag114.xml><?xml version="1.0" encoding="utf-8"?>
<p:tagLst xmlns:a="http://schemas.openxmlformats.org/drawingml/2006/main" xmlns:r="http://schemas.openxmlformats.org/officeDocument/2006/relationships" xmlns:p="http://schemas.openxmlformats.org/presentationml/2006/main">
  <p:tag name="AS_UNIQUEID" val="356"/>
</p:tagLst>
</file>

<file path=ppt/tags/tag115.xml><?xml version="1.0" encoding="utf-8"?>
<p:tagLst xmlns:a="http://schemas.openxmlformats.org/drawingml/2006/main" xmlns:r="http://schemas.openxmlformats.org/officeDocument/2006/relationships" xmlns:p="http://schemas.openxmlformats.org/presentationml/2006/main">
  <p:tag name="AS_UNIQUEID" val="357"/>
</p:tagLst>
</file>

<file path=ppt/tags/tag116.xml><?xml version="1.0" encoding="utf-8"?>
<p:tagLst xmlns:a="http://schemas.openxmlformats.org/drawingml/2006/main" xmlns:r="http://schemas.openxmlformats.org/officeDocument/2006/relationships" xmlns:p="http://schemas.openxmlformats.org/presentationml/2006/main">
  <p:tag name="AS_UNIQUEID" val="358"/>
</p:tagLst>
</file>

<file path=ppt/tags/tag117.xml><?xml version="1.0" encoding="utf-8"?>
<p:tagLst xmlns:a="http://schemas.openxmlformats.org/drawingml/2006/main" xmlns:r="http://schemas.openxmlformats.org/officeDocument/2006/relationships" xmlns:p="http://schemas.openxmlformats.org/presentationml/2006/main">
  <p:tag name="AS_UNIQUEID" val="359"/>
</p:tagLst>
</file>

<file path=ppt/tags/tag118.xml><?xml version="1.0" encoding="utf-8"?>
<p:tagLst xmlns:a="http://schemas.openxmlformats.org/drawingml/2006/main" xmlns:r="http://schemas.openxmlformats.org/officeDocument/2006/relationships" xmlns:p="http://schemas.openxmlformats.org/presentationml/2006/main">
  <p:tag name="AS_UNIQUEID" val="360"/>
</p:tagLst>
</file>

<file path=ppt/tags/tag119.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2523"/>
</p:tagLst>
</file>

<file path=ppt/tags/tag120.xml><?xml version="1.0" encoding="utf-8"?>
<p:tagLst xmlns:a="http://schemas.openxmlformats.org/drawingml/2006/main" xmlns:r="http://schemas.openxmlformats.org/officeDocument/2006/relationships" xmlns:p="http://schemas.openxmlformats.org/presentationml/2006/main">
  <p:tag name="AS_UNIQUEID" val="363"/>
</p:tagLst>
</file>

<file path=ppt/tags/tag121.xml><?xml version="1.0" encoding="utf-8"?>
<p:tagLst xmlns:a="http://schemas.openxmlformats.org/drawingml/2006/main" xmlns:r="http://schemas.openxmlformats.org/officeDocument/2006/relationships" xmlns:p="http://schemas.openxmlformats.org/presentationml/2006/main">
  <p:tag name="AS_UNIQUEID" val="364"/>
</p:tagLst>
</file>

<file path=ppt/tags/tag122.xml><?xml version="1.0" encoding="utf-8"?>
<p:tagLst xmlns:a="http://schemas.openxmlformats.org/drawingml/2006/main" xmlns:r="http://schemas.openxmlformats.org/officeDocument/2006/relationships" xmlns:p="http://schemas.openxmlformats.org/presentationml/2006/main">
  <p:tag name="AS_UNIQUEID" val="365"/>
</p:tagLst>
</file>

<file path=ppt/tags/tag123.xml><?xml version="1.0" encoding="utf-8"?>
<p:tagLst xmlns:a="http://schemas.openxmlformats.org/drawingml/2006/main" xmlns:r="http://schemas.openxmlformats.org/officeDocument/2006/relationships" xmlns:p="http://schemas.openxmlformats.org/presentationml/2006/main">
  <p:tag name="AS_UNIQUEID" val="366"/>
</p:tagLst>
</file>

<file path=ppt/tags/tag124.xml><?xml version="1.0" encoding="utf-8"?>
<p:tagLst xmlns:a="http://schemas.openxmlformats.org/drawingml/2006/main" xmlns:r="http://schemas.openxmlformats.org/officeDocument/2006/relationships" xmlns:p="http://schemas.openxmlformats.org/presentationml/2006/main">
  <p:tag name="AS_UNIQUEID" val="367"/>
</p:tagLst>
</file>

<file path=ppt/tags/tag125.xml><?xml version="1.0" encoding="utf-8"?>
<p:tagLst xmlns:a="http://schemas.openxmlformats.org/drawingml/2006/main" xmlns:r="http://schemas.openxmlformats.org/officeDocument/2006/relationships" xmlns:p="http://schemas.openxmlformats.org/presentationml/2006/main">
  <p:tag name="AS_UNIQUEID" val="368"/>
</p:tagLst>
</file>

<file path=ppt/tags/tag126.xml><?xml version="1.0" encoding="utf-8"?>
<p:tagLst xmlns:a="http://schemas.openxmlformats.org/drawingml/2006/main" xmlns:r="http://schemas.openxmlformats.org/officeDocument/2006/relationships" xmlns:p="http://schemas.openxmlformats.org/presentationml/2006/main">
  <p:tag name="AS_UNIQUEID" val="369"/>
</p:tagLst>
</file>

<file path=ppt/tags/tag127.xml><?xml version="1.0" encoding="utf-8"?>
<p:tagLst xmlns:a="http://schemas.openxmlformats.org/drawingml/2006/main" xmlns:r="http://schemas.openxmlformats.org/officeDocument/2006/relationships" xmlns:p="http://schemas.openxmlformats.org/presentationml/2006/main">
  <p:tag name="AS_UNIQUEID" val="371"/>
</p:tagLst>
</file>

<file path=ppt/tags/tag128.xml><?xml version="1.0" encoding="utf-8"?>
<p:tagLst xmlns:a="http://schemas.openxmlformats.org/drawingml/2006/main" xmlns:r="http://schemas.openxmlformats.org/officeDocument/2006/relationships" xmlns:p="http://schemas.openxmlformats.org/presentationml/2006/main">
  <p:tag name="AS_UNIQUEID" val="372"/>
</p:tagLst>
</file>

<file path=ppt/tags/tag129.xml><?xml version="1.0" encoding="utf-8"?>
<p:tagLst xmlns:a="http://schemas.openxmlformats.org/drawingml/2006/main" xmlns:r="http://schemas.openxmlformats.org/officeDocument/2006/relationships" xmlns:p="http://schemas.openxmlformats.org/presentationml/2006/main">
  <p:tag name="AS_UNIQUEID" val="373"/>
</p:tagLst>
</file>

<file path=ppt/tags/tag13.xml><?xml version="1.0" encoding="utf-8"?>
<p:tagLst xmlns:a="http://schemas.openxmlformats.org/drawingml/2006/main" xmlns:r="http://schemas.openxmlformats.org/officeDocument/2006/relationships" xmlns:p="http://schemas.openxmlformats.org/presentationml/2006/main">
  <p:tag name="AS_UNIQUEID" val="2524"/>
</p:tagLst>
</file>

<file path=ppt/tags/tag130.xml><?xml version="1.0" encoding="utf-8"?>
<p:tagLst xmlns:a="http://schemas.openxmlformats.org/drawingml/2006/main" xmlns:r="http://schemas.openxmlformats.org/officeDocument/2006/relationships" xmlns:p="http://schemas.openxmlformats.org/presentationml/2006/main">
  <p:tag name="AS_UNIQUEID" val="374"/>
</p:tagLst>
</file>

<file path=ppt/tags/tag131.xml><?xml version="1.0" encoding="utf-8"?>
<p:tagLst xmlns:a="http://schemas.openxmlformats.org/drawingml/2006/main" xmlns:r="http://schemas.openxmlformats.org/officeDocument/2006/relationships" xmlns:p="http://schemas.openxmlformats.org/presentationml/2006/main">
  <p:tag name="AS_UNIQUEID" val="375"/>
</p:tagLst>
</file>

<file path=ppt/tags/tag132.xml><?xml version="1.0" encoding="utf-8"?>
<p:tagLst xmlns:a="http://schemas.openxmlformats.org/drawingml/2006/main" xmlns:r="http://schemas.openxmlformats.org/officeDocument/2006/relationships" xmlns:p="http://schemas.openxmlformats.org/presentationml/2006/main">
  <p:tag name="AS_UNIQUEID" val="377"/>
</p:tagLst>
</file>

<file path=ppt/tags/tag133.xml><?xml version="1.0" encoding="utf-8"?>
<p:tagLst xmlns:a="http://schemas.openxmlformats.org/drawingml/2006/main" xmlns:r="http://schemas.openxmlformats.org/officeDocument/2006/relationships" xmlns:p="http://schemas.openxmlformats.org/presentationml/2006/main">
  <p:tag name="AS_UNIQUEID" val="378"/>
</p:tagLst>
</file>

<file path=ppt/tags/tag134.xml><?xml version="1.0" encoding="utf-8"?>
<p:tagLst xmlns:a="http://schemas.openxmlformats.org/drawingml/2006/main" xmlns:r="http://schemas.openxmlformats.org/officeDocument/2006/relationships" xmlns:p="http://schemas.openxmlformats.org/presentationml/2006/main">
  <p:tag name="AS_UNIQUEID" val="379"/>
</p:tagLst>
</file>

<file path=ppt/tags/tag135.xml><?xml version="1.0" encoding="utf-8"?>
<p:tagLst xmlns:a="http://schemas.openxmlformats.org/drawingml/2006/main" xmlns:r="http://schemas.openxmlformats.org/officeDocument/2006/relationships" xmlns:p="http://schemas.openxmlformats.org/presentationml/2006/main">
  <p:tag name="AS_UNIQUEID" val="380"/>
</p:tagLst>
</file>

<file path=ppt/tags/tag136.xml><?xml version="1.0" encoding="utf-8"?>
<p:tagLst xmlns:a="http://schemas.openxmlformats.org/drawingml/2006/main" xmlns:r="http://schemas.openxmlformats.org/officeDocument/2006/relationships" xmlns:p="http://schemas.openxmlformats.org/presentationml/2006/main">
  <p:tag name="AS_UNIQUEID" val="381"/>
</p:tagLst>
</file>

<file path=ppt/tags/tag137.xml><?xml version="1.0" encoding="utf-8"?>
<p:tagLst xmlns:a="http://schemas.openxmlformats.org/drawingml/2006/main" xmlns:r="http://schemas.openxmlformats.org/officeDocument/2006/relationships" xmlns:p="http://schemas.openxmlformats.org/presentationml/2006/main">
  <p:tag name="AS_UNIQUEID" val="382"/>
</p:tagLst>
</file>

<file path=ppt/tags/tag138.xml><?xml version="1.0" encoding="utf-8"?>
<p:tagLst xmlns:a="http://schemas.openxmlformats.org/drawingml/2006/main" xmlns:r="http://schemas.openxmlformats.org/officeDocument/2006/relationships" xmlns:p="http://schemas.openxmlformats.org/presentationml/2006/main">
  <p:tag name="AS_UNIQUEID" val="2607"/>
</p:tagLst>
</file>

<file path=ppt/tags/tag139.xml><?xml version="1.0" encoding="utf-8"?>
<p:tagLst xmlns:a="http://schemas.openxmlformats.org/drawingml/2006/main" xmlns:r="http://schemas.openxmlformats.org/officeDocument/2006/relationships" xmlns:p="http://schemas.openxmlformats.org/presentationml/2006/main">
  <p:tag name="AS_UNIQUEID" val="2613"/>
</p:tagLst>
</file>

<file path=ppt/tags/tag14.xml><?xml version="1.0" encoding="utf-8"?>
<p:tagLst xmlns:a="http://schemas.openxmlformats.org/drawingml/2006/main" xmlns:r="http://schemas.openxmlformats.org/officeDocument/2006/relationships" xmlns:p="http://schemas.openxmlformats.org/presentationml/2006/main">
  <p:tag name="AS_UNIQUEID" val="2526"/>
</p:tagLst>
</file>

<file path=ppt/tags/tag140.xml><?xml version="1.0" encoding="utf-8"?>
<p:tagLst xmlns:a="http://schemas.openxmlformats.org/drawingml/2006/main" xmlns:r="http://schemas.openxmlformats.org/officeDocument/2006/relationships" xmlns:p="http://schemas.openxmlformats.org/presentationml/2006/main">
  <p:tag name="AS_UNIQUEID" val="2614"/>
</p:tagLst>
</file>

<file path=ppt/tags/tag141.xml><?xml version="1.0" encoding="utf-8"?>
<p:tagLst xmlns:a="http://schemas.openxmlformats.org/drawingml/2006/main" xmlns:r="http://schemas.openxmlformats.org/officeDocument/2006/relationships" xmlns:p="http://schemas.openxmlformats.org/presentationml/2006/main">
  <p:tag name="AS_UNIQUEID" val="2619"/>
</p:tagLst>
</file>

<file path=ppt/tags/tag142.xml><?xml version="1.0" encoding="utf-8"?>
<p:tagLst xmlns:a="http://schemas.openxmlformats.org/drawingml/2006/main" xmlns:r="http://schemas.openxmlformats.org/officeDocument/2006/relationships" xmlns:p="http://schemas.openxmlformats.org/presentationml/2006/main">
  <p:tag name="AS_UNIQUEID" val="2627"/>
</p:tagLst>
</file>

<file path=ppt/tags/tag143.xml><?xml version="1.0" encoding="utf-8"?>
<p:tagLst xmlns:a="http://schemas.openxmlformats.org/drawingml/2006/main" xmlns:r="http://schemas.openxmlformats.org/officeDocument/2006/relationships" xmlns:p="http://schemas.openxmlformats.org/presentationml/2006/main">
  <p:tag name="AS_UNIQUEID" val="2633"/>
</p:tagLst>
</file>

<file path=ppt/tags/tag144.xml><?xml version="1.0" encoding="utf-8"?>
<p:tagLst xmlns:a="http://schemas.openxmlformats.org/drawingml/2006/main" xmlns:r="http://schemas.openxmlformats.org/officeDocument/2006/relationships" xmlns:p="http://schemas.openxmlformats.org/presentationml/2006/main">
  <p:tag name="AS_UNIQUEID" val="2639"/>
</p:tagLst>
</file>

<file path=ppt/tags/tag145.xml><?xml version="1.0" encoding="utf-8"?>
<p:tagLst xmlns:a="http://schemas.openxmlformats.org/drawingml/2006/main" xmlns:r="http://schemas.openxmlformats.org/officeDocument/2006/relationships" xmlns:p="http://schemas.openxmlformats.org/presentationml/2006/main">
  <p:tag name="AS_UNIQUEID" val="2640"/>
</p:tagLst>
</file>

<file path=ppt/tags/tag146.xml><?xml version="1.0" encoding="utf-8"?>
<p:tagLst xmlns:a="http://schemas.openxmlformats.org/drawingml/2006/main" xmlns:r="http://schemas.openxmlformats.org/officeDocument/2006/relationships" xmlns:p="http://schemas.openxmlformats.org/presentationml/2006/main">
  <p:tag name="AS_UNIQUEID" val="2641"/>
</p:tagLst>
</file>

<file path=ppt/tags/tag147.xml><?xml version="1.0" encoding="utf-8"?>
<p:tagLst xmlns:a="http://schemas.openxmlformats.org/drawingml/2006/main" xmlns:r="http://schemas.openxmlformats.org/officeDocument/2006/relationships" xmlns:p="http://schemas.openxmlformats.org/presentationml/2006/main">
  <p:tag name="AS_UNIQUEID" val="2642"/>
</p:tagLst>
</file>

<file path=ppt/tags/tag148.xml><?xml version="1.0" encoding="utf-8"?>
<p:tagLst xmlns:a="http://schemas.openxmlformats.org/drawingml/2006/main" xmlns:r="http://schemas.openxmlformats.org/officeDocument/2006/relationships" xmlns:p="http://schemas.openxmlformats.org/presentationml/2006/main">
  <p:tag name="AS_UNIQUEID" val="2634"/>
</p:tagLst>
</file>

<file path=ppt/tags/tag149.xml><?xml version="1.0" encoding="utf-8"?>
<p:tagLst xmlns:a="http://schemas.openxmlformats.org/drawingml/2006/main" xmlns:r="http://schemas.openxmlformats.org/officeDocument/2006/relationships" xmlns:p="http://schemas.openxmlformats.org/presentationml/2006/main">
  <p:tag name="AS_UNIQUEID" val="2635"/>
</p:tagLst>
</file>

<file path=ppt/tags/tag15.xml><?xml version="1.0" encoding="utf-8"?>
<p:tagLst xmlns:a="http://schemas.openxmlformats.org/drawingml/2006/main" xmlns:r="http://schemas.openxmlformats.org/officeDocument/2006/relationships" xmlns:p="http://schemas.openxmlformats.org/presentationml/2006/main">
  <p:tag name="AS_UNIQUEID" val="2527"/>
</p:tagLst>
</file>

<file path=ppt/tags/tag150.xml><?xml version="1.0" encoding="utf-8"?>
<p:tagLst xmlns:a="http://schemas.openxmlformats.org/drawingml/2006/main" xmlns:r="http://schemas.openxmlformats.org/officeDocument/2006/relationships" xmlns:p="http://schemas.openxmlformats.org/presentationml/2006/main">
  <p:tag name="AS_UNIQUEID" val="2636"/>
</p:tagLst>
</file>

<file path=ppt/tags/tag151.xml><?xml version="1.0" encoding="utf-8"?>
<p:tagLst xmlns:a="http://schemas.openxmlformats.org/drawingml/2006/main" xmlns:r="http://schemas.openxmlformats.org/officeDocument/2006/relationships" xmlns:p="http://schemas.openxmlformats.org/presentationml/2006/main">
  <p:tag name="AS_UNIQUEID" val="2637"/>
</p:tagLst>
</file>

<file path=ppt/tags/tag152.xml><?xml version="1.0" encoding="utf-8"?>
<p:tagLst xmlns:a="http://schemas.openxmlformats.org/drawingml/2006/main" xmlns:r="http://schemas.openxmlformats.org/officeDocument/2006/relationships" xmlns:p="http://schemas.openxmlformats.org/presentationml/2006/main">
  <p:tag name="AS_UNIQUEID" val="2638"/>
</p:tagLst>
</file>

<file path=ppt/tags/tag153.xml><?xml version="1.0" encoding="utf-8"?>
<p:tagLst xmlns:a="http://schemas.openxmlformats.org/drawingml/2006/main" xmlns:r="http://schemas.openxmlformats.org/officeDocument/2006/relationships" xmlns:p="http://schemas.openxmlformats.org/presentationml/2006/main">
  <p:tag name="AS_UNIQUEID" val="2628"/>
</p:tagLst>
</file>

<file path=ppt/tags/tag154.xml><?xml version="1.0" encoding="utf-8"?>
<p:tagLst xmlns:a="http://schemas.openxmlformats.org/drawingml/2006/main" xmlns:r="http://schemas.openxmlformats.org/officeDocument/2006/relationships" xmlns:p="http://schemas.openxmlformats.org/presentationml/2006/main">
  <p:tag name="AS_UNIQUEID" val="2629"/>
</p:tagLst>
</file>

<file path=ppt/tags/tag155.xml><?xml version="1.0" encoding="utf-8"?>
<p:tagLst xmlns:a="http://schemas.openxmlformats.org/drawingml/2006/main" xmlns:r="http://schemas.openxmlformats.org/officeDocument/2006/relationships" xmlns:p="http://schemas.openxmlformats.org/presentationml/2006/main">
  <p:tag name="AS_UNIQUEID" val="2630"/>
</p:tagLst>
</file>

<file path=ppt/tags/tag156.xml><?xml version="1.0" encoding="utf-8"?>
<p:tagLst xmlns:a="http://schemas.openxmlformats.org/drawingml/2006/main" xmlns:r="http://schemas.openxmlformats.org/officeDocument/2006/relationships" xmlns:p="http://schemas.openxmlformats.org/presentationml/2006/main">
  <p:tag name="AS_UNIQUEID" val="2631"/>
</p:tagLst>
</file>

<file path=ppt/tags/tag157.xml><?xml version="1.0" encoding="utf-8"?>
<p:tagLst xmlns:a="http://schemas.openxmlformats.org/drawingml/2006/main" xmlns:r="http://schemas.openxmlformats.org/officeDocument/2006/relationships" xmlns:p="http://schemas.openxmlformats.org/presentationml/2006/main">
  <p:tag name="AS_UNIQUEID" val="2632"/>
</p:tagLst>
</file>

<file path=ppt/tags/tag158.xml><?xml version="1.0" encoding="utf-8"?>
<p:tagLst xmlns:a="http://schemas.openxmlformats.org/drawingml/2006/main" xmlns:r="http://schemas.openxmlformats.org/officeDocument/2006/relationships" xmlns:p="http://schemas.openxmlformats.org/presentationml/2006/main">
  <p:tag name="AS_UNIQUEID" val="2620"/>
</p:tagLst>
</file>

<file path=ppt/tags/tag159.xml><?xml version="1.0" encoding="utf-8"?>
<p:tagLst xmlns:a="http://schemas.openxmlformats.org/drawingml/2006/main" xmlns:r="http://schemas.openxmlformats.org/officeDocument/2006/relationships" xmlns:p="http://schemas.openxmlformats.org/presentationml/2006/main">
  <p:tag name="AS_UNIQUEID" val="2621"/>
</p:tagLst>
</file>

<file path=ppt/tags/tag16.xml><?xml version="1.0" encoding="utf-8"?>
<p:tagLst xmlns:a="http://schemas.openxmlformats.org/drawingml/2006/main" xmlns:r="http://schemas.openxmlformats.org/officeDocument/2006/relationships" xmlns:p="http://schemas.openxmlformats.org/presentationml/2006/main">
  <p:tag name="AS_UNIQUEID" val="2528"/>
</p:tagLst>
</file>

<file path=ppt/tags/tag160.xml><?xml version="1.0" encoding="utf-8"?>
<p:tagLst xmlns:a="http://schemas.openxmlformats.org/drawingml/2006/main" xmlns:r="http://schemas.openxmlformats.org/officeDocument/2006/relationships" xmlns:p="http://schemas.openxmlformats.org/presentationml/2006/main">
  <p:tag name="AS_UNIQUEID" val="2622"/>
</p:tagLst>
</file>

<file path=ppt/tags/tag161.xml><?xml version="1.0" encoding="utf-8"?>
<p:tagLst xmlns:a="http://schemas.openxmlformats.org/drawingml/2006/main" xmlns:r="http://schemas.openxmlformats.org/officeDocument/2006/relationships" xmlns:p="http://schemas.openxmlformats.org/presentationml/2006/main">
  <p:tag name="AS_UNIQUEID" val="2626"/>
</p:tagLst>
</file>

<file path=ppt/tags/tag162.xml><?xml version="1.0" encoding="utf-8"?>
<p:tagLst xmlns:a="http://schemas.openxmlformats.org/drawingml/2006/main" xmlns:r="http://schemas.openxmlformats.org/officeDocument/2006/relationships" xmlns:p="http://schemas.openxmlformats.org/presentationml/2006/main">
  <p:tag name="AS_UNIQUEID" val="2623"/>
</p:tagLst>
</file>

<file path=ppt/tags/tag163.xml><?xml version="1.0" encoding="utf-8"?>
<p:tagLst xmlns:a="http://schemas.openxmlformats.org/drawingml/2006/main" xmlns:r="http://schemas.openxmlformats.org/officeDocument/2006/relationships" xmlns:p="http://schemas.openxmlformats.org/presentationml/2006/main">
  <p:tag name="AS_UNIQUEID" val="2624"/>
</p:tagLst>
</file>

<file path=ppt/tags/tag164.xml><?xml version="1.0" encoding="utf-8"?>
<p:tagLst xmlns:a="http://schemas.openxmlformats.org/drawingml/2006/main" xmlns:r="http://schemas.openxmlformats.org/officeDocument/2006/relationships" xmlns:p="http://schemas.openxmlformats.org/presentationml/2006/main">
  <p:tag name="AS_UNIQUEID" val="2625"/>
</p:tagLst>
</file>

<file path=ppt/tags/tag165.xml><?xml version="1.0" encoding="utf-8"?>
<p:tagLst xmlns:a="http://schemas.openxmlformats.org/drawingml/2006/main" xmlns:r="http://schemas.openxmlformats.org/officeDocument/2006/relationships" xmlns:p="http://schemas.openxmlformats.org/presentationml/2006/main">
  <p:tag name="AS_UNIQUEID" val="2615"/>
</p:tagLst>
</file>

<file path=ppt/tags/tag166.xml><?xml version="1.0" encoding="utf-8"?>
<p:tagLst xmlns:a="http://schemas.openxmlformats.org/drawingml/2006/main" xmlns:r="http://schemas.openxmlformats.org/officeDocument/2006/relationships" xmlns:p="http://schemas.openxmlformats.org/presentationml/2006/main">
  <p:tag name="AS_UNIQUEID" val="2618"/>
</p:tagLst>
</file>

<file path=ppt/tags/tag167.xml><?xml version="1.0" encoding="utf-8"?>
<p:tagLst xmlns:a="http://schemas.openxmlformats.org/drawingml/2006/main" xmlns:r="http://schemas.openxmlformats.org/officeDocument/2006/relationships" xmlns:p="http://schemas.openxmlformats.org/presentationml/2006/main">
  <p:tag name="AS_UNIQUEID" val="2616"/>
</p:tagLst>
</file>

<file path=ppt/tags/tag168.xml><?xml version="1.0" encoding="utf-8"?>
<p:tagLst xmlns:a="http://schemas.openxmlformats.org/drawingml/2006/main" xmlns:r="http://schemas.openxmlformats.org/officeDocument/2006/relationships" xmlns:p="http://schemas.openxmlformats.org/presentationml/2006/main">
  <p:tag name="AS_UNIQUEID" val="2617"/>
</p:tagLst>
</file>

<file path=ppt/tags/tag169.xml><?xml version="1.0" encoding="utf-8"?>
<p:tagLst xmlns:a="http://schemas.openxmlformats.org/drawingml/2006/main" xmlns:r="http://schemas.openxmlformats.org/officeDocument/2006/relationships" xmlns:p="http://schemas.openxmlformats.org/presentationml/2006/main">
  <p:tag name="AS_UNIQUEID" val="2608"/>
</p:tagLst>
</file>

<file path=ppt/tags/tag17.xml><?xml version="1.0" encoding="utf-8"?>
<p:tagLst xmlns:a="http://schemas.openxmlformats.org/drawingml/2006/main" xmlns:r="http://schemas.openxmlformats.org/officeDocument/2006/relationships" xmlns:p="http://schemas.openxmlformats.org/presentationml/2006/main">
  <p:tag name="AS_UNIQUEID" val="2529"/>
</p:tagLst>
</file>

<file path=ppt/tags/tag170.xml><?xml version="1.0" encoding="utf-8"?>
<p:tagLst xmlns:a="http://schemas.openxmlformats.org/drawingml/2006/main" xmlns:r="http://schemas.openxmlformats.org/officeDocument/2006/relationships" xmlns:p="http://schemas.openxmlformats.org/presentationml/2006/main">
  <p:tag name="AS_UNIQUEID" val="2609"/>
</p:tagLst>
</file>

<file path=ppt/tags/tag171.xml><?xml version="1.0" encoding="utf-8"?>
<p:tagLst xmlns:a="http://schemas.openxmlformats.org/drawingml/2006/main" xmlns:r="http://schemas.openxmlformats.org/officeDocument/2006/relationships" xmlns:p="http://schemas.openxmlformats.org/presentationml/2006/main">
  <p:tag name="AS_UNIQUEID" val="2610"/>
</p:tagLst>
</file>

<file path=ppt/tags/tag172.xml><?xml version="1.0" encoding="utf-8"?>
<p:tagLst xmlns:a="http://schemas.openxmlformats.org/drawingml/2006/main" xmlns:r="http://schemas.openxmlformats.org/officeDocument/2006/relationships" xmlns:p="http://schemas.openxmlformats.org/presentationml/2006/main">
  <p:tag name="AS_UNIQUEID" val="2611"/>
</p:tagLst>
</file>

<file path=ppt/tags/tag173.xml><?xml version="1.0" encoding="utf-8"?>
<p:tagLst xmlns:a="http://schemas.openxmlformats.org/drawingml/2006/main" xmlns:r="http://schemas.openxmlformats.org/officeDocument/2006/relationships" xmlns:p="http://schemas.openxmlformats.org/presentationml/2006/main">
  <p:tag name="AS_UNIQUEID" val="2612"/>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75.xml><?xml version="1.0" encoding="utf-8"?>
<p:tagLst xmlns:a="http://schemas.openxmlformats.org/drawingml/2006/main" xmlns:r="http://schemas.openxmlformats.org/officeDocument/2006/relationships" xmlns:p="http://schemas.openxmlformats.org/presentationml/2006/main">
  <p:tag name="AS_UNIQUEID" val="2673"/>
</p:tagLst>
</file>

<file path=ppt/tags/tag176.xml><?xml version="1.0" encoding="utf-8"?>
<p:tagLst xmlns:a="http://schemas.openxmlformats.org/drawingml/2006/main" xmlns:r="http://schemas.openxmlformats.org/officeDocument/2006/relationships" xmlns:p="http://schemas.openxmlformats.org/presentationml/2006/main">
  <p:tag name="AS_UNIQUEID" val="2674"/>
</p:tagLst>
</file>

<file path=ppt/tags/tag177.xml><?xml version="1.0" encoding="utf-8"?>
<p:tagLst xmlns:a="http://schemas.openxmlformats.org/drawingml/2006/main" xmlns:r="http://schemas.openxmlformats.org/officeDocument/2006/relationships" xmlns:p="http://schemas.openxmlformats.org/presentationml/2006/main">
  <p:tag name="AS_UNIQUEID" val="2675"/>
</p:tagLst>
</file>

<file path=ppt/tags/tag178.xml><?xml version="1.0" encoding="utf-8"?>
<p:tagLst xmlns:a="http://schemas.openxmlformats.org/drawingml/2006/main" xmlns:r="http://schemas.openxmlformats.org/officeDocument/2006/relationships" xmlns:p="http://schemas.openxmlformats.org/presentationml/2006/main">
  <p:tag name="AS_UNIQUEID" val="2851"/>
</p:tagLst>
</file>

<file path=ppt/tags/tag179.xml><?xml version="1.0" encoding="utf-8"?>
<p:tagLst xmlns:a="http://schemas.openxmlformats.org/drawingml/2006/main" xmlns:r="http://schemas.openxmlformats.org/officeDocument/2006/relationships" xmlns:p="http://schemas.openxmlformats.org/presentationml/2006/main">
  <p:tag name="AS_UNIQUEID" val="2646"/>
</p:tagLst>
</file>

<file path=ppt/tags/tag18.xml><?xml version="1.0" encoding="utf-8"?>
<p:tagLst xmlns:a="http://schemas.openxmlformats.org/drawingml/2006/main" xmlns:r="http://schemas.openxmlformats.org/officeDocument/2006/relationships" xmlns:p="http://schemas.openxmlformats.org/presentationml/2006/main">
  <p:tag name="AS_UNIQUEID" val="2530"/>
</p:tagLst>
</file>

<file path=ppt/tags/tag180.xml><?xml version="1.0" encoding="utf-8"?>
<p:tagLst xmlns:a="http://schemas.openxmlformats.org/drawingml/2006/main" xmlns:r="http://schemas.openxmlformats.org/officeDocument/2006/relationships" xmlns:p="http://schemas.openxmlformats.org/presentationml/2006/main">
  <p:tag name="AS_UNIQUEID" val="2647"/>
</p:tagLst>
</file>

<file path=ppt/tags/tag181.xml><?xml version="1.0" encoding="utf-8"?>
<p:tagLst xmlns:a="http://schemas.openxmlformats.org/drawingml/2006/main" xmlns:r="http://schemas.openxmlformats.org/officeDocument/2006/relationships" xmlns:p="http://schemas.openxmlformats.org/presentationml/2006/main">
  <p:tag name="AS_UNIQUEID" val="2648"/>
</p:tagLst>
</file>

<file path=ppt/tags/tag182.xml><?xml version="1.0" encoding="utf-8"?>
<p:tagLst xmlns:a="http://schemas.openxmlformats.org/drawingml/2006/main" xmlns:r="http://schemas.openxmlformats.org/officeDocument/2006/relationships" xmlns:p="http://schemas.openxmlformats.org/presentationml/2006/main">
  <p:tag name="AS_UNIQUEID" val="2649"/>
</p:tagLst>
</file>

<file path=ppt/tags/tag183.xml><?xml version="1.0" encoding="utf-8"?>
<p:tagLst xmlns:a="http://schemas.openxmlformats.org/drawingml/2006/main" xmlns:r="http://schemas.openxmlformats.org/officeDocument/2006/relationships" xmlns:p="http://schemas.openxmlformats.org/presentationml/2006/main">
  <p:tag name="AS_UNIQUEID" val="2650"/>
</p:tagLst>
</file>

<file path=ppt/tags/tag184.xml><?xml version="1.0" encoding="utf-8"?>
<p:tagLst xmlns:a="http://schemas.openxmlformats.org/drawingml/2006/main" xmlns:r="http://schemas.openxmlformats.org/officeDocument/2006/relationships" xmlns:p="http://schemas.openxmlformats.org/presentationml/2006/main">
  <p:tag name="AS_UNIQUEID" val="2651"/>
</p:tagLst>
</file>

<file path=ppt/tags/tag185.xml><?xml version="1.0" encoding="utf-8"?>
<p:tagLst xmlns:a="http://schemas.openxmlformats.org/drawingml/2006/main" xmlns:r="http://schemas.openxmlformats.org/officeDocument/2006/relationships" xmlns:p="http://schemas.openxmlformats.org/presentationml/2006/main">
  <p:tag name="AS_UNIQUEID" val="2653"/>
</p:tagLst>
</file>

<file path=ppt/tags/tag186.xml><?xml version="1.0" encoding="utf-8"?>
<p:tagLst xmlns:a="http://schemas.openxmlformats.org/drawingml/2006/main" xmlns:r="http://schemas.openxmlformats.org/officeDocument/2006/relationships" xmlns:p="http://schemas.openxmlformats.org/presentationml/2006/main">
  <p:tag name="AS_UNIQUEID" val="2654"/>
</p:tagLst>
</file>

<file path=ppt/tags/tag187.xml><?xml version="1.0" encoding="utf-8"?>
<p:tagLst xmlns:a="http://schemas.openxmlformats.org/drawingml/2006/main" xmlns:r="http://schemas.openxmlformats.org/officeDocument/2006/relationships" xmlns:p="http://schemas.openxmlformats.org/presentationml/2006/main">
  <p:tag name="AS_UNIQUEID" val="2655"/>
</p:tagLst>
</file>

<file path=ppt/tags/tag188.xml><?xml version="1.0" encoding="utf-8"?>
<p:tagLst xmlns:a="http://schemas.openxmlformats.org/drawingml/2006/main" xmlns:r="http://schemas.openxmlformats.org/officeDocument/2006/relationships" xmlns:p="http://schemas.openxmlformats.org/presentationml/2006/main">
  <p:tag name="AS_UNIQUEID" val="2656"/>
</p:tagLst>
</file>

<file path=ppt/tags/tag189.xml><?xml version="1.0" encoding="utf-8"?>
<p:tagLst xmlns:a="http://schemas.openxmlformats.org/drawingml/2006/main" xmlns:r="http://schemas.openxmlformats.org/officeDocument/2006/relationships" xmlns:p="http://schemas.openxmlformats.org/presentationml/2006/main">
  <p:tag name="AS_UNIQUEID" val="2657"/>
</p:tagLst>
</file>

<file path=ppt/tags/tag19.xml><?xml version="1.0" encoding="utf-8"?>
<p:tagLst xmlns:a="http://schemas.openxmlformats.org/drawingml/2006/main" xmlns:r="http://schemas.openxmlformats.org/officeDocument/2006/relationships" xmlns:p="http://schemas.openxmlformats.org/presentationml/2006/main">
  <p:tag name="AS_UNIQUEID" val="2532"/>
</p:tagLst>
</file>

<file path=ppt/tags/tag190.xml><?xml version="1.0" encoding="utf-8"?>
<p:tagLst xmlns:a="http://schemas.openxmlformats.org/drawingml/2006/main" xmlns:r="http://schemas.openxmlformats.org/officeDocument/2006/relationships" xmlns:p="http://schemas.openxmlformats.org/presentationml/2006/main">
  <p:tag name="AS_UNIQUEID" val="2659"/>
</p:tagLst>
</file>

<file path=ppt/tags/tag191.xml><?xml version="1.0" encoding="utf-8"?>
<p:tagLst xmlns:a="http://schemas.openxmlformats.org/drawingml/2006/main" xmlns:r="http://schemas.openxmlformats.org/officeDocument/2006/relationships" xmlns:p="http://schemas.openxmlformats.org/presentationml/2006/main">
  <p:tag name="AS_UNIQUEID" val="2660"/>
</p:tagLst>
</file>

<file path=ppt/tags/tag192.xml><?xml version="1.0" encoding="utf-8"?>
<p:tagLst xmlns:a="http://schemas.openxmlformats.org/drawingml/2006/main" xmlns:r="http://schemas.openxmlformats.org/officeDocument/2006/relationships" xmlns:p="http://schemas.openxmlformats.org/presentationml/2006/main">
  <p:tag name="AS_UNIQUEID" val="2661"/>
</p:tagLst>
</file>

<file path=ppt/tags/tag193.xml><?xml version="1.0" encoding="utf-8"?>
<p:tagLst xmlns:a="http://schemas.openxmlformats.org/drawingml/2006/main" xmlns:r="http://schemas.openxmlformats.org/officeDocument/2006/relationships" xmlns:p="http://schemas.openxmlformats.org/presentationml/2006/main">
  <p:tag name="AS_UNIQUEID" val="2662"/>
</p:tagLst>
</file>

<file path=ppt/tags/tag194.xml><?xml version="1.0" encoding="utf-8"?>
<p:tagLst xmlns:a="http://schemas.openxmlformats.org/drawingml/2006/main" xmlns:r="http://schemas.openxmlformats.org/officeDocument/2006/relationships" xmlns:p="http://schemas.openxmlformats.org/presentationml/2006/main">
  <p:tag name="AS_UNIQUEID" val="2663"/>
</p:tagLst>
</file>

<file path=ppt/tags/tag195.xml><?xml version="1.0" encoding="utf-8"?>
<p:tagLst xmlns:a="http://schemas.openxmlformats.org/drawingml/2006/main" xmlns:r="http://schemas.openxmlformats.org/officeDocument/2006/relationships" xmlns:p="http://schemas.openxmlformats.org/presentationml/2006/main">
  <p:tag name="AS_UNIQUEID" val="2667"/>
</p:tagLst>
</file>

<file path=ppt/tags/tag196.xml><?xml version="1.0" encoding="utf-8"?>
<p:tagLst xmlns:a="http://schemas.openxmlformats.org/drawingml/2006/main" xmlns:r="http://schemas.openxmlformats.org/officeDocument/2006/relationships" xmlns:p="http://schemas.openxmlformats.org/presentationml/2006/main">
  <p:tag name="AS_UNIQUEID" val="2668"/>
</p:tagLst>
</file>

<file path=ppt/tags/tag197.xml><?xml version="1.0" encoding="utf-8"?>
<p:tagLst xmlns:a="http://schemas.openxmlformats.org/drawingml/2006/main" xmlns:r="http://schemas.openxmlformats.org/officeDocument/2006/relationships" xmlns:p="http://schemas.openxmlformats.org/presentationml/2006/main">
  <p:tag name="AS_UNIQUEID" val="2669"/>
</p:tagLst>
</file>

<file path=ppt/tags/tag198.xml><?xml version="1.0" encoding="utf-8"?>
<p:tagLst xmlns:a="http://schemas.openxmlformats.org/drawingml/2006/main" xmlns:r="http://schemas.openxmlformats.org/officeDocument/2006/relationships" xmlns:p="http://schemas.openxmlformats.org/presentationml/2006/main">
  <p:tag name="AS_UNIQUEID" val="2670"/>
</p:tagLst>
</file>

<file path=ppt/tags/tag199.xml><?xml version="1.0" encoding="utf-8"?>
<p:tagLst xmlns:a="http://schemas.openxmlformats.org/drawingml/2006/main" xmlns:r="http://schemas.openxmlformats.org/officeDocument/2006/relationships" xmlns:p="http://schemas.openxmlformats.org/presentationml/2006/main">
  <p:tag name="AS_UNIQUEID" val="2671"/>
</p:tagLst>
</file>

<file path=ppt/tags/tag2.xml><?xml version="1.0" encoding="utf-8"?>
<p:tagLst xmlns:a="http://schemas.openxmlformats.org/drawingml/2006/main" xmlns:r="http://schemas.openxmlformats.org/officeDocument/2006/relationships" xmlns:p="http://schemas.openxmlformats.org/presentationml/2006/main">
  <p:tag name="AS_UNIQUEID" val="2589"/>
</p:tagLst>
</file>

<file path=ppt/tags/tag20.xml><?xml version="1.0" encoding="utf-8"?>
<p:tagLst xmlns:a="http://schemas.openxmlformats.org/drawingml/2006/main" xmlns:r="http://schemas.openxmlformats.org/officeDocument/2006/relationships" xmlns:p="http://schemas.openxmlformats.org/presentationml/2006/main">
  <p:tag name="AS_UNIQUEID" val="2533"/>
</p:tagLst>
</file>

<file path=ppt/tags/tag200.xml><?xml version="1.0" encoding="utf-8"?>
<p:tagLst xmlns:a="http://schemas.openxmlformats.org/drawingml/2006/main" xmlns:r="http://schemas.openxmlformats.org/officeDocument/2006/relationships" xmlns:p="http://schemas.openxmlformats.org/presentationml/2006/main">
  <p:tag name="AS_UNIQUEID" val="363"/>
</p:tagLst>
</file>

<file path=ppt/tags/tag201.xml><?xml version="1.0" encoding="utf-8"?>
<p:tagLst xmlns:a="http://schemas.openxmlformats.org/drawingml/2006/main" xmlns:r="http://schemas.openxmlformats.org/officeDocument/2006/relationships" xmlns:p="http://schemas.openxmlformats.org/presentationml/2006/main">
  <p:tag name="AS_UNIQUEID" val="364"/>
</p:tagLst>
</file>

<file path=ppt/tags/tag202.xml><?xml version="1.0" encoding="utf-8"?>
<p:tagLst xmlns:a="http://schemas.openxmlformats.org/drawingml/2006/main" xmlns:r="http://schemas.openxmlformats.org/officeDocument/2006/relationships" xmlns:p="http://schemas.openxmlformats.org/presentationml/2006/main">
  <p:tag name="AS_UNIQUEID" val="365"/>
</p:tagLst>
</file>

<file path=ppt/tags/tag203.xml><?xml version="1.0" encoding="utf-8"?>
<p:tagLst xmlns:a="http://schemas.openxmlformats.org/drawingml/2006/main" xmlns:r="http://schemas.openxmlformats.org/officeDocument/2006/relationships" xmlns:p="http://schemas.openxmlformats.org/presentationml/2006/main">
  <p:tag name="AS_UNIQUEID" val="366"/>
</p:tagLst>
</file>

<file path=ppt/tags/tag204.xml><?xml version="1.0" encoding="utf-8"?>
<p:tagLst xmlns:a="http://schemas.openxmlformats.org/drawingml/2006/main" xmlns:r="http://schemas.openxmlformats.org/officeDocument/2006/relationships" xmlns:p="http://schemas.openxmlformats.org/presentationml/2006/main">
  <p:tag name="AS_UNIQUEID" val="367"/>
</p:tagLst>
</file>

<file path=ppt/tags/tag205.xml><?xml version="1.0" encoding="utf-8"?>
<p:tagLst xmlns:a="http://schemas.openxmlformats.org/drawingml/2006/main" xmlns:r="http://schemas.openxmlformats.org/officeDocument/2006/relationships" xmlns:p="http://schemas.openxmlformats.org/presentationml/2006/main">
  <p:tag name="AS_UNIQUEID" val="368"/>
</p:tagLst>
</file>

<file path=ppt/tags/tag206.xml><?xml version="1.0" encoding="utf-8"?>
<p:tagLst xmlns:a="http://schemas.openxmlformats.org/drawingml/2006/main" xmlns:r="http://schemas.openxmlformats.org/officeDocument/2006/relationships" xmlns:p="http://schemas.openxmlformats.org/presentationml/2006/main">
  <p:tag name="AS_UNIQUEID" val="369"/>
</p:tagLst>
</file>

<file path=ppt/tags/tag207.xml><?xml version="1.0" encoding="utf-8"?>
<p:tagLst xmlns:a="http://schemas.openxmlformats.org/drawingml/2006/main" xmlns:r="http://schemas.openxmlformats.org/officeDocument/2006/relationships" xmlns:p="http://schemas.openxmlformats.org/presentationml/2006/main">
  <p:tag name="AS_UNIQUEID" val="2677"/>
</p:tagLst>
</file>

<file path=ppt/tags/tag208.xml><?xml version="1.0" encoding="utf-8"?>
<p:tagLst xmlns:a="http://schemas.openxmlformats.org/drawingml/2006/main" xmlns:r="http://schemas.openxmlformats.org/officeDocument/2006/relationships" xmlns:p="http://schemas.openxmlformats.org/presentationml/2006/main">
  <p:tag name="AS_UNIQUEID" val="2678"/>
</p:tagLst>
</file>

<file path=ppt/tags/tag209.xml><?xml version="1.0" encoding="utf-8"?>
<p:tagLst xmlns:a="http://schemas.openxmlformats.org/drawingml/2006/main" xmlns:r="http://schemas.openxmlformats.org/officeDocument/2006/relationships" xmlns:p="http://schemas.openxmlformats.org/presentationml/2006/main">
  <p:tag name="AS_UNIQUEID" val="2679"/>
</p:tagLst>
</file>

<file path=ppt/tags/tag21.xml><?xml version="1.0" encoding="utf-8"?>
<p:tagLst xmlns:a="http://schemas.openxmlformats.org/drawingml/2006/main" xmlns:r="http://schemas.openxmlformats.org/officeDocument/2006/relationships" xmlns:p="http://schemas.openxmlformats.org/presentationml/2006/main">
  <p:tag name="AS_UNIQUEID" val="2534"/>
</p:tagLst>
</file>

<file path=ppt/tags/tag210.xml><?xml version="1.0" encoding="utf-8"?>
<p:tagLst xmlns:a="http://schemas.openxmlformats.org/drawingml/2006/main" xmlns:r="http://schemas.openxmlformats.org/officeDocument/2006/relationships" xmlns:p="http://schemas.openxmlformats.org/presentationml/2006/main">
  <p:tag name="AS_UNIQUEID" val="2680"/>
</p:tagLst>
</file>

<file path=ppt/tags/tag211.xml><?xml version="1.0" encoding="utf-8"?>
<p:tagLst xmlns:a="http://schemas.openxmlformats.org/drawingml/2006/main" xmlns:r="http://schemas.openxmlformats.org/officeDocument/2006/relationships" xmlns:p="http://schemas.openxmlformats.org/presentationml/2006/main">
  <p:tag name="AS_UNIQUEID" val="2681"/>
</p:tagLst>
</file>

<file path=ppt/tags/tag212.xml><?xml version="1.0" encoding="utf-8"?>
<p:tagLst xmlns:a="http://schemas.openxmlformats.org/drawingml/2006/main" xmlns:r="http://schemas.openxmlformats.org/officeDocument/2006/relationships" xmlns:p="http://schemas.openxmlformats.org/presentationml/2006/main">
  <p:tag name="AS_UNIQUEID" val="2682"/>
</p:tagLst>
</file>

<file path=ppt/tags/tag213.xml><?xml version="1.0" encoding="utf-8"?>
<p:tagLst xmlns:a="http://schemas.openxmlformats.org/drawingml/2006/main" xmlns:r="http://schemas.openxmlformats.org/officeDocument/2006/relationships" xmlns:p="http://schemas.openxmlformats.org/presentationml/2006/main">
  <p:tag name="AS_UNIQUEID" val="543"/>
</p:tagLst>
</file>

<file path=ppt/tags/tag214.xml><?xml version="1.0" encoding="utf-8"?>
<p:tagLst xmlns:a="http://schemas.openxmlformats.org/drawingml/2006/main" xmlns:r="http://schemas.openxmlformats.org/officeDocument/2006/relationships" xmlns:p="http://schemas.openxmlformats.org/presentationml/2006/main">
  <p:tag name="AS_UNIQUEID" val="544"/>
</p:tagLst>
</file>

<file path=ppt/tags/tag215.xml><?xml version="1.0" encoding="utf-8"?>
<p:tagLst xmlns:a="http://schemas.openxmlformats.org/drawingml/2006/main" xmlns:r="http://schemas.openxmlformats.org/officeDocument/2006/relationships" xmlns:p="http://schemas.openxmlformats.org/presentationml/2006/main">
  <p:tag name="AS_UNIQUEID" val="545"/>
</p:tagLst>
</file>

<file path=ppt/tags/tag216.xml><?xml version="1.0" encoding="utf-8"?>
<p:tagLst xmlns:a="http://schemas.openxmlformats.org/drawingml/2006/main" xmlns:r="http://schemas.openxmlformats.org/officeDocument/2006/relationships" xmlns:p="http://schemas.openxmlformats.org/presentationml/2006/main">
  <p:tag name="AS_UNIQUEID" val="546"/>
</p:tagLst>
</file>

<file path=ppt/tags/tag217.xml><?xml version="1.0" encoding="utf-8"?>
<p:tagLst xmlns:a="http://schemas.openxmlformats.org/drawingml/2006/main" xmlns:r="http://schemas.openxmlformats.org/officeDocument/2006/relationships" xmlns:p="http://schemas.openxmlformats.org/presentationml/2006/main">
  <p:tag name="AS_UNIQUEID" val="547"/>
</p:tagLst>
</file>

<file path=ppt/tags/tag218.xml><?xml version="1.0" encoding="utf-8"?>
<p:tagLst xmlns:a="http://schemas.openxmlformats.org/drawingml/2006/main" xmlns:r="http://schemas.openxmlformats.org/officeDocument/2006/relationships" xmlns:p="http://schemas.openxmlformats.org/presentationml/2006/main">
  <p:tag name="AS_UNIQUEID" val="548"/>
</p:tagLst>
</file>

<file path=ppt/tags/tag219.xml><?xml version="1.0" encoding="utf-8"?>
<p:tagLst xmlns:a="http://schemas.openxmlformats.org/drawingml/2006/main" xmlns:r="http://schemas.openxmlformats.org/officeDocument/2006/relationships" xmlns:p="http://schemas.openxmlformats.org/presentationml/2006/main">
  <p:tag name="AS_UNIQUEID" val="549"/>
</p:tagLst>
</file>

<file path=ppt/tags/tag22.xml><?xml version="1.0" encoding="utf-8"?>
<p:tagLst xmlns:a="http://schemas.openxmlformats.org/drawingml/2006/main" xmlns:r="http://schemas.openxmlformats.org/officeDocument/2006/relationships" xmlns:p="http://schemas.openxmlformats.org/presentationml/2006/main">
  <p:tag name="AS_UNIQUEID" val="2535"/>
</p:tagLst>
</file>

<file path=ppt/tags/tag220.xml><?xml version="1.0" encoding="utf-8"?>
<p:tagLst xmlns:a="http://schemas.openxmlformats.org/drawingml/2006/main" xmlns:r="http://schemas.openxmlformats.org/officeDocument/2006/relationships" xmlns:p="http://schemas.openxmlformats.org/presentationml/2006/main">
  <p:tag name="AS_UNIQUEID" val="2698"/>
</p:tagLst>
</file>

<file path=ppt/tags/tag221.xml><?xml version="1.0" encoding="utf-8"?>
<p:tagLst xmlns:a="http://schemas.openxmlformats.org/drawingml/2006/main" xmlns:r="http://schemas.openxmlformats.org/officeDocument/2006/relationships" xmlns:p="http://schemas.openxmlformats.org/presentationml/2006/main">
  <p:tag name="AS_UNIQUEID" val="2699"/>
</p:tagLst>
</file>

<file path=ppt/tags/tag222.xml><?xml version="1.0" encoding="utf-8"?>
<p:tagLst xmlns:a="http://schemas.openxmlformats.org/drawingml/2006/main" xmlns:r="http://schemas.openxmlformats.org/officeDocument/2006/relationships" xmlns:p="http://schemas.openxmlformats.org/presentationml/2006/main">
  <p:tag name="AS_UNIQUEID" val="2700"/>
</p:tagLst>
</file>

<file path=ppt/tags/tag223.xml><?xml version="1.0" encoding="utf-8"?>
<p:tagLst xmlns:a="http://schemas.openxmlformats.org/drawingml/2006/main" xmlns:r="http://schemas.openxmlformats.org/officeDocument/2006/relationships" xmlns:p="http://schemas.openxmlformats.org/presentationml/2006/main">
  <p:tag name="AS_UNIQUEID" val="651"/>
</p:tagLst>
</file>

<file path=ppt/tags/tag224.xml><?xml version="1.0" encoding="utf-8"?>
<p:tagLst xmlns:a="http://schemas.openxmlformats.org/drawingml/2006/main" xmlns:r="http://schemas.openxmlformats.org/officeDocument/2006/relationships" xmlns:p="http://schemas.openxmlformats.org/presentationml/2006/main">
  <p:tag name="AS_UNIQUEID" val="658"/>
</p:tagLst>
</file>

<file path=ppt/tags/tag225.xml><?xml version="1.0" encoding="utf-8"?>
<p:tagLst xmlns:a="http://schemas.openxmlformats.org/drawingml/2006/main" xmlns:r="http://schemas.openxmlformats.org/officeDocument/2006/relationships" xmlns:p="http://schemas.openxmlformats.org/presentationml/2006/main">
  <p:tag name="AS_UNIQUEID" val="652"/>
</p:tagLst>
</file>

<file path=ppt/tags/tag226.xml><?xml version="1.0" encoding="utf-8"?>
<p:tagLst xmlns:a="http://schemas.openxmlformats.org/drawingml/2006/main" xmlns:r="http://schemas.openxmlformats.org/officeDocument/2006/relationships" xmlns:p="http://schemas.openxmlformats.org/presentationml/2006/main">
  <p:tag name="AS_UNIQUEID" val="656"/>
</p:tagLst>
</file>

<file path=ppt/tags/tag227.xml><?xml version="1.0" encoding="utf-8"?>
<p:tagLst xmlns:a="http://schemas.openxmlformats.org/drawingml/2006/main" xmlns:r="http://schemas.openxmlformats.org/officeDocument/2006/relationships" xmlns:p="http://schemas.openxmlformats.org/presentationml/2006/main">
  <p:tag name="AS_UNIQUEID" val="657"/>
</p:tagLst>
</file>

<file path=ppt/tags/tag228.xml><?xml version="1.0" encoding="utf-8"?>
<p:tagLst xmlns:a="http://schemas.openxmlformats.org/drawingml/2006/main" xmlns:r="http://schemas.openxmlformats.org/officeDocument/2006/relationships" xmlns:p="http://schemas.openxmlformats.org/presentationml/2006/main">
  <p:tag name="AS_UNIQUEID" val="653"/>
</p:tagLst>
</file>

<file path=ppt/tags/tag229.xml><?xml version="1.0" encoding="utf-8"?>
<p:tagLst xmlns:a="http://schemas.openxmlformats.org/drawingml/2006/main" xmlns:r="http://schemas.openxmlformats.org/officeDocument/2006/relationships" xmlns:p="http://schemas.openxmlformats.org/presentationml/2006/main">
  <p:tag name="AS_UNIQUEID" val="654"/>
</p:tagLst>
</file>

<file path=ppt/tags/tag23.xml><?xml version="1.0" encoding="utf-8"?>
<p:tagLst xmlns:a="http://schemas.openxmlformats.org/drawingml/2006/main" xmlns:r="http://schemas.openxmlformats.org/officeDocument/2006/relationships" xmlns:p="http://schemas.openxmlformats.org/presentationml/2006/main">
  <p:tag name="AS_UNIQUEID" val="2536"/>
</p:tagLst>
</file>

<file path=ppt/tags/tag230.xml><?xml version="1.0" encoding="utf-8"?>
<p:tagLst xmlns:a="http://schemas.openxmlformats.org/drawingml/2006/main" xmlns:r="http://schemas.openxmlformats.org/officeDocument/2006/relationships" xmlns:p="http://schemas.openxmlformats.org/presentationml/2006/main">
  <p:tag name="AS_UNIQUEID" val="655"/>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32.xml><?xml version="1.0" encoding="utf-8"?>
<p:tagLst xmlns:a="http://schemas.openxmlformats.org/drawingml/2006/main" xmlns:r="http://schemas.openxmlformats.org/officeDocument/2006/relationships" xmlns:p="http://schemas.openxmlformats.org/presentationml/2006/main">
  <p:tag name="AS_UNIQUEID" val="2711"/>
</p:tagLst>
</file>

<file path=ppt/tags/tag233.xml><?xml version="1.0" encoding="utf-8"?>
<p:tagLst xmlns:a="http://schemas.openxmlformats.org/drawingml/2006/main" xmlns:r="http://schemas.openxmlformats.org/officeDocument/2006/relationships" xmlns:p="http://schemas.openxmlformats.org/presentationml/2006/main">
  <p:tag name="AS_UNIQUEID" val="2712"/>
</p:tagLst>
</file>

<file path=ppt/tags/tag234.xml><?xml version="1.0" encoding="utf-8"?>
<p:tagLst xmlns:a="http://schemas.openxmlformats.org/drawingml/2006/main" xmlns:r="http://schemas.openxmlformats.org/officeDocument/2006/relationships" xmlns:p="http://schemas.openxmlformats.org/presentationml/2006/main">
  <p:tag name="AS_UNIQUEID" val="2713"/>
</p:tagLst>
</file>

<file path=ppt/tags/tag235.xml><?xml version="1.0" encoding="utf-8"?>
<p:tagLst xmlns:a="http://schemas.openxmlformats.org/drawingml/2006/main" xmlns:r="http://schemas.openxmlformats.org/officeDocument/2006/relationships" xmlns:p="http://schemas.openxmlformats.org/presentationml/2006/main">
  <p:tag name="AS_UNIQUEID" val="2714"/>
</p:tagLst>
</file>

<file path=ppt/tags/tag236.xml><?xml version="1.0" encoding="utf-8"?>
<p:tagLst xmlns:a="http://schemas.openxmlformats.org/drawingml/2006/main" xmlns:r="http://schemas.openxmlformats.org/officeDocument/2006/relationships" xmlns:p="http://schemas.openxmlformats.org/presentationml/2006/main">
  <p:tag name="AS_UNIQUEID" val="2715"/>
</p:tagLst>
</file>

<file path=ppt/tags/tag237.xml><?xml version="1.0" encoding="utf-8"?>
<p:tagLst xmlns:a="http://schemas.openxmlformats.org/drawingml/2006/main" xmlns:r="http://schemas.openxmlformats.org/officeDocument/2006/relationships" xmlns:p="http://schemas.openxmlformats.org/presentationml/2006/main">
  <p:tag name="AS_UNIQUEID" val="2716"/>
</p:tagLst>
</file>

<file path=ppt/tags/tag238.xml><?xml version="1.0" encoding="utf-8"?>
<p:tagLst xmlns:a="http://schemas.openxmlformats.org/drawingml/2006/main" xmlns:r="http://schemas.openxmlformats.org/officeDocument/2006/relationships" xmlns:p="http://schemas.openxmlformats.org/presentationml/2006/main">
  <p:tag name="AS_UNIQUEID" val="2717"/>
</p:tagLst>
</file>

<file path=ppt/tags/tag239.xml><?xml version="1.0" encoding="utf-8"?>
<p:tagLst xmlns:a="http://schemas.openxmlformats.org/drawingml/2006/main" xmlns:r="http://schemas.openxmlformats.org/officeDocument/2006/relationships" xmlns:p="http://schemas.openxmlformats.org/presentationml/2006/main">
  <p:tag name="AS_UNIQUEID" val="2718"/>
</p:tagLst>
</file>

<file path=ppt/tags/tag24.xml><?xml version="1.0" encoding="utf-8"?>
<p:tagLst xmlns:a="http://schemas.openxmlformats.org/drawingml/2006/main" xmlns:r="http://schemas.openxmlformats.org/officeDocument/2006/relationships" xmlns:p="http://schemas.openxmlformats.org/presentationml/2006/main">
  <p:tag name="AS_UNIQUEID" val="2538"/>
</p:tagLst>
</file>

<file path=ppt/tags/tag240.xml><?xml version="1.0" encoding="utf-8"?>
<p:tagLst xmlns:a="http://schemas.openxmlformats.org/drawingml/2006/main" xmlns:r="http://schemas.openxmlformats.org/officeDocument/2006/relationships" xmlns:p="http://schemas.openxmlformats.org/presentationml/2006/main">
  <p:tag name="AS_UNIQUEID" val="2719"/>
</p:tagLst>
</file>

<file path=ppt/tags/tag241.xml><?xml version="1.0" encoding="utf-8"?>
<p:tagLst xmlns:a="http://schemas.openxmlformats.org/drawingml/2006/main" xmlns:r="http://schemas.openxmlformats.org/officeDocument/2006/relationships" xmlns:p="http://schemas.openxmlformats.org/presentationml/2006/main">
  <p:tag name="AS_UNIQUEID" val="2720"/>
</p:tagLst>
</file>

<file path=ppt/tags/tag242.xml><?xml version="1.0" encoding="utf-8"?>
<p:tagLst xmlns:a="http://schemas.openxmlformats.org/drawingml/2006/main" xmlns:r="http://schemas.openxmlformats.org/officeDocument/2006/relationships" xmlns:p="http://schemas.openxmlformats.org/presentationml/2006/main">
  <p:tag name="AS_UNIQUEID" val="2721"/>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44.xml><?xml version="1.0" encoding="utf-8"?>
<p:tagLst xmlns:a="http://schemas.openxmlformats.org/drawingml/2006/main" xmlns:r="http://schemas.openxmlformats.org/officeDocument/2006/relationships" xmlns:p="http://schemas.openxmlformats.org/presentationml/2006/main">
  <p:tag name="AS_UNIQUEID" val="2723"/>
</p:tagLst>
</file>

<file path=ppt/tags/tag245.xml><?xml version="1.0" encoding="utf-8"?>
<p:tagLst xmlns:a="http://schemas.openxmlformats.org/drawingml/2006/main" xmlns:r="http://schemas.openxmlformats.org/officeDocument/2006/relationships" xmlns:p="http://schemas.openxmlformats.org/presentationml/2006/main">
  <p:tag name="AS_UNIQUEID" val="2724"/>
</p:tagLst>
</file>

<file path=ppt/tags/tag246.xml><?xml version="1.0" encoding="utf-8"?>
<p:tagLst xmlns:a="http://schemas.openxmlformats.org/drawingml/2006/main" xmlns:r="http://schemas.openxmlformats.org/officeDocument/2006/relationships" xmlns:p="http://schemas.openxmlformats.org/presentationml/2006/main">
  <p:tag name="AS_UNIQUEID" val="2725"/>
</p:tagLst>
</file>

<file path=ppt/tags/tag247.xml><?xml version="1.0" encoding="utf-8"?>
<p:tagLst xmlns:a="http://schemas.openxmlformats.org/drawingml/2006/main" xmlns:r="http://schemas.openxmlformats.org/officeDocument/2006/relationships" xmlns:p="http://schemas.openxmlformats.org/presentationml/2006/main">
  <p:tag name="AS_UNIQUEID" val="2726"/>
</p:tagLst>
</file>

<file path=ppt/tags/tag248.xml><?xml version="1.0" encoding="utf-8"?>
<p:tagLst xmlns:a="http://schemas.openxmlformats.org/drawingml/2006/main" xmlns:r="http://schemas.openxmlformats.org/officeDocument/2006/relationships" xmlns:p="http://schemas.openxmlformats.org/presentationml/2006/main">
  <p:tag name="AS_UNIQUEID" val="2727"/>
</p:tagLst>
</file>

<file path=ppt/tags/tag249.xml><?xml version="1.0" encoding="utf-8"?>
<p:tagLst xmlns:a="http://schemas.openxmlformats.org/drawingml/2006/main" xmlns:r="http://schemas.openxmlformats.org/officeDocument/2006/relationships" xmlns:p="http://schemas.openxmlformats.org/presentationml/2006/main">
  <p:tag name="AS_UNIQUEID" val="2728"/>
</p:tagLst>
</file>

<file path=ppt/tags/tag25.xml><?xml version="1.0" encoding="utf-8"?>
<p:tagLst xmlns:a="http://schemas.openxmlformats.org/drawingml/2006/main" xmlns:r="http://schemas.openxmlformats.org/officeDocument/2006/relationships" xmlns:p="http://schemas.openxmlformats.org/presentationml/2006/main">
  <p:tag name="AS_UNIQUEID" val="2539"/>
</p:tagLst>
</file>

<file path=ppt/tags/tag250.xml><?xml version="1.0" encoding="utf-8"?>
<p:tagLst xmlns:a="http://schemas.openxmlformats.org/drawingml/2006/main" xmlns:r="http://schemas.openxmlformats.org/officeDocument/2006/relationships" xmlns:p="http://schemas.openxmlformats.org/presentationml/2006/main">
  <p:tag name="AS_UNIQUEID" val="2729"/>
</p:tagLst>
</file>

<file path=ppt/tags/tag251.xml><?xml version="1.0" encoding="utf-8"?>
<p:tagLst xmlns:a="http://schemas.openxmlformats.org/drawingml/2006/main" xmlns:r="http://schemas.openxmlformats.org/officeDocument/2006/relationships" xmlns:p="http://schemas.openxmlformats.org/presentationml/2006/main">
  <p:tag name="AS_UNIQUEID" val="2730"/>
</p:tagLst>
</file>

<file path=ppt/tags/tag252.xml><?xml version="1.0" encoding="utf-8"?>
<p:tagLst xmlns:a="http://schemas.openxmlformats.org/drawingml/2006/main" xmlns:r="http://schemas.openxmlformats.org/officeDocument/2006/relationships" xmlns:p="http://schemas.openxmlformats.org/presentationml/2006/main">
  <p:tag name="AS_UNIQUEID" val="2731"/>
</p:tagLst>
</file>

<file path=ppt/tags/tag253.xml><?xml version="1.0" encoding="utf-8"?>
<p:tagLst xmlns:a="http://schemas.openxmlformats.org/drawingml/2006/main" xmlns:r="http://schemas.openxmlformats.org/officeDocument/2006/relationships" xmlns:p="http://schemas.openxmlformats.org/presentationml/2006/main">
  <p:tag name="AS_UNIQUEID" val="2732"/>
</p:tagLst>
</file>

<file path=ppt/tags/tag254.xml><?xml version="1.0" encoding="utf-8"?>
<p:tagLst xmlns:a="http://schemas.openxmlformats.org/drawingml/2006/main" xmlns:r="http://schemas.openxmlformats.org/officeDocument/2006/relationships" xmlns:p="http://schemas.openxmlformats.org/presentationml/2006/main">
  <p:tag name="AS_UNIQUEID" val="2733"/>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56.xml><?xml version="1.0" encoding="utf-8"?>
<p:tagLst xmlns:a="http://schemas.openxmlformats.org/drawingml/2006/main" xmlns:r="http://schemas.openxmlformats.org/officeDocument/2006/relationships" xmlns:p="http://schemas.openxmlformats.org/presentationml/2006/main">
  <p:tag name="AS_UNIQUEID" val="2735"/>
</p:tagLst>
</file>

<file path=ppt/tags/tag257.xml><?xml version="1.0" encoding="utf-8"?>
<p:tagLst xmlns:a="http://schemas.openxmlformats.org/drawingml/2006/main" xmlns:r="http://schemas.openxmlformats.org/officeDocument/2006/relationships" xmlns:p="http://schemas.openxmlformats.org/presentationml/2006/main">
  <p:tag name="AS_UNIQUEID" val="2736"/>
</p:tagLst>
</file>

<file path=ppt/tags/tag258.xml><?xml version="1.0" encoding="utf-8"?>
<p:tagLst xmlns:a="http://schemas.openxmlformats.org/drawingml/2006/main" xmlns:r="http://schemas.openxmlformats.org/officeDocument/2006/relationships" xmlns:p="http://schemas.openxmlformats.org/presentationml/2006/main">
  <p:tag name="AS_UNIQUEID" val="2737"/>
</p:tagLst>
</file>

<file path=ppt/tags/tag259.xml><?xml version="1.0" encoding="utf-8"?>
<p:tagLst xmlns:a="http://schemas.openxmlformats.org/drawingml/2006/main" xmlns:r="http://schemas.openxmlformats.org/officeDocument/2006/relationships" xmlns:p="http://schemas.openxmlformats.org/presentationml/2006/main">
  <p:tag name="AS_UNIQUEID" val="2738"/>
</p:tagLst>
</file>

<file path=ppt/tags/tag26.xml><?xml version="1.0" encoding="utf-8"?>
<p:tagLst xmlns:a="http://schemas.openxmlformats.org/drawingml/2006/main" xmlns:r="http://schemas.openxmlformats.org/officeDocument/2006/relationships" xmlns:p="http://schemas.openxmlformats.org/presentationml/2006/main">
  <p:tag name="AS_UNIQUEID" val="2540"/>
</p:tagLst>
</file>

<file path=ppt/tags/tag260.xml><?xml version="1.0" encoding="utf-8"?>
<p:tagLst xmlns:a="http://schemas.openxmlformats.org/drawingml/2006/main" xmlns:r="http://schemas.openxmlformats.org/officeDocument/2006/relationships" xmlns:p="http://schemas.openxmlformats.org/presentationml/2006/main">
  <p:tag name="AS_UNIQUEID" val="2739"/>
</p:tagLst>
</file>

<file path=ppt/tags/tag261.xml><?xml version="1.0" encoding="utf-8"?>
<p:tagLst xmlns:a="http://schemas.openxmlformats.org/drawingml/2006/main" xmlns:r="http://schemas.openxmlformats.org/officeDocument/2006/relationships" xmlns:p="http://schemas.openxmlformats.org/presentationml/2006/main">
  <p:tag name="AS_UNIQUEID" val="2740"/>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63.xml><?xml version="1.0" encoding="utf-8"?>
<p:tagLst xmlns:a="http://schemas.openxmlformats.org/drawingml/2006/main" xmlns:r="http://schemas.openxmlformats.org/officeDocument/2006/relationships" xmlns:p="http://schemas.openxmlformats.org/presentationml/2006/main">
  <p:tag name="AS_UNIQUEID" val="2742"/>
</p:tagLst>
</file>

<file path=ppt/tags/tag264.xml><?xml version="1.0" encoding="utf-8"?>
<p:tagLst xmlns:a="http://schemas.openxmlformats.org/drawingml/2006/main" xmlns:r="http://schemas.openxmlformats.org/officeDocument/2006/relationships" xmlns:p="http://schemas.openxmlformats.org/presentationml/2006/main">
  <p:tag name="AS_UNIQUEID" val="2743"/>
</p:tagLst>
</file>

<file path=ppt/tags/tag265.xml><?xml version="1.0" encoding="utf-8"?>
<p:tagLst xmlns:a="http://schemas.openxmlformats.org/drawingml/2006/main" xmlns:r="http://schemas.openxmlformats.org/officeDocument/2006/relationships" xmlns:p="http://schemas.openxmlformats.org/presentationml/2006/main">
  <p:tag name="AS_UNIQUEID" val="2744"/>
</p:tagLst>
</file>

<file path=ppt/tags/tag266.xml><?xml version="1.0" encoding="utf-8"?>
<p:tagLst xmlns:a="http://schemas.openxmlformats.org/drawingml/2006/main" xmlns:r="http://schemas.openxmlformats.org/officeDocument/2006/relationships" xmlns:p="http://schemas.openxmlformats.org/presentationml/2006/main">
  <p:tag name="AS_UNIQUEID" val="2745"/>
</p:tagLst>
</file>

<file path=ppt/tags/tag267.xml><?xml version="1.0" encoding="utf-8"?>
<p:tagLst xmlns:a="http://schemas.openxmlformats.org/drawingml/2006/main" xmlns:r="http://schemas.openxmlformats.org/officeDocument/2006/relationships" xmlns:p="http://schemas.openxmlformats.org/presentationml/2006/main">
  <p:tag name="AS_UNIQUEID" val="2746"/>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69.xml><?xml version="1.0" encoding="utf-8"?>
<p:tagLst xmlns:a="http://schemas.openxmlformats.org/drawingml/2006/main" xmlns:r="http://schemas.openxmlformats.org/officeDocument/2006/relationships" xmlns:p="http://schemas.openxmlformats.org/presentationml/2006/main">
  <p:tag name="AS_UNIQUEID" val="2748"/>
</p:tagLst>
</file>

<file path=ppt/tags/tag27.xml><?xml version="1.0" encoding="utf-8"?>
<p:tagLst xmlns:a="http://schemas.openxmlformats.org/drawingml/2006/main" xmlns:r="http://schemas.openxmlformats.org/officeDocument/2006/relationships" xmlns:p="http://schemas.openxmlformats.org/presentationml/2006/main">
  <p:tag name="AS_UNIQUEID" val="2541"/>
</p:tagLst>
</file>

<file path=ppt/tags/tag270.xml><?xml version="1.0" encoding="utf-8"?>
<p:tagLst xmlns:a="http://schemas.openxmlformats.org/drawingml/2006/main" xmlns:r="http://schemas.openxmlformats.org/officeDocument/2006/relationships" xmlns:p="http://schemas.openxmlformats.org/presentationml/2006/main">
  <p:tag name="AS_UNIQUEID" val="2749"/>
</p:tagLst>
</file>

<file path=ppt/tags/tag271.xml><?xml version="1.0" encoding="utf-8"?>
<p:tagLst xmlns:a="http://schemas.openxmlformats.org/drawingml/2006/main" xmlns:r="http://schemas.openxmlformats.org/officeDocument/2006/relationships" xmlns:p="http://schemas.openxmlformats.org/presentationml/2006/main">
  <p:tag name="AS_UNIQUEID" val="2750"/>
</p:tagLst>
</file>

<file path=ppt/tags/tag272.xml><?xml version="1.0" encoding="utf-8"?>
<p:tagLst xmlns:a="http://schemas.openxmlformats.org/drawingml/2006/main" xmlns:r="http://schemas.openxmlformats.org/officeDocument/2006/relationships" xmlns:p="http://schemas.openxmlformats.org/presentationml/2006/main">
  <p:tag name="AS_UNIQUEID" val="2751"/>
</p:tagLst>
</file>

<file path=ppt/tags/tag273.xml><?xml version="1.0" encoding="utf-8"?>
<p:tagLst xmlns:a="http://schemas.openxmlformats.org/drawingml/2006/main" xmlns:r="http://schemas.openxmlformats.org/officeDocument/2006/relationships" xmlns:p="http://schemas.openxmlformats.org/presentationml/2006/main">
  <p:tag name="AS_UNIQUEID" val="2752"/>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75.xml><?xml version="1.0" encoding="utf-8"?>
<p:tagLst xmlns:a="http://schemas.openxmlformats.org/drawingml/2006/main" xmlns:r="http://schemas.openxmlformats.org/officeDocument/2006/relationships" xmlns:p="http://schemas.openxmlformats.org/presentationml/2006/main">
  <p:tag name="AS_UNIQUEID" val="2754"/>
</p:tagLst>
</file>

<file path=ppt/tags/tag276.xml><?xml version="1.0" encoding="utf-8"?>
<p:tagLst xmlns:a="http://schemas.openxmlformats.org/drawingml/2006/main" xmlns:r="http://schemas.openxmlformats.org/officeDocument/2006/relationships" xmlns:p="http://schemas.openxmlformats.org/presentationml/2006/main">
  <p:tag name="AS_UNIQUEID" val="2755"/>
</p:tagLst>
</file>

<file path=ppt/tags/tag277.xml><?xml version="1.0" encoding="utf-8"?>
<p:tagLst xmlns:a="http://schemas.openxmlformats.org/drawingml/2006/main" xmlns:r="http://schemas.openxmlformats.org/officeDocument/2006/relationships" xmlns:p="http://schemas.openxmlformats.org/presentationml/2006/main">
  <p:tag name="AS_UNIQUEID" val="2756"/>
</p:tagLst>
</file>

<file path=ppt/tags/tag278.xml><?xml version="1.0" encoding="utf-8"?>
<p:tagLst xmlns:a="http://schemas.openxmlformats.org/drawingml/2006/main" xmlns:r="http://schemas.openxmlformats.org/officeDocument/2006/relationships" xmlns:p="http://schemas.openxmlformats.org/presentationml/2006/main">
  <p:tag name="AS_UNIQUEID" val="2757"/>
</p:tagLst>
</file>

<file path=ppt/tags/tag279.xml><?xml version="1.0" encoding="utf-8"?>
<p:tagLst xmlns:a="http://schemas.openxmlformats.org/drawingml/2006/main" xmlns:r="http://schemas.openxmlformats.org/officeDocument/2006/relationships" xmlns:p="http://schemas.openxmlformats.org/presentationml/2006/main">
  <p:tag name="AS_UNIQUEID" val="2758"/>
</p:tagLst>
</file>

<file path=ppt/tags/tag28.xml><?xml version="1.0" encoding="utf-8"?>
<p:tagLst xmlns:a="http://schemas.openxmlformats.org/drawingml/2006/main" xmlns:r="http://schemas.openxmlformats.org/officeDocument/2006/relationships" xmlns:p="http://schemas.openxmlformats.org/presentationml/2006/main">
  <p:tag name="AS_UNIQUEID" val="2542"/>
</p:tagLst>
</file>

<file path=ppt/tags/tag280.xml><?xml version="1.0" encoding="utf-8"?>
<p:tagLst xmlns:a="http://schemas.openxmlformats.org/drawingml/2006/main" xmlns:r="http://schemas.openxmlformats.org/officeDocument/2006/relationships" xmlns:p="http://schemas.openxmlformats.org/presentationml/2006/main">
  <p:tag name="AS_UNIQUEID" val="2759"/>
</p:tagLst>
</file>

<file path=ppt/tags/tag281.xml><?xml version="1.0" encoding="utf-8"?>
<p:tagLst xmlns:a="http://schemas.openxmlformats.org/drawingml/2006/main" xmlns:r="http://schemas.openxmlformats.org/officeDocument/2006/relationships" xmlns:p="http://schemas.openxmlformats.org/presentationml/2006/main">
  <p:tag name="AS_UNIQUEID" val="2760"/>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83.xml><?xml version="1.0" encoding="utf-8"?>
<p:tagLst xmlns:a="http://schemas.openxmlformats.org/drawingml/2006/main" xmlns:r="http://schemas.openxmlformats.org/officeDocument/2006/relationships" xmlns:p="http://schemas.openxmlformats.org/presentationml/2006/main">
  <p:tag name="AS_UNIQUEID" val="2771"/>
</p:tagLst>
</file>

<file path=ppt/tags/tag284.xml><?xml version="1.0" encoding="utf-8"?>
<p:tagLst xmlns:a="http://schemas.openxmlformats.org/drawingml/2006/main" xmlns:r="http://schemas.openxmlformats.org/officeDocument/2006/relationships" xmlns:p="http://schemas.openxmlformats.org/presentationml/2006/main">
  <p:tag name="AS_UNIQUEID" val="2772"/>
</p:tagLst>
</file>

<file path=ppt/tags/tag285.xml><?xml version="1.0" encoding="utf-8"?>
<p:tagLst xmlns:a="http://schemas.openxmlformats.org/drawingml/2006/main" xmlns:r="http://schemas.openxmlformats.org/officeDocument/2006/relationships" xmlns:p="http://schemas.openxmlformats.org/presentationml/2006/main">
  <p:tag name="AS_UNIQUEID" val="2773"/>
</p:tagLst>
</file>

<file path=ppt/tags/tag286.xml><?xml version="1.0" encoding="utf-8"?>
<p:tagLst xmlns:a="http://schemas.openxmlformats.org/drawingml/2006/main" xmlns:r="http://schemas.openxmlformats.org/officeDocument/2006/relationships" xmlns:p="http://schemas.openxmlformats.org/presentationml/2006/main">
  <p:tag name="AS_UNIQUEID" val="2774"/>
</p:tagLst>
</file>

<file path=ppt/tags/tag287.xml><?xml version="1.0" encoding="utf-8"?>
<p:tagLst xmlns:a="http://schemas.openxmlformats.org/drawingml/2006/main" xmlns:r="http://schemas.openxmlformats.org/officeDocument/2006/relationships" xmlns:p="http://schemas.openxmlformats.org/presentationml/2006/main">
  <p:tag name="AS_UNIQUEID" val="2775"/>
</p:tagLst>
</file>

<file path=ppt/tags/tag288.xml><?xml version="1.0" encoding="utf-8"?>
<p:tagLst xmlns:a="http://schemas.openxmlformats.org/drawingml/2006/main" xmlns:r="http://schemas.openxmlformats.org/officeDocument/2006/relationships" xmlns:p="http://schemas.openxmlformats.org/presentationml/2006/main">
  <p:tag name="AS_UNIQUEID" val="2776"/>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9.xml><?xml version="1.0" encoding="utf-8"?>
<p:tagLst xmlns:a="http://schemas.openxmlformats.org/drawingml/2006/main" xmlns:r="http://schemas.openxmlformats.org/officeDocument/2006/relationships" xmlns:p="http://schemas.openxmlformats.org/presentationml/2006/main">
  <p:tag name="AS_UNIQUEID" val="2543"/>
</p:tagLst>
</file>

<file path=ppt/tags/tag290.xml><?xml version="1.0" encoding="utf-8"?>
<p:tagLst xmlns:a="http://schemas.openxmlformats.org/drawingml/2006/main" xmlns:r="http://schemas.openxmlformats.org/officeDocument/2006/relationships" xmlns:p="http://schemas.openxmlformats.org/presentationml/2006/main">
  <p:tag name="AS_UNIQUEID" val="2778"/>
</p:tagLst>
</file>

<file path=ppt/tags/tag291.xml><?xml version="1.0" encoding="utf-8"?>
<p:tagLst xmlns:a="http://schemas.openxmlformats.org/drawingml/2006/main" xmlns:r="http://schemas.openxmlformats.org/officeDocument/2006/relationships" xmlns:p="http://schemas.openxmlformats.org/presentationml/2006/main">
  <p:tag name="AS_UNIQUEID" val="2779"/>
</p:tagLst>
</file>

<file path=ppt/tags/tag292.xml><?xml version="1.0" encoding="utf-8"?>
<p:tagLst xmlns:a="http://schemas.openxmlformats.org/drawingml/2006/main" xmlns:r="http://schemas.openxmlformats.org/officeDocument/2006/relationships" xmlns:p="http://schemas.openxmlformats.org/presentationml/2006/main">
  <p:tag name="AS_UNIQUEID" val="2780"/>
</p:tagLst>
</file>

<file path=ppt/tags/tag293.xml><?xml version="1.0" encoding="utf-8"?>
<p:tagLst xmlns:a="http://schemas.openxmlformats.org/drawingml/2006/main" xmlns:r="http://schemas.openxmlformats.org/officeDocument/2006/relationships" xmlns:p="http://schemas.openxmlformats.org/presentationml/2006/main">
  <p:tag name="AS_UNIQUEID" val="2781"/>
</p:tagLst>
</file>

<file path=ppt/tags/tag294.xml><?xml version="1.0" encoding="utf-8"?>
<p:tagLst xmlns:a="http://schemas.openxmlformats.org/drawingml/2006/main" xmlns:r="http://schemas.openxmlformats.org/officeDocument/2006/relationships" xmlns:p="http://schemas.openxmlformats.org/presentationml/2006/main">
  <p:tag name="AS_UNIQUEID" val="2782"/>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296.xml><?xml version="1.0" encoding="utf-8"?>
<p:tagLst xmlns:a="http://schemas.openxmlformats.org/drawingml/2006/main" xmlns:r="http://schemas.openxmlformats.org/officeDocument/2006/relationships" xmlns:p="http://schemas.openxmlformats.org/presentationml/2006/main">
  <p:tag name="AS_UNIQUEID" val="2784"/>
</p:tagLst>
</file>

<file path=ppt/tags/tag297.xml><?xml version="1.0" encoding="utf-8"?>
<p:tagLst xmlns:a="http://schemas.openxmlformats.org/drawingml/2006/main" xmlns:r="http://schemas.openxmlformats.org/officeDocument/2006/relationships" xmlns:p="http://schemas.openxmlformats.org/presentationml/2006/main">
  <p:tag name="AS_UNIQUEID" val="2785"/>
</p:tagLst>
</file>

<file path=ppt/tags/tag298.xml><?xml version="1.0" encoding="utf-8"?>
<p:tagLst xmlns:a="http://schemas.openxmlformats.org/drawingml/2006/main" xmlns:r="http://schemas.openxmlformats.org/officeDocument/2006/relationships" xmlns:p="http://schemas.openxmlformats.org/presentationml/2006/main">
  <p:tag name="AS_UNIQUEID" val="2786"/>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wm#"/>
  <p:tag name="KSO_WM_CHIP_DECFILLPROP" val="[]"/>
  <p:tag name="KSO_WM_CHIP_FILLPROP" val="[[{&quot;fill_id&quot;:&quot;0fc8cb0b5be24332a6c5a6db9e174d8a&quot;,&quot;fill_align&quot;:&quot;cm&quot;,&quot;text_align&quot;:&quot;cm&quot;,&quot;text_direction&quot;:&quot;horizontal&quot;,&quot;chip_types&quot;:[&quot;text&quot;,&quot;header&quot;]}]]"/>
  <p:tag name="KSO_WM_CHIP_GROUPID" val="5ebf6661ddc3daf3fef3f760"/>
  <p:tag name="KSO_WM_CHIP_INFOS" val="{&quot;layout_type&quot;:&quot;formiddle3&quot;,&quot;slide_type&quot;:[&quot;title&quot;],&quot;aspect_ratio&quot;:&quot;16:9&quot;}"/>
  <p:tag name="KSO_WM_CHIP_XID" val="5ebe041a0ac41c4a0a52557e"/>
  <p:tag name="KSO_WM_FULL_TEXT_BEAUTIFY_COPY_ID" val="150995998"/>
  <p:tag name="KSO_WM_SLIDE_BACKGROUND" val="[&quot;general&quot;]"/>
  <p:tag name="KSO_WM_SLIDE_BACKGROUND_TYPE" val="general"/>
  <p:tag name="KSO_WM_SLIDE_BK_DARK_LIGHT" val="2"/>
  <p:tag name="KSO_WM_SLIDE_ID" val="custom20203232_1"/>
  <p:tag name="KSO_WM_SLIDE_INDEX" val="1"/>
  <p:tag name="KSO_WM_SLIDE_ITEM_CNT" val="0"/>
  <p:tag name="KSO_WM_SLIDE_LAYOUT" val="a_b"/>
  <p:tag name="KSO_WM_SLIDE_LAYOUT_CNT" val="1_1"/>
  <p:tag name="KSO_WM_SLIDE_LAYOUT_INFO" val="{&quot;id&quot;:&quot;2020-11-18T16:23:23&quot;,&quot;maxSize&quot;:{&quot;size1&quot;:68.583648455584495},&quot;minSize&quot;:{&quot;size1&quot;:53.78364845558449},&quot;normalSize&quot;:{&quot;size1&quot;:54.751263831787483},&quot;subLayout&quot;:[{&quot;id&quot;:&quot;2020-11-18T16:23:23&quot;,&quot;margin&quot;:{&quot;bottom&quot;:0.3244609534740448,&quot;left&quot;:4.5896391868591309,&quot;right&quot;:4.5824065208435059,&quot;top&quot;:5.3848171234130859},&quot;type&quot;:0},{&quot;id&quot;:&quot;2020-11-18T16:23:23&quot;,&quot;margin&quot;:{&quot;bottom&quot;:5.384821891784668,&quot;left&quot;:4.5896391868591309,&quot;right&quot;:4.5824065208435059,&quot;top&quot;:0.1729552298784256},&quot;type&quot;:0}],&quot;type&quot;:0}"/>
  <p:tag name="KSO_WM_SLIDE_POSITION" val="130*79"/>
  <p:tag name="KSO_WM_SLIDE_RATIO" val="1.777778"/>
  <p:tag name="KSO_WM_SLIDE_SIZE" val="700*380"/>
  <p:tag name="KSO_WM_SLIDE_SUBTYPE" val="pureTxt"/>
  <p:tag name="KSO_WM_SLIDE_SUPPORT_FEATURE_TYPE" val="0"/>
  <p:tag name="KSO_WM_SLIDE_TYPE" val="title"/>
  <p:tag name="KSO_WM_SPECIAL_SOURCE" val="bdnull"/>
  <p:tag name="KSO_WM_TAG_VERSION" val="1.0"/>
  <p:tag name="KSO_WM_TEMPLATE_ASSEMBLE_GROUPID" val="5fb24909bfe68cd3a0894edc"/>
  <p:tag name="KSO_WM_TEMPLATE_ASSEMBLE_XID" val="5fb4d9e130a0f79ad1c7f14c"/>
  <p:tag name="KSO_WM_TEMPLATE_CATEGORY" val="custom"/>
  <p:tag name="KSO_WM_TEMPLATE_COLOR_TYPE" val="1"/>
  <p:tag name="KSO_WM_TEMPLATE_INDEX" val="20203232"/>
  <p:tag name="KSO_WM_TEMPLATE_MASTER_THUMB_INDEX" val="12"/>
  <p:tag name="KSO_WM_TEMPLATE_MASTER_TYPE" val="1"/>
  <p:tag name="KSO_WM_TEMPLATE_SUBCATEGORY" val="21"/>
  <p:tag name="KSO_WM_TEMPLATE_THUMBS_INDEX" val="1、7、12、13、14、54"/>
</p:tagLst>
</file>

<file path=ppt/tags/tag3.xml><?xml version="1.0" encoding="utf-8"?>
<p:tagLst xmlns:a="http://schemas.openxmlformats.org/drawingml/2006/main" xmlns:r="http://schemas.openxmlformats.org/officeDocument/2006/relationships" xmlns:p="http://schemas.openxmlformats.org/presentationml/2006/main">
  <p:tag name="AS_UNIQUEID" val="2590"/>
</p:tagLst>
</file>

<file path=ppt/tags/tag30.xml><?xml version="1.0" encoding="utf-8"?>
<p:tagLst xmlns:a="http://schemas.openxmlformats.org/drawingml/2006/main" xmlns:r="http://schemas.openxmlformats.org/officeDocument/2006/relationships" xmlns:p="http://schemas.openxmlformats.org/presentationml/2006/main">
  <p:tag name="AS_UNIQUEID" val="2545"/>
</p:tagLst>
</file>

<file path=ppt/tags/tag300.xml><?xml version="1.0" encoding="utf-8"?>
<p:tagLst xmlns:a="http://schemas.openxmlformats.org/drawingml/2006/main" xmlns:r="http://schemas.openxmlformats.org/officeDocument/2006/relationships" xmlns:p="http://schemas.openxmlformats.org/presentationml/2006/main">
  <p:tag name="AS_UNIQUEID" val="2789"/>
</p:tagLst>
</file>

<file path=ppt/tags/tag301.xml><?xml version="1.0" encoding="utf-8"?>
<p:tagLst xmlns:a="http://schemas.openxmlformats.org/drawingml/2006/main" xmlns:r="http://schemas.openxmlformats.org/officeDocument/2006/relationships" xmlns:p="http://schemas.openxmlformats.org/presentationml/2006/main">
  <p:tag name="AS_UNIQUEID" val="2790"/>
</p:tagLst>
</file>

<file path=ppt/tags/tag302.xml><?xml version="1.0" encoding="utf-8"?>
<p:tagLst xmlns:a="http://schemas.openxmlformats.org/drawingml/2006/main" xmlns:r="http://schemas.openxmlformats.org/officeDocument/2006/relationships" xmlns:p="http://schemas.openxmlformats.org/presentationml/2006/main">
  <p:tag name="AS_UNIQUEID" val="2791"/>
</p:tagLst>
</file>

<file path=ppt/tags/tag303.xml><?xml version="1.0" encoding="utf-8"?>
<p:tagLst xmlns:a="http://schemas.openxmlformats.org/drawingml/2006/main" xmlns:r="http://schemas.openxmlformats.org/officeDocument/2006/relationships" xmlns:p="http://schemas.openxmlformats.org/presentationml/2006/main">
  <p:tag name="AS_UNIQUEID" val="2792"/>
</p:tagLst>
</file>

<file path=ppt/tags/tag304.xml><?xml version="1.0" encoding="utf-8"?>
<p:tagLst xmlns:a="http://schemas.openxmlformats.org/drawingml/2006/main" xmlns:r="http://schemas.openxmlformats.org/officeDocument/2006/relationships" xmlns:p="http://schemas.openxmlformats.org/presentationml/2006/main">
  <p:tag name="AS_UNIQUEID" val="2793"/>
</p:tagLst>
</file>

<file path=ppt/tags/tag305.xml><?xml version="1.0" encoding="utf-8"?>
<p:tagLst xmlns:a="http://schemas.openxmlformats.org/drawingml/2006/main" xmlns:r="http://schemas.openxmlformats.org/officeDocument/2006/relationships" xmlns:p="http://schemas.openxmlformats.org/presentationml/2006/main">
  <p:tag name="AS_UNIQUEID" val="2794"/>
</p:tagLst>
</file>

<file path=ppt/tags/tag306.xml><?xml version="1.0" encoding="utf-8"?>
<p:tagLst xmlns:a="http://schemas.openxmlformats.org/drawingml/2006/main" xmlns:r="http://schemas.openxmlformats.org/officeDocument/2006/relationships" xmlns:p="http://schemas.openxmlformats.org/presentationml/2006/main">
  <p:tag name="AS_UNIQUEID" val="2797"/>
</p:tagLst>
</file>

<file path=ppt/tags/tag307.xml><?xml version="1.0" encoding="utf-8"?>
<p:tagLst xmlns:a="http://schemas.openxmlformats.org/drawingml/2006/main" xmlns:r="http://schemas.openxmlformats.org/officeDocument/2006/relationships" xmlns:p="http://schemas.openxmlformats.org/presentationml/2006/main">
  <p:tag name="AS_UNIQUEID" val="2798"/>
</p:tagLst>
</file>

<file path=ppt/tags/tag308.xml><?xml version="1.0" encoding="utf-8"?>
<p:tagLst xmlns:a="http://schemas.openxmlformats.org/drawingml/2006/main" xmlns:r="http://schemas.openxmlformats.org/officeDocument/2006/relationships" xmlns:p="http://schemas.openxmlformats.org/presentationml/2006/main">
  <p:tag name="AS_UNIQUEID" val="2799"/>
</p:tagLst>
</file>

<file path=ppt/tags/tag309.xml><?xml version="1.0" encoding="utf-8"?>
<p:tagLst xmlns:a="http://schemas.openxmlformats.org/drawingml/2006/main" xmlns:r="http://schemas.openxmlformats.org/officeDocument/2006/relationships" xmlns:p="http://schemas.openxmlformats.org/presentationml/2006/main">
  <p:tag name="AS_UNIQUEID" val="2800"/>
</p:tagLst>
</file>

<file path=ppt/tags/tag31.xml><?xml version="1.0" encoding="utf-8"?>
<p:tagLst xmlns:a="http://schemas.openxmlformats.org/drawingml/2006/main" xmlns:r="http://schemas.openxmlformats.org/officeDocument/2006/relationships" xmlns:p="http://schemas.openxmlformats.org/presentationml/2006/main">
  <p:tag name="AS_UNIQUEID" val="2546"/>
</p:tagLst>
</file>

<file path=ppt/tags/tag310.xml><?xml version="1.0" encoding="utf-8"?>
<p:tagLst xmlns:a="http://schemas.openxmlformats.org/drawingml/2006/main" xmlns:r="http://schemas.openxmlformats.org/officeDocument/2006/relationships" xmlns:p="http://schemas.openxmlformats.org/presentationml/2006/main">
  <p:tag name="AS_UNIQUEID" val="2802"/>
</p:tagLst>
</file>

<file path=ppt/tags/tag311.xml><?xml version="1.0" encoding="utf-8"?>
<p:tagLst xmlns:a="http://schemas.openxmlformats.org/drawingml/2006/main" xmlns:r="http://schemas.openxmlformats.org/officeDocument/2006/relationships" xmlns:p="http://schemas.openxmlformats.org/presentationml/2006/main">
  <p:tag name="AS_UNIQUEID" val="2803"/>
</p:tagLst>
</file>

<file path=ppt/tags/tag312.xml><?xml version="1.0" encoding="utf-8"?>
<p:tagLst xmlns:a="http://schemas.openxmlformats.org/drawingml/2006/main" xmlns:r="http://schemas.openxmlformats.org/officeDocument/2006/relationships" xmlns:p="http://schemas.openxmlformats.org/presentationml/2006/main">
  <p:tag name="AS_UNIQUEID" val="2804"/>
</p:tagLst>
</file>

<file path=ppt/tags/tag32.xml><?xml version="1.0" encoding="utf-8"?>
<p:tagLst xmlns:a="http://schemas.openxmlformats.org/drawingml/2006/main" xmlns:r="http://schemas.openxmlformats.org/officeDocument/2006/relationships" xmlns:p="http://schemas.openxmlformats.org/presentationml/2006/main">
  <p:tag name="AS_UNIQUEID" val="2547"/>
</p:tagLst>
</file>

<file path=ppt/tags/tag33.xml><?xml version="1.0" encoding="utf-8"?>
<p:tagLst xmlns:a="http://schemas.openxmlformats.org/drawingml/2006/main" xmlns:r="http://schemas.openxmlformats.org/officeDocument/2006/relationships" xmlns:p="http://schemas.openxmlformats.org/presentationml/2006/main">
  <p:tag name="AS_UNIQUEID" val="2548"/>
</p:tagLst>
</file>

<file path=ppt/tags/tag34.xml><?xml version="1.0" encoding="utf-8"?>
<p:tagLst xmlns:a="http://schemas.openxmlformats.org/drawingml/2006/main" xmlns:r="http://schemas.openxmlformats.org/officeDocument/2006/relationships" xmlns:p="http://schemas.openxmlformats.org/presentationml/2006/main">
  <p:tag name="AS_UNIQUEID" val="2549"/>
</p:tagLst>
</file>

<file path=ppt/tags/tag35.xml><?xml version="1.0" encoding="utf-8"?>
<p:tagLst xmlns:a="http://schemas.openxmlformats.org/drawingml/2006/main" xmlns:r="http://schemas.openxmlformats.org/officeDocument/2006/relationships" xmlns:p="http://schemas.openxmlformats.org/presentationml/2006/main">
  <p:tag name="AS_UNIQUEID" val="2550"/>
</p:tagLst>
</file>

<file path=ppt/tags/tag36.xml><?xml version="1.0" encoding="utf-8"?>
<p:tagLst xmlns:a="http://schemas.openxmlformats.org/drawingml/2006/main" xmlns:r="http://schemas.openxmlformats.org/officeDocument/2006/relationships" xmlns:p="http://schemas.openxmlformats.org/presentationml/2006/main">
  <p:tag name="AS_UNIQUEID" val="2551"/>
</p:tagLst>
</file>

<file path=ppt/tags/tag37.xml><?xml version="1.0" encoding="utf-8"?>
<p:tagLst xmlns:a="http://schemas.openxmlformats.org/drawingml/2006/main" xmlns:r="http://schemas.openxmlformats.org/officeDocument/2006/relationships" xmlns:p="http://schemas.openxmlformats.org/presentationml/2006/main">
  <p:tag name="AS_UNIQUEID" val="2552"/>
</p:tagLst>
</file>

<file path=ppt/tags/tag38.xml><?xml version="1.0" encoding="utf-8"?>
<p:tagLst xmlns:a="http://schemas.openxmlformats.org/drawingml/2006/main" xmlns:r="http://schemas.openxmlformats.org/officeDocument/2006/relationships" xmlns:p="http://schemas.openxmlformats.org/presentationml/2006/main">
  <p:tag name="AS_UNIQUEID" val="2554"/>
</p:tagLst>
</file>

<file path=ppt/tags/tag39.xml><?xml version="1.0" encoding="utf-8"?>
<p:tagLst xmlns:a="http://schemas.openxmlformats.org/drawingml/2006/main" xmlns:r="http://schemas.openxmlformats.org/officeDocument/2006/relationships" xmlns:p="http://schemas.openxmlformats.org/presentationml/2006/main">
  <p:tag name="AS_UNIQUEID" val="2555"/>
</p:tagLst>
</file>

<file path=ppt/tags/tag4.xml><?xml version="1.0" encoding="utf-8"?>
<p:tagLst xmlns:a="http://schemas.openxmlformats.org/drawingml/2006/main" xmlns:r="http://schemas.openxmlformats.org/officeDocument/2006/relationships" xmlns:p="http://schemas.openxmlformats.org/presentationml/2006/main">
  <p:tag name="AS_UNIQUEID" val="2591"/>
</p:tagLst>
</file>

<file path=ppt/tags/tag40.xml><?xml version="1.0" encoding="utf-8"?>
<p:tagLst xmlns:a="http://schemas.openxmlformats.org/drawingml/2006/main" xmlns:r="http://schemas.openxmlformats.org/officeDocument/2006/relationships" xmlns:p="http://schemas.openxmlformats.org/presentationml/2006/main">
  <p:tag name="AS_UNIQUEID" val="2556"/>
</p:tagLst>
</file>

<file path=ppt/tags/tag41.xml><?xml version="1.0" encoding="utf-8"?>
<p:tagLst xmlns:a="http://schemas.openxmlformats.org/drawingml/2006/main" xmlns:r="http://schemas.openxmlformats.org/officeDocument/2006/relationships" xmlns:p="http://schemas.openxmlformats.org/presentationml/2006/main">
  <p:tag name="AS_UNIQUEID" val="2557"/>
</p:tagLst>
</file>

<file path=ppt/tags/tag42.xml><?xml version="1.0" encoding="utf-8"?>
<p:tagLst xmlns:a="http://schemas.openxmlformats.org/drawingml/2006/main" xmlns:r="http://schemas.openxmlformats.org/officeDocument/2006/relationships" xmlns:p="http://schemas.openxmlformats.org/presentationml/2006/main">
  <p:tag name="AS_UNIQUEID" val="2559"/>
</p:tagLst>
</file>

<file path=ppt/tags/tag43.xml><?xml version="1.0" encoding="utf-8"?>
<p:tagLst xmlns:a="http://schemas.openxmlformats.org/drawingml/2006/main" xmlns:r="http://schemas.openxmlformats.org/officeDocument/2006/relationships" xmlns:p="http://schemas.openxmlformats.org/presentationml/2006/main">
  <p:tag name="AS_UNIQUEID" val="2560"/>
</p:tagLst>
</file>

<file path=ppt/tags/tag44.xml><?xml version="1.0" encoding="utf-8"?>
<p:tagLst xmlns:a="http://schemas.openxmlformats.org/drawingml/2006/main" xmlns:r="http://schemas.openxmlformats.org/officeDocument/2006/relationships" xmlns:p="http://schemas.openxmlformats.org/presentationml/2006/main">
  <p:tag name="AS_UNIQUEID" val="2561"/>
</p:tagLst>
</file>

<file path=ppt/tags/tag45.xml><?xml version="1.0" encoding="utf-8"?>
<p:tagLst xmlns:a="http://schemas.openxmlformats.org/drawingml/2006/main" xmlns:r="http://schemas.openxmlformats.org/officeDocument/2006/relationships" xmlns:p="http://schemas.openxmlformats.org/presentationml/2006/main">
  <p:tag name="AS_UNIQUEID" val="2563"/>
</p:tagLst>
</file>

<file path=ppt/tags/tag46.xml><?xml version="1.0" encoding="utf-8"?>
<p:tagLst xmlns:a="http://schemas.openxmlformats.org/drawingml/2006/main" xmlns:r="http://schemas.openxmlformats.org/officeDocument/2006/relationships" xmlns:p="http://schemas.openxmlformats.org/presentationml/2006/main">
  <p:tag name="AS_UNIQUEID" val="2564"/>
</p:tagLst>
</file>

<file path=ppt/tags/tag47.xml><?xml version="1.0" encoding="utf-8"?>
<p:tagLst xmlns:a="http://schemas.openxmlformats.org/drawingml/2006/main" xmlns:r="http://schemas.openxmlformats.org/officeDocument/2006/relationships" xmlns:p="http://schemas.openxmlformats.org/presentationml/2006/main">
  <p:tag name="AS_UNIQUEID" val="2565"/>
</p:tagLst>
</file>

<file path=ppt/tags/tag48.xml><?xml version="1.0" encoding="utf-8"?>
<p:tagLst xmlns:a="http://schemas.openxmlformats.org/drawingml/2006/main" xmlns:r="http://schemas.openxmlformats.org/officeDocument/2006/relationships" xmlns:p="http://schemas.openxmlformats.org/presentationml/2006/main">
  <p:tag name="AS_UNIQUEID" val="2566"/>
</p:tagLst>
</file>

<file path=ppt/tags/tag49.xml><?xml version="1.0" encoding="utf-8"?>
<p:tagLst xmlns:a="http://schemas.openxmlformats.org/drawingml/2006/main" xmlns:r="http://schemas.openxmlformats.org/officeDocument/2006/relationships" xmlns:p="http://schemas.openxmlformats.org/presentationml/2006/main">
  <p:tag name="AS_UNIQUEID" val="2567"/>
</p:tagLst>
</file>

<file path=ppt/tags/tag5.xml><?xml version="1.0" encoding="utf-8"?>
<p:tagLst xmlns:a="http://schemas.openxmlformats.org/drawingml/2006/main" xmlns:r="http://schemas.openxmlformats.org/officeDocument/2006/relationships" xmlns:p="http://schemas.openxmlformats.org/presentationml/2006/main">
  <p:tag name="AS_UNIQUEID" val="2592"/>
</p:tagLst>
</file>

<file path=ppt/tags/tag50.xml><?xml version="1.0" encoding="utf-8"?>
<p:tagLst xmlns:a="http://schemas.openxmlformats.org/drawingml/2006/main" xmlns:r="http://schemas.openxmlformats.org/officeDocument/2006/relationships" xmlns:p="http://schemas.openxmlformats.org/presentationml/2006/main">
  <p:tag name="AS_UNIQUEID" val="2568"/>
</p:tagLst>
</file>

<file path=ppt/tags/tag51.xml><?xml version="1.0" encoding="utf-8"?>
<p:tagLst xmlns:a="http://schemas.openxmlformats.org/drawingml/2006/main" xmlns:r="http://schemas.openxmlformats.org/officeDocument/2006/relationships" xmlns:p="http://schemas.openxmlformats.org/presentationml/2006/main">
  <p:tag name="AS_UNIQUEID" val="2570"/>
</p:tagLst>
</file>

<file path=ppt/tags/tag52.xml><?xml version="1.0" encoding="utf-8"?>
<p:tagLst xmlns:a="http://schemas.openxmlformats.org/drawingml/2006/main" xmlns:r="http://schemas.openxmlformats.org/officeDocument/2006/relationships" xmlns:p="http://schemas.openxmlformats.org/presentationml/2006/main">
  <p:tag name="AS_UNIQUEID" val="2571"/>
</p:tagLst>
</file>

<file path=ppt/tags/tag53.xml><?xml version="1.0" encoding="utf-8"?>
<p:tagLst xmlns:a="http://schemas.openxmlformats.org/drawingml/2006/main" xmlns:r="http://schemas.openxmlformats.org/officeDocument/2006/relationships" xmlns:p="http://schemas.openxmlformats.org/presentationml/2006/main">
  <p:tag name="AS_UNIQUEID" val="2572"/>
</p:tagLst>
</file>

<file path=ppt/tags/tag54.xml><?xml version="1.0" encoding="utf-8"?>
<p:tagLst xmlns:a="http://schemas.openxmlformats.org/drawingml/2006/main" xmlns:r="http://schemas.openxmlformats.org/officeDocument/2006/relationships" xmlns:p="http://schemas.openxmlformats.org/presentationml/2006/main">
  <p:tag name="AS_UNIQUEID" val="2573"/>
</p:tagLst>
</file>

<file path=ppt/tags/tag55.xml><?xml version="1.0" encoding="utf-8"?>
<p:tagLst xmlns:a="http://schemas.openxmlformats.org/drawingml/2006/main" xmlns:r="http://schemas.openxmlformats.org/officeDocument/2006/relationships" xmlns:p="http://schemas.openxmlformats.org/presentationml/2006/main">
  <p:tag name="AS_UNIQUEID" val="2574"/>
</p:tagLst>
</file>

<file path=ppt/tags/tag56.xml><?xml version="1.0" encoding="utf-8"?>
<p:tagLst xmlns:a="http://schemas.openxmlformats.org/drawingml/2006/main" xmlns:r="http://schemas.openxmlformats.org/officeDocument/2006/relationships" xmlns:p="http://schemas.openxmlformats.org/presentationml/2006/main">
  <p:tag name="AS_UNIQUEID" val="2575"/>
</p:tagLst>
</file>

<file path=ppt/tags/tag57.xml><?xml version="1.0" encoding="utf-8"?>
<p:tagLst xmlns:a="http://schemas.openxmlformats.org/drawingml/2006/main" xmlns:r="http://schemas.openxmlformats.org/officeDocument/2006/relationships" xmlns:p="http://schemas.openxmlformats.org/presentationml/2006/main">
  <p:tag name="AS_UNIQUEID" val="2577"/>
</p:tagLst>
</file>

<file path=ppt/tags/tag58.xml><?xml version="1.0" encoding="utf-8"?>
<p:tagLst xmlns:a="http://schemas.openxmlformats.org/drawingml/2006/main" xmlns:r="http://schemas.openxmlformats.org/officeDocument/2006/relationships" xmlns:p="http://schemas.openxmlformats.org/presentationml/2006/main">
  <p:tag name="AS_UNIQUEID" val="2578"/>
</p:tagLst>
</file>

<file path=ppt/tags/tag59.xml><?xml version="1.0" encoding="utf-8"?>
<p:tagLst xmlns:a="http://schemas.openxmlformats.org/drawingml/2006/main" xmlns:r="http://schemas.openxmlformats.org/officeDocument/2006/relationships" xmlns:p="http://schemas.openxmlformats.org/presentationml/2006/main">
  <p:tag name="AS_UNIQUEID" val="2579"/>
</p:tagLst>
</file>

<file path=ppt/tags/tag6.xml><?xml version="1.0" encoding="utf-8"?>
<p:tagLst xmlns:a="http://schemas.openxmlformats.org/drawingml/2006/main" xmlns:r="http://schemas.openxmlformats.org/officeDocument/2006/relationships" xmlns:p="http://schemas.openxmlformats.org/presentationml/2006/main">
  <p:tag name="AS_UNIQUEID" val="2593"/>
</p:tagLst>
</file>

<file path=ppt/tags/tag60.xml><?xml version="1.0" encoding="utf-8"?>
<p:tagLst xmlns:a="http://schemas.openxmlformats.org/drawingml/2006/main" xmlns:r="http://schemas.openxmlformats.org/officeDocument/2006/relationships" xmlns:p="http://schemas.openxmlformats.org/presentationml/2006/main">
  <p:tag name="AS_UNIQUEID" val="2580"/>
</p:tagLst>
</file>

<file path=ppt/tags/tag61.xml><?xml version="1.0" encoding="utf-8"?>
<p:tagLst xmlns:a="http://schemas.openxmlformats.org/drawingml/2006/main" xmlns:r="http://schemas.openxmlformats.org/officeDocument/2006/relationships" xmlns:p="http://schemas.openxmlformats.org/presentationml/2006/main">
  <p:tag name="AS_UNIQUEID" val="2581"/>
</p:tagLst>
</file>

<file path=ppt/tags/tag62.xml><?xml version="1.0" encoding="utf-8"?>
<p:tagLst xmlns:a="http://schemas.openxmlformats.org/drawingml/2006/main" xmlns:r="http://schemas.openxmlformats.org/officeDocument/2006/relationships" xmlns:p="http://schemas.openxmlformats.org/presentationml/2006/main">
  <p:tag name="AS_UNIQUEID" val="2583"/>
</p:tagLst>
</file>

<file path=ppt/tags/tag63.xml><?xml version="1.0" encoding="utf-8"?>
<p:tagLst xmlns:a="http://schemas.openxmlformats.org/drawingml/2006/main" xmlns:r="http://schemas.openxmlformats.org/officeDocument/2006/relationships" xmlns:p="http://schemas.openxmlformats.org/presentationml/2006/main">
  <p:tag name="AS_UNIQUEID" val="2584"/>
</p:tagLst>
</file>

<file path=ppt/tags/tag64.xml><?xml version="1.0" encoding="utf-8"?>
<p:tagLst xmlns:a="http://schemas.openxmlformats.org/drawingml/2006/main" xmlns:r="http://schemas.openxmlformats.org/officeDocument/2006/relationships" xmlns:p="http://schemas.openxmlformats.org/presentationml/2006/main">
  <p:tag name="AS_UNIQUEID" val="2585"/>
</p:tagLst>
</file>

<file path=ppt/tags/tag65.xml><?xml version="1.0" encoding="utf-8"?>
<p:tagLst xmlns:a="http://schemas.openxmlformats.org/drawingml/2006/main" xmlns:r="http://schemas.openxmlformats.org/officeDocument/2006/relationships" xmlns:p="http://schemas.openxmlformats.org/presentationml/2006/main">
  <p:tag name="AS_UNIQUEID" val="2586"/>
</p:tagLst>
</file>

<file path=ppt/tags/tag66.xml><?xml version="1.0" encoding="utf-8"?>
<p:tagLst xmlns:a="http://schemas.openxmlformats.org/drawingml/2006/main" xmlns:r="http://schemas.openxmlformats.org/officeDocument/2006/relationships" xmlns:p="http://schemas.openxmlformats.org/presentationml/2006/main">
  <p:tag name="AS_UNIQUEID" val="2587"/>
</p:tagLst>
</file>

<file path=ppt/tags/tag67.xml><?xml version="1.0" encoding="utf-8"?>
<p:tagLst xmlns:a="http://schemas.openxmlformats.org/drawingml/2006/main" xmlns:r="http://schemas.openxmlformats.org/officeDocument/2006/relationships" xmlns:p="http://schemas.openxmlformats.org/presentationml/2006/main">
  <p:tag name="AS_UNIQUEID" val="384"/>
</p:tagLst>
</file>

<file path=ppt/tags/tag68.xml><?xml version="1.0" encoding="utf-8"?>
<p:tagLst xmlns:a="http://schemas.openxmlformats.org/drawingml/2006/main" xmlns:r="http://schemas.openxmlformats.org/officeDocument/2006/relationships" xmlns:p="http://schemas.openxmlformats.org/presentationml/2006/main">
  <p:tag name="AS_UNIQUEID" val="385"/>
</p:tagLst>
</file>

<file path=ppt/tags/tag69.xml><?xml version="1.0" encoding="utf-8"?>
<p:tagLst xmlns:a="http://schemas.openxmlformats.org/drawingml/2006/main" xmlns:r="http://schemas.openxmlformats.org/officeDocument/2006/relationships" xmlns:p="http://schemas.openxmlformats.org/presentationml/2006/main">
  <p:tag name="AS_UNIQUEID" val="386"/>
</p:tagLst>
</file>

<file path=ppt/tags/tag7.xml><?xml version="1.0" encoding="utf-8"?>
<p:tagLst xmlns:a="http://schemas.openxmlformats.org/drawingml/2006/main" xmlns:r="http://schemas.openxmlformats.org/officeDocument/2006/relationships" xmlns:p="http://schemas.openxmlformats.org/presentationml/2006/main">
  <p:tag name="AS_UNIQUEID" val="2594"/>
</p:tagLst>
</file>

<file path=ppt/tags/tag70.xml><?xml version="1.0" encoding="utf-8"?>
<p:tagLst xmlns:a="http://schemas.openxmlformats.org/drawingml/2006/main" xmlns:r="http://schemas.openxmlformats.org/officeDocument/2006/relationships" xmlns:p="http://schemas.openxmlformats.org/presentationml/2006/main">
  <p:tag name="AS_UNIQUEID" val="387"/>
</p:tagLst>
</file>

<file path=ppt/tags/tag71.xml><?xml version="1.0" encoding="utf-8"?>
<p:tagLst xmlns:a="http://schemas.openxmlformats.org/drawingml/2006/main" xmlns:r="http://schemas.openxmlformats.org/officeDocument/2006/relationships" xmlns:p="http://schemas.openxmlformats.org/presentationml/2006/main">
  <p:tag name="AS_UNIQUEID" val="388"/>
</p:tagLst>
</file>

<file path=ppt/tags/tag72.xml><?xml version="1.0" encoding="utf-8"?>
<p:tagLst xmlns:a="http://schemas.openxmlformats.org/drawingml/2006/main" xmlns:r="http://schemas.openxmlformats.org/officeDocument/2006/relationships" xmlns:p="http://schemas.openxmlformats.org/presentationml/2006/main">
  <p:tag name="AS_UNIQUEID" val="389"/>
</p:tagLst>
</file>

<file path=ppt/tags/tag73.xml><?xml version="1.0" encoding="utf-8"?>
<p:tagLst xmlns:a="http://schemas.openxmlformats.org/drawingml/2006/main" xmlns:r="http://schemas.openxmlformats.org/officeDocument/2006/relationships" xmlns:p="http://schemas.openxmlformats.org/presentationml/2006/main">
  <p:tag name="AS_UNIQUEID" val="2644"/>
</p:tagLst>
</file>

<file path=ppt/tags/tag74.xml><?xml version="1.0" encoding="utf-8"?>
<p:tagLst xmlns:a="http://schemas.openxmlformats.org/drawingml/2006/main" xmlns:r="http://schemas.openxmlformats.org/officeDocument/2006/relationships" xmlns:p="http://schemas.openxmlformats.org/presentationml/2006/main">
  <p:tag name="AS_UNIQUEID" val="2842"/>
</p:tagLst>
</file>

<file path=ppt/tags/tag75.xml><?xml version="1.0" encoding="utf-8"?>
<p:tagLst xmlns:a="http://schemas.openxmlformats.org/drawingml/2006/main" xmlns:r="http://schemas.openxmlformats.org/officeDocument/2006/relationships" xmlns:p="http://schemas.openxmlformats.org/presentationml/2006/main">
  <p:tag name="AS_UNIQUEID" val="309"/>
</p:tagLst>
</file>

<file path=ppt/tags/tag76.xml><?xml version="1.0" encoding="utf-8"?>
<p:tagLst xmlns:a="http://schemas.openxmlformats.org/drawingml/2006/main" xmlns:r="http://schemas.openxmlformats.org/officeDocument/2006/relationships" xmlns:p="http://schemas.openxmlformats.org/presentationml/2006/main">
  <p:tag name="AS_UNIQUEID" val="310"/>
</p:tagLst>
</file>

<file path=ppt/tags/tag77.xml><?xml version="1.0" encoding="utf-8"?>
<p:tagLst xmlns:a="http://schemas.openxmlformats.org/drawingml/2006/main" xmlns:r="http://schemas.openxmlformats.org/officeDocument/2006/relationships" xmlns:p="http://schemas.openxmlformats.org/presentationml/2006/main">
  <p:tag name="AS_UNIQUEID" val="311"/>
</p:tagLst>
</file>

<file path=ppt/tags/tag78.xml><?xml version="1.0" encoding="utf-8"?>
<p:tagLst xmlns:a="http://schemas.openxmlformats.org/drawingml/2006/main" xmlns:r="http://schemas.openxmlformats.org/officeDocument/2006/relationships" xmlns:p="http://schemas.openxmlformats.org/presentationml/2006/main">
  <p:tag name="AS_UNIQUEID" val="312"/>
</p:tagLst>
</file>

<file path=ppt/tags/tag79.xml><?xml version="1.0" encoding="utf-8"?>
<p:tagLst xmlns:a="http://schemas.openxmlformats.org/drawingml/2006/main" xmlns:r="http://schemas.openxmlformats.org/officeDocument/2006/relationships" xmlns:p="http://schemas.openxmlformats.org/presentationml/2006/main">
  <p:tag name="AS_UNIQUEID" val="313"/>
</p:tagLst>
</file>

<file path=ppt/tags/tag8.xml><?xml version="1.0" encoding="utf-8"?>
<p:tagLst xmlns:a="http://schemas.openxmlformats.org/drawingml/2006/main" xmlns:r="http://schemas.openxmlformats.org/officeDocument/2006/relationships" xmlns:p="http://schemas.openxmlformats.org/presentationml/2006/main">
  <p:tag name="AS_UNIQUEID" val="2828"/>
</p:tagLst>
</file>

<file path=ppt/tags/tag80.xml><?xml version="1.0" encoding="utf-8"?>
<p:tagLst xmlns:a="http://schemas.openxmlformats.org/drawingml/2006/main" xmlns:r="http://schemas.openxmlformats.org/officeDocument/2006/relationships" xmlns:p="http://schemas.openxmlformats.org/presentationml/2006/main">
  <p:tag name="AS_UNIQUEID" val="314"/>
</p:tagLst>
</file>

<file path=ppt/tags/tag81.xml><?xml version="1.0" encoding="utf-8"?>
<p:tagLst xmlns:a="http://schemas.openxmlformats.org/drawingml/2006/main" xmlns:r="http://schemas.openxmlformats.org/officeDocument/2006/relationships" xmlns:p="http://schemas.openxmlformats.org/presentationml/2006/main">
  <p:tag name="AS_UNIQUEID" val="315"/>
</p:tagLst>
</file>

<file path=ppt/tags/tag82.xml><?xml version="1.0" encoding="utf-8"?>
<p:tagLst xmlns:a="http://schemas.openxmlformats.org/drawingml/2006/main" xmlns:r="http://schemas.openxmlformats.org/officeDocument/2006/relationships" xmlns:p="http://schemas.openxmlformats.org/presentationml/2006/main">
  <p:tag name="AS_UNIQUEID" val="317"/>
</p:tagLst>
</file>

<file path=ppt/tags/tag83.xml><?xml version="1.0" encoding="utf-8"?>
<p:tagLst xmlns:a="http://schemas.openxmlformats.org/drawingml/2006/main" xmlns:r="http://schemas.openxmlformats.org/officeDocument/2006/relationships" xmlns:p="http://schemas.openxmlformats.org/presentationml/2006/main">
  <p:tag name="AS_UNIQUEID" val="318"/>
</p:tagLst>
</file>

<file path=ppt/tags/tag84.xml><?xml version="1.0" encoding="utf-8"?>
<p:tagLst xmlns:a="http://schemas.openxmlformats.org/drawingml/2006/main" xmlns:r="http://schemas.openxmlformats.org/officeDocument/2006/relationships" xmlns:p="http://schemas.openxmlformats.org/presentationml/2006/main">
  <p:tag name="AS_UNIQUEID" val="319"/>
</p:tagLst>
</file>

<file path=ppt/tags/tag85.xml><?xml version="1.0" encoding="utf-8"?>
<p:tagLst xmlns:a="http://schemas.openxmlformats.org/drawingml/2006/main" xmlns:r="http://schemas.openxmlformats.org/officeDocument/2006/relationships" xmlns:p="http://schemas.openxmlformats.org/presentationml/2006/main">
  <p:tag name="AS_UNIQUEID" val="320"/>
</p:tagLst>
</file>

<file path=ppt/tags/tag86.xml><?xml version="1.0" encoding="utf-8"?>
<p:tagLst xmlns:a="http://schemas.openxmlformats.org/drawingml/2006/main" xmlns:r="http://schemas.openxmlformats.org/officeDocument/2006/relationships" xmlns:p="http://schemas.openxmlformats.org/presentationml/2006/main">
  <p:tag name="AS_UNIQUEID" val="321"/>
</p:tagLst>
</file>

<file path=ppt/tags/tag87.xml><?xml version="1.0" encoding="utf-8"?>
<p:tagLst xmlns:a="http://schemas.openxmlformats.org/drawingml/2006/main" xmlns:r="http://schemas.openxmlformats.org/officeDocument/2006/relationships" xmlns:p="http://schemas.openxmlformats.org/presentationml/2006/main">
  <p:tag name="AS_UNIQUEID" val="323"/>
</p:tagLst>
</file>

<file path=ppt/tags/tag88.xml><?xml version="1.0" encoding="utf-8"?>
<p:tagLst xmlns:a="http://schemas.openxmlformats.org/drawingml/2006/main" xmlns:r="http://schemas.openxmlformats.org/officeDocument/2006/relationships" xmlns:p="http://schemas.openxmlformats.org/presentationml/2006/main">
  <p:tag name="AS_UNIQUEID" val="324"/>
</p:tagLst>
</file>

<file path=ppt/tags/tag89.xml><?xml version="1.0" encoding="utf-8"?>
<p:tagLst xmlns:a="http://schemas.openxmlformats.org/drawingml/2006/main" xmlns:r="http://schemas.openxmlformats.org/officeDocument/2006/relationships" xmlns:p="http://schemas.openxmlformats.org/presentationml/2006/main">
  <p:tag name="AS_UNIQUEID" val="325"/>
</p:tagLst>
</file>

<file path=ppt/tags/tag9.xml><?xml version="1.0" encoding="utf-8"?>
<p:tagLst xmlns:a="http://schemas.openxmlformats.org/drawingml/2006/main" xmlns:r="http://schemas.openxmlformats.org/officeDocument/2006/relationships" xmlns:p="http://schemas.openxmlformats.org/presentationml/2006/main">
  <p:tag name="AS_UNIQUEID" val="2520"/>
</p:tagLst>
</file>

<file path=ppt/tags/tag90.xml><?xml version="1.0" encoding="utf-8"?>
<p:tagLst xmlns:a="http://schemas.openxmlformats.org/drawingml/2006/main" xmlns:r="http://schemas.openxmlformats.org/officeDocument/2006/relationships" xmlns:p="http://schemas.openxmlformats.org/presentationml/2006/main">
  <p:tag name="AS_UNIQUEID" val="326"/>
</p:tagLst>
</file>

<file path=ppt/tags/tag91.xml><?xml version="1.0" encoding="utf-8"?>
<p:tagLst xmlns:a="http://schemas.openxmlformats.org/drawingml/2006/main" xmlns:r="http://schemas.openxmlformats.org/officeDocument/2006/relationships" xmlns:p="http://schemas.openxmlformats.org/presentationml/2006/main">
  <p:tag name="AS_UNIQUEID" val="327"/>
</p:tagLst>
</file>

<file path=ppt/tags/tag92.xml><?xml version="1.0" encoding="utf-8"?>
<p:tagLst xmlns:a="http://schemas.openxmlformats.org/drawingml/2006/main" xmlns:r="http://schemas.openxmlformats.org/officeDocument/2006/relationships" xmlns:p="http://schemas.openxmlformats.org/presentationml/2006/main">
  <p:tag name="AS_UNIQUEID" val="328"/>
</p:tagLst>
</file>

<file path=ppt/tags/tag93.xml><?xml version="1.0" encoding="utf-8"?>
<p:tagLst xmlns:a="http://schemas.openxmlformats.org/drawingml/2006/main" xmlns:r="http://schemas.openxmlformats.org/officeDocument/2006/relationships" xmlns:p="http://schemas.openxmlformats.org/presentationml/2006/main">
  <p:tag name="AS_UNIQUEID" val="329"/>
</p:tagLst>
</file>

<file path=ppt/tags/tag94.xml><?xml version="1.0" encoding="utf-8"?>
<p:tagLst xmlns:a="http://schemas.openxmlformats.org/drawingml/2006/main" xmlns:r="http://schemas.openxmlformats.org/officeDocument/2006/relationships" xmlns:p="http://schemas.openxmlformats.org/presentationml/2006/main">
  <p:tag name="AS_UNIQUEID" val="331"/>
</p:tagLst>
</file>

<file path=ppt/tags/tag95.xml><?xml version="1.0" encoding="utf-8"?>
<p:tagLst xmlns:a="http://schemas.openxmlformats.org/drawingml/2006/main" xmlns:r="http://schemas.openxmlformats.org/officeDocument/2006/relationships" xmlns:p="http://schemas.openxmlformats.org/presentationml/2006/main">
  <p:tag name="AS_UNIQUEID" val="332"/>
</p:tagLst>
</file>

<file path=ppt/tags/tag96.xml><?xml version="1.0" encoding="utf-8"?>
<p:tagLst xmlns:a="http://schemas.openxmlformats.org/drawingml/2006/main" xmlns:r="http://schemas.openxmlformats.org/officeDocument/2006/relationships" xmlns:p="http://schemas.openxmlformats.org/presentationml/2006/main">
  <p:tag name="AS_UNIQUEID" val="333"/>
</p:tagLst>
</file>

<file path=ppt/tags/tag97.xml><?xml version="1.0" encoding="utf-8"?>
<p:tagLst xmlns:a="http://schemas.openxmlformats.org/drawingml/2006/main" xmlns:r="http://schemas.openxmlformats.org/officeDocument/2006/relationships" xmlns:p="http://schemas.openxmlformats.org/presentationml/2006/main">
  <p:tag name="AS_UNIQUEID" val="334"/>
</p:tagLst>
</file>

<file path=ppt/tags/tag98.xml><?xml version="1.0" encoding="utf-8"?>
<p:tagLst xmlns:a="http://schemas.openxmlformats.org/drawingml/2006/main" xmlns:r="http://schemas.openxmlformats.org/officeDocument/2006/relationships" xmlns:p="http://schemas.openxmlformats.org/presentationml/2006/main">
  <p:tag name="AS_UNIQUEID" val="335"/>
</p:tagLst>
</file>

<file path=ppt/tags/tag99.xml><?xml version="1.0" encoding="utf-8"?>
<p:tagLst xmlns:a="http://schemas.openxmlformats.org/drawingml/2006/main" xmlns:r="http://schemas.openxmlformats.org/officeDocument/2006/relationships" xmlns:p="http://schemas.openxmlformats.org/presentationml/2006/main">
  <p:tag name="AS_UNIQUEID" val="336"/>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积分">
  <a:themeElements>
    <a:clrScheme name="积分">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积分">
      <a:majorFont>
        <a:latin typeface="Tw Cen MT Condensed"/>
        <a:ea typeface="Arial"/>
        <a:cs typeface="Arial"/>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Arial"/>
        <a:cs typeface="Arial"/>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1024</Words>
  <Application>Microsoft Office PowerPoint</Application>
  <PresentationFormat>全屏显示(16:9)</PresentationFormat>
  <Paragraphs>67</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15</vt:i4>
      </vt:variant>
    </vt:vector>
  </HeadingPairs>
  <TitlesOfParts>
    <vt:vector size="33" baseType="lpstr">
      <vt:lpstr>等线</vt:lpstr>
      <vt:lpstr>方正仿宋_GB2312</vt:lpstr>
      <vt:lpstr>方正宋刻本秀楷_GBK</vt:lpstr>
      <vt:lpstr>华文仿宋</vt:lpstr>
      <vt:lpstr>华文楷体</vt:lpstr>
      <vt:lpstr>华文隶书</vt:lpstr>
      <vt:lpstr>华文中宋</vt:lpstr>
      <vt:lpstr>楷体</vt:lpstr>
      <vt:lpstr>微软雅黑</vt:lpstr>
      <vt:lpstr>Arial</vt:lpstr>
      <vt:lpstr>Calibri</vt:lpstr>
      <vt:lpstr>Tw Cen MT</vt:lpstr>
      <vt:lpstr>Tw Cen MT Condensed</vt:lpstr>
      <vt:lpstr>Wingdings</vt:lpstr>
      <vt:lpstr>Wingdings 3</vt:lpstr>
      <vt:lpstr>Office 主题</vt:lpstr>
      <vt:lpstr>积分</vt:lpstr>
      <vt:lpstr>6_Office 主题​​</vt:lpstr>
      <vt:lpstr>PowerPoint 演示文稿</vt:lpstr>
      <vt:lpstr>作者简介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tw123wr@outlook.com</cp:lastModifiedBy>
  <cp:revision>2</cp:revision>
  <cp:lastPrinted>2024-01-03T16:03:08Z</cp:lastPrinted>
  <dcterms:created xsi:type="dcterms:W3CDTF">2024-01-03T16:03:08Z</dcterms:created>
  <dcterms:modified xsi:type="dcterms:W3CDTF">2024-02-17T03:32:08Z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