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4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4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7" r:id="rId3"/>
  </p:sldMasterIdLst>
  <p:notesMasterIdLst>
    <p:notesMasterId r:id="rId19"/>
  </p:notesMasterIdLst>
  <p:sldIdLst>
    <p:sldId id="298" r:id="rId4"/>
    <p:sldId id="263" r:id="rId5"/>
    <p:sldId id="270" r:id="rId6"/>
    <p:sldId id="262" r:id="rId7"/>
    <p:sldId id="273" r:id="rId8"/>
    <p:sldId id="274" r:id="rId9"/>
    <p:sldId id="291" r:id="rId10"/>
    <p:sldId id="275" r:id="rId11"/>
    <p:sldId id="276" r:id="rId12"/>
    <p:sldId id="277" r:id="rId13"/>
    <p:sldId id="278" r:id="rId14"/>
    <p:sldId id="281" r:id="rId15"/>
    <p:sldId id="288" r:id="rId16"/>
    <p:sldId id="284" r:id="rId17"/>
    <p:sldId id="33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5015" autoAdjust="0"/>
  </p:normalViewPr>
  <p:slideViewPr>
    <p:cSldViewPr snapToGrid="0" showGuides="1">
      <p:cViewPr varScale="1">
        <p:scale>
          <a:sx n="100" d="100"/>
          <a:sy n="100" d="100"/>
        </p:scale>
        <p:origin x="592" y="48"/>
      </p:cViewPr>
      <p:guideLst>
        <p:guide orient="horz" pos="216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3288B-E65D-4A4F-BE24-3D4772E4B6A8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29EC2BF-CA6F-48F8-84D8-2F235A3CE1F5}" type="parTrans" cxnId="{7153EBAF-F72D-43C0-80F0-22D526BE79B6}">
      <dgm:prSet/>
      <dgm:spPr/>
      <dgm:t>
        <a:bodyPr/>
        <a:lstStyle/>
        <a:p>
          <a:endParaRPr lang="en-US"/>
        </a:p>
      </dgm:t>
    </dgm:pt>
    <dgm:pt modelId="{170891E3-B08D-4076-96D2-0A846D8F4AC5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龙（一说鸱chī吻）：在檐角的前面。</a:t>
          </a:r>
          <a:endParaRPr lang="en-US" sz="2400"/>
        </a:p>
      </dgm:t>
    </dgm:pt>
    <dgm:pt modelId="{B1F847D8-F0BF-482C-9EF2-415A4008C10B}" type="sibTrans" cxnId="{7153EBAF-F72D-43C0-80F0-22D526BE79B6}">
      <dgm:prSet/>
      <dgm:spPr/>
      <dgm:t>
        <a:bodyPr/>
        <a:lstStyle/>
        <a:p>
          <a:endParaRPr lang="en-US"/>
        </a:p>
      </dgm:t>
    </dgm:pt>
    <dgm:pt modelId="{99DE55CC-4DF1-45CB-8701-BDA11568D46F}" type="parTrans" cxnId="{2B714B0E-2CB1-4226-B563-2F347A1E007E}">
      <dgm:prSet/>
      <dgm:spPr/>
      <dgm:t>
        <a:bodyPr/>
        <a:lstStyle/>
        <a:p>
          <a:endParaRPr lang="en-US"/>
        </a:p>
      </dgm:t>
    </dgm:pt>
    <dgm:pt modelId="{CF7C79A8-4389-485D-8FE6-02E76B422BF5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凤：象征尊贵、有圣德之人。</a:t>
          </a:r>
          <a:endParaRPr lang="en-US" sz="2400"/>
        </a:p>
      </dgm:t>
    </dgm:pt>
    <dgm:pt modelId="{FE30EF7E-8826-4A72-9941-59255CF2B32C}" type="sibTrans" cxnId="{2B714B0E-2CB1-4226-B563-2F347A1E007E}">
      <dgm:prSet/>
      <dgm:spPr/>
      <dgm:t>
        <a:bodyPr/>
        <a:lstStyle/>
        <a:p>
          <a:endParaRPr lang="en-US"/>
        </a:p>
      </dgm:t>
    </dgm:pt>
    <dgm:pt modelId="{7B570FCD-9353-4C29-A58F-6E8B6FF81883}" type="parTrans" cxnId="{B34E2932-4BE3-4626-A448-E15878216D2D}">
      <dgm:prSet/>
      <dgm:spPr/>
      <dgm:t>
        <a:bodyPr/>
        <a:lstStyle/>
        <a:p>
          <a:endParaRPr lang="en-US"/>
        </a:p>
      </dgm:t>
    </dgm:pt>
    <dgm:pt modelId="{49712A64-7CD4-4286-9D0B-35B69C7D6B4A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狮子：代表勇猛、威严。</a:t>
          </a:r>
          <a:endParaRPr lang="en-US" sz="2400"/>
        </a:p>
      </dgm:t>
    </dgm:pt>
    <dgm:pt modelId="{C7400B2C-EFC7-411B-826E-BC41F0DBDF48}" type="sibTrans" cxnId="{B34E2932-4BE3-4626-A448-E15878216D2D}">
      <dgm:prSet/>
      <dgm:spPr/>
      <dgm:t>
        <a:bodyPr/>
        <a:lstStyle/>
        <a:p>
          <a:endParaRPr lang="en-US"/>
        </a:p>
      </dgm:t>
    </dgm:pt>
    <dgm:pt modelId="{C53C3073-908A-42DF-A355-2CE625F96DC7}" type="parTrans" cxnId="{2158257C-2F5E-4ECF-8634-BB7ACD171271}">
      <dgm:prSet/>
      <dgm:spPr/>
      <dgm:t>
        <a:bodyPr/>
        <a:lstStyle/>
        <a:p>
          <a:endParaRPr lang="en-US"/>
        </a:p>
      </dgm:t>
    </dgm:pt>
    <dgm:pt modelId="{6D96D669-BF1B-488C-B206-CE76A6B5EA01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天马：象征着威德通天，畅达四方。</a:t>
          </a:r>
          <a:endParaRPr lang="en-US" sz="2400"/>
        </a:p>
      </dgm:t>
    </dgm:pt>
    <dgm:pt modelId="{F617686E-A9FB-402B-B64C-BF04C98A2C1B}" type="sibTrans" cxnId="{2158257C-2F5E-4ECF-8634-BB7ACD171271}">
      <dgm:prSet/>
      <dgm:spPr/>
      <dgm:t>
        <a:bodyPr/>
        <a:lstStyle/>
        <a:p>
          <a:endParaRPr lang="en-US"/>
        </a:p>
      </dgm:t>
    </dgm:pt>
    <dgm:pt modelId="{268CBA62-BBD1-4A94-AAB1-7D1AC8045387}" type="parTrans" cxnId="{7DB23E39-BED2-49AA-A58B-62F71A702D3F}">
      <dgm:prSet/>
      <dgm:spPr/>
      <dgm:t>
        <a:bodyPr/>
        <a:lstStyle/>
        <a:p>
          <a:endParaRPr lang="en-US"/>
        </a:p>
      </dgm:t>
    </dgm:pt>
    <dgm:pt modelId="{F373EA8C-D729-42C3-8309-033EEF4D1D05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海马：象征威德入海</a:t>
          </a:r>
          <a:r>
            <a:rPr lang="zh-CN" altLang="en-US" sz="2400" b="1"/>
            <a:t>、</a:t>
          </a:r>
          <a:r>
            <a:rPr lang="zh-CN" sz="2400" b="1"/>
            <a:t>吉祥。</a:t>
          </a:r>
          <a:endParaRPr lang="en-US" sz="2400"/>
        </a:p>
      </dgm:t>
    </dgm:pt>
    <dgm:pt modelId="{D3854C36-BA17-4524-9E25-CAFABB291729}" type="sibTrans" cxnId="{7DB23E39-BED2-49AA-A58B-62F71A702D3F}">
      <dgm:prSet/>
      <dgm:spPr/>
      <dgm:t>
        <a:bodyPr/>
        <a:lstStyle/>
        <a:p>
          <a:endParaRPr lang="en-US"/>
        </a:p>
      </dgm:t>
    </dgm:pt>
    <dgm:pt modelId="{D5E18134-9AD5-4C43-A135-C96421CE6478}" type="parTrans" cxnId="{FA35D03A-A97E-49D9-8979-AF5E2FF143E6}">
      <dgm:prSet/>
      <dgm:spPr/>
      <dgm:t>
        <a:bodyPr/>
        <a:lstStyle/>
        <a:p>
          <a:endParaRPr lang="en-US"/>
        </a:p>
      </dgm:t>
    </dgm:pt>
    <dgm:pt modelId="{2A787B94-3489-4E84-8DE7-2F117625CA29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狻猊 ：有威武百兽率从之意。</a:t>
          </a:r>
          <a:endParaRPr lang="en-US" sz="2400"/>
        </a:p>
      </dgm:t>
    </dgm:pt>
    <dgm:pt modelId="{D364978D-1B2D-4CAB-A602-4CFFBF064793}" type="sibTrans" cxnId="{FA35D03A-A97E-49D9-8979-AF5E2FF143E6}">
      <dgm:prSet/>
      <dgm:spPr/>
      <dgm:t>
        <a:bodyPr/>
        <a:lstStyle/>
        <a:p>
          <a:endParaRPr lang="en-US"/>
        </a:p>
      </dgm:t>
    </dgm:pt>
    <dgm:pt modelId="{9926E10A-F20C-4DDA-BBBE-9E2F885BEB37}" type="parTrans" cxnId="{A6F21BC6-C112-42DE-B333-6164661F1090}">
      <dgm:prSet/>
      <dgm:spPr/>
      <dgm:t>
        <a:bodyPr/>
        <a:lstStyle/>
        <a:p>
          <a:endParaRPr lang="en-US"/>
        </a:p>
      </dgm:t>
    </dgm:pt>
    <dgm:pt modelId="{D3CB754D-068A-4C8C-BB0F-8B043DE34DF3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狎鱼：可兴云作雨，灭火防灾。</a:t>
          </a:r>
          <a:endParaRPr lang="en-US" sz="2400"/>
        </a:p>
      </dgm:t>
    </dgm:pt>
    <dgm:pt modelId="{8B7217B2-0B21-4F5B-8BC7-F27D846A373A}" type="sibTrans" cxnId="{A6F21BC6-C112-42DE-B333-6164661F1090}">
      <dgm:prSet/>
      <dgm:spPr/>
      <dgm:t>
        <a:bodyPr/>
        <a:lstStyle/>
        <a:p>
          <a:endParaRPr lang="en-US"/>
        </a:p>
      </dgm:t>
    </dgm:pt>
    <dgm:pt modelId="{008B2C54-1D29-46DB-9277-10BF8ADB2743}" type="parTrans" cxnId="{66DABEF7-746E-48F5-BB1C-004222CB4E1F}">
      <dgm:prSet/>
      <dgm:spPr/>
      <dgm:t>
        <a:bodyPr/>
        <a:lstStyle/>
        <a:p>
          <a:endParaRPr lang="en-US"/>
        </a:p>
      </dgm:t>
    </dgm:pt>
    <dgm:pt modelId="{0D478C23-D377-4DC6-A66F-27888FD17B04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獬豸 ：象征正大光明、清平公正。</a:t>
          </a:r>
          <a:endParaRPr lang="en-US" sz="2400"/>
        </a:p>
      </dgm:t>
    </dgm:pt>
    <dgm:pt modelId="{13702297-2813-4565-ABF9-BFA740798F8F}" type="sibTrans" cxnId="{66DABEF7-746E-48F5-BB1C-004222CB4E1F}">
      <dgm:prSet/>
      <dgm:spPr/>
      <dgm:t>
        <a:bodyPr/>
        <a:lstStyle/>
        <a:p>
          <a:endParaRPr lang="en-US"/>
        </a:p>
      </dgm:t>
    </dgm:pt>
    <dgm:pt modelId="{A51BEF26-9FFF-411E-8272-6BC5D643E502}" type="parTrans" cxnId="{0DDEED02-A5B2-4B4D-8440-63B8BB7CD59B}">
      <dgm:prSet/>
      <dgm:spPr/>
      <dgm:t>
        <a:bodyPr/>
        <a:lstStyle/>
        <a:p>
          <a:endParaRPr lang="en-US"/>
        </a:p>
      </dgm:t>
    </dgm:pt>
    <dgm:pt modelId="{DC6EB9A6-142B-46C5-A4E9-9F1C0F9CF4ED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斗牛：除祸灭灾的吉祥与镇物。</a:t>
          </a:r>
          <a:endParaRPr lang="en-US" sz="2400"/>
        </a:p>
      </dgm:t>
    </dgm:pt>
    <dgm:pt modelId="{D62BA793-AE74-49BC-8A87-05843C4050D1}" type="sibTrans" cxnId="{0DDEED02-A5B2-4B4D-8440-63B8BB7CD59B}">
      <dgm:prSet/>
      <dgm:spPr/>
      <dgm:t>
        <a:bodyPr/>
        <a:lstStyle/>
        <a:p>
          <a:endParaRPr lang="en-US"/>
        </a:p>
      </dgm:t>
    </dgm:pt>
    <dgm:pt modelId="{5CC2B932-1FE9-4C87-BBF6-41E3503E72D0}" type="parTrans" cxnId="{0963BA29-0A6F-4A8F-A048-3DE35B976C5F}">
      <dgm:prSet/>
      <dgm:spPr/>
      <dgm:t>
        <a:bodyPr/>
        <a:lstStyle/>
        <a:p>
          <a:endParaRPr lang="en-US"/>
        </a:p>
      </dgm:t>
    </dgm:pt>
    <dgm:pt modelId="{0396FFA5-A90E-40A6-A518-73DC849C1A0B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/>
            <a:t>行什：压尾兽。</a:t>
          </a:r>
          <a:endParaRPr lang="en-US" sz="2400"/>
        </a:p>
      </dgm:t>
    </dgm:pt>
    <dgm:pt modelId="{320CB8D7-A1DF-4E52-B7E0-F5EF85C6728D}" type="sibTrans" cxnId="{0963BA29-0A6F-4A8F-A048-3DE35B976C5F}">
      <dgm:prSet/>
      <dgm:spPr/>
      <dgm:t>
        <a:bodyPr/>
        <a:lstStyle/>
        <a:p>
          <a:endParaRPr lang="en-US"/>
        </a:p>
      </dgm:t>
    </dgm:pt>
    <dgm:pt modelId="{1423AB62-8D02-4D48-B8C4-5DCF3A33EE5C}" type="pres">
      <dgm:prSet presAssocID="{0103288B-E65D-4A4F-BE24-3D4772E4B6A8}" presName="vert0" presStyleCnt="0">
        <dgm:presLayoutVars>
          <dgm:dir/>
          <dgm:animOne val="branch"/>
          <dgm:animLvl val="lvl"/>
        </dgm:presLayoutVars>
      </dgm:prSet>
      <dgm:spPr/>
    </dgm:pt>
    <dgm:pt modelId="{6D0E953E-0460-4968-BE3E-520F9ABBB024}" type="pres">
      <dgm:prSet presAssocID="{170891E3-B08D-4076-96D2-0A846D8F4AC5}" presName="thickLine" presStyleLbl="alignNode1" presStyleIdx="0" presStyleCnt="10"/>
      <dgm:spPr/>
    </dgm:pt>
    <dgm:pt modelId="{E641AB12-923A-4524-930F-5D72D2B1687A}" type="pres">
      <dgm:prSet presAssocID="{170891E3-B08D-4076-96D2-0A846D8F4AC5}" presName="horz1" presStyleCnt="0"/>
      <dgm:spPr/>
    </dgm:pt>
    <dgm:pt modelId="{DE976AB6-6E5D-4A9D-A9C8-083841C4BDF5}" type="pres">
      <dgm:prSet presAssocID="{170891E3-B08D-4076-96D2-0A846D8F4AC5}" presName="tx1" presStyleLbl="revTx" presStyleIdx="0" presStyleCnt="10"/>
      <dgm:spPr/>
    </dgm:pt>
    <dgm:pt modelId="{0A05AC56-08CC-4B79-81A0-D48D83C654BF}" type="pres">
      <dgm:prSet presAssocID="{170891E3-B08D-4076-96D2-0A846D8F4AC5}" presName="vert1" presStyleCnt="0"/>
      <dgm:spPr/>
    </dgm:pt>
    <dgm:pt modelId="{471954E5-0371-4F1F-95F3-891FF31CE0E6}" type="pres">
      <dgm:prSet presAssocID="{CF7C79A8-4389-485D-8FE6-02E76B422BF5}" presName="thickLine" presStyleLbl="alignNode1" presStyleIdx="1" presStyleCnt="10"/>
      <dgm:spPr/>
    </dgm:pt>
    <dgm:pt modelId="{3292D1D3-4991-4EA6-ADF4-31B84E22010D}" type="pres">
      <dgm:prSet presAssocID="{CF7C79A8-4389-485D-8FE6-02E76B422BF5}" presName="horz1" presStyleCnt="0"/>
      <dgm:spPr/>
    </dgm:pt>
    <dgm:pt modelId="{6AA94285-6A24-4853-980D-7FB62FB95FFE}" type="pres">
      <dgm:prSet presAssocID="{CF7C79A8-4389-485D-8FE6-02E76B422BF5}" presName="tx1" presStyleLbl="revTx" presStyleIdx="1" presStyleCnt="10"/>
      <dgm:spPr/>
    </dgm:pt>
    <dgm:pt modelId="{986AB745-F204-47D5-8197-5F118ED195CA}" type="pres">
      <dgm:prSet presAssocID="{CF7C79A8-4389-485D-8FE6-02E76B422BF5}" presName="vert1" presStyleCnt="0"/>
      <dgm:spPr/>
    </dgm:pt>
    <dgm:pt modelId="{B07D1643-9945-4657-B9AA-0EBBA19A157E}" type="pres">
      <dgm:prSet presAssocID="{49712A64-7CD4-4286-9D0B-35B69C7D6B4A}" presName="thickLine" presStyleLbl="alignNode1" presStyleIdx="2" presStyleCnt="10"/>
      <dgm:spPr/>
    </dgm:pt>
    <dgm:pt modelId="{604B939E-62B7-400D-BA69-CC0E4426A88B}" type="pres">
      <dgm:prSet presAssocID="{49712A64-7CD4-4286-9D0B-35B69C7D6B4A}" presName="horz1" presStyleCnt="0"/>
      <dgm:spPr/>
    </dgm:pt>
    <dgm:pt modelId="{D3199EDA-05D7-4143-8153-75E9F00B434F}" type="pres">
      <dgm:prSet presAssocID="{49712A64-7CD4-4286-9D0B-35B69C7D6B4A}" presName="tx1" presStyleLbl="revTx" presStyleIdx="2" presStyleCnt="10"/>
      <dgm:spPr/>
    </dgm:pt>
    <dgm:pt modelId="{0FD15273-8392-43D4-BE0E-1046191F9171}" type="pres">
      <dgm:prSet presAssocID="{49712A64-7CD4-4286-9D0B-35B69C7D6B4A}" presName="vert1" presStyleCnt="0"/>
      <dgm:spPr/>
    </dgm:pt>
    <dgm:pt modelId="{91B8EDF8-7352-4A87-84EC-3B1E3E409885}" type="pres">
      <dgm:prSet presAssocID="{6D96D669-BF1B-488C-B206-CE76A6B5EA01}" presName="thickLine" presStyleLbl="alignNode1" presStyleIdx="3" presStyleCnt="10"/>
      <dgm:spPr/>
    </dgm:pt>
    <dgm:pt modelId="{70841573-7CCD-4997-BB35-4B7FAC161199}" type="pres">
      <dgm:prSet presAssocID="{6D96D669-BF1B-488C-B206-CE76A6B5EA01}" presName="horz1" presStyleCnt="0"/>
      <dgm:spPr/>
    </dgm:pt>
    <dgm:pt modelId="{4C782510-6CD1-4FFD-A920-4B398051C295}" type="pres">
      <dgm:prSet presAssocID="{6D96D669-BF1B-488C-B206-CE76A6B5EA01}" presName="tx1" presStyleLbl="revTx" presStyleIdx="3" presStyleCnt="10"/>
      <dgm:spPr/>
    </dgm:pt>
    <dgm:pt modelId="{BE94F6FD-6BA4-486D-9C52-718F0D41C2AC}" type="pres">
      <dgm:prSet presAssocID="{6D96D669-BF1B-488C-B206-CE76A6B5EA01}" presName="vert1" presStyleCnt="0"/>
      <dgm:spPr/>
    </dgm:pt>
    <dgm:pt modelId="{048E8F38-C9CC-40B4-B020-1B017E0A72CF}" type="pres">
      <dgm:prSet presAssocID="{F373EA8C-D729-42C3-8309-033EEF4D1D05}" presName="thickLine" presStyleLbl="alignNode1" presStyleIdx="4" presStyleCnt="10"/>
      <dgm:spPr/>
    </dgm:pt>
    <dgm:pt modelId="{EF1D8580-8AB0-49F5-98C7-5E648384D664}" type="pres">
      <dgm:prSet presAssocID="{F373EA8C-D729-42C3-8309-033EEF4D1D05}" presName="horz1" presStyleCnt="0"/>
      <dgm:spPr/>
    </dgm:pt>
    <dgm:pt modelId="{A8355B56-DAF1-4B5E-8F58-8A0EDFA7F5E2}" type="pres">
      <dgm:prSet presAssocID="{F373EA8C-D729-42C3-8309-033EEF4D1D05}" presName="tx1" presStyleLbl="revTx" presStyleIdx="4" presStyleCnt="10"/>
      <dgm:spPr/>
    </dgm:pt>
    <dgm:pt modelId="{56A87F10-C901-4AE5-8AA1-A3DE92C2E7C9}" type="pres">
      <dgm:prSet presAssocID="{F373EA8C-D729-42C3-8309-033EEF4D1D05}" presName="vert1" presStyleCnt="0"/>
      <dgm:spPr/>
    </dgm:pt>
    <dgm:pt modelId="{4A18EC7A-96DE-4637-BB4A-8A9468B19F65}" type="pres">
      <dgm:prSet presAssocID="{2A787B94-3489-4E84-8DE7-2F117625CA29}" presName="thickLine" presStyleLbl="alignNode1" presStyleIdx="5" presStyleCnt="10"/>
      <dgm:spPr/>
    </dgm:pt>
    <dgm:pt modelId="{78BA4A61-B708-49E0-9253-A9B54E3E692D}" type="pres">
      <dgm:prSet presAssocID="{2A787B94-3489-4E84-8DE7-2F117625CA29}" presName="horz1" presStyleCnt="0"/>
      <dgm:spPr/>
    </dgm:pt>
    <dgm:pt modelId="{98A49904-7806-48B8-828C-2D6F4E9AB2EC}" type="pres">
      <dgm:prSet presAssocID="{2A787B94-3489-4E84-8DE7-2F117625CA29}" presName="tx1" presStyleLbl="revTx" presStyleIdx="5" presStyleCnt="10"/>
      <dgm:spPr/>
    </dgm:pt>
    <dgm:pt modelId="{F68CC251-A167-4C08-8903-9860DEC9A3D2}" type="pres">
      <dgm:prSet presAssocID="{2A787B94-3489-4E84-8DE7-2F117625CA29}" presName="vert1" presStyleCnt="0"/>
      <dgm:spPr/>
    </dgm:pt>
    <dgm:pt modelId="{2DD8D2D6-B5E4-4C7C-94EA-D575099FA184}" type="pres">
      <dgm:prSet presAssocID="{D3CB754D-068A-4C8C-BB0F-8B043DE34DF3}" presName="thickLine" presStyleLbl="alignNode1" presStyleIdx="6" presStyleCnt="10"/>
      <dgm:spPr/>
    </dgm:pt>
    <dgm:pt modelId="{37AA6164-1F1E-479C-8A2E-327357DF9C99}" type="pres">
      <dgm:prSet presAssocID="{D3CB754D-068A-4C8C-BB0F-8B043DE34DF3}" presName="horz1" presStyleCnt="0"/>
      <dgm:spPr/>
    </dgm:pt>
    <dgm:pt modelId="{E91E33A4-B5ED-4A46-8BAD-FBA3A0A173D5}" type="pres">
      <dgm:prSet presAssocID="{D3CB754D-068A-4C8C-BB0F-8B043DE34DF3}" presName="tx1" presStyleLbl="revTx" presStyleIdx="6" presStyleCnt="10"/>
      <dgm:spPr/>
    </dgm:pt>
    <dgm:pt modelId="{581565E8-EA2F-4DDE-9622-6C626568449C}" type="pres">
      <dgm:prSet presAssocID="{D3CB754D-068A-4C8C-BB0F-8B043DE34DF3}" presName="vert1" presStyleCnt="0"/>
      <dgm:spPr/>
    </dgm:pt>
    <dgm:pt modelId="{DC1D35DD-AA65-4AAD-A518-40228767D8B4}" type="pres">
      <dgm:prSet presAssocID="{0D478C23-D377-4DC6-A66F-27888FD17B04}" presName="thickLine" presStyleLbl="alignNode1" presStyleIdx="7" presStyleCnt="10"/>
      <dgm:spPr/>
    </dgm:pt>
    <dgm:pt modelId="{9D29AD80-E320-465F-AD7F-BB6B467B6872}" type="pres">
      <dgm:prSet presAssocID="{0D478C23-D377-4DC6-A66F-27888FD17B04}" presName="horz1" presStyleCnt="0"/>
      <dgm:spPr/>
    </dgm:pt>
    <dgm:pt modelId="{8C21E1DE-0877-4666-97E9-455222C3598C}" type="pres">
      <dgm:prSet presAssocID="{0D478C23-D377-4DC6-A66F-27888FD17B04}" presName="tx1" presStyleLbl="revTx" presStyleIdx="7" presStyleCnt="10"/>
      <dgm:spPr/>
    </dgm:pt>
    <dgm:pt modelId="{50797E7C-A21D-4EAB-9C14-75857DFDCE17}" type="pres">
      <dgm:prSet presAssocID="{0D478C23-D377-4DC6-A66F-27888FD17B04}" presName="vert1" presStyleCnt="0"/>
      <dgm:spPr/>
    </dgm:pt>
    <dgm:pt modelId="{8C175AA1-E8C7-4257-BB4F-9EE4E12F61A0}" type="pres">
      <dgm:prSet presAssocID="{DC6EB9A6-142B-46C5-A4E9-9F1C0F9CF4ED}" presName="thickLine" presStyleLbl="alignNode1" presStyleIdx="8" presStyleCnt="10"/>
      <dgm:spPr/>
    </dgm:pt>
    <dgm:pt modelId="{69BC9D56-5B1A-42C6-95D7-0BE152AA7831}" type="pres">
      <dgm:prSet presAssocID="{DC6EB9A6-142B-46C5-A4E9-9F1C0F9CF4ED}" presName="horz1" presStyleCnt="0"/>
      <dgm:spPr/>
    </dgm:pt>
    <dgm:pt modelId="{D0D7C538-8703-40CA-9300-E6E9FF8BE2AA}" type="pres">
      <dgm:prSet presAssocID="{DC6EB9A6-142B-46C5-A4E9-9F1C0F9CF4ED}" presName="tx1" presStyleLbl="revTx" presStyleIdx="8" presStyleCnt="10"/>
      <dgm:spPr/>
    </dgm:pt>
    <dgm:pt modelId="{665E6E1D-A9A2-476D-B616-D813618BDC1B}" type="pres">
      <dgm:prSet presAssocID="{DC6EB9A6-142B-46C5-A4E9-9F1C0F9CF4ED}" presName="vert1" presStyleCnt="0"/>
      <dgm:spPr/>
    </dgm:pt>
    <dgm:pt modelId="{6AE9E2EF-3883-43C6-BC99-7A9888FE87E5}" type="pres">
      <dgm:prSet presAssocID="{0396FFA5-A90E-40A6-A518-73DC849C1A0B}" presName="thickLine" presStyleLbl="alignNode1" presStyleIdx="9" presStyleCnt="10"/>
      <dgm:spPr/>
    </dgm:pt>
    <dgm:pt modelId="{7BB16059-8FA1-47BA-9411-6C65F605EB38}" type="pres">
      <dgm:prSet presAssocID="{0396FFA5-A90E-40A6-A518-73DC849C1A0B}" presName="horz1" presStyleCnt="0"/>
      <dgm:spPr/>
    </dgm:pt>
    <dgm:pt modelId="{FB2BCAA3-8011-419A-ACB8-C5C6F806CB4F}" type="pres">
      <dgm:prSet presAssocID="{0396FFA5-A90E-40A6-A518-73DC849C1A0B}" presName="tx1" presStyleLbl="revTx" presStyleIdx="9" presStyleCnt="10"/>
      <dgm:spPr/>
    </dgm:pt>
    <dgm:pt modelId="{057B7A0D-2CF5-41F1-9736-693BF21C835A}" type="pres">
      <dgm:prSet presAssocID="{0396FFA5-A90E-40A6-A518-73DC849C1A0B}" presName="vert1" presStyleCnt="0"/>
      <dgm:spPr/>
    </dgm:pt>
  </dgm:ptLst>
  <dgm:cxnLst>
    <dgm:cxn modelId="{0DDEED02-A5B2-4B4D-8440-63B8BB7CD59B}" srcId="{0103288B-E65D-4A4F-BE24-3D4772E4B6A8}" destId="{DC6EB9A6-142B-46C5-A4E9-9F1C0F9CF4ED}" srcOrd="8" destOrd="0" parTransId="{A51BEF26-9FFF-411E-8272-6BC5D643E502}" sibTransId="{D62BA793-AE74-49BC-8A87-05843C4050D1}"/>
    <dgm:cxn modelId="{2B714B0E-2CB1-4226-B563-2F347A1E007E}" srcId="{0103288B-E65D-4A4F-BE24-3D4772E4B6A8}" destId="{CF7C79A8-4389-485D-8FE6-02E76B422BF5}" srcOrd="1" destOrd="0" parTransId="{99DE55CC-4DF1-45CB-8701-BDA11568D46F}" sibTransId="{FE30EF7E-8826-4A72-9941-59255CF2B32C}"/>
    <dgm:cxn modelId="{F9D7E41E-8D79-46C5-978C-AB09A4659F23}" type="presOf" srcId="{0103288B-E65D-4A4F-BE24-3D4772E4B6A8}" destId="{1423AB62-8D02-4D48-B8C4-5DCF3A33EE5C}" srcOrd="0" destOrd="0" presId="urn:microsoft.com/office/officeart/2008/layout/LinedList"/>
    <dgm:cxn modelId="{0963BA29-0A6F-4A8F-A048-3DE35B976C5F}" srcId="{0103288B-E65D-4A4F-BE24-3D4772E4B6A8}" destId="{0396FFA5-A90E-40A6-A518-73DC849C1A0B}" srcOrd="9" destOrd="0" parTransId="{5CC2B932-1FE9-4C87-BBF6-41E3503E72D0}" sibTransId="{320CB8D7-A1DF-4E52-B7E0-F5EF85C6728D}"/>
    <dgm:cxn modelId="{B34E2932-4BE3-4626-A448-E15878216D2D}" srcId="{0103288B-E65D-4A4F-BE24-3D4772E4B6A8}" destId="{49712A64-7CD4-4286-9D0B-35B69C7D6B4A}" srcOrd="2" destOrd="0" parTransId="{7B570FCD-9353-4C29-A58F-6E8B6FF81883}" sibTransId="{C7400B2C-EFC7-411B-826E-BC41F0DBDF48}"/>
    <dgm:cxn modelId="{7DB23E39-BED2-49AA-A58B-62F71A702D3F}" srcId="{0103288B-E65D-4A4F-BE24-3D4772E4B6A8}" destId="{F373EA8C-D729-42C3-8309-033EEF4D1D05}" srcOrd="4" destOrd="0" parTransId="{268CBA62-BBD1-4A94-AAB1-7D1AC8045387}" sibTransId="{D3854C36-BA17-4524-9E25-CAFABB291729}"/>
    <dgm:cxn modelId="{DE80C439-A751-46FA-80E1-C286318FA6D2}" type="presOf" srcId="{170891E3-B08D-4076-96D2-0A846D8F4AC5}" destId="{DE976AB6-6E5D-4A9D-A9C8-083841C4BDF5}" srcOrd="0" destOrd="0" presId="urn:microsoft.com/office/officeart/2008/layout/LinedList"/>
    <dgm:cxn modelId="{FA35D03A-A97E-49D9-8979-AF5E2FF143E6}" srcId="{0103288B-E65D-4A4F-BE24-3D4772E4B6A8}" destId="{2A787B94-3489-4E84-8DE7-2F117625CA29}" srcOrd="5" destOrd="0" parTransId="{D5E18134-9AD5-4C43-A135-C96421CE6478}" sibTransId="{D364978D-1B2D-4CAB-A602-4CFFBF064793}"/>
    <dgm:cxn modelId="{34793571-7BDF-4A8B-8343-3E08E8611197}" type="presOf" srcId="{6D96D669-BF1B-488C-B206-CE76A6B5EA01}" destId="{4C782510-6CD1-4FFD-A920-4B398051C295}" srcOrd="0" destOrd="0" presId="urn:microsoft.com/office/officeart/2008/layout/LinedList"/>
    <dgm:cxn modelId="{2EEEC078-A854-473C-9662-68EDBB044107}" type="presOf" srcId="{2A787B94-3489-4E84-8DE7-2F117625CA29}" destId="{98A49904-7806-48B8-828C-2D6F4E9AB2EC}" srcOrd="0" destOrd="0" presId="urn:microsoft.com/office/officeart/2008/layout/LinedList"/>
    <dgm:cxn modelId="{2158257C-2F5E-4ECF-8634-BB7ACD171271}" srcId="{0103288B-E65D-4A4F-BE24-3D4772E4B6A8}" destId="{6D96D669-BF1B-488C-B206-CE76A6B5EA01}" srcOrd="3" destOrd="0" parTransId="{C53C3073-908A-42DF-A355-2CE625F96DC7}" sibTransId="{F617686E-A9FB-402B-B64C-BF04C98A2C1B}"/>
    <dgm:cxn modelId="{B7D02A82-EE8B-42C3-88FC-12D37EA0129A}" type="presOf" srcId="{0D478C23-D377-4DC6-A66F-27888FD17B04}" destId="{8C21E1DE-0877-4666-97E9-455222C3598C}" srcOrd="0" destOrd="0" presId="urn:microsoft.com/office/officeart/2008/layout/LinedList"/>
    <dgm:cxn modelId="{AD8D3190-3911-41B4-BF48-9EC8BDE3E0E8}" type="presOf" srcId="{0396FFA5-A90E-40A6-A518-73DC849C1A0B}" destId="{FB2BCAA3-8011-419A-ACB8-C5C6F806CB4F}" srcOrd="0" destOrd="0" presId="urn:microsoft.com/office/officeart/2008/layout/LinedList"/>
    <dgm:cxn modelId="{9ADAA1A4-1E54-412F-8F59-EE452C08F15C}" type="presOf" srcId="{D3CB754D-068A-4C8C-BB0F-8B043DE34DF3}" destId="{E91E33A4-B5ED-4A46-8BAD-FBA3A0A173D5}" srcOrd="0" destOrd="0" presId="urn:microsoft.com/office/officeart/2008/layout/LinedList"/>
    <dgm:cxn modelId="{7153EBAF-F72D-43C0-80F0-22D526BE79B6}" srcId="{0103288B-E65D-4A4F-BE24-3D4772E4B6A8}" destId="{170891E3-B08D-4076-96D2-0A846D8F4AC5}" srcOrd="0" destOrd="0" parTransId="{729EC2BF-CA6F-48F8-84D8-2F235A3CE1F5}" sibTransId="{B1F847D8-F0BF-482C-9EF2-415A4008C10B}"/>
    <dgm:cxn modelId="{A6F21BC6-C112-42DE-B333-6164661F1090}" srcId="{0103288B-E65D-4A4F-BE24-3D4772E4B6A8}" destId="{D3CB754D-068A-4C8C-BB0F-8B043DE34DF3}" srcOrd="6" destOrd="0" parTransId="{9926E10A-F20C-4DDA-BBBE-9E2F885BEB37}" sibTransId="{8B7217B2-0B21-4F5B-8BC7-F27D846A373A}"/>
    <dgm:cxn modelId="{F51F32CF-8963-4E9D-A166-2DE10C7D372E}" type="presOf" srcId="{DC6EB9A6-142B-46C5-A4E9-9F1C0F9CF4ED}" destId="{D0D7C538-8703-40CA-9300-E6E9FF8BE2AA}" srcOrd="0" destOrd="0" presId="urn:microsoft.com/office/officeart/2008/layout/LinedList"/>
    <dgm:cxn modelId="{393A4BDC-6DFF-4C6D-99E2-A794C6ECF325}" type="presOf" srcId="{CF7C79A8-4389-485D-8FE6-02E76B422BF5}" destId="{6AA94285-6A24-4853-980D-7FB62FB95FFE}" srcOrd="0" destOrd="0" presId="urn:microsoft.com/office/officeart/2008/layout/LinedList"/>
    <dgm:cxn modelId="{6AB1DFDF-144F-45B4-9F7C-8B3CA41C36B5}" type="presOf" srcId="{49712A64-7CD4-4286-9D0B-35B69C7D6B4A}" destId="{D3199EDA-05D7-4143-8153-75E9F00B434F}" srcOrd="0" destOrd="0" presId="urn:microsoft.com/office/officeart/2008/layout/LinedList"/>
    <dgm:cxn modelId="{688125EF-1850-4E93-B271-E6D1CD070EF5}" type="presOf" srcId="{F373EA8C-D729-42C3-8309-033EEF4D1D05}" destId="{A8355B56-DAF1-4B5E-8F58-8A0EDFA7F5E2}" srcOrd="0" destOrd="0" presId="urn:microsoft.com/office/officeart/2008/layout/LinedList"/>
    <dgm:cxn modelId="{66DABEF7-746E-48F5-BB1C-004222CB4E1F}" srcId="{0103288B-E65D-4A4F-BE24-3D4772E4B6A8}" destId="{0D478C23-D377-4DC6-A66F-27888FD17B04}" srcOrd="7" destOrd="0" parTransId="{008B2C54-1D29-46DB-9277-10BF8ADB2743}" sibTransId="{13702297-2813-4565-ABF9-BFA740798F8F}"/>
    <dgm:cxn modelId="{2328C2EB-1901-4B60-A85B-1EAFC0D80217}" type="presParOf" srcId="{1423AB62-8D02-4D48-B8C4-5DCF3A33EE5C}" destId="{6D0E953E-0460-4968-BE3E-520F9ABBB024}" srcOrd="0" destOrd="0" presId="urn:microsoft.com/office/officeart/2008/layout/LinedList"/>
    <dgm:cxn modelId="{904E4FC9-7F2D-4E1A-8A49-0CF9383186D3}" type="presParOf" srcId="{1423AB62-8D02-4D48-B8C4-5DCF3A33EE5C}" destId="{E641AB12-923A-4524-930F-5D72D2B1687A}" srcOrd="1" destOrd="0" presId="urn:microsoft.com/office/officeart/2008/layout/LinedList"/>
    <dgm:cxn modelId="{6E85E10E-498F-45A2-82BF-D11683C7CC58}" type="presParOf" srcId="{E641AB12-923A-4524-930F-5D72D2B1687A}" destId="{DE976AB6-6E5D-4A9D-A9C8-083841C4BDF5}" srcOrd="0" destOrd="0" presId="urn:microsoft.com/office/officeart/2008/layout/LinedList"/>
    <dgm:cxn modelId="{2EBCE0FB-EBEF-44EF-BBD8-FFFA97657724}" type="presParOf" srcId="{E641AB12-923A-4524-930F-5D72D2B1687A}" destId="{0A05AC56-08CC-4B79-81A0-D48D83C654BF}" srcOrd="1" destOrd="0" presId="urn:microsoft.com/office/officeart/2008/layout/LinedList"/>
    <dgm:cxn modelId="{D5844ACE-61EC-4093-AFA8-3A5C9D9230D5}" type="presParOf" srcId="{1423AB62-8D02-4D48-B8C4-5DCF3A33EE5C}" destId="{471954E5-0371-4F1F-95F3-891FF31CE0E6}" srcOrd="2" destOrd="0" presId="urn:microsoft.com/office/officeart/2008/layout/LinedList"/>
    <dgm:cxn modelId="{2065AFCD-6532-48EA-97C7-01643C39D394}" type="presParOf" srcId="{1423AB62-8D02-4D48-B8C4-5DCF3A33EE5C}" destId="{3292D1D3-4991-4EA6-ADF4-31B84E22010D}" srcOrd="3" destOrd="0" presId="urn:microsoft.com/office/officeart/2008/layout/LinedList"/>
    <dgm:cxn modelId="{E7F136BE-54E9-4E0D-A3D6-C44F19CB1390}" type="presParOf" srcId="{3292D1D3-4991-4EA6-ADF4-31B84E22010D}" destId="{6AA94285-6A24-4853-980D-7FB62FB95FFE}" srcOrd="0" destOrd="0" presId="urn:microsoft.com/office/officeart/2008/layout/LinedList"/>
    <dgm:cxn modelId="{D9E23523-E549-49A2-B098-64F9A24E4F86}" type="presParOf" srcId="{3292D1D3-4991-4EA6-ADF4-31B84E22010D}" destId="{986AB745-F204-47D5-8197-5F118ED195CA}" srcOrd="1" destOrd="0" presId="urn:microsoft.com/office/officeart/2008/layout/LinedList"/>
    <dgm:cxn modelId="{9F07A7B4-6AF6-4E31-8867-154AD46FA670}" type="presParOf" srcId="{1423AB62-8D02-4D48-B8C4-5DCF3A33EE5C}" destId="{B07D1643-9945-4657-B9AA-0EBBA19A157E}" srcOrd="4" destOrd="0" presId="urn:microsoft.com/office/officeart/2008/layout/LinedList"/>
    <dgm:cxn modelId="{56519CED-369C-4A5B-A2EF-C51D485DA3E3}" type="presParOf" srcId="{1423AB62-8D02-4D48-B8C4-5DCF3A33EE5C}" destId="{604B939E-62B7-400D-BA69-CC0E4426A88B}" srcOrd="5" destOrd="0" presId="urn:microsoft.com/office/officeart/2008/layout/LinedList"/>
    <dgm:cxn modelId="{66A9D738-133E-42F3-BDB5-F81C151853D0}" type="presParOf" srcId="{604B939E-62B7-400D-BA69-CC0E4426A88B}" destId="{D3199EDA-05D7-4143-8153-75E9F00B434F}" srcOrd="0" destOrd="0" presId="urn:microsoft.com/office/officeart/2008/layout/LinedList"/>
    <dgm:cxn modelId="{5A12874C-BF7F-4793-9544-42C3591BE286}" type="presParOf" srcId="{604B939E-62B7-400D-BA69-CC0E4426A88B}" destId="{0FD15273-8392-43D4-BE0E-1046191F9171}" srcOrd="1" destOrd="0" presId="urn:microsoft.com/office/officeart/2008/layout/LinedList"/>
    <dgm:cxn modelId="{03EE63D8-776B-45E3-8E19-09587D405485}" type="presParOf" srcId="{1423AB62-8D02-4D48-B8C4-5DCF3A33EE5C}" destId="{91B8EDF8-7352-4A87-84EC-3B1E3E409885}" srcOrd="6" destOrd="0" presId="urn:microsoft.com/office/officeart/2008/layout/LinedList"/>
    <dgm:cxn modelId="{9CC3EB94-6844-49B5-BB82-9DACC164A86E}" type="presParOf" srcId="{1423AB62-8D02-4D48-B8C4-5DCF3A33EE5C}" destId="{70841573-7CCD-4997-BB35-4B7FAC161199}" srcOrd="7" destOrd="0" presId="urn:microsoft.com/office/officeart/2008/layout/LinedList"/>
    <dgm:cxn modelId="{0054D1E8-2184-4577-A3FB-0EDB012CBC81}" type="presParOf" srcId="{70841573-7CCD-4997-BB35-4B7FAC161199}" destId="{4C782510-6CD1-4FFD-A920-4B398051C295}" srcOrd="0" destOrd="0" presId="urn:microsoft.com/office/officeart/2008/layout/LinedList"/>
    <dgm:cxn modelId="{011F2A29-D223-453B-A8D6-DC10C841C575}" type="presParOf" srcId="{70841573-7CCD-4997-BB35-4B7FAC161199}" destId="{BE94F6FD-6BA4-486D-9C52-718F0D41C2AC}" srcOrd="1" destOrd="0" presId="urn:microsoft.com/office/officeart/2008/layout/LinedList"/>
    <dgm:cxn modelId="{FCC98C4A-62E9-4AA5-B500-9FB1A1781D8E}" type="presParOf" srcId="{1423AB62-8D02-4D48-B8C4-5DCF3A33EE5C}" destId="{048E8F38-C9CC-40B4-B020-1B017E0A72CF}" srcOrd="8" destOrd="0" presId="urn:microsoft.com/office/officeart/2008/layout/LinedList"/>
    <dgm:cxn modelId="{A63A8337-DB72-450F-B9A1-D617B37EADD8}" type="presParOf" srcId="{1423AB62-8D02-4D48-B8C4-5DCF3A33EE5C}" destId="{EF1D8580-8AB0-49F5-98C7-5E648384D664}" srcOrd="9" destOrd="0" presId="urn:microsoft.com/office/officeart/2008/layout/LinedList"/>
    <dgm:cxn modelId="{F3CA8A7F-40B0-4329-8227-403D05D6C3B6}" type="presParOf" srcId="{EF1D8580-8AB0-49F5-98C7-5E648384D664}" destId="{A8355B56-DAF1-4B5E-8F58-8A0EDFA7F5E2}" srcOrd="0" destOrd="0" presId="urn:microsoft.com/office/officeart/2008/layout/LinedList"/>
    <dgm:cxn modelId="{DE244EF7-B9A6-4ABC-8534-7E50A2D426B8}" type="presParOf" srcId="{EF1D8580-8AB0-49F5-98C7-5E648384D664}" destId="{56A87F10-C901-4AE5-8AA1-A3DE92C2E7C9}" srcOrd="1" destOrd="0" presId="urn:microsoft.com/office/officeart/2008/layout/LinedList"/>
    <dgm:cxn modelId="{177BFA15-38E1-43F5-8380-69ADC708C1A6}" type="presParOf" srcId="{1423AB62-8D02-4D48-B8C4-5DCF3A33EE5C}" destId="{4A18EC7A-96DE-4637-BB4A-8A9468B19F65}" srcOrd="10" destOrd="0" presId="urn:microsoft.com/office/officeart/2008/layout/LinedList"/>
    <dgm:cxn modelId="{9EF76121-25BD-44DB-BECF-E57EE8925FF2}" type="presParOf" srcId="{1423AB62-8D02-4D48-B8C4-5DCF3A33EE5C}" destId="{78BA4A61-B708-49E0-9253-A9B54E3E692D}" srcOrd="11" destOrd="0" presId="urn:microsoft.com/office/officeart/2008/layout/LinedList"/>
    <dgm:cxn modelId="{34225237-2057-49A9-A04E-90D1F6ECA237}" type="presParOf" srcId="{78BA4A61-B708-49E0-9253-A9B54E3E692D}" destId="{98A49904-7806-48B8-828C-2D6F4E9AB2EC}" srcOrd="0" destOrd="0" presId="urn:microsoft.com/office/officeart/2008/layout/LinedList"/>
    <dgm:cxn modelId="{EC6BB35A-202B-4DD0-86FC-DA7692FF70DE}" type="presParOf" srcId="{78BA4A61-B708-49E0-9253-A9B54E3E692D}" destId="{F68CC251-A167-4C08-8903-9860DEC9A3D2}" srcOrd="1" destOrd="0" presId="urn:microsoft.com/office/officeart/2008/layout/LinedList"/>
    <dgm:cxn modelId="{30BD0114-B8A3-482B-8693-26E7A9F23D01}" type="presParOf" srcId="{1423AB62-8D02-4D48-B8C4-5DCF3A33EE5C}" destId="{2DD8D2D6-B5E4-4C7C-94EA-D575099FA184}" srcOrd="12" destOrd="0" presId="urn:microsoft.com/office/officeart/2008/layout/LinedList"/>
    <dgm:cxn modelId="{457BC82B-5B2F-49EE-9E16-00B82D5FDD8B}" type="presParOf" srcId="{1423AB62-8D02-4D48-B8C4-5DCF3A33EE5C}" destId="{37AA6164-1F1E-479C-8A2E-327357DF9C99}" srcOrd="13" destOrd="0" presId="urn:microsoft.com/office/officeart/2008/layout/LinedList"/>
    <dgm:cxn modelId="{36B257A6-D835-4395-B663-6D4C4E993937}" type="presParOf" srcId="{37AA6164-1F1E-479C-8A2E-327357DF9C99}" destId="{E91E33A4-B5ED-4A46-8BAD-FBA3A0A173D5}" srcOrd="0" destOrd="0" presId="urn:microsoft.com/office/officeart/2008/layout/LinedList"/>
    <dgm:cxn modelId="{8152DE82-77B6-4CA7-88DA-C7B80F566CAC}" type="presParOf" srcId="{37AA6164-1F1E-479C-8A2E-327357DF9C99}" destId="{581565E8-EA2F-4DDE-9622-6C626568449C}" srcOrd="1" destOrd="0" presId="urn:microsoft.com/office/officeart/2008/layout/LinedList"/>
    <dgm:cxn modelId="{5F626986-AAD6-47DC-8612-32AF0DBF8105}" type="presParOf" srcId="{1423AB62-8D02-4D48-B8C4-5DCF3A33EE5C}" destId="{DC1D35DD-AA65-4AAD-A518-40228767D8B4}" srcOrd="14" destOrd="0" presId="urn:microsoft.com/office/officeart/2008/layout/LinedList"/>
    <dgm:cxn modelId="{E6142865-C948-40CE-9744-A45A8E3823ED}" type="presParOf" srcId="{1423AB62-8D02-4D48-B8C4-5DCF3A33EE5C}" destId="{9D29AD80-E320-465F-AD7F-BB6B467B6872}" srcOrd="15" destOrd="0" presId="urn:microsoft.com/office/officeart/2008/layout/LinedList"/>
    <dgm:cxn modelId="{D9A10BD2-B050-47D8-9ABC-0F88A3FE5A20}" type="presParOf" srcId="{9D29AD80-E320-465F-AD7F-BB6B467B6872}" destId="{8C21E1DE-0877-4666-97E9-455222C3598C}" srcOrd="0" destOrd="0" presId="urn:microsoft.com/office/officeart/2008/layout/LinedList"/>
    <dgm:cxn modelId="{45451B7A-881E-433F-B463-46917C121647}" type="presParOf" srcId="{9D29AD80-E320-465F-AD7F-BB6B467B6872}" destId="{50797E7C-A21D-4EAB-9C14-75857DFDCE17}" srcOrd="1" destOrd="0" presId="urn:microsoft.com/office/officeart/2008/layout/LinedList"/>
    <dgm:cxn modelId="{A396348D-5BA4-43A8-AAB4-6F987EE846E9}" type="presParOf" srcId="{1423AB62-8D02-4D48-B8C4-5DCF3A33EE5C}" destId="{8C175AA1-E8C7-4257-BB4F-9EE4E12F61A0}" srcOrd="16" destOrd="0" presId="urn:microsoft.com/office/officeart/2008/layout/LinedList"/>
    <dgm:cxn modelId="{1ADCC3A3-CBD1-4678-8D61-8DD8AEC39A5D}" type="presParOf" srcId="{1423AB62-8D02-4D48-B8C4-5DCF3A33EE5C}" destId="{69BC9D56-5B1A-42C6-95D7-0BE152AA7831}" srcOrd="17" destOrd="0" presId="urn:microsoft.com/office/officeart/2008/layout/LinedList"/>
    <dgm:cxn modelId="{3EEC3E89-1435-4E32-B994-052C4D418DC5}" type="presParOf" srcId="{69BC9D56-5B1A-42C6-95D7-0BE152AA7831}" destId="{D0D7C538-8703-40CA-9300-E6E9FF8BE2AA}" srcOrd="0" destOrd="0" presId="urn:microsoft.com/office/officeart/2008/layout/LinedList"/>
    <dgm:cxn modelId="{BA7C8994-61DC-4C0D-9BED-7FC93BC59504}" type="presParOf" srcId="{69BC9D56-5B1A-42C6-95D7-0BE152AA7831}" destId="{665E6E1D-A9A2-476D-B616-D813618BDC1B}" srcOrd="1" destOrd="0" presId="urn:microsoft.com/office/officeart/2008/layout/LinedList"/>
    <dgm:cxn modelId="{A0307EDD-297A-4564-B3B0-640BCD0110DB}" type="presParOf" srcId="{1423AB62-8D02-4D48-B8C4-5DCF3A33EE5C}" destId="{6AE9E2EF-3883-43C6-BC99-7A9888FE87E5}" srcOrd="18" destOrd="0" presId="urn:microsoft.com/office/officeart/2008/layout/LinedList"/>
    <dgm:cxn modelId="{63F53047-0BE6-4EE8-A752-3F1F41D43471}" type="presParOf" srcId="{1423AB62-8D02-4D48-B8C4-5DCF3A33EE5C}" destId="{7BB16059-8FA1-47BA-9411-6C65F605EB38}" srcOrd="19" destOrd="0" presId="urn:microsoft.com/office/officeart/2008/layout/LinedList"/>
    <dgm:cxn modelId="{7825DD9E-D29F-4F88-8BF9-F25D1C12874F}" type="presParOf" srcId="{7BB16059-8FA1-47BA-9411-6C65F605EB38}" destId="{FB2BCAA3-8011-419A-ACB8-C5C6F806CB4F}" srcOrd="0" destOrd="0" presId="urn:microsoft.com/office/officeart/2008/layout/LinedList"/>
    <dgm:cxn modelId="{6B817130-0F79-43C0-89E6-53C71B9BF28E}" type="presParOf" srcId="{7BB16059-8FA1-47BA-9411-6C65F605EB38}" destId="{057B7A0D-2CF5-41F1-9736-693BF21C8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953E-0460-4968-BE3E-520F9ABBB024}">
      <dsp:nvSpPr>
        <dsp:cNvPr id="0" name=""/>
        <dsp:cNvSpPr/>
      </dsp:nvSpPr>
      <dsp:spPr>
        <a:xfrm>
          <a:off x="0" y="645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76AB6-6E5D-4A9D-A9C8-083841C4BDF5}">
      <dsp:nvSpPr>
        <dsp:cNvPr id="0" name=""/>
        <dsp:cNvSpPr/>
      </dsp:nvSpPr>
      <dsp:spPr>
        <a:xfrm>
          <a:off x="0" y="645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龙（一说鸱chī吻）：在檐角的前面。</a:t>
          </a:r>
          <a:endParaRPr lang="en-US" sz="2400" kern="1200"/>
        </a:p>
      </dsp:txBody>
      <dsp:txXfrm>
        <a:off x="0" y="645"/>
        <a:ext cx="5273674" cy="528952"/>
      </dsp:txXfrm>
    </dsp:sp>
    <dsp:sp modelId="{471954E5-0371-4F1F-95F3-891FF31CE0E6}">
      <dsp:nvSpPr>
        <dsp:cNvPr id="0" name=""/>
        <dsp:cNvSpPr/>
      </dsp:nvSpPr>
      <dsp:spPr>
        <a:xfrm>
          <a:off x="0" y="529598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94285-6A24-4853-980D-7FB62FB95FFE}">
      <dsp:nvSpPr>
        <dsp:cNvPr id="0" name=""/>
        <dsp:cNvSpPr/>
      </dsp:nvSpPr>
      <dsp:spPr>
        <a:xfrm>
          <a:off x="0" y="529598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凤：象征尊贵、有圣德之人。</a:t>
          </a:r>
          <a:endParaRPr lang="en-US" sz="2400" kern="1200"/>
        </a:p>
      </dsp:txBody>
      <dsp:txXfrm>
        <a:off x="0" y="529598"/>
        <a:ext cx="5273674" cy="528952"/>
      </dsp:txXfrm>
    </dsp:sp>
    <dsp:sp modelId="{B07D1643-9945-4657-B9AA-0EBBA19A157E}">
      <dsp:nvSpPr>
        <dsp:cNvPr id="0" name=""/>
        <dsp:cNvSpPr/>
      </dsp:nvSpPr>
      <dsp:spPr>
        <a:xfrm>
          <a:off x="0" y="1058551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9EDA-05D7-4143-8153-75E9F00B434F}">
      <dsp:nvSpPr>
        <dsp:cNvPr id="0" name=""/>
        <dsp:cNvSpPr/>
      </dsp:nvSpPr>
      <dsp:spPr>
        <a:xfrm>
          <a:off x="0" y="1058551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狮子：代表勇猛、威严。</a:t>
          </a:r>
          <a:endParaRPr lang="en-US" sz="2400" kern="1200"/>
        </a:p>
      </dsp:txBody>
      <dsp:txXfrm>
        <a:off x="0" y="1058551"/>
        <a:ext cx="5273674" cy="528952"/>
      </dsp:txXfrm>
    </dsp:sp>
    <dsp:sp modelId="{91B8EDF8-7352-4A87-84EC-3B1E3E409885}">
      <dsp:nvSpPr>
        <dsp:cNvPr id="0" name=""/>
        <dsp:cNvSpPr/>
      </dsp:nvSpPr>
      <dsp:spPr>
        <a:xfrm>
          <a:off x="0" y="1587504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82510-6CD1-4FFD-A920-4B398051C295}">
      <dsp:nvSpPr>
        <dsp:cNvPr id="0" name=""/>
        <dsp:cNvSpPr/>
      </dsp:nvSpPr>
      <dsp:spPr>
        <a:xfrm>
          <a:off x="0" y="1587504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天马：象征着威德通天，畅达四方。</a:t>
          </a:r>
          <a:endParaRPr lang="en-US" sz="2400" kern="1200"/>
        </a:p>
      </dsp:txBody>
      <dsp:txXfrm>
        <a:off x="0" y="1587504"/>
        <a:ext cx="5273674" cy="528952"/>
      </dsp:txXfrm>
    </dsp:sp>
    <dsp:sp modelId="{048E8F38-C9CC-40B4-B020-1B017E0A72CF}">
      <dsp:nvSpPr>
        <dsp:cNvPr id="0" name=""/>
        <dsp:cNvSpPr/>
      </dsp:nvSpPr>
      <dsp:spPr>
        <a:xfrm>
          <a:off x="0" y="2116457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55B56-DAF1-4B5E-8F58-8A0EDFA7F5E2}">
      <dsp:nvSpPr>
        <dsp:cNvPr id="0" name=""/>
        <dsp:cNvSpPr/>
      </dsp:nvSpPr>
      <dsp:spPr>
        <a:xfrm>
          <a:off x="0" y="2116457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海马：象征威德入海</a:t>
          </a:r>
          <a:r>
            <a:rPr lang="zh-CN" altLang="en-US" sz="2400" b="1" kern="1200"/>
            <a:t>、</a:t>
          </a:r>
          <a:r>
            <a:rPr lang="zh-CN" sz="2400" b="1" kern="1200"/>
            <a:t>吉祥。</a:t>
          </a:r>
          <a:endParaRPr lang="en-US" sz="2400" kern="1200"/>
        </a:p>
      </dsp:txBody>
      <dsp:txXfrm>
        <a:off x="0" y="2116457"/>
        <a:ext cx="5273674" cy="528952"/>
      </dsp:txXfrm>
    </dsp:sp>
    <dsp:sp modelId="{4A18EC7A-96DE-4637-BB4A-8A9468B19F65}">
      <dsp:nvSpPr>
        <dsp:cNvPr id="0" name=""/>
        <dsp:cNvSpPr/>
      </dsp:nvSpPr>
      <dsp:spPr>
        <a:xfrm>
          <a:off x="0" y="2645410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49904-7806-48B8-828C-2D6F4E9AB2EC}">
      <dsp:nvSpPr>
        <dsp:cNvPr id="0" name=""/>
        <dsp:cNvSpPr/>
      </dsp:nvSpPr>
      <dsp:spPr>
        <a:xfrm>
          <a:off x="0" y="2645409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狻猊 ：有威武百兽率从之意。</a:t>
          </a:r>
          <a:endParaRPr lang="en-US" sz="2400" kern="1200"/>
        </a:p>
      </dsp:txBody>
      <dsp:txXfrm>
        <a:off x="0" y="2645409"/>
        <a:ext cx="5273674" cy="528952"/>
      </dsp:txXfrm>
    </dsp:sp>
    <dsp:sp modelId="{2DD8D2D6-B5E4-4C7C-94EA-D575099FA184}">
      <dsp:nvSpPr>
        <dsp:cNvPr id="0" name=""/>
        <dsp:cNvSpPr/>
      </dsp:nvSpPr>
      <dsp:spPr>
        <a:xfrm>
          <a:off x="0" y="3174362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E33A4-B5ED-4A46-8BAD-FBA3A0A173D5}">
      <dsp:nvSpPr>
        <dsp:cNvPr id="0" name=""/>
        <dsp:cNvSpPr/>
      </dsp:nvSpPr>
      <dsp:spPr>
        <a:xfrm>
          <a:off x="0" y="3174362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狎鱼：可兴云作雨，灭火防灾。</a:t>
          </a:r>
          <a:endParaRPr lang="en-US" sz="2400" kern="1200"/>
        </a:p>
      </dsp:txBody>
      <dsp:txXfrm>
        <a:off x="0" y="3174362"/>
        <a:ext cx="5273674" cy="528952"/>
      </dsp:txXfrm>
    </dsp:sp>
    <dsp:sp modelId="{DC1D35DD-AA65-4AAD-A518-40228767D8B4}">
      <dsp:nvSpPr>
        <dsp:cNvPr id="0" name=""/>
        <dsp:cNvSpPr/>
      </dsp:nvSpPr>
      <dsp:spPr>
        <a:xfrm>
          <a:off x="0" y="3703315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E1DE-0877-4666-97E9-455222C3598C}">
      <dsp:nvSpPr>
        <dsp:cNvPr id="0" name=""/>
        <dsp:cNvSpPr/>
      </dsp:nvSpPr>
      <dsp:spPr>
        <a:xfrm>
          <a:off x="0" y="3703315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獬豸 ：象征正大光明、清平公正。</a:t>
          </a:r>
          <a:endParaRPr lang="en-US" sz="2400" kern="1200"/>
        </a:p>
      </dsp:txBody>
      <dsp:txXfrm>
        <a:off x="0" y="3703315"/>
        <a:ext cx="5273674" cy="528952"/>
      </dsp:txXfrm>
    </dsp:sp>
    <dsp:sp modelId="{8C175AA1-E8C7-4257-BB4F-9EE4E12F61A0}">
      <dsp:nvSpPr>
        <dsp:cNvPr id="0" name=""/>
        <dsp:cNvSpPr/>
      </dsp:nvSpPr>
      <dsp:spPr>
        <a:xfrm>
          <a:off x="0" y="4232268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C538-8703-40CA-9300-E6E9FF8BE2AA}">
      <dsp:nvSpPr>
        <dsp:cNvPr id="0" name=""/>
        <dsp:cNvSpPr/>
      </dsp:nvSpPr>
      <dsp:spPr>
        <a:xfrm>
          <a:off x="0" y="4232268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斗牛：除祸灭灾的吉祥与镇物。</a:t>
          </a:r>
          <a:endParaRPr lang="en-US" sz="2400" kern="1200"/>
        </a:p>
      </dsp:txBody>
      <dsp:txXfrm>
        <a:off x="0" y="4232268"/>
        <a:ext cx="5273674" cy="528952"/>
      </dsp:txXfrm>
    </dsp:sp>
    <dsp:sp modelId="{6AE9E2EF-3883-43C6-BC99-7A9888FE87E5}">
      <dsp:nvSpPr>
        <dsp:cNvPr id="0" name=""/>
        <dsp:cNvSpPr/>
      </dsp:nvSpPr>
      <dsp:spPr>
        <a:xfrm>
          <a:off x="0" y="4761221"/>
          <a:ext cx="5273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BCAA3-8011-419A-ACB8-C5C6F806CB4F}">
      <dsp:nvSpPr>
        <dsp:cNvPr id="0" name=""/>
        <dsp:cNvSpPr/>
      </dsp:nvSpPr>
      <dsp:spPr>
        <a:xfrm>
          <a:off x="0" y="4761221"/>
          <a:ext cx="5273674" cy="52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/>
            <a:t>行什：压尾兽。</a:t>
          </a:r>
          <a:endParaRPr lang="en-US" sz="2400" kern="1200"/>
        </a:p>
      </dsp:txBody>
      <dsp:txXfrm>
        <a:off x="0" y="4761221"/>
        <a:ext cx="5273674" cy="528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heme" Target="../theme/theme4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A119204-C58B-4938-AF7B-6311FA51D0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round/>
          </a:ln>
        </p:spPr>
      </p:sp>
      <p:sp>
        <p:nvSpPr>
          <p:cNvPr id="1536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marL="0" indent="0"/>
            <a:endParaRPr/>
          </a:p>
        </p:txBody>
      </p:sp>
      <p:sp>
        <p:nvSpPr>
          <p:cNvPr id="15364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r" eaLnBrk="1" hangingPunct="1"/>
            <a:fld id="{FE61CF42-B7B6-49AD-9995-0395DC2EAA9C}" type="slidenum">
              <a:rPr lang="en-US" altLang="en-US" sz="1200">
                <a:latin typeface="微软雅黑" panose="020B0503020204020204" charset="-122"/>
              </a:rPr>
              <a:t>3</a:t>
            </a:fld>
            <a:endParaRPr lang="en-US" altLang="en-US" sz="1200">
              <a:latin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A119204-C58B-4938-AF7B-6311FA51D0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2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3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6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8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69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0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71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2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73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6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7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78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79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6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48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49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2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5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6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3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697820"/>
            <a:ext cx="3603171" cy="592137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osición de imagen"/>
          <p:cNvSpPr>
            <a:spLocks noGrp="1"/>
          </p:cNvSpPr>
          <p:nvPr>
            <p:ph type="pic" sz="quarter" idx="13" hasCustomPrompt="1"/>
            <p:custDataLst>
              <p:tags r:id="rId1"/>
            </p:custDataLst>
          </p:nvPr>
        </p:nvSpPr>
        <p:spPr>
          <a:xfrm>
            <a:off x="3169570" y="2732830"/>
            <a:ext cx="1758255" cy="20825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点击插入图片</a:t>
            </a:r>
            <a:endParaRPr lang="es-SV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2060171" y="3774105"/>
            <a:ext cx="1988527" cy="215997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点击插入图片</a:t>
            </a:r>
            <a:endParaRPr lang="es-SV"/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1605840" y="1819459"/>
            <a:ext cx="1855124" cy="2024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点击插入图片</a:t>
            </a:r>
            <a:endParaRPr lang="es-SV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9"/>
            </p:custDataLst>
          </p:nvPr>
        </p:nvSpPr>
        <p:spPr>
          <a:xfrm>
            <a:off x="1658420" y="571415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495CA-CB87-42F5-AD11-A63647B25AC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C9F-EFB6-4360-A5D6-81DD839FD7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F58DE-56F1-449D-9AED-5DFEE2408ED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C4B5B-4AA2-48AC-AA1C-32C9F13A2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点击插入图片</a:t>
            </a:r>
            <a:endParaRPr lang="es-SV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posición de imagen"/>
          <p:cNvSpPr>
            <a:spLocks noGrp="1"/>
          </p:cNvSpPr>
          <p:nvPr>
            <p:ph type="pic" sz="quarter" idx="13" hasCustomPrompt="1"/>
            <p:custDataLst>
              <p:tags r:id="rId1"/>
            </p:custDataLst>
          </p:nvPr>
        </p:nvSpPr>
        <p:spPr>
          <a:xfrm>
            <a:off x="7116536" y="1104764"/>
            <a:ext cx="4070673" cy="482147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点击插入图片</a:t>
            </a:r>
            <a:endParaRPr lang="es-SV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032456" y="610399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7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1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7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58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659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slideLayout" Target="../slideLayouts/slideLayout9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22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2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19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8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84.xml"/><Relationship Id="rId10" Type="http://schemas.openxmlformats.org/officeDocument/2006/relationships/slideLayout" Target="../slideLayouts/slideLayout27.xml"/><Relationship Id="rId19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8"/>
            </p:custDataLst>
          </p:nvPr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D2FC-66FA-444F-98F3-FBCFE01EB7DC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41C6-9651-494A-9F58-0EC1001BA2D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48581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48582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12191999" cy="379558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5"/>
            </p:custDataLst>
          </p:nvPr>
        </p:nvSpPr>
        <p:spPr>
          <a:xfrm>
            <a:off x="548640" y="548640"/>
            <a:ext cx="11064240" cy="5807710"/>
          </a:xfrm>
          <a:prstGeom prst="rect">
            <a:avLst/>
          </a:prstGeom>
          <a:solidFill>
            <a:srgbClr val="F6F4F7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5.jpeg"/><Relationship Id="rId5" Type="http://schemas.openxmlformats.org/officeDocument/2006/relationships/tags" Target="../tags/tag223.xml"/><Relationship Id="rId10" Type="http://schemas.openxmlformats.org/officeDocument/2006/relationships/image" Target="../media/image14.jpeg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17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8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24.xml"/><Relationship Id="rId12" Type="http://schemas.microsoft.com/office/2007/relationships/diagramDrawing" Target="../diagrams/drawing1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diagramColors" Target="../diagrams/colors1.xml"/><Relationship Id="rId5" Type="http://schemas.openxmlformats.org/officeDocument/2006/relationships/tags" Target="../tags/tag24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241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46.xml"/><Relationship Id="rId7" Type="http://schemas.openxmlformats.org/officeDocument/2006/relationships/image" Target="../media/image20.jpe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61.xml"/><Relationship Id="rId10" Type="http://schemas.openxmlformats.org/officeDocument/2006/relationships/slideLayout" Target="../slideLayouts/slideLayout29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7.jpe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10.jpe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slideLayout" Target="../slideLayouts/slideLayout24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image" Target="../media/image9.jpe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682" y="954156"/>
            <a:ext cx="10346635" cy="5461239"/>
          </a:xfrm>
          <a:prstGeom prst="rect">
            <a:avLst/>
          </a:prstGeom>
          <a:ln>
            <a:noFill/>
          </a:ln>
          <a:effectLst>
            <a:outerShdw dist="50800" dir="5400000" sx="1000" sy="1000" algn="ctr" rotWithShape="0">
              <a:srgbClr val="000000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042785" y="2508864"/>
            <a:ext cx="747958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第</a:t>
            </a:r>
            <a:r>
              <a:rPr lang="en-US" altLang="zh-CN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8</a:t>
            </a:r>
            <a:r>
              <a:rPr lang="zh-CN" altLang="en-US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课</a:t>
            </a:r>
            <a:r>
              <a:rPr lang="en-US" altLang="zh-CN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 </a:t>
            </a:r>
          </a:p>
          <a:p>
            <a:pPr algn="ctr"/>
            <a:r>
              <a:rPr lang="en-US" altLang="zh-CN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   </a:t>
            </a:r>
          </a:p>
          <a:p>
            <a:pPr algn="ctr"/>
            <a:r>
              <a:rPr lang="zh-CN" altLang="en-US" sz="48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中国建筑的特征</a:t>
            </a:r>
            <a:endParaRPr lang="en-US" altLang="zh-CN" sz="4800" b="1" spc="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ExtraLight" panose="020B0200000000000000" pitchFamily="34" charset="-128"/>
            </a:endParaRPr>
          </a:p>
          <a:p>
            <a:pPr algn="ctr"/>
            <a:endParaRPr lang="zh-CN" altLang="en-US" sz="2000" spc="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ExtraLight" panose="020B0200000000000000" pitchFamily="34" charset="-128"/>
            </a:endParaRPr>
          </a:p>
          <a:p>
            <a:pPr algn="ctr"/>
            <a:endParaRPr lang="zh-CN" altLang="en-US" sz="2000" spc="3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ExtraLight" panose="020B0200000000000000" pitchFamily="34" charset="-128"/>
            </a:endParaRPr>
          </a:p>
          <a:p>
            <a:pPr algn="ctr"/>
            <a:r>
              <a:rPr lang="zh-CN" altLang="en-US"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ExtraLight" panose="020B0200000000000000" pitchFamily="34" charset="-128"/>
              </a:rPr>
              <a:t>梁思成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64380" y="1677035"/>
            <a:ext cx="6521450" cy="456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626822" y="1390708"/>
            <a:ext cx="3336301" cy="2763179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042883" y="806774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200" b="1">
              <a:solidFill>
                <a:srgbClr val="0070C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26723" y="610275"/>
          <a:ext cx="1045909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5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平面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布局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群落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左右呈轴对称，主要房屋朝南，建筑群有主从，有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户外空间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701" name="Group 7"/>
          <p:cNvGrpSpPr/>
          <p:nvPr>
            <p:custDataLst>
              <p:tags r:id="rId5"/>
            </p:custDataLst>
          </p:nvPr>
        </p:nvGrpSpPr>
        <p:grpSpPr>
          <a:xfrm>
            <a:off x="2641283" y="4117340"/>
            <a:ext cx="1835150" cy="2122488"/>
            <a:chOff x="-49" y="-732"/>
            <a:chExt cx="1156" cy="1337"/>
          </a:xfrm>
        </p:grpSpPr>
        <p:sp>
          <p:nvSpPr>
            <p:cNvPr id="29703" name="Rectangle 5"/>
            <p:cNvSpPr/>
            <p:nvPr>
              <p:custDataLst>
                <p:tags r:id="rId7"/>
              </p:custDataLst>
            </p:nvPr>
          </p:nvSpPr>
          <p:spPr>
            <a:xfrm>
              <a:off x="131" y="-732"/>
              <a:ext cx="976" cy="13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lvl="0" indent="0"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左右对称</a:t>
              </a:r>
            </a:p>
            <a:p>
              <a:pPr marL="0" lvl="0" indent="0"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坐北朝南</a:t>
              </a:r>
            </a:p>
            <a:p>
              <a:pPr marL="0" lvl="0" indent="0"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有主有从</a:t>
              </a:r>
            </a:p>
            <a:p>
              <a:pPr marL="0" lvl="0" indent="0"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户外起居</a:t>
              </a:r>
            </a:p>
          </p:txBody>
        </p:sp>
        <p:sp>
          <p:nvSpPr>
            <p:cNvPr id="29704" name="AutoShape 6"/>
            <p:cNvSpPr/>
            <p:nvPr>
              <p:custDataLst>
                <p:tags r:id="rId8"/>
              </p:custDataLst>
            </p:nvPr>
          </p:nvSpPr>
          <p:spPr>
            <a:xfrm>
              <a:off x="-49" y="-664"/>
              <a:ext cx="222" cy="1163"/>
            </a:xfrm>
            <a:prstGeom prst="leftBrace">
              <a:avLst>
                <a:gd name="adj1" fmla="val 103785"/>
                <a:gd name="adj2" fmla="val 50008"/>
              </a:avLst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indent="0"/>
              <a:endParaRPr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700" name="Text Box 3"/>
          <p:cNvSpPr/>
          <p:nvPr>
            <p:custDataLst>
              <p:tags r:id="rId6"/>
            </p:custDataLst>
          </p:nvPr>
        </p:nvSpPr>
        <p:spPr>
          <a:xfrm>
            <a:off x="686435" y="4865370"/>
            <a:ext cx="2028190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/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群体建筑的平面布局特征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6185" y="2621915"/>
            <a:ext cx="3969385" cy="365887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90540" y="2621915"/>
            <a:ext cx="5238115" cy="372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46810" y="1343660"/>
            <a:ext cx="9682480" cy="1283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/>
              <a:t>先描述“拱”是“弓形短木”，斗是“斗形方木块”，它们组合起来称“斗拱”。它不但可“用以减少立柱和横梁交接处的剪力”，还具有装饰作用。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891736" y="704945"/>
          <a:ext cx="840955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+mn-ea"/>
                        </a:rPr>
                        <a:t>斗拱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+mn-ea"/>
                        </a:rPr>
                        <a:t>斗、拱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+mn-ea"/>
                        </a:rPr>
                        <a:t>减少剪力，装饰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72802" y="1053313"/>
            <a:ext cx="5446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第三步：了解装饰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特征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5074" name="矩形 20"/>
          <p:cNvSpPr/>
          <p:nvPr>
            <p:custDataLst>
              <p:tags r:id="rId2"/>
            </p:custDataLst>
          </p:nvPr>
        </p:nvSpPr>
        <p:spPr>
          <a:xfrm>
            <a:off x="3472665" y="2167847"/>
            <a:ext cx="5080786" cy="3493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337014" y="2466896"/>
            <a:ext cx="609600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400">
                <a:latin typeface="黑体" panose="02010609060101010101" charset="-122"/>
                <a:ea typeface="黑体" panose="02010609060101010101" charset="-122"/>
                <a:sym typeface="+mn-ea"/>
              </a:rPr>
              <a:t>屋顶的装饰作用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337014" y="3131979"/>
            <a:ext cx="609600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400">
                <a:latin typeface="黑体" panose="02010609060101010101" charset="-122"/>
                <a:ea typeface="黑体" panose="02010609060101010101" charset="-122"/>
                <a:sym typeface="+mn-ea"/>
              </a:rPr>
              <a:t>屋身的主要颜色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893138" y="3846592"/>
            <a:ext cx="609600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400">
                <a:latin typeface="黑体" panose="02010609060101010101" charset="-122"/>
                <a:ea typeface="黑体" panose="02010609060101010101" charset="-122"/>
                <a:sym typeface="+mn-ea"/>
              </a:rPr>
              <a:t>部件的装饰作用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337014" y="4561205"/>
            <a:ext cx="617156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/>
            <a:r>
              <a:rPr lang="zh-CN" altLang="en-US" sz="3400">
                <a:latin typeface="黑体" panose="02010609060101010101" charset="-122"/>
                <a:ea typeface="黑体" panose="02010609060101010101" charset="-122"/>
                <a:sym typeface="+mn-ea"/>
              </a:rPr>
              <a:t>材料的装饰作用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294380" y="427799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000000">
                    <a:alpha val="0"/>
                  </a:srgbClr>
                </a:solidFill>
                <a:sym typeface="+mn-ea"/>
              </a:rPr>
              <a:t>公众号：酸梨老师的语文江湖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79918" y="1692910"/>
            <a:ext cx="5264814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仙人骑凤”领头，根据建筑规模和等级，数目不同，多为一、三、五、七、九等单数。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79780" y="5365750"/>
            <a:ext cx="48279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只有故宫的太和殿用到了十个，体现了皇权的至高无上。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79918" y="904578"/>
            <a:ext cx="458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中国独有的装饰：五脊六兽</a:t>
            </a:r>
          </a:p>
        </p:txBody>
      </p:sp>
      <p:graphicFrame>
        <p:nvGraphicFramePr>
          <p:cNvPr id="8" name="文本框 5"/>
          <p:cNvGraphicFramePr/>
          <p:nvPr>
            <p:custDataLst>
              <p:tags r:id="rId4"/>
            </p:custDataLst>
          </p:nvPr>
        </p:nvGraphicFramePr>
        <p:xfrm>
          <a:off x="6044565" y="904875"/>
          <a:ext cx="5273675" cy="529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8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9048" b="19048"/>
          <a:stretch>
            <a:fillRect/>
          </a:stretch>
        </p:blipFill>
        <p:spPr>
          <a:xfrm>
            <a:off x="781050" y="3067050"/>
            <a:ext cx="5036185" cy="20320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2192000" y="10553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418581" y="1085215"/>
            <a:ext cx="3885224" cy="43356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0C170F"/>
              </a:clrFrom>
              <a:clrTo>
                <a:srgbClr val="0C17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8580" y="1071246"/>
            <a:ext cx="3885224" cy="433564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20" name="图片 174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41968" y="1085216"/>
            <a:ext cx="3743938" cy="433564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547758" y="561816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三福云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320" y="561816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霸王拳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399" y="755913"/>
            <a:ext cx="10969201" cy="640135"/>
          </a:xfrm>
        </p:spPr>
        <p:txBody>
          <a:bodyPr>
            <a:normAutofit/>
          </a:bodyPr>
          <a:lstStyle/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任务四：小组展示，介绍中国建筑流派及特征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43" y="1396048"/>
            <a:ext cx="7427512" cy="49297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5315" y="579755"/>
            <a:ext cx="10056495" cy="58928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任务一：知人论世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kumimoji="1" lang="zh-CN" altLang="en-US" sz="32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FZQingKeBenYueSongS-R-GB" charset="-122"/>
              <a:sym typeface="印品黑体" panose="00000500000000000000" pitchFamily="2" charset="-122"/>
            </a:endParaRPr>
          </a:p>
        </p:txBody>
      </p:sp>
      <p:grpSp>
        <p:nvGrpSpPr>
          <p:cNvPr id="13" name="PA-组合 2"/>
          <p:cNvGrpSpPr/>
          <p:nvPr>
            <p:custDataLst>
              <p:tags r:id="rId2"/>
            </p:custDataLst>
          </p:nvPr>
        </p:nvGrpSpPr>
        <p:grpSpPr>
          <a:xfrm>
            <a:off x="3498564" y="1681215"/>
            <a:ext cx="7750097" cy="4765568"/>
            <a:chOff x="3368814" y="552393"/>
            <a:chExt cx="8567419" cy="5984546"/>
          </a:xfrm>
        </p:grpSpPr>
        <p:grpSp>
          <p:nvGrpSpPr>
            <p:cNvPr id="15" name="组合 14"/>
            <p:cNvGrpSpPr/>
            <p:nvPr>
              <p:custDataLst>
                <p:tags r:id="rId6"/>
              </p:custDataLst>
            </p:nvPr>
          </p:nvGrpSpPr>
          <p:grpSpPr>
            <a:xfrm>
              <a:off x="3368814" y="552393"/>
              <a:ext cx="8567419" cy="5984546"/>
              <a:chOff x="4749134" y="1414235"/>
              <a:chExt cx="7088629" cy="4623285"/>
            </a:xfrm>
          </p:grpSpPr>
          <p:sp>
            <p:nvSpPr>
              <p:cNvPr id="16" name="PA-十字形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4749134" y="1695278"/>
                <a:ext cx="7088629" cy="4342242"/>
              </a:xfrm>
              <a:prstGeom prst="plus">
                <a:avLst>
                  <a:gd name="adj" fmla="val 3568"/>
                </a:avLst>
              </a:prstGeom>
              <a:gradFill flip="none" rotWithShape="1">
                <a:gsLst>
                  <a:gs pos="0">
                    <a:srgbClr val="F5F4F2">
                      <a:alpha val="40000"/>
                    </a:srgbClr>
                  </a:gs>
                  <a:gs pos="100000">
                    <a:srgbClr val="E1DAD7">
                      <a:alpha val="60000"/>
                    </a:srgbClr>
                  </a:gs>
                </a:gsLst>
                <a:lin ang="2700000" scaled="1"/>
              </a:gradFill>
              <a:ln>
                <a:gradFill>
                  <a:gsLst>
                    <a:gs pos="0">
                      <a:srgbClr val="8D786D"/>
                    </a:gs>
                    <a:gs pos="100000">
                      <a:srgbClr val="7F2A2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charset="-122"/>
                </a:endParaRPr>
              </a:p>
            </p:txBody>
          </p:sp>
          <p:sp>
            <p:nvSpPr>
              <p:cNvPr id="17" name="PA-十字形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4886883" y="1414235"/>
                <a:ext cx="6803498" cy="4342242"/>
              </a:xfrm>
              <a:prstGeom prst="plus">
                <a:avLst>
                  <a:gd name="adj" fmla="val 3568"/>
                </a:avLst>
              </a:prstGeom>
              <a:noFill/>
              <a:ln w="6350">
                <a:gradFill>
                  <a:gsLst>
                    <a:gs pos="0">
                      <a:srgbClr val="8D786D"/>
                    </a:gs>
                    <a:gs pos="100000">
                      <a:srgbClr val="7F2A2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charset="-122"/>
                </a:endParaRPr>
              </a:p>
            </p:txBody>
          </p:sp>
        </p:grpSp>
        <p:sp>
          <p:nvSpPr>
            <p:cNvPr id="18" name="PA-文本框 7"/>
            <p:cNvSpPr txBox="1"/>
            <p:nvPr>
              <p:custDataLst>
                <p:tags r:id="rId7"/>
              </p:custDataLst>
            </p:nvPr>
          </p:nvSpPr>
          <p:spPr>
            <a:xfrm>
              <a:off x="3440431" y="3044477"/>
              <a:ext cx="7747851" cy="6375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2100" b="1">
                <a:solidFill>
                  <a:srgbClr val="0C0C0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72" y="2406015"/>
            <a:ext cx="3989070" cy="4451985"/>
          </a:xfrm>
          <a:prstGeom prst="rect">
            <a:avLst/>
          </a:prstGeom>
          <a:effectLst>
            <a:outerShdw blurRad="203200" dist="355600" dir="2700000" algn="tl" rotWithShape="0">
              <a:srgbClr val="451513">
                <a:alpha val="40000"/>
              </a:srgbClr>
            </a:outerShdw>
          </a:effec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967350" y="2475569"/>
            <a:ext cx="7205994" cy="3913505"/>
          </a:xfrm>
          <a:prstGeom prst="rect">
            <a:avLst/>
          </a:prstGeom>
          <a:noFill/>
          <a:ln w="12700" cmpd="sng">
            <a:noFill/>
            <a:prstDash val="sysDot"/>
          </a:ln>
          <a:effectLst>
            <a:softEdge rad="76200"/>
          </a:effectLst>
          <a:scene3d>
            <a:camera prst="orthographicFront"/>
            <a:lightRig rig="threePt" dir="t">
              <a:rot lat="0" lon="0" rev="4800000"/>
            </a:lightRig>
          </a:scene3d>
          <a:sp3d prstMaterial="dkEdge"/>
        </p:spPr>
        <p:txBody>
          <a:bodyPr wrap="square" rtlCol="0">
            <a:noAutofit/>
          </a:bodyPr>
          <a:lstStyle/>
          <a:p>
            <a:r>
              <a:rPr lang="en-US" altLang="zh-CN" sz="3600"/>
              <a:t>        </a:t>
            </a:r>
            <a:r>
              <a:rPr lang="zh-CN" altLang="en-US" sz="3600"/>
              <a:t>梁思成（</a:t>
            </a:r>
            <a:r>
              <a:rPr lang="en-US" altLang="zh-CN" sz="3600"/>
              <a:t>1901-1972</a:t>
            </a:r>
            <a:r>
              <a:rPr lang="zh-CN" altLang="en-US" sz="3600"/>
              <a:t>），广东新会人，中国著名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建筑史学家、建筑学家</a:t>
            </a:r>
            <a:r>
              <a:rPr lang="zh-CN" altLang="en-US" sz="3600"/>
              <a:t>，一生致力于中国古代建筑和文化遗产，是古代建筑学的开拓者和奠基者。他的学术著作有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《清式营造则例》《中国建筑史》</a:t>
            </a:r>
            <a:r>
              <a:rPr lang="zh-CN" altLang="en-US" sz="3600"/>
              <a:t>等。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700270" y="1165225"/>
            <a:ext cx="5335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向</a:t>
            </a:r>
            <a:r>
              <a:rPr lang="zh-CN" altLang="en-US" sz="2800" b="1">
                <a:solidFill>
                  <a:srgbClr val="FD0303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中国建筑的一代宗师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汲取经验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/>
          <p:nvPr>
            <p:custDataLst>
              <p:tags r:id="rId1"/>
            </p:custDataLst>
          </p:nvPr>
        </p:nvGrpSpPr>
        <p:grpSpPr>
          <a:xfrm>
            <a:off x="7073624" y="593726"/>
            <a:ext cx="3152775" cy="1843087"/>
            <a:chOff x="6459379" y="1118355"/>
            <a:chExt cx="2006239" cy="1227721"/>
          </a:xfrm>
        </p:grpSpPr>
        <p:sp>
          <p:nvSpPr>
            <p:cNvPr id="14359" name="文本框 4"/>
            <p:cNvSpPr/>
            <p:nvPr>
              <p:custDataLst>
                <p:tags r:id="rId22"/>
              </p:custDataLst>
            </p:nvPr>
          </p:nvSpPr>
          <p:spPr>
            <a:xfrm>
              <a:off x="7559679" y="1118355"/>
              <a:ext cx="905939" cy="3556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lvl="0" indent="0">
                <a:lnSpc>
                  <a:spcPct val="90000"/>
                </a:lnSpc>
              </a:pPr>
              <a:r>
                <a:rPr lang="zh-CN" altLang="en-US" sz="3200">
                  <a:latin typeface="黑体" panose="02010609060101010101" charset="-122"/>
                  <a:ea typeface="黑体" panose="02010609060101010101" charset="-122"/>
                </a:rPr>
                <a:t>梁启超</a:t>
              </a:r>
            </a:p>
          </p:txBody>
        </p:sp>
        <p:pic>
          <p:nvPicPr>
            <p:cNvPr id="14360" name="图片 1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459379" y="1118355"/>
              <a:ext cx="1006150" cy="122772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14339" name="组合 6"/>
          <p:cNvGrpSpPr/>
          <p:nvPr>
            <p:custDataLst>
              <p:tags r:id="rId2"/>
            </p:custDataLst>
          </p:nvPr>
        </p:nvGrpSpPr>
        <p:grpSpPr>
          <a:xfrm>
            <a:off x="268288" y="1143000"/>
            <a:ext cx="2382837" cy="3172000"/>
            <a:chOff x="1437615" y="3873538"/>
            <a:chExt cx="1122697" cy="1596819"/>
          </a:xfrm>
        </p:grpSpPr>
        <p:sp>
          <p:nvSpPr>
            <p:cNvPr id="14357" name="文本框 8"/>
            <p:cNvSpPr/>
            <p:nvPr>
              <p:custDataLst>
                <p:tags r:id="rId20"/>
              </p:custDataLst>
            </p:nvPr>
          </p:nvSpPr>
          <p:spPr>
            <a:xfrm>
              <a:off x="1437615" y="5269607"/>
              <a:ext cx="1122697" cy="2007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lvl="0" indent="0" algn="ctr"/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</a:rPr>
                <a:t>林徽因</a:t>
              </a:r>
            </a:p>
          </p:txBody>
        </p:sp>
        <p:pic>
          <p:nvPicPr>
            <p:cNvPr id="14358" name="图片 1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489385" y="3873538"/>
              <a:ext cx="962685" cy="136533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14340" name="组合 11"/>
          <p:cNvGrpSpPr/>
          <p:nvPr>
            <p:custDataLst>
              <p:tags r:id="rId3"/>
            </p:custDataLst>
          </p:nvPr>
        </p:nvGrpSpPr>
        <p:grpSpPr>
          <a:xfrm>
            <a:off x="9980613" y="3314700"/>
            <a:ext cx="1876425" cy="3004185"/>
            <a:chOff x="9980408" y="3315373"/>
            <a:chExt cx="1877060" cy="3004066"/>
          </a:xfrm>
        </p:grpSpPr>
        <p:pic>
          <p:nvPicPr>
            <p:cNvPr id="14355" name="图片 2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9980408" y="3315373"/>
              <a:ext cx="1877060" cy="248412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4356" name="文本框 26"/>
            <p:cNvSpPr/>
            <p:nvPr>
              <p:custDataLst>
                <p:tags r:id="rId19"/>
              </p:custDataLst>
            </p:nvPr>
          </p:nvSpPr>
          <p:spPr>
            <a:xfrm>
              <a:off x="10357726" y="5920675"/>
              <a:ext cx="1499107" cy="3987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lvl="0" indent="0" algn="ctr"/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</a:rPr>
                <a:t>林洙</a:t>
              </a:r>
            </a:p>
          </p:txBody>
        </p:sp>
      </p:grpSp>
      <p:grpSp>
        <p:nvGrpSpPr>
          <p:cNvPr id="14341" name="组合 2"/>
          <p:cNvGrpSpPr/>
          <p:nvPr>
            <p:custDataLst>
              <p:tags r:id="rId4"/>
            </p:custDataLst>
          </p:nvPr>
        </p:nvGrpSpPr>
        <p:grpSpPr>
          <a:xfrm>
            <a:off x="4964111" y="3167127"/>
            <a:ext cx="2260600" cy="3209890"/>
            <a:chOff x="5448209" y="3927612"/>
            <a:chExt cx="1317488" cy="1906342"/>
          </a:xfrm>
        </p:grpSpPr>
        <p:pic>
          <p:nvPicPr>
            <p:cNvPr id="14353" name="图片 9" descr="timg (3)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/>
            <a:srcRect l="28263" r="27811"/>
            <a:stretch>
              <a:fillRect/>
            </a:stretch>
          </p:blipFill>
          <p:spPr>
            <a:xfrm>
              <a:off x="5448209" y="3927612"/>
              <a:ext cx="1317488" cy="168762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4354" name="文本框 18"/>
            <p:cNvSpPr/>
            <p:nvPr>
              <p:custDataLst>
                <p:tags r:id="rId17"/>
              </p:custDataLst>
            </p:nvPr>
          </p:nvSpPr>
          <p:spPr>
            <a:xfrm>
              <a:off x="5628420" y="5597120"/>
              <a:ext cx="958917" cy="23683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lvl="0" indent="0" algn="ctr"/>
              <a:r>
                <a:rPr lang="zh-CN" altLang="en-US" sz="2000" b="1">
                  <a:latin typeface="+mn-ea"/>
                  <a:ea typeface="+mn-ea"/>
                </a:rPr>
                <a:t>梁思成</a:t>
              </a:r>
            </a:p>
          </p:txBody>
        </p:sp>
      </p:grpSp>
      <p:sp>
        <p:nvSpPr>
          <p:cNvPr id="14342" name="文本框 29"/>
          <p:cNvSpPr/>
          <p:nvPr>
            <p:custDataLst>
              <p:tags r:id="rId5"/>
            </p:custDataLst>
          </p:nvPr>
        </p:nvSpPr>
        <p:spPr>
          <a:xfrm rot="18000000">
            <a:off x="3550285" y="3265170"/>
            <a:ext cx="645795" cy="11372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/>
            <a:r>
              <a:rPr lang="zh-CN" altLang="en-US" sz="3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夫妻</a:t>
            </a:r>
          </a:p>
        </p:txBody>
      </p:sp>
      <p:sp>
        <p:nvSpPr>
          <p:cNvPr id="14343" name="矩形 32"/>
          <p:cNvSpPr/>
          <p:nvPr>
            <p:custDataLst>
              <p:tags r:id="rId6"/>
            </p:custDataLst>
          </p:nvPr>
        </p:nvSpPr>
        <p:spPr>
          <a:xfrm>
            <a:off x="615315" y="4884420"/>
            <a:ext cx="3831590" cy="112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>
              <a:lnSpc>
                <a:spcPct val="120000"/>
              </a:lnSpc>
            </a:pPr>
            <a:r>
              <a:rPr lang="en-US" altLang="zh-CN" sz="28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1919</a:t>
            </a:r>
            <a:r>
              <a:rPr lang="zh-CN" altLang="en-US" sz="28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年相识，</a:t>
            </a:r>
            <a:r>
              <a:rPr lang="en-US" altLang="zh-CN" sz="28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1928</a:t>
            </a:r>
            <a:r>
              <a:rPr lang="zh-CN" altLang="en-US" sz="28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年成婚育有梁从诫、梁再冰</a:t>
            </a:r>
          </a:p>
        </p:txBody>
      </p:sp>
      <p:sp>
        <p:nvSpPr>
          <p:cNvPr id="14344" name="文本框 30"/>
          <p:cNvSpPr/>
          <p:nvPr>
            <p:custDataLst>
              <p:tags r:id="rId7"/>
            </p:custDataLst>
          </p:nvPr>
        </p:nvSpPr>
        <p:spPr>
          <a:xfrm>
            <a:off x="7597775" y="3746500"/>
            <a:ext cx="2364750" cy="6155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/>
            <a:r>
              <a:rPr lang="zh-CN" altLang="en-US" sz="3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夫妻(师生)</a:t>
            </a:r>
          </a:p>
        </p:txBody>
      </p:sp>
      <p:sp>
        <p:nvSpPr>
          <p:cNvPr id="14345" name="矩形 33"/>
          <p:cNvSpPr/>
          <p:nvPr>
            <p:custDataLst>
              <p:tags r:id="rId8"/>
            </p:custDataLst>
          </p:nvPr>
        </p:nvSpPr>
        <p:spPr>
          <a:xfrm>
            <a:off x="7519988" y="4527550"/>
            <a:ext cx="2216150" cy="1195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>
              <a:lnSpc>
                <a:spcPct val="120000"/>
              </a:lnSpc>
            </a:pPr>
            <a:r>
              <a:rPr lang="en-US" altLang="zh-CN" sz="32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1948年</a:t>
            </a:r>
            <a:r>
              <a:rPr lang="zh-CN" altLang="en-US" sz="32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相</a:t>
            </a:r>
            <a:r>
              <a:rPr lang="en-US" altLang="zh-CN" sz="3200">
                <a:solidFill>
                  <a:srgbClr val="3F3F3F"/>
                </a:solidFill>
                <a:latin typeface="黑体" panose="02010609060101010101" charset="-122"/>
                <a:ea typeface="黑体" panose="02010609060101010101" charset="-122"/>
              </a:rPr>
              <a:t>识1962年再婚</a:t>
            </a:r>
            <a:endParaRPr lang="zh-CN" altLang="en-US" i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6" name="文本框 34"/>
          <p:cNvSpPr/>
          <p:nvPr>
            <p:custDataLst>
              <p:tags r:id="rId9"/>
            </p:custDataLst>
          </p:nvPr>
        </p:nvSpPr>
        <p:spPr>
          <a:xfrm>
            <a:off x="2513013" y="1714500"/>
            <a:ext cx="665162" cy="16619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/>
            <a:r>
              <a:rPr lang="zh-CN" altLang="en-US" sz="3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第一任</a:t>
            </a:r>
            <a:endParaRPr lang="zh-CN" altLang="en-US" sz="3400" i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7" name="文本框 37"/>
          <p:cNvSpPr/>
          <p:nvPr>
            <p:custDataLst>
              <p:tags r:id="rId10"/>
            </p:custDataLst>
          </p:nvPr>
        </p:nvSpPr>
        <p:spPr>
          <a:xfrm>
            <a:off x="10064750" y="2698750"/>
            <a:ext cx="1708150" cy="6155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 algn="ctr"/>
            <a:r>
              <a:rPr lang="zh-CN" altLang="en-US" sz="3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第二任</a:t>
            </a:r>
          </a:p>
        </p:txBody>
      </p:sp>
      <p:sp>
        <p:nvSpPr>
          <p:cNvPr id="14348" name="文本框 16"/>
          <p:cNvSpPr/>
          <p:nvPr>
            <p:custDataLst>
              <p:tags r:id="rId11"/>
            </p:custDataLst>
          </p:nvPr>
        </p:nvSpPr>
        <p:spPr>
          <a:xfrm>
            <a:off x="3377355" y="718405"/>
            <a:ext cx="2031325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/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人物关系</a:t>
            </a:r>
          </a:p>
        </p:txBody>
      </p:sp>
      <p:cxnSp>
        <p:nvCxnSpPr>
          <p:cNvPr id="14349" name="直接箭头连接符 17"/>
          <p:cNvCxnSpPr/>
          <p:nvPr>
            <p:custDataLst>
              <p:tags r:id="rId12"/>
            </p:custDataLst>
          </p:nvPr>
        </p:nvCxnSpPr>
        <p:spPr>
          <a:xfrm flipH="1">
            <a:off x="7112000" y="2421661"/>
            <a:ext cx="274638" cy="731838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 type="arrow"/>
            <a:tailEnd type="arrow"/>
          </a:ln>
        </p:spPr>
      </p:cxnSp>
      <p:sp>
        <p:nvSpPr>
          <p:cNvPr id="14350" name="文本框 19"/>
          <p:cNvSpPr/>
          <p:nvPr>
            <p:custDataLst>
              <p:tags r:id="rId13"/>
            </p:custDataLst>
          </p:nvPr>
        </p:nvSpPr>
        <p:spPr>
          <a:xfrm rot="1260000">
            <a:off x="7212648" y="2379345"/>
            <a:ext cx="538480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marL="0" lvl="0" indent="0"/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父</a:t>
            </a:r>
          </a:p>
          <a:p>
            <a:pPr marL="0" lvl="0" indent="0"/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子</a:t>
            </a:r>
            <a:endParaRPr sz="2800" i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4351" name="直接箭头连接符 20"/>
          <p:cNvCxnSpPr/>
          <p:nvPr>
            <p:custDataLst>
              <p:tags r:id="rId14"/>
            </p:custDataLst>
          </p:nvPr>
        </p:nvCxnSpPr>
        <p:spPr>
          <a:xfrm>
            <a:off x="2573338" y="3438525"/>
            <a:ext cx="2189162" cy="120015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 type="arrow"/>
            <a:tailEnd type="arrow"/>
          </a:ln>
        </p:spPr>
      </p:cxnSp>
      <p:cxnSp>
        <p:nvCxnSpPr>
          <p:cNvPr id="14352" name="直接箭头连接符 21"/>
          <p:cNvCxnSpPr/>
          <p:nvPr>
            <p:custDataLst>
              <p:tags r:id="rId15"/>
            </p:custDataLst>
          </p:nvPr>
        </p:nvCxnSpPr>
        <p:spPr>
          <a:xfrm>
            <a:off x="7446963" y="4486275"/>
            <a:ext cx="2362200" cy="26988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 type="arrow"/>
            <a:tailEnd type="arrow"/>
          </a:ln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5951" y="842300"/>
            <a:ext cx="4560097" cy="568648"/>
          </a:xfrm>
        </p:spPr>
        <p:txBody>
          <a:bodyPr/>
          <a:lstStyle/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梁思成手稿精美绝伦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36775" y="1410948"/>
            <a:ext cx="7918450" cy="4759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74040" y="785951"/>
            <a:ext cx="118135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任务二：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阅读课文，了解中国建筑的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大特征，完成表格。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74860" y="1456690"/>
          <a:ext cx="877684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介绍内容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组成要素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特点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作用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（一）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（二）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（三）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（四）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（五）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（六）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（七）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（八）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（九）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7520" y="502242"/>
          <a:ext cx="11236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8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介绍内容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组成要素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特点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作用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（一）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立体构成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  <a:hlinkClick r:id="" action="ppaction://noaction"/>
                        </a:rPr>
                        <a:t>台基、主体、屋顶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（二）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平面布局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  <a:hlinkClick r:id="" action="ppaction://noaction"/>
                        </a:rPr>
                        <a:t>建筑群落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左右呈轴对称，主要房屋朝南，建筑群有主从，有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户外空间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（三）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结构方法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主柱和横梁（架梁）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负重，与现代结构原则上一致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（四）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斗拱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斗、拱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减少剪力，装饰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（五）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举折、举架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梁木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创造屋脊弯曲面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（六）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屋顶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瓦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装饰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（七）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着色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朱红、彩绘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用色大胆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（八）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构件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脊吻、门窗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高度装饰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（九）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材料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有色琉璃、油漆、木雕、石雕、砖雕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装饰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09955" y="697865"/>
            <a:ext cx="9654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任务二：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阅读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两段，请同学们思考关于建筑“文法”“词汇”“可译性”的解释及意义。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90117" y="2555888"/>
          <a:ext cx="68117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/>
                        <a:t>语言和文学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建筑学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词汇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建筑的单个构件和因素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文法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中国建筑的法式或惯例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文章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建筑或建筑群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大文章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宫殿、庙宇等宏大壮观的建筑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/>
                        <a:t>小品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山亭、水榭等小巧别致的建筑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287645" y="1775460"/>
            <a:ext cx="1616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打比方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399" y="755913"/>
            <a:ext cx="10969201" cy="640135"/>
          </a:xfrm>
        </p:spPr>
        <p:txBody>
          <a:bodyPr>
            <a:norm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任务三：了解建筑专业术语，查阅资料，搜集图片。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30780" y="1533077"/>
            <a:ext cx="10969200" cy="4611617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>
                <a:solidFill>
                  <a:schemeClr val="tx1"/>
                </a:solidFill>
              </a:rPr>
              <a:t>第一步：确定建筑总体特征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6045" y="2118360"/>
            <a:ext cx="4044950" cy="3563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45555" y="2118360"/>
            <a:ext cx="4276090" cy="34671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176145" y="5737860"/>
            <a:ext cx="2444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个别建筑构成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7593965" y="5684520"/>
            <a:ext cx="2378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群体建筑构成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58958" y="1196075"/>
            <a:ext cx="5961949" cy="563777"/>
          </a:xfrm>
        </p:spPr>
        <p:txBody>
          <a:bodyPr/>
          <a:lstStyle/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第二步：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确定建筑结构特征</a:t>
            </a:r>
            <a:endParaRPr lang="en-US" alt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024614" y="2561431"/>
            <a:ext cx="3830638" cy="2596196"/>
            <a:chOff x="3757352" y="2561431"/>
            <a:chExt cx="3830638" cy="2596196"/>
          </a:xfrm>
        </p:grpSpPr>
        <p:sp>
          <p:nvSpPr>
            <p:cNvPr id="45073" name="矩形 19"/>
            <p:cNvSpPr/>
            <p:nvPr>
              <p:custDataLst>
                <p:tags r:id="rId3"/>
              </p:custDataLst>
            </p:nvPr>
          </p:nvSpPr>
          <p:spPr>
            <a:xfrm>
              <a:off x="3757352" y="2561431"/>
              <a:ext cx="3830638" cy="25961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3884930" y="2673362"/>
              <a:ext cx="3594657" cy="6155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结构方法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3884930" y="3429000"/>
              <a:ext cx="3703060" cy="6155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ctr"/>
              <a:r>
                <a:rPr lang="zh-CN" altLang="en-US" sz="3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斗拱</a:t>
              </a: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4049484" y="4179762"/>
              <a:ext cx="30467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zh-CN" altLang="en-US" sz="3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举折、举架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DgyMTRiNGY0MmQ5MzhjYWIyMzU3MTBiZjk1NWM2NW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  <p:tag name="PA" val="v5.2.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  <p:tag name="KSO_WM_BEAUTIFY_FLAG" val=""/>
  <p:tag name="PA" val="v5.2.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  <p:tag name="KSO_WM_BEAUTIFY_FLAG" val=""/>
  <p:tag name="PA" val="v5.2.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  <p:tag name="KSO_WM_BEAUTIFY_FLAG" val=""/>
  <p:tag name="PA" val="v5.2.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  <p:tag name="KSO_WM_UNIT_TABLE_BEAUTIFY" val="smartTable{7f830dca-432c-4fe5-ac78-37fc32a2d4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  <p:tag name="KSO_WM_UNIT_TABLE_BEAUTIFY" val="smartTable{daf21299-083d-449b-a190-aa4123418656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  <p:tag name="TABLE_ENDDRAG_ORIGIN_RECT" val="698*64"/>
  <p:tag name="TABLE_ENDDRAG_RECT" val="161*19*698*6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  <p:tag name="TABLE_ENDDRAG_ORIGIN_RECT" val="671*48"/>
  <p:tag name="TABLE_ENDDRAG_RECT" val="190*13*671*4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">
      <a:majorFont>
        <a:latin typeface="华文细黑"/>
        <a:ea typeface="方正清刻本悦宋简体"/>
        <a:cs typeface="Arial"/>
      </a:majorFont>
      <a:minorFont>
        <a:latin typeface="华文细黑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695</Words>
  <Application>Microsoft Office PowerPoint</Application>
  <PresentationFormat>宽屏</PresentationFormat>
  <Paragraphs>139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黑体</vt:lpstr>
      <vt:lpstr>华文细黑</vt:lpstr>
      <vt:lpstr>楷体</vt:lpstr>
      <vt:lpstr>宋体</vt:lpstr>
      <vt:lpstr>微软雅黑</vt:lpstr>
      <vt:lpstr>Arial</vt:lpstr>
      <vt:lpstr>Calibri</vt:lpstr>
      <vt:lpstr>第一PPT，www.1ppt.com</vt:lpstr>
      <vt:lpstr>Office 主题​​</vt:lpstr>
      <vt:lpstr>1_第一PPT，www.1ppt.com</vt:lpstr>
      <vt:lpstr>PowerPoint 演示文稿</vt:lpstr>
      <vt:lpstr>PowerPoint 演示文稿</vt:lpstr>
      <vt:lpstr>PowerPoint 演示文稿</vt:lpstr>
      <vt:lpstr>梁思成手稿精美绝伦</vt:lpstr>
      <vt:lpstr>PowerPoint 演示文稿</vt:lpstr>
      <vt:lpstr>PowerPoint 演示文稿</vt:lpstr>
      <vt:lpstr>PowerPoint 演示文稿</vt:lpstr>
      <vt:lpstr>任务三：了解建筑专业术语，查阅资料，搜集图片。</vt:lpstr>
      <vt:lpstr>第二步：确定建筑结构特征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任务四：小组展示，介绍中国建筑流派及特征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tw123wr@outlook.com</cp:lastModifiedBy>
  <cp:revision>2</cp:revision>
  <cp:lastPrinted>2024-01-30T09:02:12Z</cp:lastPrinted>
  <dcterms:created xsi:type="dcterms:W3CDTF">2024-01-30T09:02:12Z</dcterms:created>
  <dcterms:modified xsi:type="dcterms:W3CDTF">2024-02-17T07:27:12Z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