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66" r:id="rId2"/>
    <p:sldId id="359" r:id="rId3"/>
    <p:sldId id="259" r:id="rId4"/>
    <p:sldId id="263" r:id="rId5"/>
    <p:sldId id="354" r:id="rId6"/>
    <p:sldId id="265" r:id="rId7"/>
    <p:sldId id="360" r:id="rId8"/>
    <p:sldId id="340" r:id="rId9"/>
    <p:sldId id="355" r:id="rId10"/>
    <p:sldId id="357" r:id="rId11"/>
    <p:sldId id="358" r:id="rId12"/>
    <p:sldId id="344" r:id="rId13"/>
    <p:sldId id="345" r:id="rId14"/>
    <p:sldId id="349" r:id="rId15"/>
  </p:sldIdLst>
  <p:sldSz cx="12192000" cy="6858000"/>
  <p:notesSz cx="7104063" cy="10234613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1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4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7CAA9-925D-402E-9540-FDAC9BA6A7EE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11BE6-F477-4AD4-B683-8FB58E10DB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5AD1AB5-B343-46AF-8586-9AD03646273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18752B0-D64D-46FC-8A6E-5B21DDF2B3E1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2024/2/17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/>
          <a:p>
            <a:pPr lvl="0">
              <a:buNone/>
            </a:pPr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file:///D:\qq&#25991;&#20214;\712321467\Image\C2C\Image2\%7b75232B38-A165-1FB7-499C-2E1C792CACB5%7d.png" TargetMode="External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0800000">
            <a:off x="73843" y="86411"/>
            <a:ext cx="2482393" cy="18617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0800000" flipH="1" flipV="1">
            <a:off x="9665072" y="4998670"/>
            <a:ext cx="2482393" cy="18617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7">
            <a:biLevel thresh="75000"/>
          </a:blip>
          <a:stretch>
            <a:fillRect/>
          </a:stretch>
        </p:blipFill>
        <p:spPr>
          <a:xfrm>
            <a:off x="0" y="5741933"/>
            <a:ext cx="1450002" cy="111606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8">
            <a:biLevel thresh="75000"/>
          </a:blip>
          <a:stretch>
            <a:fillRect/>
          </a:stretch>
        </p:blipFill>
        <p:spPr>
          <a:xfrm>
            <a:off x="1203278" y="6099049"/>
            <a:ext cx="1199815" cy="923498"/>
          </a:xfrm>
          <a:prstGeom prst="rect">
            <a:avLst/>
          </a:prstGeom>
        </p:spPr>
      </p:pic>
      <p:pic>
        <p:nvPicPr>
          <p:cNvPr id="12" name="图片 1073743875" descr="学科网 zxxk.com"/>
          <p:cNvPicPr>
            <a:picLocks noChangeAspect="1"/>
          </p:cNvPicPr>
          <p:nvPr/>
        </p:nvPicPr>
        <p:blipFill>
          <a:blip r:embed="rId9" r:link="rId10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NULL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0800000" flipV="1">
            <a:off x="-4327" y="4999270"/>
            <a:ext cx="2482393" cy="186179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0800000" flipH="1">
            <a:off x="9718449" y="0"/>
            <a:ext cx="2482393" cy="1861795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0800000">
            <a:off x="-4327" y="11234"/>
            <a:ext cx="2482393" cy="1861795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0800000" flipH="1" flipV="1">
            <a:off x="9718449" y="4996204"/>
            <a:ext cx="2482393" cy="186179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927099" y="814143"/>
            <a:ext cx="9032546" cy="3913812"/>
            <a:chOff x="1726738" y="1472094"/>
            <a:chExt cx="9032546" cy="3913812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5">
              <a:biLevel thresh="75000"/>
            </a:blip>
            <a:stretch>
              <a:fillRect/>
            </a:stretch>
          </p:blipFill>
          <p:spPr>
            <a:xfrm>
              <a:off x="8319808" y="3508240"/>
              <a:ext cx="2439476" cy="1877666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6">
              <a:biLevel thresh="75000"/>
            </a:blip>
            <a:stretch>
              <a:fillRect/>
            </a:stretch>
          </p:blipFill>
          <p:spPr>
            <a:xfrm>
              <a:off x="1726738" y="1472094"/>
              <a:ext cx="2029523" cy="1562125"/>
            </a:xfrm>
            <a:prstGeom prst="rect">
              <a:avLst/>
            </a:prstGeom>
          </p:spPr>
        </p:pic>
        <p:grpSp>
          <p:nvGrpSpPr>
            <p:cNvPr id="2" name="组合 1"/>
            <p:cNvGrpSpPr/>
            <p:nvPr/>
          </p:nvGrpSpPr>
          <p:grpSpPr>
            <a:xfrm>
              <a:off x="2510692" y="2301255"/>
              <a:ext cx="7170616" cy="2255493"/>
              <a:chOff x="2448949" y="2167877"/>
              <a:chExt cx="7170616" cy="2255493"/>
            </a:xfrm>
          </p:grpSpPr>
          <p:grpSp>
            <p:nvGrpSpPr>
              <p:cNvPr id="15" name="组合 14"/>
              <p:cNvGrpSpPr/>
              <p:nvPr/>
            </p:nvGrpSpPr>
            <p:grpSpPr>
              <a:xfrm rot="5400000">
                <a:off x="4906510" y="-289685"/>
                <a:ext cx="2255493" cy="7170616"/>
                <a:chOff x="5749829" y="620642"/>
                <a:chExt cx="1860551" cy="5915025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13" name="组合 12"/>
                <p:cNvGrpSpPr/>
                <p:nvPr/>
              </p:nvGrpSpPr>
              <p:grpSpPr>
                <a:xfrm>
                  <a:off x="5749829" y="620642"/>
                  <a:ext cx="1860551" cy="5915025"/>
                  <a:chOff x="5749829" y="620642"/>
                  <a:chExt cx="1860551" cy="5915025"/>
                </a:xfrm>
              </p:grpSpPr>
              <p:sp>
                <p:nvSpPr>
                  <p:cNvPr id="11" name="Rectangle 17"/>
                  <p:cNvSpPr/>
                  <p:nvPr/>
                </p:nvSpPr>
                <p:spPr>
                  <a:xfrm>
                    <a:off x="5749829" y="620642"/>
                    <a:ext cx="1860550" cy="5915025"/>
                  </a:xfrm>
                  <a:prstGeom prst="rect">
                    <a:avLst/>
                  </a:prstGeom>
                  <a:solidFill>
                    <a:srgbClr val="DFD9C9"/>
                  </a:solidFill>
                  <a:ln w="10" cap="flat" cmpd="sng">
                    <a:noFill/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楷体" panose="02010609060101010101" charset="-122"/>
                      <a:ea typeface="楷体" panose="02010609060101010101" charset="-122"/>
                      <a:cs typeface="+mn-cs"/>
                    </a:endParaRPr>
                  </a:p>
                </p:txBody>
              </p:sp>
              <p:sp>
                <p:nvSpPr>
                  <p:cNvPr id="6" name="Freeform 19"/>
                  <p:cNvSpPr/>
                  <p:nvPr/>
                </p:nvSpPr>
                <p:spPr>
                  <a:xfrm>
                    <a:off x="7359555" y="620642"/>
                    <a:ext cx="250825" cy="233877"/>
                  </a:xfrm>
                  <a:custGeom>
                    <a:avLst/>
                    <a:gdLst/>
                    <a:ahLst/>
                    <a:cxnLst>
                      <a:cxn ang="0">
                        <a:pos x="250825" y="249238"/>
                      </a:cxn>
                      <a:cxn ang="0">
                        <a:pos x="0" y="0"/>
                      </a:cxn>
                      <a:cxn ang="0">
                        <a:pos x="250825" y="0"/>
                      </a:cxn>
                      <a:cxn ang="0">
                        <a:pos x="250825" y="249238"/>
                      </a:cxn>
                    </a:cxnLst>
                    <a:rect l="0" t="0" r="0" b="0"/>
                    <a:pathLst>
                      <a:path w="305" h="305">
                        <a:moveTo>
                          <a:pt x="305" y="305"/>
                        </a:moveTo>
                        <a:lnTo>
                          <a:pt x="0" y="0"/>
                        </a:lnTo>
                        <a:lnTo>
                          <a:pt x="305" y="0"/>
                        </a:lnTo>
                        <a:lnTo>
                          <a:pt x="305" y="305"/>
                        </a:lnTo>
                        <a:close/>
                      </a:path>
                    </a:pathLst>
                  </a:custGeom>
                  <a:solidFill>
                    <a:srgbClr val="42301F"/>
                  </a:solidFill>
                  <a:ln w="9525">
                    <a:noFill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楷体" panose="02010609060101010101" charset="-122"/>
                      <a:ea typeface="楷体" panose="02010609060101010101" charset="-122"/>
                      <a:cs typeface="+mn-cs"/>
                    </a:endParaRPr>
                  </a:p>
                </p:txBody>
              </p:sp>
              <p:sp>
                <p:nvSpPr>
                  <p:cNvPr id="7" name="Freeform 20"/>
                  <p:cNvSpPr/>
                  <p:nvPr/>
                </p:nvSpPr>
                <p:spPr>
                  <a:xfrm>
                    <a:off x="5749830" y="6294342"/>
                    <a:ext cx="260350" cy="24132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60350" y="257175"/>
                      </a:cxn>
                      <a:cxn ang="0">
                        <a:pos x="0" y="257175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316" h="316">
                        <a:moveTo>
                          <a:pt x="0" y="0"/>
                        </a:moveTo>
                        <a:lnTo>
                          <a:pt x="316" y="316"/>
                        </a:lnTo>
                        <a:lnTo>
                          <a:pt x="0" y="31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2301F"/>
                  </a:solidFill>
                  <a:ln w="9525">
                    <a:noFill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楷体" panose="02010609060101010101" charset="-122"/>
                      <a:ea typeface="楷体" panose="02010609060101010101" charset="-122"/>
                      <a:cs typeface="+mn-cs"/>
                    </a:endParaRPr>
                  </a:p>
                </p:txBody>
              </p:sp>
            </p:grpSp>
            <p:pic>
              <p:nvPicPr>
                <p:cNvPr id="14" name="图片 44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16200000">
                  <a:off x="5880798" y="736786"/>
                  <a:ext cx="515938" cy="51752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grpSp>
            <p:nvGrpSpPr>
              <p:cNvPr id="46" name="组合 45"/>
              <p:cNvGrpSpPr/>
              <p:nvPr/>
            </p:nvGrpSpPr>
            <p:grpSpPr>
              <a:xfrm>
                <a:off x="3364637" y="2646774"/>
                <a:ext cx="5852208" cy="1618614"/>
                <a:chOff x="3185735" y="2788639"/>
                <a:chExt cx="5852208" cy="1618614"/>
              </a:xfrm>
            </p:grpSpPr>
            <p:sp>
              <p:nvSpPr>
                <p:cNvPr id="45" name="文本框 44"/>
                <p:cNvSpPr txBox="1"/>
                <p:nvPr/>
              </p:nvSpPr>
              <p:spPr>
                <a:xfrm>
                  <a:off x="3185735" y="2788639"/>
                  <a:ext cx="5339238" cy="978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9238" h="978408">
                      <a:moveTo>
                        <a:pt x="590102" y="650233"/>
                      </a:moveTo>
                      <a:lnTo>
                        <a:pt x="582968" y="656349"/>
                      </a:lnTo>
                      <a:cubicBezTo>
                        <a:pt x="586365" y="659746"/>
                        <a:pt x="588743" y="661444"/>
                        <a:pt x="590102" y="661444"/>
                      </a:cubicBezTo>
                      <a:cubicBezTo>
                        <a:pt x="590782" y="661444"/>
                        <a:pt x="591121" y="660765"/>
                        <a:pt x="591121" y="659406"/>
                      </a:cubicBezTo>
                      <a:cubicBezTo>
                        <a:pt x="591121" y="658047"/>
                        <a:pt x="591121" y="657028"/>
                        <a:pt x="591121" y="656349"/>
                      </a:cubicBezTo>
                      <a:cubicBezTo>
                        <a:pt x="591121" y="654990"/>
                        <a:pt x="591121" y="653631"/>
                        <a:pt x="591121" y="652272"/>
                      </a:cubicBezTo>
                      <a:cubicBezTo>
                        <a:pt x="591121" y="650913"/>
                        <a:pt x="590782" y="650233"/>
                        <a:pt x="590102" y="650233"/>
                      </a:cubicBezTo>
                      <a:close/>
                      <a:moveTo>
                        <a:pt x="329193" y="441303"/>
                      </a:moveTo>
                      <a:cubicBezTo>
                        <a:pt x="333949" y="442662"/>
                        <a:pt x="336328" y="445379"/>
                        <a:pt x="336328" y="449456"/>
                      </a:cubicBezTo>
                      <a:cubicBezTo>
                        <a:pt x="336328" y="452853"/>
                        <a:pt x="335308" y="456251"/>
                        <a:pt x="333270" y="459648"/>
                      </a:cubicBezTo>
                      <a:cubicBezTo>
                        <a:pt x="331232" y="463045"/>
                        <a:pt x="329873" y="466442"/>
                        <a:pt x="329193" y="469840"/>
                      </a:cubicBezTo>
                      <a:lnTo>
                        <a:pt x="335308" y="480031"/>
                      </a:lnTo>
                      <a:cubicBezTo>
                        <a:pt x="330552" y="484108"/>
                        <a:pt x="325796" y="495149"/>
                        <a:pt x="321040" y="513154"/>
                      </a:cubicBezTo>
                      <a:cubicBezTo>
                        <a:pt x="316284" y="531160"/>
                        <a:pt x="311697" y="551374"/>
                        <a:pt x="307281" y="573795"/>
                      </a:cubicBezTo>
                      <a:cubicBezTo>
                        <a:pt x="302865" y="596217"/>
                        <a:pt x="298618" y="617960"/>
                        <a:pt x="294541" y="639023"/>
                      </a:cubicBezTo>
                      <a:cubicBezTo>
                        <a:pt x="290465" y="660085"/>
                        <a:pt x="286728" y="675033"/>
                        <a:pt x="283330" y="683866"/>
                      </a:cubicBezTo>
                      <a:lnTo>
                        <a:pt x="283330" y="688962"/>
                      </a:lnTo>
                      <a:cubicBezTo>
                        <a:pt x="283330" y="700513"/>
                        <a:pt x="281972" y="711214"/>
                        <a:pt x="279254" y="721066"/>
                      </a:cubicBezTo>
                      <a:cubicBezTo>
                        <a:pt x="276536" y="730918"/>
                        <a:pt x="273478" y="740940"/>
                        <a:pt x="270081" y="751132"/>
                      </a:cubicBezTo>
                      <a:cubicBezTo>
                        <a:pt x="266684" y="761324"/>
                        <a:pt x="263457" y="771515"/>
                        <a:pt x="260399" y="781707"/>
                      </a:cubicBezTo>
                      <a:cubicBezTo>
                        <a:pt x="257341" y="791899"/>
                        <a:pt x="255473" y="802430"/>
                        <a:pt x="254794" y="813301"/>
                      </a:cubicBezTo>
                      <a:cubicBezTo>
                        <a:pt x="251396" y="818737"/>
                        <a:pt x="248339" y="824852"/>
                        <a:pt x="245621" y="831647"/>
                      </a:cubicBezTo>
                      <a:cubicBezTo>
                        <a:pt x="242903" y="838441"/>
                        <a:pt x="240015" y="845236"/>
                        <a:pt x="236958" y="852030"/>
                      </a:cubicBezTo>
                      <a:cubicBezTo>
                        <a:pt x="233900" y="858825"/>
                        <a:pt x="230163" y="864430"/>
                        <a:pt x="225747" y="868847"/>
                      </a:cubicBezTo>
                      <a:cubicBezTo>
                        <a:pt x="221331" y="873263"/>
                        <a:pt x="215725" y="875471"/>
                        <a:pt x="208931" y="875471"/>
                      </a:cubicBezTo>
                      <a:cubicBezTo>
                        <a:pt x="196701" y="875471"/>
                        <a:pt x="185999" y="871225"/>
                        <a:pt x="176827" y="862732"/>
                      </a:cubicBezTo>
                      <a:cubicBezTo>
                        <a:pt x="167654" y="854238"/>
                        <a:pt x="159671" y="844216"/>
                        <a:pt x="152876" y="832666"/>
                      </a:cubicBezTo>
                      <a:cubicBezTo>
                        <a:pt x="146082" y="821115"/>
                        <a:pt x="140646" y="808885"/>
                        <a:pt x="136569" y="795976"/>
                      </a:cubicBezTo>
                      <a:cubicBezTo>
                        <a:pt x="132493" y="783066"/>
                        <a:pt x="129775" y="772195"/>
                        <a:pt x="128416" y="763362"/>
                      </a:cubicBezTo>
                      <a:cubicBezTo>
                        <a:pt x="125698" y="762003"/>
                        <a:pt x="123320" y="759965"/>
                        <a:pt x="121282" y="757247"/>
                      </a:cubicBezTo>
                      <a:cubicBezTo>
                        <a:pt x="119243" y="754529"/>
                        <a:pt x="118224" y="751472"/>
                        <a:pt x="118224" y="748074"/>
                      </a:cubicBezTo>
                      <a:cubicBezTo>
                        <a:pt x="118224" y="744677"/>
                        <a:pt x="119073" y="741789"/>
                        <a:pt x="120772" y="739411"/>
                      </a:cubicBezTo>
                      <a:cubicBezTo>
                        <a:pt x="122471" y="737033"/>
                        <a:pt x="123320" y="734146"/>
                        <a:pt x="123320" y="730748"/>
                      </a:cubicBezTo>
                      <a:lnTo>
                        <a:pt x="117205" y="716480"/>
                      </a:lnTo>
                      <a:cubicBezTo>
                        <a:pt x="122640" y="707647"/>
                        <a:pt x="124849" y="699833"/>
                        <a:pt x="123830" y="693039"/>
                      </a:cubicBezTo>
                      <a:cubicBezTo>
                        <a:pt x="122810" y="686244"/>
                        <a:pt x="122301" y="678091"/>
                        <a:pt x="122301" y="668579"/>
                      </a:cubicBezTo>
                      <a:cubicBezTo>
                        <a:pt x="122301" y="659066"/>
                        <a:pt x="124339" y="650913"/>
                        <a:pt x="128416" y="644118"/>
                      </a:cubicBezTo>
                      <a:lnTo>
                        <a:pt x="127397" y="629850"/>
                      </a:lnTo>
                      <a:cubicBezTo>
                        <a:pt x="127397" y="621017"/>
                        <a:pt x="128756" y="612694"/>
                        <a:pt x="131473" y="604880"/>
                      </a:cubicBezTo>
                      <a:cubicBezTo>
                        <a:pt x="134191" y="597067"/>
                        <a:pt x="135550" y="589083"/>
                        <a:pt x="135550" y="580930"/>
                      </a:cubicBezTo>
                      <a:cubicBezTo>
                        <a:pt x="135550" y="572097"/>
                        <a:pt x="133172" y="562924"/>
                        <a:pt x="128416" y="553412"/>
                      </a:cubicBezTo>
                      <a:cubicBezTo>
                        <a:pt x="120942" y="556130"/>
                        <a:pt x="112619" y="560206"/>
                        <a:pt x="103446" y="565642"/>
                      </a:cubicBezTo>
                      <a:cubicBezTo>
                        <a:pt x="94273" y="571078"/>
                        <a:pt x="84591" y="576683"/>
                        <a:pt x="74400" y="582458"/>
                      </a:cubicBezTo>
                      <a:cubicBezTo>
                        <a:pt x="64208" y="588234"/>
                        <a:pt x="54356" y="593330"/>
                        <a:pt x="44843" y="597746"/>
                      </a:cubicBezTo>
                      <a:cubicBezTo>
                        <a:pt x="35331" y="602162"/>
                        <a:pt x="27178" y="604371"/>
                        <a:pt x="20383" y="604371"/>
                      </a:cubicBezTo>
                      <a:cubicBezTo>
                        <a:pt x="15627" y="604371"/>
                        <a:pt x="11041" y="603351"/>
                        <a:pt x="6624" y="601313"/>
                      </a:cubicBezTo>
                      <a:cubicBezTo>
                        <a:pt x="2208" y="599275"/>
                        <a:pt x="0" y="595538"/>
                        <a:pt x="0" y="590102"/>
                      </a:cubicBezTo>
                      <a:cubicBezTo>
                        <a:pt x="0" y="582628"/>
                        <a:pt x="509" y="575494"/>
                        <a:pt x="1529" y="568699"/>
                      </a:cubicBezTo>
                      <a:cubicBezTo>
                        <a:pt x="2548" y="561905"/>
                        <a:pt x="2718" y="555110"/>
                        <a:pt x="2038" y="548316"/>
                      </a:cubicBezTo>
                      <a:cubicBezTo>
                        <a:pt x="23781" y="533368"/>
                        <a:pt x="45183" y="517401"/>
                        <a:pt x="66246" y="500415"/>
                      </a:cubicBezTo>
                      <a:cubicBezTo>
                        <a:pt x="87309" y="483429"/>
                        <a:pt x="110071" y="468820"/>
                        <a:pt x="134531" y="456590"/>
                      </a:cubicBezTo>
                      <a:cubicBezTo>
                        <a:pt x="143364" y="457270"/>
                        <a:pt x="152197" y="457270"/>
                        <a:pt x="161029" y="456590"/>
                      </a:cubicBezTo>
                      <a:cubicBezTo>
                        <a:pt x="169862" y="455911"/>
                        <a:pt x="179035" y="455571"/>
                        <a:pt x="188547" y="455571"/>
                      </a:cubicBezTo>
                      <a:cubicBezTo>
                        <a:pt x="201457" y="455571"/>
                        <a:pt x="212328" y="459988"/>
                        <a:pt x="221161" y="468820"/>
                      </a:cubicBezTo>
                      <a:cubicBezTo>
                        <a:pt x="224558" y="469500"/>
                        <a:pt x="227955" y="471029"/>
                        <a:pt x="231352" y="473407"/>
                      </a:cubicBezTo>
                      <a:cubicBezTo>
                        <a:pt x="234750" y="475785"/>
                        <a:pt x="236448" y="479692"/>
                        <a:pt x="236448" y="485127"/>
                      </a:cubicBezTo>
                      <a:cubicBezTo>
                        <a:pt x="236448" y="489883"/>
                        <a:pt x="235259" y="495659"/>
                        <a:pt x="232881" y="502453"/>
                      </a:cubicBezTo>
                      <a:cubicBezTo>
                        <a:pt x="230503" y="509248"/>
                        <a:pt x="228295" y="515023"/>
                        <a:pt x="226257" y="519779"/>
                      </a:cubicBezTo>
                      <a:cubicBezTo>
                        <a:pt x="227616" y="525215"/>
                        <a:pt x="228295" y="530650"/>
                        <a:pt x="228295" y="536086"/>
                      </a:cubicBezTo>
                      <a:cubicBezTo>
                        <a:pt x="228295" y="543560"/>
                        <a:pt x="226936" y="550354"/>
                        <a:pt x="224218" y="556469"/>
                      </a:cubicBezTo>
                      <a:cubicBezTo>
                        <a:pt x="221500" y="562584"/>
                        <a:pt x="220142" y="569379"/>
                        <a:pt x="220142" y="576853"/>
                      </a:cubicBezTo>
                      <a:cubicBezTo>
                        <a:pt x="220142" y="582288"/>
                        <a:pt x="221161" y="587214"/>
                        <a:pt x="223199" y="591631"/>
                      </a:cubicBezTo>
                      <a:cubicBezTo>
                        <a:pt x="225237" y="596047"/>
                        <a:pt x="227955" y="599954"/>
                        <a:pt x="231352" y="603351"/>
                      </a:cubicBezTo>
                      <a:cubicBezTo>
                        <a:pt x="252415" y="574815"/>
                        <a:pt x="271780" y="545258"/>
                        <a:pt x="289445" y="514683"/>
                      </a:cubicBezTo>
                      <a:lnTo>
                        <a:pt x="288426" y="505511"/>
                      </a:lnTo>
                      <a:cubicBezTo>
                        <a:pt x="288426" y="499396"/>
                        <a:pt x="290125" y="493790"/>
                        <a:pt x="293522" y="488694"/>
                      </a:cubicBezTo>
                      <a:cubicBezTo>
                        <a:pt x="296919" y="483598"/>
                        <a:pt x="300826" y="478672"/>
                        <a:pt x="305243" y="473916"/>
                      </a:cubicBezTo>
                      <a:cubicBezTo>
                        <a:pt x="309659" y="469160"/>
                        <a:pt x="314075" y="464234"/>
                        <a:pt x="318492" y="459138"/>
                      </a:cubicBezTo>
                      <a:cubicBezTo>
                        <a:pt x="322908" y="454042"/>
                        <a:pt x="326476" y="448097"/>
                        <a:pt x="329193" y="441303"/>
                      </a:cubicBezTo>
                      <a:close/>
                      <a:moveTo>
                        <a:pt x="3787482" y="389325"/>
                      </a:moveTo>
                      <a:cubicBezTo>
                        <a:pt x="3783659" y="390004"/>
                        <a:pt x="3779710" y="392722"/>
                        <a:pt x="3775633" y="397478"/>
                      </a:cubicBezTo>
                      <a:cubicBezTo>
                        <a:pt x="3750494" y="406990"/>
                        <a:pt x="3725354" y="413105"/>
                        <a:pt x="3700214" y="415823"/>
                      </a:cubicBezTo>
                      <a:cubicBezTo>
                        <a:pt x="3692741" y="423977"/>
                        <a:pt x="3684927" y="425505"/>
                        <a:pt x="3676773" y="420410"/>
                      </a:cubicBezTo>
                      <a:cubicBezTo>
                        <a:pt x="3668620" y="415314"/>
                        <a:pt x="3661486" y="415823"/>
                        <a:pt x="3655371" y="421938"/>
                      </a:cubicBezTo>
                      <a:cubicBezTo>
                        <a:pt x="3655371" y="438245"/>
                        <a:pt x="3656730" y="453533"/>
                        <a:pt x="3659447" y="467801"/>
                      </a:cubicBezTo>
                      <a:cubicBezTo>
                        <a:pt x="3662165" y="482070"/>
                        <a:pt x="3664204" y="497018"/>
                        <a:pt x="3665563" y="512645"/>
                      </a:cubicBezTo>
                      <a:cubicBezTo>
                        <a:pt x="3673716" y="519439"/>
                        <a:pt x="3675924" y="527253"/>
                        <a:pt x="3672187" y="536086"/>
                      </a:cubicBezTo>
                      <a:cubicBezTo>
                        <a:pt x="3668450" y="544919"/>
                        <a:pt x="3665223" y="553582"/>
                        <a:pt x="3662505" y="562075"/>
                      </a:cubicBezTo>
                      <a:cubicBezTo>
                        <a:pt x="3659787" y="570568"/>
                        <a:pt x="3662845" y="577193"/>
                        <a:pt x="3671678" y="581949"/>
                      </a:cubicBezTo>
                      <a:cubicBezTo>
                        <a:pt x="3677113" y="571078"/>
                        <a:pt x="3685267" y="563604"/>
                        <a:pt x="3696138" y="559527"/>
                      </a:cubicBezTo>
                      <a:cubicBezTo>
                        <a:pt x="3707009" y="555450"/>
                        <a:pt x="3716861" y="550694"/>
                        <a:pt x="3725694" y="545258"/>
                      </a:cubicBezTo>
                      <a:cubicBezTo>
                        <a:pt x="3735206" y="522837"/>
                        <a:pt x="3747776" y="501434"/>
                        <a:pt x="3763403" y="481050"/>
                      </a:cubicBezTo>
                      <a:cubicBezTo>
                        <a:pt x="3779031" y="460667"/>
                        <a:pt x="3789902" y="438925"/>
                        <a:pt x="3796017" y="415823"/>
                      </a:cubicBezTo>
                      <a:cubicBezTo>
                        <a:pt x="3804850" y="407670"/>
                        <a:pt x="3805699" y="400196"/>
                        <a:pt x="3798565" y="393401"/>
                      </a:cubicBezTo>
                      <a:cubicBezTo>
                        <a:pt x="3794998" y="390004"/>
                        <a:pt x="3791303" y="388645"/>
                        <a:pt x="3787482" y="389325"/>
                      </a:cubicBezTo>
                      <a:close/>
                      <a:moveTo>
                        <a:pt x="1563957" y="328302"/>
                      </a:moveTo>
                      <a:cubicBezTo>
                        <a:pt x="1567354" y="329066"/>
                        <a:pt x="1570412" y="330892"/>
                        <a:pt x="1573130" y="333780"/>
                      </a:cubicBezTo>
                      <a:cubicBezTo>
                        <a:pt x="1578565" y="339555"/>
                        <a:pt x="1576867" y="345160"/>
                        <a:pt x="1568034" y="350596"/>
                      </a:cubicBezTo>
                      <a:cubicBezTo>
                        <a:pt x="1569393" y="369621"/>
                        <a:pt x="1569053" y="388985"/>
                        <a:pt x="1567015" y="408689"/>
                      </a:cubicBezTo>
                      <a:cubicBezTo>
                        <a:pt x="1564976" y="428393"/>
                        <a:pt x="1567694" y="446059"/>
                        <a:pt x="1575168" y="461686"/>
                      </a:cubicBezTo>
                      <a:cubicBezTo>
                        <a:pt x="1573809" y="486146"/>
                        <a:pt x="1579075" y="507889"/>
                        <a:pt x="1590965" y="526913"/>
                      </a:cubicBezTo>
                      <a:cubicBezTo>
                        <a:pt x="1602856" y="545938"/>
                        <a:pt x="1612198" y="565982"/>
                        <a:pt x="1618993" y="587045"/>
                      </a:cubicBezTo>
                      <a:cubicBezTo>
                        <a:pt x="1623749" y="610825"/>
                        <a:pt x="1617634" y="624584"/>
                        <a:pt x="1600647" y="628321"/>
                      </a:cubicBezTo>
                      <a:cubicBezTo>
                        <a:pt x="1583661" y="632058"/>
                        <a:pt x="1567694" y="628151"/>
                        <a:pt x="1552746" y="616601"/>
                      </a:cubicBezTo>
                      <a:cubicBezTo>
                        <a:pt x="1543913" y="598935"/>
                        <a:pt x="1533892" y="580250"/>
                        <a:pt x="1522681" y="560546"/>
                      </a:cubicBezTo>
                      <a:cubicBezTo>
                        <a:pt x="1511470" y="540842"/>
                        <a:pt x="1511640" y="520119"/>
                        <a:pt x="1523190" y="498376"/>
                      </a:cubicBezTo>
                      <a:cubicBezTo>
                        <a:pt x="1515716" y="477993"/>
                        <a:pt x="1518094" y="458289"/>
                        <a:pt x="1530324" y="439264"/>
                      </a:cubicBezTo>
                      <a:cubicBezTo>
                        <a:pt x="1528286" y="418881"/>
                        <a:pt x="1530324" y="400026"/>
                        <a:pt x="1536439" y="382700"/>
                      </a:cubicBezTo>
                      <a:cubicBezTo>
                        <a:pt x="1542555" y="365374"/>
                        <a:pt x="1547990" y="347538"/>
                        <a:pt x="1552746" y="329193"/>
                      </a:cubicBezTo>
                      <a:cubicBezTo>
                        <a:pt x="1556823" y="327834"/>
                        <a:pt x="1560560" y="327537"/>
                        <a:pt x="1563957" y="328302"/>
                      </a:cubicBezTo>
                      <a:close/>
                      <a:moveTo>
                        <a:pt x="1752505" y="321040"/>
                      </a:moveTo>
                      <a:lnTo>
                        <a:pt x="1766773" y="336328"/>
                      </a:lnTo>
                      <a:cubicBezTo>
                        <a:pt x="1766094" y="354673"/>
                        <a:pt x="1768132" y="371999"/>
                        <a:pt x="1772888" y="388305"/>
                      </a:cubicBezTo>
                      <a:cubicBezTo>
                        <a:pt x="1777644" y="404612"/>
                        <a:pt x="1780702" y="421599"/>
                        <a:pt x="1782061" y="439264"/>
                      </a:cubicBezTo>
                      <a:cubicBezTo>
                        <a:pt x="1792932" y="457609"/>
                        <a:pt x="1801255" y="476974"/>
                        <a:pt x="1807031" y="497357"/>
                      </a:cubicBezTo>
                      <a:cubicBezTo>
                        <a:pt x="1812806" y="517741"/>
                        <a:pt x="1819091" y="537785"/>
                        <a:pt x="1825885" y="557489"/>
                      </a:cubicBezTo>
                      <a:cubicBezTo>
                        <a:pt x="1810258" y="579231"/>
                        <a:pt x="1792932" y="585516"/>
                        <a:pt x="1773907" y="576343"/>
                      </a:cubicBezTo>
                      <a:cubicBezTo>
                        <a:pt x="1754883" y="567171"/>
                        <a:pt x="1740274" y="553752"/>
                        <a:pt x="1730083" y="536086"/>
                      </a:cubicBezTo>
                      <a:cubicBezTo>
                        <a:pt x="1720570" y="500755"/>
                        <a:pt x="1718532" y="464574"/>
                        <a:pt x="1723968" y="427544"/>
                      </a:cubicBezTo>
                      <a:cubicBezTo>
                        <a:pt x="1729403" y="390514"/>
                        <a:pt x="1738916" y="355012"/>
                        <a:pt x="1752505" y="321040"/>
                      </a:cubicBezTo>
                      <a:close/>
                      <a:moveTo>
                        <a:pt x="5280126" y="314925"/>
                      </a:moveTo>
                      <a:lnTo>
                        <a:pt x="5287260" y="314925"/>
                      </a:lnTo>
                      <a:cubicBezTo>
                        <a:pt x="5307644" y="343462"/>
                        <a:pt x="5320893" y="374886"/>
                        <a:pt x="5327008" y="409199"/>
                      </a:cubicBezTo>
                      <a:cubicBezTo>
                        <a:pt x="5333123" y="443511"/>
                        <a:pt x="5337200" y="478672"/>
                        <a:pt x="5339238" y="514683"/>
                      </a:cubicBezTo>
                      <a:cubicBezTo>
                        <a:pt x="5334482" y="535067"/>
                        <a:pt x="5327178" y="555280"/>
                        <a:pt x="5317326" y="575324"/>
                      </a:cubicBezTo>
                      <a:cubicBezTo>
                        <a:pt x="5307474" y="595368"/>
                        <a:pt x="5295074" y="611845"/>
                        <a:pt x="5280126" y="624754"/>
                      </a:cubicBezTo>
                      <a:cubicBezTo>
                        <a:pt x="5257025" y="634946"/>
                        <a:pt x="5238510" y="632058"/>
                        <a:pt x="5224582" y="616091"/>
                      </a:cubicBezTo>
                      <a:cubicBezTo>
                        <a:pt x="5210652" y="600124"/>
                        <a:pt x="5197233" y="583308"/>
                        <a:pt x="5184324" y="565642"/>
                      </a:cubicBezTo>
                      <a:cubicBezTo>
                        <a:pt x="5190439" y="556809"/>
                        <a:pt x="5198932" y="549165"/>
                        <a:pt x="5209804" y="542711"/>
                      </a:cubicBezTo>
                      <a:cubicBezTo>
                        <a:pt x="5220674" y="536256"/>
                        <a:pt x="5229167" y="526913"/>
                        <a:pt x="5235282" y="514683"/>
                      </a:cubicBezTo>
                      <a:cubicBezTo>
                        <a:pt x="5238680" y="492941"/>
                        <a:pt x="5246664" y="473237"/>
                        <a:pt x="5259234" y="455571"/>
                      </a:cubicBezTo>
                      <a:cubicBezTo>
                        <a:pt x="5271803" y="437905"/>
                        <a:pt x="5278767" y="418201"/>
                        <a:pt x="5280126" y="396459"/>
                      </a:cubicBezTo>
                      <a:cubicBezTo>
                        <a:pt x="5284882" y="382870"/>
                        <a:pt x="5285732" y="369790"/>
                        <a:pt x="5282674" y="357221"/>
                      </a:cubicBezTo>
                      <a:cubicBezTo>
                        <a:pt x="5279616" y="344651"/>
                        <a:pt x="5278767" y="330552"/>
                        <a:pt x="5280126" y="314925"/>
                      </a:cubicBezTo>
                      <a:close/>
                      <a:moveTo>
                        <a:pt x="5066100" y="314925"/>
                      </a:moveTo>
                      <a:cubicBezTo>
                        <a:pt x="5087842" y="328514"/>
                        <a:pt x="5101092" y="348388"/>
                        <a:pt x="5105848" y="374547"/>
                      </a:cubicBezTo>
                      <a:cubicBezTo>
                        <a:pt x="5110604" y="400705"/>
                        <a:pt x="5117058" y="424996"/>
                        <a:pt x="5125212" y="447418"/>
                      </a:cubicBezTo>
                      <a:cubicBezTo>
                        <a:pt x="5122494" y="458968"/>
                        <a:pt x="5123343" y="469840"/>
                        <a:pt x="5127760" y="480031"/>
                      </a:cubicBezTo>
                      <a:cubicBezTo>
                        <a:pt x="5132176" y="490223"/>
                        <a:pt x="5131326" y="499056"/>
                        <a:pt x="5125212" y="506530"/>
                      </a:cubicBezTo>
                      <a:cubicBezTo>
                        <a:pt x="5126570" y="549335"/>
                        <a:pt x="5116718" y="583987"/>
                        <a:pt x="5095656" y="610486"/>
                      </a:cubicBezTo>
                      <a:cubicBezTo>
                        <a:pt x="5077310" y="613203"/>
                        <a:pt x="5062362" y="612864"/>
                        <a:pt x="5050812" y="609466"/>
                      </a:cubicBezTo>
                      <a:cubicBezTo>
                        <a:pt x="5039262" y="606069"/>
                        <a:pt x="5029409" y="596557"/>
                        <a:pt x="5021256" y="580930"/>
                      </a:cubicBezTo>
                      <a:cubicBezTo>
                        <a:pt x="5015141" y="568699"/>
                        <a:pt x="5010384" y="553412"/>
                        <a:pt x="5006987" y="535067"/>
                      </a:cubicBezTo>
                      <a:cubicBezTo>
                        <a:pt x="5003590" y="516722"/>
                        <a:pt x="5005968" y="502453"/>
                        <a:pt x="5014122" y="492261"/>
                      </a:cubicBezTo>
                      <a:cubicBezTo>
                        <a:pt x="5037222" y="468481"/>
                        <a:pt x="5051831" y="441303"/>
                        <a:pt x="5057946" y="410727"/>
                      </a:cubicBezTo>
                      <a:cubicBezTo>
                        <a:pt x="5068817" y="395100"/>
                        <a:pt x="5071535" y="379133"/>
                        <a:pt x="5066100" y="362826"/>
                      </a:cubicBezTo>
                      <a:cubicBezTo>
                        <a:pt x="5060664" y="346519"/>
                        <a:pt x="5060664" y="330552"/>
                        <a:pt x="5066100" y="314925"/>
                      </a:cubicBezTo>
                      <a:close/>
                      <a:moveTo>
                        <a:pt x="712403" y="294541"/>
                      </a:moveTo>
                      <a:lnTo>
                        <a:pt x="702211" y="299637"/>
                      </a:lnTo>
                      <a:cubicBezTo>
                        <a:pt x="693379" y="303035"/>
                        <a:pt x="684206" y="305243"/>
                        <a:pt x="674694" y="306262"/>
                      </a:cubicBezTo>
                      <a:cubicBezTo>
                        <a:pt x="665181" y="307281"/>
                        <a:pt x="655669" y="308810"/>
                        <a:pt x="646157" y="310848"/>
                      </a:cubicBezTo>
                      <a:cubicBezTo>
                        <a:pt x="627132" y="317643"/>
                        <a:pt x="608617" y="325117"/>
                        <a:pt x="590612" y="333270"/>
                      </a:cubicBezTo>
                      <a:cubicBezTo>
                        <a:pt x="572606" y="341424"/>
                        <a:pt x="554091" y="348897"/>
                        <a:pt x="535067" y="355692"/>
                      </a:cubicBezTo>
                      <a:lnTo>
                        <a:pt x="528952" y="355692"/>
                      </a:lnTo>
                      <a:cubicBezTo>
                        <a:pt x="519439" y="355692"/>
                        <a:pt x="511286" y="358070"/>
                        <a:pt x="504491" y="362826"/>
                      </a:cubicBezTo>
                      <a:cubicBezTo>
                        <a:pt x="497697" y="367582"/>
                        <a:pt x="488864" y="368941"/>
                        <a:pt x="477993" y="366903"/>
                      </a:cubicBezTo>
                      <a:cubicBezTo>
                        <a:pt x="474596" y="372338"/>
                        <a:pt x="470349" y="375566"/>
                        <a:pt x="465253" y="376585"/>
                      </a:cubicBezTo>
                      <a:cubicBezTo>
                        <a:pt x="460157" y="377604"/>
                        <a:pt x="454892" y="378114"/>
                        <a:pt x="449456" y="378114"/>
                      </a:cubicBezTo>
                      <a:cubicBezTo>
                        <a:pt x="439944" y="378114"/>
                        <a:pt x="434168" y="381851"/>
                        <a:pt x="432130" y="389325"/>
                      </a:cubicBezTo>
                      <a:cubicBezTo>
                        <a:pt x="441642" y="408349"/>
                        <a:pt x="448437" y="428053"/>
                        <a:pt x="452513" y="448437"/>
                      </a:cubicBezTo>
                      <a:cubicBezTo>
                        <a:pt x="456590" y="468820"/>
                        <a:pt x="463724" y="488864"/>
                        <a:pt x="473916" y="508568"/>
                      </a:cubicBezTo>
                      <a:lnTo>
                        <a:pt x="553412" y="468820"/>
                      </a:lnTo>
                      <a:cubicBezTo>
                        <a:pt x="560206" y="468820"/>
                        <a:pt x="564453" y="467461"/>
                        <a:pt x="566152" y="464744"/>
                      </a:cubicBezTo>
                      <a:cubicBezTo>
                        <a:pt x="567850" y="462026"/>
                        <a:pt x="568869" y="458798"/>
                        <a:pt x="569209" y="455062"/>
                      </a:cubicBezTo>
                      <a:cubicBezTo>
                        <a:pt x="569549" y="451325"/>
                        <a:pt x="570058" y="448097"/>
                        <a:pt x="570738" y="445379"/>
                      </a:cubicBezTo>
                      <a:cubicBezTo>
                        <a:pt x="571417" y="442662"/>
                        <a:pt x="573795" y="441303"/>
                        <a:pt x="577872" y="441303"/>
                      </a:cubicBezTo>
                      <a:cubicBezTo>
                        <a:pt x="582628" y="441303"/>
                        <a:pt x="586535" y="442152"/>
                        <a:pt x="589593" y="443851"/>
                      </a:cubicBezTo>
                      <a:cubicBezTo>
                        <a:pt x="592650" y="445549"/>
                        <a:pt x="596897" y="446399"/>
                        <a:pt x="602332" y="446399"/>
                      </a:cubicBezTo>
                      <a:cubicBezTo>
                        <a:pt x="611845" y="446399"/>
                        <a:pt x="622206" y="441812"/>
                        <a:pt x="633417" y="432640"/>
                      </a:cubicBezTo>
                      <a:cubicBezTo>
                        <a:pt x="644628" y="423467"/>
                        <a:pt x="655159" y="412596"/>
                        <a:pt x="665012" y="400026"/>
                      </a:cubicBezTo>
                      <a:cubicBezTo>
                        <a:pt x="674864" y="387456"/>
                        <a:pt x="683187" y="374377"/>
                        <a:pt x="689981" y="360788"/>
                      </a:cubicBezTo>
                      <a:cubicBezTo>
                        <a:pt x="696776" y="347199"/>
                        <a:pt x="700853" y="335988"/>
                        <a:pt x="702211" y="327155"/>
                      </a:cubicBezTo>
                      <a:cubicBezTo>
                        <a:pt x="707647" y="327155"/>
                        <a:pt x="711894" y="324437"/>
                        <a:pt x="714951" y="319002"/>
                      </a:cubicBezTo>
                      <a:cubicBezTo>
                        <a:pt x="718009" y="313566"/>
                        <a:pt x="719537" y="309150"/>
                        <a:pt x="719537" y="305752"/>
                      </a:cubicBezTo>
                      <a:cubicBezTo>
                        <a:pt x="719537" y="303035"/>
                        <a:pt x="719198" y="300487"/>
                        <a:pt x="718518" y="298109"/>
                      </a:cubicBezTo>
                      <a:cubicBezTo>
                        <a:pt x="717839" y="295730"/>
                        <a:pt x="715800" y="294541"/>
                        <a:pt x="712403" y="294541"/>
                      </a:cubicBezTo>
                      <a:close/>
                      <a:moveTo>
                        <a:pt x="583987" y="246640"/>
                      </a:moveTo>
                      <a:lnTo>
                        <a:pt x="570738" y="254794"/>
                      </a:lnTo>
                      <a:lnTo>
                        <a:pt x="570738" y="255813"/>
                      </a:lnTo>
                      <a:cubicBezTo>
                        <a:pt x="570738" y="262607"/>
                        <a:pt x="573795" y="266004"/>
                        <a:pt x="579910" y="266004"/>
                      </a:cubicBezTo>
                      <a:lnTo>
                        <a:pt x="588064" y="258870"/>
                      </a:lnTo>
                      <a:cubicBezTo>
                        <a:pt x="589423" y="258191"/>
                        <a:pt x="591291" y="257681"/>
                        <a:pt x="593669" y="257341"/>
                      </a:cubicBezTo>
                      <a:cubicBezTo>
                        <a:pt x="596047" y="257002"/>
                        <a:pt x="597236" y="256152"/>
                        <a:pt x="597236" y="254794"/>
                      </a:cubicBezTo>
                      <a:cubicBezTo>
                        <a:pt x="597236" y="252755"/>
                        <a:pt x="595368" y="250887"/>
                        <a:pt x="591631" y="249188"/>
                      </a:cubicBezTo>
                      <a:cubicBezTo>
                        <a:pt x="587894" y="247489"/>
                        <a:pt x="585346" y="246640"/>
                        <a:pt x="583987" y="246640"/>
                      </a:cubicBezTo>
                      <a:close/>
                      <a:moveTo>
                        <a:pt x="128416" y="157972"/>
                      </a:moveTo>
                      <a:cubicBezTo>
                        <a:pt x="145402" y="158651"/>
                        <a:pt x="161199" y="162898"/>
                        <a:pt x="175807" y="170712"/>
                      </a:cubicBezTo>
                      <a:cubicBezTo>
                        <a:pt x="190416" y="178525"/>
                        <a:pt x="205533" y="185829"/>
                        <a:pt x="221161" y="192624"/>
                      </a:cubicBezTo>
                      <a:cubicBezTo>
                        <a:pt x="227276" y="192624"/>
                        <a:pt x="235259" y="195512"/>
                        <a:pt x="245111" y="201287"/>
                      </a:cubicBezTo>
                      <a:cubicBezTo>
                        <a:pt x="254963" y="207062"/>
                        <a:pt x="264306" y="214027"/>
                        <a:pt x="273139" y="222180"/>
                      </a:cubicBezTo>
                      <a:cubicBezTo>
                        <a:pt x="281972" y="230333"/>
                        <a:pt x="289615" y="238996"/>
                        <a:pt x="296070" y="248169"/>
                      </a:cubicBezTo>
                      <a:cubicBezTo>
                        <a:pt x="302525" y="257341"/>
                        <a:pt x="305752" y="265325"/>
                        <a:pt x="305752" y="272120"/>
                      </a:cubicBezTo>
                      <a:cubicBezTo>
                        <a:pt x="305752" y="277555"/>
                        <a:pt x="304054" y="282651"/>
                        <a:pt x="300656" y="287407"/>
                      </a:cubicBezTo>
                      <a:cubicBezTo>
                        <a:pt x="297939" y="303035"/>
                        <a:pt x="287747" y="310848"/>
                        <a:pt x="270081" y="310848"/>
                      </a:cubicBezTo>
                      <a:cubicBezTo>
                        <a:pt x="260569" y="310848"/>
                        <a:pt x="248848" y="308810"/>
                        <a:pt x="234920" y="304733"/>
                      </a:cubicBezTo>
                      <a:cubicBezTo>
                        <a:pt x="220991" y="300656"/>
                        <a:pt x="207232" y="295391"/>
                        <a:pt x="193643" y="288936"/>
                      </a:cubicBezTo>
                      <a:cubicBezTo>
                        <a:pt x="180054" y="282481"/>
                        <a:pt x="167824" y="275177"/>
                        <a:pt x="156953" y="267024"/>
                      </a:cubicBezTo>
                      <a:cubicBezTo>
                        <a:pt x="146082" y="258870"/>
                        <a:pt x="138608" y="250717"/>
                        <a:pt x="134531" y="242563"/>
                      </a:cubicBezTo>
                      <a:cubicBezTo>
                        <a:pt x="129775" y="240525"/>
                        <a:pt x="123999" y="236958"/>
                        <a:pt x="117205" y="231862"/>
                      </a:cubicBezTo>
                      <a:cubicBezTo>
                        <a:pt x="110410" y="226766"/>
                        <a:pt x="103786" y="220821"/>
                        <a:pt x="97331" y="214027"/>
                      </a:cubicBezTo>
                      <a:cubicBezTo>
                        <a:pt x="90876" y="207232"/>
                        <a:pt x="85441" y="200438"/>
                        <a:pt x="81024" y="193643"/>
                      </a:cubicBezTo>
                      <a:cubicBezTo>
                        <a:pt x="76608" y="186849"/>
                        <a:pt x="74400" y="180394"/>
                        <a:pt x="74400" y="174279"/>
                      </a:cubicBezTo>
                      <a:cubicBezTo>
                        <a:pt x="74400" y="167484"/>
                        <a:pt x="78306" y="163917"/>
                        <a:pt x="86120" y="163577"/>
                      </a:cubicBezTo>
                      <a:cubicBezTo>
                        <a:pt x="93934" y="163238"/>
                        <a:pt x="100219" y="163068"/>
                        <a:pt x="104975" y="163068"/>
                      </a:cubicBezTo>
                      <a:cubicBezTo>
                        <a:pt x="109051" y="163068"/>
                        <a:pt x="113298" y="162898"/>
                        <a:pt x="117714" y="162558"/>
                      </a:cubicBezTo>
                      <a:cubicBezTo>
                        <a:pt x="122131" y="162219"/>
                        <a:pt x="125698" y="160690"/>
                        <a:pt x="128416" y="157972"/>
                      </a:cubicBezTo>
                      <a:close/>
                      <a:moveTo>
                        <a:pt x="2739609" y="22422"/>
                      </a:moveTo>
                      <a:cubicBezTo>
                        <a:pt x="2774940" y="24460"/>
                        <a:pt x="2806535" y="33633"/>
                        <a:pt x="2834392" y="49939"/>
                      </a:cubicBezTo>
                      <a:cubicBezTo>
                        <a:pt x="2854096" y="51978"/>
                        <a:pt x="2866666" y="61660"/>
                        <a:pt x="2872102" y="78986"/>
                      </a:cubicBezTo>
                      <a:cubicBezTo>
                        <a:pt x="2877537" y="96312"/>
                        <a:pt x="2883313" y="112789"/>
                        <a:pt x="2889428" y="128416"/>
                      </a:cubicBezTo>
                      <a:cubicBezTo>
                        <a:pt x="2895543" y="134531"/>
                        <a:pt x="2897581" y="141495"/>
                        <a:pt x="2895543" y="149309"/>
                      </a:cubicBezTo>
                      <a:cubicBezTo>
                        <a:pt x="2893504" y="157123"/>
                        <a:pt x="2892315" y="164427"/>
                        <a:pt x="2891975" y="171221"/>
                      </a:cubicBezTo>
                      <a:cubicBezTo>
                        <a:pt x="2891636" y="178016"/>
                        <a:pt x="2896902" y="182432"/>
                        <a:pt x="2907773" y="184470"/>
                      </a:cubicBezTo>
                      <a:cubicBezTo>
                        <a:pt x="2922721" y="189227"/>
                        <a:pt x="2939367" y="190586"/>
                        <a:pt x="2957712" y="188547"/>
                      </a:cubicBezTo>
                      <a:cubicBezTo>
                        <a:pt x="2976058" y="186509"/>
                        <a:pt x="2992704" y="188887"/>
                        <a:pt x="3007652" y="195681"/>
                      </a:cubicBezTo>
                      <a:cubicBezTo>
                        <a:pt x="3022600" y="195681"/>
                        <a:pt x="3036529" y="199928"/>
                        <a:pt x="3049438" y="208421"/>
                      </a:cubicBezTo>
                      <a:cubicBezTo>
                        <a:pt x="3062348" y="216914"/>
                        <a:pt x="3070501" y="227785"/>
                        <a:pt x="3073898" y="241035"/>
                      </a:cubicBezTo>
                      <a:cubicBezTo>
                        <a:pt x="3077296" y="254284"/>
                        <a:pt x="3072200" y="267024"/>
                        <a:pt x="3058611" y="279254"/>
                      </a:cubicBezTo>
                      <a:cubicBezTo>
                        <a:pt x="3032112" y="273818"/>
                        <a:pt x="3005443" y="271950"/>
                        <a:pt x="2978606" y="273648"/>
                      </a:cubicBezTo>
                      <a:cubicBezTo>
                        <a:pt x="2951767" y="275347"/>
                        <a:pt x="2928156" y="282991"/>
                        <a:pt x="2907773" y="296580"/>
                      </a:cubicBezTo>
                      <a:cubicBezTo>
                        <a:pt x="2894863" y="294541"/>
                        <a:pt x="2889088" y="298958"/>
                        <a:pt x="2890447" y="309829"/>
                      </a:cubicBezTo>
                      <a:cubicBezTo>
                        <a:pt x="2891806" y="320700"/>
                        <a:pt x="2889767" y="329193"/>
                        <a:pt x="2884332" y="335308"/>
                      </a:cubicBezTo>
                      <a:cubicBezTo>
                        <a:pt x="2884332" y="363845"/>
                        <a:pt x="2882973" y="391873"/>
                        <a:pt x="2880255" y="419390"/>
                      </a:cubicBezTo>
                      <a:cubicBezTo>
                        <a:pt x="2877537" y="446908"/>
                        <a:pt x="2875499" y="474596"/>
                        <a:pt x="2874140" y="502453"/>
                      </a:cubicBezTo>
                      <a:cubicBezTo>
                        <a:pt x="2872102" y="509927"/>
                        <a:pt x="2871592" y="516042"/>
                        <a:pt x="2872611" y="520798"/>
                      </a:cubicBezTo>
                      <a:cubicBezTo>
                        <a:pt x="2873630" y="525554"/>
                        <a:pt x="2872102" y="530650"/>
                        <a:pt x="2868025" y="536086"/>
                      </a:cubicBezTo>
                      <a:cubicBezTo>
                        <a:pt x="2876858" y="544919"/>
                        <a:pt x="2887219" y="549845"/>
                        <a:pt x="2899110" y="550864"/>
                      </a:cubicBezTo>
                      <a:cubicBezTo>
                        <a:pt x="2911000" y="551883"/>
                        <a:pt x="2923060" y="554431"/>
                        <a:pt x="2935291" y="558508"/>
                      </a:cubicBezTo>
                      <a:cubicBezTo>
                        <a:pt x="2948200" y="566661"/>
                        <a:pt x="2963657" y="572097"/>
                        <a:pt x="2981663" y="574815"/>
                      </a:cubicBezTo>
                      <a:cubicBezTo>
                        <a:pt x="2999668" y="577532"/>
                        <a:pt x="3014107" y="583308"/>
                        <a:pt x="3024978" y="592141"/>
                      </a:cubicBezTo>
                      <a:cubicBezTo>
                        <a:pt x="3041285" y="598256"/>
                        <a:pt x="3057421" y="603691"/>
                        <a:pt x="3073389" y="608447"/>
                      </a:cubicBezTo>
                      <a:cubicBezTo>
                        <a:pt x="3089356" y="613203"/>
                        <a:pt x="3104813" y="620677"/>
                        <a:pt x="3119761" y="630869"/>
                      </a:cubicBezTo>
                      <a:cubicBezTo>
                        <a:pt x="3138106" y="641740"/>
                        <a:pt x="3158150" y="649724"/>
                        <a:pt x="3179892" y="654820"/>
                      </a:cubicBezTo>
                      <a:cubicBezTo>
                        <a:pt x="3201635" y="659916"/>
                        <a:pt x="3222698" y="666880"/>
                        <a:pt x="3243081" y="675713"/>
                      </a:cubicBezTo>
                      <a:cubicBezTo>
                        <a:pt x="3259388" y="675033"/>
                        <a:pt x="3273317" y="679280"/>
                        <a:pt x="3284867" y="688453"/>
                      </a:cubicBezTo>
                      <a:cubicBezTo>
                        <a:pt x="3296418" y="697625"/>
                        <a:pt x="3303043" y="710365"/>
                        <a:pt x="3304742" y="726672"/>
                      </a:cubicBezTo>
                      <a:cubicBezTo>
                        <a:pt x="3306440" y="742978"/>
                        <a:pt x="3302193" y="752830"/>
                        <a:pt x="3292002" y="756228"/>
                      </a:cubicBezTo>
                      <a:cubicBezTo>
                        <a:pt x="3281810" y="759625"/>
                        <a:pt x="3269750" y="760984"/>
                        <a:pt x="3255821" y="760304"/>
                      </a:cubicBezTo>
                      <a:cubicBezTo>
                        <a:pt x="3241892" y="759625"/>
                        <a:pt x="3230172" y="760984"/>
                        <a:pt x="3220659" y="764381"/>
                      </a:cubicBezTo>
                      <a:cubicBezTo>
                        <a:pt x="3171060" y="754869"/>
                        <a:pt x="3124517" y="738222"/>
                        <a:pt x="3081032" y="714441"/>
                      </a:cubicBezTo>
                      <a:cubicBezTo>
                        <a:pt x="3069482" y="716480"/>
                        <a:pt x="3059970" y="712403"/>
                        <a:pt x="3052496" y="702211"/>
                      </a:cubicBezTo>
                      <a:cubicBezTo>
                        <a:pt x="3045022" y="692020"/>
                        <a:pt x="3035849" y="686584"/>
                        <a:pt x="3024978" y="685905"/>
                      </a:cubicBezTo>
                      <a:cubicBezTo>
                        <a:pt x="3001197" y="672316"/>
                        <a:pt x="2975038" y="663483"/>
                        <a:pt x="2946501" y="659406"/>
                      </a:cubicBezTo>
                      <a:cubicBezTo>
                        <a:pt x="2939027" y="651253"/>
                        <a:pt x="2930704" y="646327"/>
                        <a:pt x="2921531" y="644628"/>
                      </a:cubicBezTo>
                      <a:cubicBezTo>
                        <a:pt x="2912359" y="642929"/>
                        <a:pt x="2904036" y="638343"/>
                        <a:pt x="2896562" y="630869"/>
                      </a:cubicBezTo>
                      <a:cubicBezTo>
                        <a:pt x="2891806" y="636305"/>
                        <a:pt x="2887219" y="636984"/>
                        <a:pt x="2882803" y="632907"/>
                      </a:cubicBezTo>
                      <a:cubicBezTo>
                        <a:pt x="2878386" y="628831"/>
                        <a:pt x="2873800" y="625434"/>
                        <a:pt x="2869044" y="622716"/>
                      </a:cubicBezTo>
                      <a:cubicBezTo>
                        <a:pt x="2864288" y="619998"/>
                        <a:pt x="2860211" y="622716"/>
                        <a:pt x="2856814" y="630869"/>
                      </a:cubicBezTo>
                      <a:cubicBezTo>
                        <a:pt x="2858173" y="637664"/>
                        <a:pt x="2857663" y="644118"/>
                        <a:pt x="2855285" y="650233"/>
                      </a:cubicBezTo>
                      <a:cubicBezTo>
                        <a:pt x="2852907" y="656349"/>
                        <a:pt x="2853417" y="661444"/>
                        <a:pt x="2856814" y="665521"/>
                      </a:cubicBezTo>
                      <a:cubicBezTo>
                        <a:pt x="2858173" y="702211"/>
                        <a:pt x="2856135" y="737033"/>
                        <a:pt x="2850699" y="769987"/>
                      </a:cubicBezTo>
                      <a:cubicBezTo>
                        <a:pt x="2845263" y="802940"/>
                        <a:pt x="2841526" y="836743"/>
                        <a:pt x="2839488" y="871394"/>
                      </a:cubicBezTo>
                      <a:cubicBezTo>
                        <a:pt x="2842885" y="910123"/>
                        <a:pt x="2839488" y="945794"/>
                        <a:pt x="2829296" y="978408"/>
                      </a:cubicBezTo>
                      <a:cubicBezTo>
                        <a:pt x="2803477" y="978408"/>
                        <a:pt x="2785132" y="968556"/>
                        <a:pt x="2774261" y="948852"/>
                      </a:cubicBezTo>
                      <a:cubicBezTo>
                        <a:pt x="2763390" y="929148"/>
                        <a:pt x="2755576" y="909104"/>
                        <a:pt x="2750820" y="888720"/>
                      </a:cubicBezTo>
                      <a:cubicBezTo>
                        <a:pt x="2737231" y="874452"/>
                        <a:pt x="2729587" y="857126"/>
                        <a:pt x="2727888" y="836743"/>
                      </a:cubicBezTo>
                      <a:cubicBezTo>
                        <a:pt x="2726190" y="816359"/>
                        <a:pt x="2731795" y="800052"/>
                        <a:pt x="2744705" y="787822"/>
                      </a:cubicBezTo>
                      <a:cubicBezTo>
                        <a:pt x="2752179" y="791899"/>
                        <a:pt x="2756085" y="791219"/>
                        <a:pt x="2756425" y="785784"/>
                      </a:cubicBezTo>
                      <a:cubicBezTo>
                        <a:pt x="2756765" y="780348"/>
                        <a:pt x="2756765" y="773554"/>
                        <a:pt x="2756425" y="765400"/>
                      </a:cubicBezTo>
                      <a:cubicBezTo>
                        <a:pt x="2756085" y="757247"/>
                        <a:pt x="2757614" y="751811"/>
                        <a:pt x="2761012" y="749093"/>
                      </a:cubicBezTo>
                      <a:cubicBezTo>
                        <a:pt x="2760332" y="730748"/>
                        <a:pt x="2760672" y="711554"/>
                        <a:pt x="2762031" y="691510"/>
                      </a:cubicBezTo>
                      <a:cubicBezTo>
                        <a:pt x="2763390" y="671466"/>
                        <a:pt x="2761351" y="653291"/>
                        <a:pt x="2755916" y="636984"/>
                      </a:cubicBezTo>
                      <a:cubicBezTo>
                        <a:pt x="2762031" y="620677"/>
                        <a:pt x="2764069" y="602672"/>
                        <a:pt x="2762031" y="582968"/>
                      </a:cubicBezTo>
                      <a:cubicBezTo>
                        <a:pt x="2759992" y="563264"/>
                        <a:pt x="2748782" y="551713"/>
                        <a:pt x="2728398" y="548316"/>
                      </a:cubicBezTo>
                      <a:cubicBezTo>
                        <a:pt x="2709373" y="561905"/>
                        <a:pt x="2692557" y="580760"/>
                        <a:pt x="2677949" y="604880"/>
                      </a:cubicBezTo>
                      <a:cubicBezTo>
                        <a:pt x="2663341" y="629001"/>
                        <a:pt x="2646184" y="650573"/>
                        <a:pt x="2626480" y="669598"/>
                      </a:cubicBezTo>
                      <a:cubicBezTo>
                        <a:pt x="2612212" y="703570"/>
                        <a:pt x="2590130" y="733806"/>
                        <a:pt x="2560234" y="760304"/>
                      </a:cubicBezTo>
                      <a:cubicBezTo>
                        <a:pt x="2552760" y="775932"/>
                        <a:pt x="2541209" y="786973"/>
                        <a:pt x="2525582" y="793428"/>
                      </a:cubicBezTo>
                      <a:cubicBezTo>
                        <a:pt x="2509955" y="799882"/>
                        <a:pt x="2497725" y="809225"/>
                        <a:pt x="2488892" y="821455"/>
                      </a:cubicBezTo>
                      <a:cubicBezTo>
                        <a:pt x="2477341" y="819417"/>
                        <a:pt x="2467999" y="821625"/>
                        <a:pt x="2460865" y="828080"/>
                      </a:cubicBezTo>
                      <a:cubicBezTo>
                        <a:pt x="2453730" y="834534"/>
                        <a:pt x="2446086" y="838101"/>
                        <a:pt x="2437933" y="838781"/>
                      </a:cubicBezTo>
                      <a:cubicBezTo>
                        <a:pt x="2422306" y="842178"/>
                        <a:pt x="2410755" y="839290"/>
                        <a:pt x="2403281" y="830118"/>
                      </a:cubicBezTo>
                      <a:cubicBezTo>
                        <a:pt x="2395807" y="820945"/>
                        <a:pt x="2390371" y="810584"/>
                        <a:pt x="2386974" y="799033"/>
                      </a:cubicBezTo>
                      <a:cubicBezTo>
                        <a:pt x="2391730" y="791559"/>
                        <a:pt x="2393599" y="782556"/>
                        <a:pt x="2392580" y="772025"/>
                      </a:cubicBezTo>
                      <a:cubicBezTo>
                        <a:pt x="2391561" y="761493"/>
                        <a:pt x="2393769" y="753850"/>
                        <a:pt x="2399204" y="749093"/>
                      </a:cubicBezTo>
                      <a:cubicBezTo>
                        <a:pt x="2399204" y="763362"/>
                        <a:pt x="2403791" y="767778"/>
                        <a:pt x="2412963" y="762343"/>
                      </a:cubicBezTo>
                      <a:cubicBezTo>
                        <a:pt x="2422136" y="756907"/>
                        <a:pt x="2430459" y="752491"/>
                        <a:pt x="2437933" y="749093"/>
                      </a:cubicBezTo>
                      <a:cubicBezTo>
                        <a:pt x="2474623" y="711044"/>
                        <a:pt x="2507916" y="674694"/>
                        <a:pt x="2537812" y="640042"/>
                      </a:cubicBezTo>
                      <a:cubicBezTo>
                        <a:pt x="2567708" y="605390"/>
                        <a:pt x="2599642" y="568699"/>
                        <a:pt x="2633615" y="529971"/>
                      </a:cubicBezTo>
                      <a:cubicBezTo>
                        <a:pt x="2643806" y="516382"/>
                        <a:pt x="2654508" y="503472"/>
                        <a:pt x="2665719" y="491242"/>
                      </a:cubicBezTo>
                      <a:cubicBezTo>
                        <a:pt x="2676930" y="479012"/>
                        <a:pt x="2686612" y="466103"/>
                        <a:pt x="2694765" y="452514"/>
                      </a:cubicBezTo>
                      <a:cubicBezTo>
                        <a:pt x="2711072" y="439604"/>
                        <a:pt x="2724491" y="424146"/>
                        <a:pt x="2735023" y="406141"/>
                      </a:cubicBezTo>
                      <a:cubicBezTo>
                        <a:pt x="2745554" y="388136"/>
                        <a:pt x="2756256" y="371319"/>
                        <a:pt x="2767127" y="355692"/>
                      </a:cubicBezTo>
                      <a:cubicBezTo>
                        <a:pt x="2770524" y="339385"/>
                        <a:pt x="2766957" y="331402"/>
                        <a:pt x="2756425" y="331741"/>
                      </a:cubicBezTo>
                      <a:cubicBezTo>
                        <a:pt x="2745894" y="332081"/>
                        <a:pt x="2734173" y="333270"/>
                        <a:pt x="2721264" y="335308"/>
                      </a:cubicBezTo>
                      <a:cubicBezTo>
                        <a:pt x="2702239" y="344141"/>
                        <a:pt x="2681516" y="349917"/>
                        <a:pt x="2659094" y="352634"/>
                      </a:cubicBezTo>
                      <a:cubicBezTo>
                        <a:pt x="2636672" y="355352"/>
                        <a:pt x="2614930" y="360788"/>
                        <a:pt x="2593867" y="368941"/>
                      </a:cubicBezTo>
                      <a:cubicBezTo>
                        <a:pt x="2573483" y="365544"/>
                        <a:pt x="2552420" y="363166"/>
                        <a:pt x="2530678" y="361807"/>
                      </a:cubicBezTo>
                      <a:cubicBezTo>
                        <a:pt x="2508936" y="360448"/>
                        <a:pt x="2490590" y="351615"/>
                        <a:pt x="2475642" y="335308"/>
                      </a:cubicBezTo>
                      <a:cubicBezTo>
                        <a:pt x="2470886" y="331232"/>
                        <a:pt x="2464431" y="324437"/>
                        <a:pt x="2456278" y="314925"/>
                      </a:cubicBezTo>
                      <a:cubicBezTo>
                        <a:pt x="2448125" y="305413"/>
                        <a:pt x="2443029" y="296580"/>
                        <a:pt x="2440990" y="288426"/>
                      </a:cubicBezTo>
                      <a:cubicBezTo>
                        <a:pt x="2438952" y="280273"/>
                        <a:pt x="2444727" y="275517"/>
                        <a:pt x="2458316" y="274158"/>
                      </a:cubicBezTo>
                      <a:cubicBezTo>
                        <a:pt x="2478700" y="290465"/>
                        <a:pt x="2500442" y="295221"/>
                        <a:pt x="2523544" y="288426"/>
                      </a:cubicBezTo>
                      <a:cubicBezTo>
                        <a:pt x="2546645" y="281632"/>
                        <a:pt x="2568048" y="274837"/>
                        <a:pt x="2587752" y="268043"/>
                      </a:cubicBezTo>
                      <a:cubicBezTo>
                        <a:pt x="2613571" y="261248"/>
                        <a:pt x="2640070" y="255133"/>
                        <a:pt x="2667248" y="249698"/>
                      </a:cubicBezTo>
                      <a:cubicBezTo>
                        <a:pt x="2694426" y="244262"/>
                        <a:pt x="2720245" y="235429"/>
                        <a:pt x="2744705" y="223199"/>
                      </a:cubicBezTo>
                      <a:cubicBezTo>
                        <a:pt x="2763729" y="219122"/>
                        <a:pt x="2773751" y="207402"/>
                        <a:pt x="2774770" y="188038"/>
                      </a:cubicBezTo>
                      <a:cubicBezTo>
                        <a:pt x="2775789" y="168673"/>
                        <a:pt x="2776979" y="150838"/>
                        <a:pt x="2778338" y="134531"/>
                      </a:cubicBezTo>
                      <a:cubicBezTo>
                        <a:pt x="2770864" y="126378"/>
                        <a:pt x="2769674" y="117545"/>
                        <a:pt x="2774770" y="108032"/>
                      </a:cubicBezTo>
                      <a:cubicBezTo>
                        <a:pt x="2779866" y="98520"/>
                        <a:pt x="2779017" y="90027"/>
                        <a:pt x="2772223" y="82553"/>
                      </a:cubicBezTo>
                      <a:cubicBezTo>
                        <a:pt x="2775620" y="68964"/>
                        <a:pt x="2771543" y="57753"/>
                        <a:pt x="2759992" y="48920"/>
                      </a:cubicBezTo>
                      <a:cubicBezTo>
                        <a:pt x="2748442" y="40087"/>
                        <a:pt x="2741647" y="31255"/>
                        <a:pt x="2739609" y="22422"/>
                      </a:cubicBezTo>
                      <a:close/>
                      <a:moveTo>
                        <a:pt x="4062022" y="19364"/>
                      </a:moveTo>
                      <a:lnTo>
                        <a:pt x="4083425" y="25479"/>
                      </a:lnTo>
                      <a:cubicBezTo>
                        <a:pt x="4097693" y="34312"/>
                        <a:pt x="4112981" y="41276"/>
                        <a:pt x="4129288" y="46372"/>
                      </a:cubicBezTo>
                      <a:cubicBezTo>
                        <a:pt x="4145594" y="51468"/>
                        <a:pt x="4161221" y="58432"/>
                        <a:pt x="4176170" y="67265"/>
                      </a:cubicBezTo>
                      <a:cubicBezTo>
                        <a:pt x="4190438" y="73380"/>
                        <a:pt x="4202328" y="81364"/>
                        <a:pt x="4211841" y="91216"/>
                      </a:cubicBezTo>
                      <a:cubicBezTo>
                        <a:pt x="4221353" y="101068"/>
                        <a:pt x="4231205" y="112449"/>
                        <a:pt x="4241397" y="125358"/>
                      </a:cubicBezTo>
                      <a:cubicBezTo>
                        <a:pt x="4259062" y="176317"/>
                        <a:pt x="4264498" y="229314"/>
                        <a:pt x="4257704" y="284350"/>
                      </a:cubicBezTo>
                      <a:cubicBezTo>
                        <a:pt x="4247512" y="286388"/>
                        <a:pt x="4243775" y="290804"/>
                        <a:pt x="4246493" y="297599"/>
                      </a:cubicBezTo>
                      <a:cubicBezTo>
                        <a:pt x="4249210" y="304393"/>
                        <a:pt x="4250569" y="310169"/>
                        <a:pt x="4250569" y="314925"/>
                      </a:cubicBezTo>
                      <a:cubicBezTo>
                        <a:pt x="4253287" y="323078"/>
                        <a:pt x="4259572" y="329193"/>
                        <a:pt x="4269424" y="333270"/>
                      </a:cubicBezTo>
                      <a:cubicBezTo>
                        <a:pt x="4279276" y="337347"/>
                        <a:pt x="4287599" y="336328"/>
                        <a:pt x="4294394" y="330213"/>
                      </a:cubicBezTo>
                      <a:cubicBezTo>
                        <a:pt x="4317495" y="330892"/>
                        <a:pt x="4340257" y="331062"/>
                        <a:pt x="4362679" y="330722"/>
                      </a:cubicBezTo>
                      <a:cubicBezTo>
                        <a:pt x="4385100" y="330382"/>
                        <a:pt x="4403785" y="340065"/>
                        <a:pt x="4418733" y="359769"/>
                      </a:cubicBezTo>
                      <a:cubicBezTo>
                        <a:pt x="4432322" y="360448"/>
                        <a:pt x="4440136" y="366903"/>
                        <a:pt x="4442174" y="379133"/>
                      </a:cubicBezTo>
                      <a:cubicBezTo>
                        <a:pt x="4444212" y="391363"/>
                        <a:pt x="4443533" y="402574"/>
                        <a:pt x="4440136" y="412766"/>
                      </a:cubicBezTo>
                      <a:cubicBezTo>
                        <a:pt x="4425188" y="417522"/>
                        <a:pt x="4409051" y="418881"/>
                        <a:pt x="4391725" y="416842"/>
                      </a:cubicBezTo>
                      <a:cubicBezTo>
                        <a:pt x="4374399" y="414804"/>
                        <a:pt x="4358262" y="411067"/>
                        <a:pt x="4343314" y="405632"/>
                      </a:cubicBezTo>
                      <a:cubicBezTo>
                        <a:pt x="4331764" y="411747"/>
                        <a:pt x="4318175" y="413785"/>
                        <a:pt x="4302547" y="411747"/>
                      </a:cubicBezTo>
                      <a:cubicBezTo>
                        <a:pt x="4286920" y="409708"/>
                        <a:pt x="4273331" y="411067"/>
                        <a:pt x="4261780" y="415823"/>
                      </a:cubicBezTo>
                      <a:cubicBezTo>
                        <a:pt x="4250230" y="427374"/>
                        <a:pt x="4244964" y="439604"/>
                        <a:pt x="4245983" y="452514"/>
                      </a:cubicBezTo>
                      <a:cubicBezTo>
                        <a:pt x="4247002" y="465423"/>
                        <a:pt x="4246832" y="477993"/>
                        <a:pt x="4245473" y="490223"/>
                      </a:cubicBezTo>
                      <a:cubicBezTo>
                        <a:pt x="4242756" y="502453"/>
                        <a:pt x="4243095" y="512985"/>
                        <a:pt x="4246493" y="521817"/>
                      </a:cubicBezTo>
                      <a:cubicBezTo>
                        <a:pt x="4249890" y="530650"/>
                        <a:pt x="4248191" y="539823"/>
                        <a:pt x="4241397" y="549335"/>
                      </a:cubicBezTo>
                      <a:cubicBezTo>
                        <a:pt x="4242076" y="566321"/>
                        <a:pt x="4241227" y="582288"/>
                        <a:pt x="4238849" y="597236"/>
                      </a:cubicBezTo>
                      <a:cubicBezTo>
                        <a:pt x="4236471" y="612184"/>
                        <a:pt x="4235282" y="628151"/>
                        <a:pt x="4235282" y="645138"/>
                      </a:cubicBezTo>
                      <a:cubicBezTo>
                        <a:pt x="4238679" y="664162"/>
                        <a:pt x="4240378" y="681998"/>
                        <a:pt x="4240378" y="698644"/>
                      </a:cubicBezTo>
                      <a:cubicBezTo>
                        <a:pt x="4240378" y="715291"/>
                        <a:pt x="4238679" y="732787"/>
                        <a:pt x="4235282" y="751132"/>
                      </a:cubicBezTo>
                      <a:cubicBezTo>
                        <a:pt x="4230525" y="757926"/>
                        <a:pt x="4227468" y="764551"/>
                        <a:pt x="4226109" y="771006"/>
                      </a:cubicBezTo>
                      <a:cubicBezTo>
                        <a:pt x="4224750" y="777461"/>
                        <a:pt x="4225769" y="784765"/>
                        <a:pt x="4229167" y="792918"/>
                      </a:cubicBezTo>
                      <a:cubicBezTo>
                        <a:pt x="4222372" y="798354"/>
                        <a:pt x="4221693" y="804299"/>
                        <a:pt x="4227128" y="810754"/>
                      </a:cubicBezTo>
                      <a:cubicBezTo>
                        <a:pt x="4232564" y="817208"/>
                        <a:pt x="4231205" y="823833"/>
                        <a:pt x="4223052" y="830627"/>
                      </a:cubicBezTo>
                      <a:cubicBezTo>
                        <a:pt x="4225090" y="878189"/>
                        <a:pt x="4221693" y="923712"/>
                        <a:pt x="4212860" y="967197"/>
                      </a:cubicBezTo>
                      <a:cubicBezTo>
                        <a:pt x="4193156" y="974671"/>
                        <a:pt x="4175150" y="972123"/>
                        <a:pt x="4158844" y="959553"/>
                      </a:cubicBezTo>
                      <a:cubicBezTo>
                        <a:pt x="4142537" y="946983"/>
                        <a:pt x="4132005" y="931866"/>
                        <a:pt x="4127249" y="914200"/>
                      </a:cubicBezTo>
                      <a:cubicBezTo>
                        <a:pt x="4117737" y="910803"/>
                        <a:pt x="4113660" y="905197"/>
                        <a:pt x="4115019" y="897383"/>
                      </a:cubicBezTo>
                      <a:cubicBezTo>
                        <a:pt x="4116378" y="889570"/>
                        <a:pt x="4115359" y="882605"/>
                        <a:pt x="4111962" y="876490"/>
                      </a:cubicBezTo>
                      <a:cubicBezTo>
                        <a:pt x="4107885" y="867658"/>
                        <a:pt x="4101430" y="855937"/>
                        <a:pt x="4092597" y="841329"/>
                      </a:cubicBezTo>
                      <a:cubicBezTo>
                        <a:pt x="4083764" y="826721"/>
                        <a:pt x="4082405" y="819077"/>
                        <a:pt x="4088520" y="818397"/>
                      </a:cubicBezTo>
                      <a:cubicBezTo>
                        <a:pt x="4096674" y="811603"/>
                        <a:pt x="4099731" y="804299"/>
                        <a:pt x="4097693" y="796485"/>
                      </a:cubicBezTo>
                      <a:cubicBezTo>
                        <a:pt x="4095655" y="788671"/>
                        <a:pt x="4096674" y="780348"/>
                        <a:pt x="4100751" y="771515"/>
                      </a:cubicBezTo>
                      <a:cubicBezTo>
                        <a:pt x="4104827" y="764721"/>
                        <a:pt x="4104657" y="756907"/>
                        <a:pt x="4100241" y="748074"/>
                      </a:cubicBezTo>
                      <a:cubicBezTo>
                        <a:pt x="4095824" y="739241"/>
                        <a:pt x="4097353" y="731088"/>
                        <a:pt x="4104827" y="723614"/>
                      </a:cubicBezTo>
                      <a:cubicBezTo>
                        <a:pt x="4097353" y="711384"/>
                        <a:pt x="4095655" y="698474"/>
                        <a:pt x="4099731" y="684885"/>
                      </a:cubicBezTo>
                      <a:cubicBezTo>
                        <a:pt x="4103808" y="671296"/>
                        <a:pt x="4105507" y="658047"/>
                        <a:pt x="4104827" y="645138"/>
                      </a:cubicBezTo>
                      <a:cubicBezTo>
                        <a:pt x="4103468" y="620677"/>
                        <a:pt x="4103808" y="596897"/>
                        <a:pt x="4105846" y="573795"/>
                      </a:cubicBezTo>
                      <a:cubicBezTo>
                        <a:pt x="4107885" y="550694"/>
                        <a:pt x="4109923" y="526234"/>
                        <a:pt x="4111962" y="500415"/>
                      </a:cubicBezTo>
                      <a:cubicBezTo>
                        <a:pt x="4112641" y="486826"/>
                        <a:pt x="4110772" y="472727"/>
                        <a:pt x="4106356" y="458119"/>
                      </a:cubicBezTo>
                      <a:cubicBezTo>
                        <a:pt x="4101939" y="443511"/>
                        <a:pt x="4092257" y="441982"/>
                        <a:pt x="4077309" y="453533"/>
                      </a:cubicBezTo>
                      <a:cubicBezTo>
                        <a:pt x="4064400" y="451494"/>
                        <a:pt x="4052849" y="453872"/>
                        <a:pt x="4042658" y="460667"/>
                      </a:cubicBezTo>
                      <a:cubicBezTo>
                        <a:pt x="4032466" y="467461"/>
                        <a:pt x="4022613" y="468820"/>
                        <a:pt x="4013101" y="464744"/>
                      </a:cubicBezTo>
                      <a:cubicBezTo>
                        <a:pt x="3991359" y="467461"/>
                        <a:pt x="3973863" y="461856"/>
                        <a:pt x="3960614" y="447927"/>
                      </a:cubicBezTo>
                      <a:cubicBezTo>
                        <a:pt x="3947364" y="433999"/>
                        <a:pt x="3934285" y="422278"/>
                        <a:pt x="3921376" y="412766"/>
                      </a:cubicBezTo>
                      <a:cubicBezTo>
                        <a:pt x="3915940" y="424316"/>
                        <a:pt x="3911184" y="436547"/>
                        <a:pt x="3907107" y="449456"/>
                      </a:cubicBezTo>
                      <a:cubicBezTo>
                        <a:pt x="3903030" y="462366"/>
                        <a:pt x="3896915" y="474596"/>
                        <a:pt x="3888762" y="486146"/>
                      </a:cubicBezTo>
                      <a:cubicBezTo>
                        <a:pt x="3882647" y="495659"/>
                        <a:pt x="3876532" y="505681"/>
                        <a:pt x="3870417" y="516212"/>
                      </a:cubicBezTo>
                      <a:cubicBezTo>
                        <a:pt x="3864302" y="526743"/>
                        <a:pt x="3859546" y="537785"/>
                        <a:pt x="3856148" y="549335"/>
                      </a:cubicBezTo>
                      <a:cubicBezTo>
                        <a:pt x="3864981" y="552053"/>
                        <a:pt x="3870926" y="555960"/>
                        <a:pt x="3873984" y="561056"/>
                      </a:cubicBezTo>
                      <a:cubicBezTo>
                        <a:pt x="3877041" y="566152"/>
                        <a:pt x="3879929" y="573116"/>
                        <a:pt x="3882647" y="581949"/>
                      </a:cubicBezTo>
                      <a:cubicBezTo>
                        <a:pt x="3871096" y="600294"/>
                        <a:pt x="3855979" y="614053"/>
                        <a:pt x="3837294" y="623225"/>
                      </a:cubicBezTo>
                      <a:cubicBezTo>
                        <a:pt x="3818609" y="632398"/>
                        <a:pt x="3799414" y="641401"/>
                        <a:pt x="3779710" y="650233"/>
                      </a:cubicBezTo>
                      <a:cubicBezTo>
                        <a:pt x="3768159" y="655669"/>
                        <a:pt x="3755760" y="659406"/>
                        <a:pt x="3742510" y="661444"/>
                      </a:cubicBezTo>
                      <a:cubicBezTo>
                        <a:pt x="3729261" y="663483"/>
                        <a:pt x="3716521" y="666880"/>
                        <a:pt x="3704291" y="671636"/>
                      </a:cubicBezTo>
                      <a:cubicBezTo>
                        <a:pt x="3696138" y="666201"/>
                        <a:pt x="3689683" y="669258"/>
                        <a:pt x="3684927" y="680809"/>
                      </a:cubicBezTo>
                      <a:cubicBezTo>
                        <a:pt x="3680171" y="692359"/>
                        <a:pt x="3680850" y="701532"/>
                        <a:pt x="3686965" y="708326"/>
                      </a:cubicBezTo>
                      <a:cubicBezTo>
                        <a:pt x="3690363" y="729389"/>
                        <a:pt x="3683568" y="740091"/>
                        <a:pt x="3666582" y="740430"/>
                      </a:cubicBezTo>
                      <a:cubicBezTo>
                        <a:pt x="3649596" y="740770"/>
                        <a:pt x="3635327" y="735165"/>
                        <a:pt x="3623776" y="723614"/>
                      </a:cubicBezTo>
                      <a:cubicBezTo>
                        <a:pt x="3607470" y="707987"/>
                        <a:pt x="3595749" y="690661"/>
                        <a:pt x="3588615" y="671636"/>
                      </a:cubicBezTo>
                      <a:cubicBezTo>
                        <a:pt x="3581481" y="652612"/>
                        <a:pt x="3574856" y="633077"/>
                        <a:pt x="3568741" y="613034"/>
                      </a:cubicBezTo>
                      <a:cubicBezTo>
                        <a:pt x="3562626" y="592990"/>
                        <a:pt x="3551755" y="575154"/>
                        <a:pt x="3536127" y="559527"/>
                      </a:cubicBezTo>
                      <a:cubicBezTo>
                        <a:pt x="3550396" y="547297"/>
                        <a:pt x="3559568" y="531669"/>
                        <a:pt x="3563645" y="512645"/>
                      </a:cubicBezTo>
                      <a:cubicBezTo>
                        <a:pt x="3565683" y="493620"/>
                        <a:pt x="3565514" y="474766"/>
                        <a:pt x="3563136" y="456081"/>
                      </a:cubicBezTo>
                      <a:cubicBezTo>
                        <a:pt x="3560758" y="437396"/>
                        <a:pt x="3562626" y="420579"/>
                        <a:pt x="3568741" y="405632"/>
                      </a:cubicBezTo>
                      <a:cubicBezTo>
                        <a:pt x="3563985" y="399516"/>
                        <a:pt x="3563305" y="391533"/>
                        <a:pt x="3566703" y="381681"/>
                      </a:cubicBezTo>
                      <a:cubicBezTo>
                        <a:pt x="3570100" y="371829"/>
                        <a:pt x="3570779" y="362147"/>
                        <a:pt x="3568741" y="352634"/>
                      </a:cubicBezTo>
                      <a:cubicBezTo>
                        <a:pt x="3566023" y="343802"/>
                        <a:pt x="3562796" y="335139"/>
                        <a:pt x="3559059" y="326645"/>
                      </a:cubicBezTo>
                      <a:cubicBezTo>
                        <a:pt x="3555322" y="318152"/>
                        <a:pt x="3556851" y="309150"/>
                        <a:pt x="3563645" y="299637"/>
                      </a:cubicBezTo>
                      <a:cubicBezTo>
                        <a:pt x="3577234" y="305752"/>
                        <a:pt x="3590823" y="312037"/>
                        <a:pt x="3604412" y="318492"/>
                      </a:cubicBezTo>
                      <a:cubicBezTo>
                        <a:pt x="3618001" y="324947"/>
                        <a:pt x="3629891" y="334629"/>
                        <a:pt x="3640083" y="347538"/>
                      </a:cubicBezTo>
                      <a:cubicBezTo>
                        <a:pt x="3640763" y="357730"/>
                        <a:pt x="3644500" y="364185"/>
                        <a:pt x="3651294" y="366903"/>
                      </a:cubicBezTo>
                      <a:cubicBezTo>
                        <a:pt x="3658089" y="369621"/>
                        <a:pt x="3664883" y="367243"/>
                        <a:pt x="3671678" y="359769"/>
                      </a:cubicBezTo>
                      <a:cubicBezTo>
                        <a:pt x="3687984" y="357730"/>
                        <a:pt x="3702932" y="353144"/>
                        <a:pt x="3716521" y="346010"/>
                      </a:cubicBezTo>
                      <a:cubicBezTo>
                        <a:pt x="3730110" y="338876"/>
                        <a:pt x="3744379" y="333610"/>
                        <a:pt x="3759327" y="330213"/>
                      </a:cubicBezTo>
                      <a:cubicBezTo>
                        <a:pt x="3777672" y="326136"/>
                        <a:pt x="3796187" y="325626"/>
                        <a:pt x="3814872" y="328684"/>
                      </a:cubicBezTo>
                      <a:cubicBezTo>
                        <a:pt x="3833557" y="331741"/>
                        <a:pt x="3852751" y="332251"/>
                        <a:pt x="3872455" y="330213"/>
                      </a:cubicBezTo>
                      <a:cubicBezTo>
                        <a:pt x="3881968" y="336328"/>
                        <a:pt x="3892839" y="342612"/>
                        <a:pt x="3905069" y="349067"/>
                      </a:cubicBezTo>
                      <a:cubicBezTo>
                        <a:pt x="3917299" y="355522"/>
                        <a:pt x="3920696" y="364185"/>
                        <a:pt x="3915261" y="375056"/>
                      </a:cubicBezTo>
                      <a:cubicBezTo>
                        <a:pt x="3934285" y="387286"/>
                        <a:pt x="3954669" y="397478"/>
                        <a:pt x="3976411" y="405632"/>
                      </a:cubicBezTo>
                      <a:cubicBezTo>
                        <a:pt x="3992718" y="396799"/>
                        <a:pt x="4010214" y="390344"/>
                        <a:pt x="4028898" y="386267"/>
                      </a:cubicBezTo>
                      <a:cubicBezTo>
                        <a:pt x="4047583" y="382190"/>
                        <a:pt x="4065759" y="376075"/>
                        <a:pt x="4083425" y="367922"/>
                      </a:cubicBezTo>
                      <a:cubicBezTo>
                        <a:pt x="4088860" y="373358"/>
                        <a:pt x="4096504" y="373527"/>
                        <a:pt x="4106356" y="368432"/>
                      </a:cubicBezTo>
                      <a:cubicBezTo>
                        <a:pt x="4116208" y="363336"/>
                        <a:pt x="4118077" y="356371"/>
                        <a:pt x="4111962" y="347538"/>
                      </a:cubicBezTo>
                      <a:cubicBezTo>
                        <a:pt x="4118077" y="328514"/>
                        <a:pt x="4120964" y="308130"/>
                        <a:pt x="4120624" y="286388"/>
                      </a:cubicBezTo>
                      <a:cubicBezTo>
                        <a:pt x="4120285" y="264646"/>
                        <a:pt x="4120454" y="242224"/>
                        <a:pt x="4121134" y="219122"/>
                      </a:cubicBezTo>
                      <a:cubicBezTo>
                        <a:pt x="4123852" y="213687"/>
                        <a:pt x="4124361" y="208761"/>
                        <a:pt x="4122663" y="204344"/>
                      </a:cubicBezTo>
                      <a:cubicBezTo>
                        <a:pt x="4120964" y="199928"/>
                        <a:pt x="4122493" y="195002"/>
                        <a:pt x="4127249" y="189566"/>
                      </a:cubicBezTo>
                      <a:cubicBezTo>
                        <a:pt x="4121134" y="180054"/>
                        <a:pt x="4118756" y="169183"/>
                        <a:pt x="4120115" y="156953"/>
                      </a:cubicBezTo>
                      <a:cubicBezTo>
                        <a:pt x="4121474" y="144723"/>
                        <a:pt x="4121983" y="133002"/>
                        <a:pt x="4121644" y="121791"/>
                      </a:cubicBezTo>
                      <a:cubicBezTo>
                        <a:pt x="4121304" y="110580"/>
                        <a:pt x="4115698" y="101238"/>
                        <a:pt x="4104827" y="93764"/>
                      </a:cubicBezTo>
                      <a:cubicBezTo>
                        <a:pt x="4102789" y="78816"/>
                        <a:pt x="4095655" y="66246"/>
                        <a:pt x="4083425" y="56054"/>
                      </a:cubicBezTo>
                      <a:cubicBezTo>
                        <a:pt x="4071194" y="45863"/>
                        <a:pt x="4064060" y="33633"/>
                        <a:pt x="4062022" y="19364"/>
                      </a:cubicBezTo>
                      <a:close/>
                      <a:moveTo>
                        <a:pt x="684885" y="0"/>
                      </a:moveTo>
                      <a:lnTo>
                        <a:pt x="691000" y="0"/>
                      </a:lnTo>
                      <a:cubicBezTo>
                        <a:pt x="700513" y="0"/>
                        <a:pt x="710025" y="2378"/>
                        <a:pt x="719537" y="7134"/>
                      </a:cubicBezTo>
                      <a:cubicBezTo>
                        <a:pt x="729050" y="11890"/>
                        <a:pt x="738052" y="17835"/>
                        <a:pt x="746545" y="24970"/>
                      </a:cubicBezTo>
                      <a:cubicBezTo>
                        <a:pt x="755039" y="32104"/>
                        <a:pt x="762343" y="39918"/>
                        <a:pt x="768458" y="48411"/>
                      </a:cubicBezTo>
                      <a:cubicBezTo>
                        <a:pt x="774573" y="56904"/>
                        <a:pt x="779329" y="65227"/>
                        <a:pt x="782726" y="73380"/>
                      </a:cubicBezTo>
                      <a:lnTo>
                        <a:pt x="789860" y="83572"/>
                      </a:lnTo>
                      <a:cubicBezTo>
                        <a:pt x="788502" y="85611"/>
                        <a:pt x="786973" y="87989"/>
                        <a:pt x="785274" y="90706"/>
                      </a:cubicBezTo>
                      <a:cubicBezTo>
                        <a:pt x="783576" y="93424"/>
                        <a:pt x="782387" y="96142"/>
                        <a:pt x="781707" y="98860"/>
                      </a:cubicBezTo>
                      <a:lnTo>
                        <a:pt x="787822" y="107013"/>
                      </a:lnTo>
                      <a:cubicBezTo>
                        <a:pt x="785784" y="122641"/>
                        <a:pt x="780348" y="135380"/>
                        <a:pt x="771515" y="145232"/>
                      </a:cubicBezTo>
                      <a:cubicBezTo>
                        <a:pt x="762682" y="155084"/>
                        <a:pt x="752321" y="164257"/>
                        <a:pt x="740430" y="172750"/>
                      </a:cubicBezTo>
                      <a:cubicBezTo>
                        <a:pt x="728540" y="181243"/>
                        <a:pt x="716650" y="189566"/>
                        <a:pt x="704759" y="197720"/>
                      </a:cubicBezTo>
                      <a:cubicBezTo>
                        <a:pt x="692869" y="205873"/>
                        <a:pt x="682847" y="215385"/>
                        <a:pt x="674694" y="226257"/>
                      </a:cubicBezTo>
                      <a:cubicBezTo>
                        <a:pt x="673335" y="226257"/>
                        <a:pt x="671296" y="226596"/>
                        <a:pt x="668579" y="227276"/>
                      </a:cubicBezTo>
                      <a:cubicBezTo>
                        <a:pt x="665861" y="227955"/>
                        <a:pt x="664502" y="228974"/>
                        <a:pt x="664502" y="230333"/>
                      </a:cubicBezTo>
                      <a:cubicBezTo>
                        <a:pt x="664502" y="232372"/>
                        <a:pt x="665691" y="234070"/>
                        <a:pt x="668069" y="235429"/>
                      </a:cubicBezTo>
                      <a:cubicBezTo>
                        <a:pt x="670447" y="236788"/>
                        <a:pt x="672655" y="237468"/>
                        <a:pt x="674694" y="237468"/>
                      </a:cubicBezTo>
                      <a:cubicBezTo>
                        <a:pt x="678091" y="237468"/>
                        <a:pt x="681488" y="235429"/>
                        <a:pt x="684885" y="231353"/>
                      </a:cubicBezTo>
                      <a:cubicBezTo>
                        <a:pt x="705948" y="232711"/>
                        <a:pt x="727521" y="234240"/>
                        <a:pt x="749603" y="235939"/>
                      </a:cubicBezTo>
                      <a:cubicBezTo>
                        <a:pt x="771685" y="237637"/>
                        <a:pt x="792238" y="243922"/>
                        <a:pt x="811263" y="254794"/>
                      </a:cubicBezTo>
                      <a:cubicBezTo>
                        <a:pt x="818058" y="255473"/>
                        <a:pt x="823493" y="257681"/>
                        <a:pt x="827570" y="261418"/>
                      </a:cubicBezTo>
                      <a:cubicBezTo>
                        <a:pt x="831647" y="265155"/>
                        <a:pt x="834704" y="269741"/>
                        <a:pt x="836743" y="275177"/>
                      </a:cubicBezTo>
                      <a:cubicBezTo>
                        <a:pt x="838781" y="280613"/>
                        <a:pt x="839970" y="286388"/>
                        <a:pt x="840310" y="292503"/>
                      </a:cubicBezTo>
                      <a:cubicBezTo>
                        <a:pt x="840649" y="298618"/>
                        <a:pt x="840819" y="304393"/>
                        <a:pt x="840819" y="309829"/>
                      </a:cubicBezTo>
                      <a:cubicBezTo>
                        <a:pt x="840819" y="326136"/>
                        <a:pt x="836573" y="342443"/>
                        <a:pt x="828080" y="358749"/>
                      </a:cubicBezTo>
                      <a:cubicBezTo>
                        <a:pt x="819586" y="375056"/>
                        <a:pt x="809055" y="390853"/>
                        <a:pt x="796485" y="406141"/>
                      </a:cubicBezTo>
                      <a:cubicBezTo>
                        <a:pt x="783915" y="421429"/>
                        <a:pt x="770666" y="435867"/>
                        <a:pt x="756737" y="449456"/>
                      </a:cubicBezTo>
                      <a:cubicBezTo>
                        <a:pt x="742809" y="463045"/>
                        <a:pt x="730748" y="475275"/>
                        <a:pt x="720557" y="486146"/>
                      </a:cubicBezTo>
                      <a:cubicBezTo>
                        <a:pt x="706288" y="501094"/>
                        <a:pt x="692869" y="516891"/>
                        <a:pt x="680299" y="533538"/>
                      </a:cubicBezTo>
                      <a:cubicBezTo>
                        <a:pt x="667729" y="550184"/>
                        <a:pt x="654310" y="566321"/>
                        <a:pt x="640042" y="581949"/>
                      </a:cubicBezTo>
                      <a:cubicBezTo>
                        <a:pt x="653631" y="603691"/>
                        <a:pt x="661954" y="625434"/>
                        <a:pt x="665012" y="647176"/>
                      </a:cubicBezTo>
                      <a:cubicBezTo>
                        <a:pt x="668069" y="668918"/>
                        <a:pt x="671296" y="692020"/>
                        <a:pt x="674694" y="716480"/>
                      </a:cubicBezTo>
                      <a:cubicBezTo>
                        <a:pt x="671296" y="719877"/>
                        <a:pt x="669598" y="723614"/>
                        <a:pt x="669598" y="727691"/>
                      </a:cubicBezTo>
                      <a:cubicBezTo>
                        <a:pt x="669598" y="733126"/>
                        <a:pt x="671466" y="737033"/>
                        <a:pt x="675203" y="739411"/>
                      </a:cubicBezTo>
                      <a:cubicBezTo>
                        <a:pt x="678940" y="741789"/>
                        <a:pt x="680809" y="745696"/>
                        <a:pt x="680809" y="751132"/>
                      </a:cubicBezTo>
                      <a:cubicBezTo>
                        <a:pt x="680809" y="755209"/>
                        <a:pt x="678770" y="759285"/>
                        <a:pt x="674694" y="763362"/>
                      </a:cubicBezTo>
                      <a:cubicBezTo>
                        <a:pt x="676732" y="777630"/>
                        <a:pt x="678601" y="791729"/>
                        <a:pt x="680299" y="805658"/>
                      </a:cubicBezTo>
                      <a:cubicBezTo>
                        <a:pt x="681998" y="819586"/>
                        <a:pt x="685565" y="833345"/>
                        <a:pt x="691000" y="846934"/>
                      </a:cubicBezTo>
                      <a:cubicBezTo>
                        <a:pt x="704589" y="850332"/>
                        <a:pt x="717499" y="852030"/>
                        <a:pt x="729729" y="852030"/>
                      </a:cubicBezTo>
                      <a:cubicBezTo>
                        <a:pt x="741959" y="852030"/>
                        <a:pt x="754019" y="851011"/>
                        <a:pt x="765910" y="848973"/>
                      </a:cubicBezTo>
                      <a:cubicBezTo>
                        <a:pt x="777800" y="846934"/>
                        <a:pt x="789860" y="845915"/>
                        <a:pt x="802091" y="845915"/>
                      </a:cubicBezTo>
                      <a:lnTo>
                        <a:pt x="806167" y="845915"/>
                      </a:lnTo>
                      <a:cubicBezTo>
                        <a:pt x="804129" y="845915"/>
                        <a:pt x="805488" y="846255"/>
                        <a:pt x="810244" y="846934"/>
                      </a:cubicBezTo>
                      <a:cubicBezTo>
                        <a:pt x="811603" y="848293"/>
                        <a:pt x="812792" y="849652"/>
                        <a:pt x="813811" y="851011"/>
                      </a:cubicBezTo>
                      <a:cubicBezTo>
                        <a:pt x="814830" y="852370"/>
                        <a:pt x="816359" y="853049"/>
                        <a:pt x="818397" y="853049"/>
                      </a:cubicBezTo>
                      <a:cubicBezTo>
                        <a:pt x="821115" y="853049"/>
                        <a:pt x="823154" y="852030"/>
                        <a:pt x="824512" y="849992"/>
                      </a:cubicBezTo>
                      <a:cubicBezTo>
                        <a:pt x="825871" y="847953"/>
                        <a:pt x="827910" y="846934"/>
                        <a:pt x="830627" y="846934"/>
                      </a:cubicBezTo>
                      <a:cubicBezTo>
                        <a:pt x="834704" y="846934"/>
                        <a:pt x="837762" y="848633"/>
                        <a:pt x="839800" y="852030"/>
                      </a:cubicBezTo>
                      <a:cubicBezTo>
                        <a:pt x="855427" y="842518"/>
                        <a:pt x="865110" y="829608"/>
                        <a:pt x="868847" y="813301"/>
                      </a:cubicBezTo>
                      <a:cubicBezTo>
                        <a:pt x="872584" y="796995"/>
                        <a:pt x="873773" y="780348"/>
                        <a:pt x="872414" y="763362"/>
                      </a:cubicBezTo>
                      <a:cubicBezTo>
                        <a:pt x="874452" y="757926"/>
                        <a:pt x="875981" y="752491"/>
                        <a:pt x="877000" y="747055"/>
                      </a:cubicBezTo>
                      <a:cubicBezTo>
                        <a:pt x="878019" y="741620"/>
                        <a:pt x="878868" y="736184"/>
                        <a:pt x="879548" y="730748"/>
                      </a:cubicBezTo>
                      <a:cubicBezTo>
                        <a:pt x="879548" y="729389"/>
                        <a:pt x="879888" y="726332"/>
                        <a:pt x="880567" y="721576"/>
                      </a:cubicBezTo>
                      <a:cubicBezTo>
                        <a:pt x="881247" y="716820"/>
                        <a:pt x="882945" y="714441"/>
                        <a:pt x="885663" y="714441"/>
                      </a:cubicBezTo>
                      <a:cubicBezTo>
                        <a:pt x="887701" y="714441"/>
                        <a:pt x="889400" y="715121"/>
                        <a:pt x="890759" y="716480"/>
                      </a:cubicBezTo>
                      <a:lnTo>
                        <a:pt x="889740" y="727691"/>
                      </a:lnTo>
                      <a:cubicBezTo>
                        <a:pt x="889740" y="734485"/>
                        <a:pt x="890759" y="739921"/>
                        <a:pt x="892797" y="743998"/>
                      </a:cubicBezTo>
                      <a:cubicBezTo>
                        <a:pt x="894836" y="748074"/>
                        <a:pt x="896874" y="751981"/>
                        <a:pt x="898912" y="755718"/>
                      </a:cubicBezTo>
                      <a:cubicBezTo>
                        <a:pt x="900951" y="759455"/>
                        <a:pt x="902309" y="763532"/>
                        <a:pt x="902989" y="767948"/>
                      </a:cubicBezTo>
                      <a:cubicBezTo>
                        <a:pt x="903668" y="772365"/>
                        <a:pt x="902989" y="778310"/>
                        <a:pt x="900951" y="785784"/>
                      </a:cubicBezTo>
                      <a:cubicBezTo>
                        <a:pt x="911822" y="790540"/>
                        <a:pt x="920994" y="796825"/>
                        <a:pt x="928468" y="804639"/>
                      </a:cubicBezTo>
                      <a:cubicBezTo>
                        <a:pt x="935942" y="812452"/>
                        <a:pt x="942397" y="821115"/>
                        <a:pt x="947833" y="830627"/>
                      </a:cubicBezTo>
                      <a:cubicBezTo>
                        <a:pt x="968895" y="838101"/>
                        <a:pt x="979427" y="852030"/>
                        <a:pt x="979427" y="872414"/>
                      </a:cubicBezTo>
                      <a:cubicBezTo>
                        <a:pt x="979427" y="880567"/>
                        <a:pt x="976879" y="887871"/>
                        <a:pt x="971783" y="894326"/>
                      </a:cubicBezTo>
                      <a:cubicBezTo>
                        <a:pt x="966687" y="900781"/>
                        <a:pt x="960402" y="905707"/>
                        <a:pt x="952928" y="909104"/>
                      </a:cubicBezTo>
                      <a:lnTo>
                        <a:pt x="941718" y="909104"/>
                      </a:lnTo>
                      <a:cubicBezTo>
                        <a:pt x="931526" y="909104"/>
                        <a:pt x="921164" y="910123"/>
                        <a:pt x="910633" y="912161"/>
                      </a:cubicBezTo>
                      <a:cubicBezTo>
                        <a:pt x="900101" y="914200"/>
                        <a:pt x="890079" y="917597"/>
                        <a:pt x="880567" y="922353"/>
                      </a:cubicBezTo>
                      <a:cubicBezTo>
                        <a:pt x="871055" y="926430"/>
                        <a:pt x="862562" y="929657"/>
                        <a:pt x="855088" y="932035"/>
                      </a:cubicBezTo>
                      <a:cubicBezTo>
                        <a:pt x="847614" y="934413"/>
                        <a:pt x="840140" y="936112"/>
                        <a:pt x="832666" y="937131"/>
                      </a:cubicBezTo>
                      <a:cubicBezTo>
                        <a:pt x="825192" y="938150"/>
                        <a:pt x="817378" y="938660"/>
                        <a:pt x="809225" y="938660"/>
                      </a:cubicBezTo>
                      <a:cubicBezTo>
                        <a:pt x="801071" y="938660"/>
                        <a:pt x="791899" y="938660"/>
                        <a:pt x="781707" y="938660"/>
                      </a:cubicBezTo>
                      <a:cubicBezTo>
                        <a:pt x="764041" y="938660"/>
                        <a:pt x="745187" y="936961"/>
                        <a:pt x="725143" y="933564"/>
                      </a:cubicBezTo>
                      <a:cubicBezTo>
                        <a:pt x="705099" y="930167"/>
                        <a:pt x="686414" y="924222"/>
                        <a:pt x="669088" y="915729"/>
                      </a:cubicBezTo>
                      <a:cubicBezTo>
                        <a:pt x="651762" y="907235"/>
                        <a:pt x="636644" y="896194"/>
                        <a:pt x="623735" y="882605"/>
                      </a:cubicBezTo>
                      <a:cubicBezTo>
                        <a:pt x="610825" y="869016"/>
                        <a:pt x="602672" y="852030"/>
                        <a:pt x="599275" y="831647"/>
                      </a:cubicBezTo>
                      <a:cubicBezTo>
                        <a:pt x="595198" y="808545"/>
                        <a:pt x="587724" y="787143"/>
                        <a:pt x="576853" y="767439"/>
                      </a:cubicBezTo>
                      <a:cubicBezTo>
                        <a:pt x="580930" y="751811"/>
                        <a:pt x="583308" y="735844"/>
                        <a:pt x="583987" y="719537"/>
                      </a:cubicBezTo>
                      <a:cubicBezTo>
                        <a:pt x="584667" y="703231"/>
                        <a:pt x="587724" y="687263"/>
                        <a:pt x="593160" y="671636"/>
                      </a:cubicBezTo>
                      <a:cubicBezTo>
                        <a:pt x="591801" y="669598"/>
                        <a:pt x="590782" y="667390"/>
                        <a:pt x="590102" y="665011"/>
                      </a:cubicBezTo>
                      <a:cubicBezTo>
                        <a:pt x="589423" y="662633"/>
                        <a:pt x="587724" y="661444"/>
                        <a:pt x="585006" y="661444"/>
                      </a:cubicBezTo>
                      <a:cubicBezTo>
                        <a:pt x="581609" y="661444"/>
                        <a:pt x="578721" y="665521"/>
                        <a:pt x="576343" y="673674"/>
                      </a:cubicBezTo>
                      <a:cubicBezTo>
                        <a:pt x="573965" y="681828"/>
                        <a:pt x="572097" y="686924"/>
                        <a:pt x="570738" y="688962"/>
                      </a:cubicBezTo>
                      <a:cubicBezTo>
                        <a:pt x="565302" y="704589"/>
                        <a:pt x="557828" y="720217"/>
                        <a:pt x="548316" y="735844"/>
                      </a:cubicBezTo>
                      <a:cubicBezTo>
                        <a:pt x="538804" y="751472"/>
                        <a:pt x="528782" y="767099"/>
                        <a:pt x="518250" y="782726"/>
                      </a:cubicBezTo>
                      <a:cubicBezTo>
                        <a:pt x="507719" y="798354"/>
                        <a:pt x="497697" y="813641"/>
                        <a:pt x="488185" y="828589"/>
                      </a:cubicBezTo>
                      <a:cubicBezTo>
                        <a:pt x="478672" y="843537"/>
                        <a:pt x="471538" y="858145"/>
                        <a:pt x="466782" y="872414"/>
                      </a:cubicBezTo>
                      <a:cubicBezTo>
                        <a:pt x="461346" y="886003"/>
                        <a:pt x="451155" y="892797"/>
                        <a:pt x="436207" y="892797"/>
                      </a:cubicBezTo>
                      <a:lnTo>
                        <a:pt x="432130" y="892797"/>
                      </a:lnTo>
                      <a:cubicBezTo>
                        <a:pt x="421938" y="886003"/>
                        <a:pt x="414294" y="877679"/>
                        <a:pt x="409198" y="867827"/>
                      </a:cubicBezTo>
                      <a:cubicBezTo>
                        <a:pt x="404103" y="857975"/>
                        <a:pt x="400196" y="847444"/>
                        <a:pt x="397478" y="836233"/>
                      </a:cubicBezTo>
                      <a:cubicBezTo>
                        <a:pt x="394760" y="825022"/>
                        <a:pt x="392722" y="813641"/>
                        <a:pt x="391363" y="802091"/>
                      </a:cubicBezTo>
                      <a:cubicBezTo>
                        <a:pt x="390004" y="790540"/>
                        <a:pt x="388645" y="778989"/>
                        <a:pt x="387286" y="767439"/>
                      </a:cubicBezTo>
                      <a:cubicBezTo>
                        <a:pt x="409029" y="749093"/>
                        <a:pt x="423977" y="727011"/>
                        <a:pt x="432130" y="701192"/>
                      </a:cubicBezTo>
                      <a:cubicBezTo>
                        <a:pt x="445039" y="684206"/>
                        <a:pt x="456420" y="666540"/>
                        <a:pt x="466272" y="648195"/>
                      </a:cubicBezTo>
                      <a:cubicBezTo>
                        <a:pt x="476124" y="629850"/>
                        <a:pt x="486486" y="611505"/>
                        <a:pt x="497357" y="593160"/>
                      </a:cubicBezTo>
                      <a:cubicBezTo>
                        <a:pt x="475615" y="586365"/>
                        <a:pt x="455061" y="577532"/>
                        <a:pt x="435697" y="566661"/>
                      </a:cubicBezTo>
                      <a:cubicBezTo>
                        <a:pt x="416333" y="555790"/>
                        <a:pt x="402234" y="540163"/>
                        <a:pt x="393401" y="519779"/>
                      </a:cubicBezTo>
                      <a:cubicBezTo>
                        <a:pt x="386607" y="513664"/>
                        <a:pt x="382190" y="508059"/>
                        <a:pt x="380152" y="502963"/>
                      </a:cubicBezTo>
                      <a:cubicBezTo>
                        <a:pt x="378114" y="497867"/>
                        <a:pt x="376585" y="492771"/>
                        <a:pt x="375566" y="487675"/>
                      </a:cubicBezTo>
                      <a:cubicBezTo>
                        <a:pt x="374547" y="482579"/>
                        <a:pt x="373018" y="477483"/>
                        <a:pt x="370979" y="472387"/>
                      </a:cubicBezTo>
                      <a:cubicBezTo>
                        <a:pt x="368941" y="467292"/>
                        <a:pt x="364525" y="462026"/>
                        <a:pt x="357730" y="456590"/>
                      </a:cubicBezTo>
                      <a:cubicBezTo>
                        <a:pt x="361127" y="451834"/>
                        <a:pt x="362826" y="447418"/>
                        <a:pt x="362826" y="443341"/>
                      </a:cubicBezTo>
                      <a:cubicBezTo>
                        <a:pt x="362826" y="441303"/>
                        <a:pt x="362316" y="438925"/>
                        <a:pt x="361297" y="436207"/>
                      </a:cubicBezTo>
                      <a:cubicBezTo>
                        <a:pt x="360278" y="433489"/>
                        <a:pt x="359089" y="431111"/>
                        <a:pt x="357730" y="429073"/>
                      </a:cubicBezTo>
                      <a:cubicBezTo>
                        <a:pt x="359089" y="416163"/>
                        <a:pt x="359769" y="402064"/>
                        <a:pt x="359769" y="386777"/>
                      </a:cubicBezTo>
                      <a:cubicBezTo>
                        <a:pt x="359769" y="371489"/>
                        <a:pt x="359769" y="357051"/>
                        <a:pt x="359769" y="343462"/>
                      </a:cubicBezTo>
                      <a:cubicBezTo>
                        <a:pt x="359769" y="335988"/>
                        <a:pt x="358579" y="328684"/>
                        <a:pt x="356201" y="321550"/>
                      </a:cubicBezTo>
                      <a:cubicBezTo>
                        <a:pt x="353823" y="314415"/>
                        <a:pt x="352634" y="307451"/>
                        <a:pt x="352634" y="300656"/>
                      </a:cubicBezTo>
                      <a:cubicBezTo>
                        <a:pt x="352634" y="290465"/>
                        <a:pt x="356711" y="280613"/>
                        <a:pt x="364864" y="271100"/>
                      </a:cubicBezTo>
                      <a:cubicBezTo>
                        <a:pt x="373697" y="276536"/>
                        <a:pt x="379982" y="284859"/>
                        <a:pt x="383719" y="296070"/>
                      </a:cubicBezTo>
                      <a:cubicBezTo>
                        <a:pt x="387456" y="307281"/>
                        <a:pt x="390683" y="317643"/>
                        <a:pt x="393401" y="327155"/>
                      </a:cubicBezTo>
                      <a:cubicBezTo>
                        <a:pt x="399516" y="333950"/>
                        <a:pt x="408009" y="337347"/>
                        <a:pt x="418881" y="337347"/>
                      </a:cubicBezTo>
                      <a:cubicBezTo>
                        <a:pt x="425675" y="337347"/>
                        <a:pt x="432470" y="335818"/>
                        <a:pt x="439264" y="332760"/>
                      </a:cubicBezTo>
                      <a:cubicBezTo>
                        <a:pt x="446059" y="329703"/>
                        <a:pt x="452513" y="326476"/>
                        <a:pt x="458629" y="323078"/>
                      </a:cubicBezTo>
                      <a:cubicBezTo>
                        <a:pt x="464744" y="319681"/>
                        <a:pt x="471028" y="316284"/>
                        <a:pt x="477483" y="312887"/>
                      </a:cubicBezTo>
                      <a:cubicBezTo>
                        <a:pt x="483938" y="309489"/>
                        <a:pt x="490563" y="307111"/>
                        <a:pt x="497357" y="305752"/>
                      </a:cubicBezTo>
                      <a:cubicBezTo>
                        <a:pt x="498716" y="304393"/>
                        <a:pt x="500245" y="302525"/>
                        <a:pt x="501943" y="300147"/>
                      </a:cubicBezTo>
                      <a:cubicBezTo>
                        <a:pt x="503642" y="297769"/>
                        <a:pt x="504491" y="295221"/>
                        <a:pt x="504491" y="292503"/>
                      </a:cubicBezTo>
                      <a:cubicBezTo>
                        <a:pt x="504491" y="289785"/>
                        <a:pt x="502963" y="287917"/>
                        <a:pt x="499905" y="286898"/>
                      </a:cubicBezTo>
                      <a:cubicBezTo>
                        <a:pt x="496848" y="285878"/>
                        <a:pt x="494300" y="285369"/>
                        <a:pt x="492261" y="285369"/>
                      </a:cubicBezTo>
                      <a:cubicBezTo>
                        <a:pt x="484108" y="285369"/>
                        <a:pt x="477993" y="288087"/>
                        <a:pt x="473916" y="293522"/>
                      </a:cubicBezTo>
                      <a:lnTo>
                        <a:pt x="467801" y="293522"/>
                      </a:lnTo>
                      <a:cubicBezTo>
                        <a:pt x="465763" y="293522"/>
                        <a:pt x="464744" y="293182"/>
                        <a:pt x="464744" y="292503"/>
                      </a:cubicBezTo>
                      <a:cubicBezTo>
                        <a:pt x="464744" y="289106"/>
                        <a:pt x="466952" y="285709"/>
                        <a:pt x="471368" y="282311"/>
                      </a:cubicBezTo>
                      <a:cubicBezTo>
                        <a:pt x="475785" y="278914"/>
                        <a:pt x="477993" y="274498"/>
                        <a:pt x="477993" y="269062"/>
                      </a:cubicBezTo>
                      <a:lnTo>
                        <a:pt x="477993" y="266004"/>
                      </a:lnTo>
                      <a:cubicBezTo>
                        <a:pt x="464404" y="241544"/>
                        <a:pt x="453702" y="217933"/>
                        <a:pt x="445889" y="195172"/>
                      </a:cubicBezTo>
                      <a:cubicBezTo>
                        <a:pt x="438075" y="172410"/>
                        <a:pt x="434168" y="147440"/>
                        <a:pt x="434168" y="120262"/>
                      </a:cubicBezTo>
                      <a:cubicBezTo>
                        <a:pt x="434168" y="112789"/>
                        <a:pt x="432809" y="105994"/>
                        <a:pt x="430092" y="99879"/>
                      </a:cubicBezTo>
                      <a:cubicBezTo>
                        <a:pt x="427374" y="93764"/>
                        <a:pt x="424486" y="87649"/>
                        <a:pt x="421429" y="81534"/>
                      </a:cubicBezTo>
                      <a:cubicBezTo>
                        <a:pt x="418371" y="75419"/>
                        <a:pt x="415653" y="69134"/>
                        <a:pt x="413275" y="62679"/>
                      </a:cubicBezTo>
                      <a:cubicBezTo>
                        <a:pt x="410897" y="56224"/>
                        <a:pt x="409708" y="48581"/>
                        <a:pt x="409708" y="39748"/>
                      </a:cubicBezTo>
                      <a:cubicBezTo>
                        <a:pt x="428733" y="39748"/>
                        <a:pt x="446908" y="43824"/>
                        <a:pt x="464234" y="51978"/>
                      </a:cubicBezTo>
                      <a:cubicBezTo>
                        <a:pt x="481560" y="60131"/>
                        <a:pt x="493960" y="73041"/>
                        <a:pt x="501434" y="90706"/>
                      </a:cubicBezTo>
                      <a:cubicBezTo>
                        <a:pt x="509587" y="92745"/>
                        <a:pt x="515532" y="96312"/>
                        <a:pt x="519269" y="101408"/>
                      </a:cubicBezTo>
                      <a:cubicBezTo>
                        <a:pt x="523006" y="106504"/>
                        <a:pt x="526064" y="112449"/>
                        <a:pt x="528442" y="119243"/>
                      </a:cubicBezTo>
                      <a:cubicBezTo>
                        <a:pt x="530820" y="126038"/>
                        <a:pt x="533198" y="132832"/>
                        <a:pt x="535576" y="139627"/>
                      </a:cubicBezTo>
                      <a:cubicBezTo>
                        <a:pt x="537954" y="146421"/>
                        <a:pt x="541861" y="152536"/>
                        <a:pt x="547297" y="157972"/>
                      </a:cubicBezTo>
                      <a:lnTo>
                        <a:pt x="546278" y="164087"/>
                      </a:lnTo>
                      <a:cubicBezTo>
                        <a:pt x="546278" y="169523"/>
                        <a:pt x="548316" y="175468"/>
                        <a:pt x="552393" y="181923"/>
                      </a:cubicBezTo>
                      <a:cubicBezTo>
                        <a:pt x="556469" y="188377"/>
                        <a:pt x="561565" y="191605"/>
                        <a:pt x="567680" y="191605"/>
                      </a:cubicBezTo>
                      <a:cubicBezTo>
                        <a:pt x="572436" y="191605"/>
                        <a:pt x="579401" y="186509"/>
                        <a:pt x="588573" y="176317"/>
                      </a:cubicBezTo>
                      <a:cubicBezTo>
                        <a:pt x="597746" y="166125"/>
                        <a:pt x="607088" y="154575"/>
                        <a:pt x="616601" y="141665"/>
                      </a:cubicBezTo>
                      <a:cubicBezTo>
                        <a:pt x="626113" y="128756"/>
                        <a:pt x="634606" y="116186"/>
                        <a:pt x="642080" y="103956"/>
                      </a:cubicBezTo>
                      <a:cubicBezTo>
                        <a:pt x="649554" y="91726"/>
                        <a:pt x="654310" y="83232"/>
                        <a:pt x="656348" y="78476"/>
                      </a:cubicBezTo>
                      <a:cubicBezTo>
                        <a:pt x="669258" y="67605"/>
                        <a:pt x="677411" y="55715"/>
                        <a:pt x="680809" y="42805"/>
                      </a:cubicBezTo>
                      <a:cubicBezTo>
                        <a:pt x="684206" y="29896"/>
                        <a:pt x="685565" y="15627"/>
                        <a:pt x="684885" y="0"/>
                      </a:cubicBezTo>
                      <a:close/>
                    </a:path>
                  </a:pathLst>
                </a:custGeom>
                <a:solidFill>
                  <a:srgbClr val="42301F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algn="dist"/>
                  <a:endParaRPr lang="zh-CN" altLang="en-US" sz="8000">
                    <a:solidFill>
                      <a:srgbClr val="3B4748"/>
                    </a:solidFill>
                    <a:latin typeface="字体管家软笔" panose="02010600010101010101" pitchFamily="2" charset="-122"/>
                    <a:ea typeface="字体管家软笔" panose="02010600010101010101" pitchFamily="2" charset="-122"/>
                  </a:endParaRPr>
                </a:p>
              </p:txBody>
            </p:sp>
            <p:sp>
              <p:nvSpPr>
                <p:cNvPr id="10" name="文本框 9"/>
                <p:cNvSpPr txBox="1"/>
                <p:nvPr/>
              </p:nvSpPr>
              <p:spPr>
                <a:xfrm>
                  <a:off x="7719682" y="3767174"/>
                  <a:ext cx="1318260" cy="6400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lang="zh-CN" sz="3600">
                      <a:solidFill>
                        <a:schemeClr val="tx1"/>
                      </a:solidFill>
                      <a:latin typeface="华文楷体" panose="02010600040101010101" charset="-122"/>
                      <a:ea typeface="华文楷体" panose="02010600040101010101" charset="-122"/>
                    </a:rPr>
                    <a:t>林庚</a:t>
                  </a:r>
                </a:p>
              </p:txBody>
            </p:sp>
          </p:grpSp>
        </p:grp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46637" y="3248325"/>
              <a:ext cx="909039" cy="1385803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9" r:link="rId10"/>
          <a:stretch>
            <a:fillRect/>
          </a:stretch>
        </p:blipFill>
        <p:spPr>
          <a:xfrm>
            <a:off x="4045799" y="3851107"/>
            <a:ext cx="4501122" cy="2548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/>
          <p:nvPr/>
        </p:nvSpPr>
        <p:spPr>
          <a:xfrm>
            <a:off x="1919288" y="5157788"/>
            <a:ext cx="2519362" cy="946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kumimoji="1" sz="2800" b="1">
                <a:latin typeface="Times New Roman" panose="02020603050405020304" pitchFamily="18" charset="0"/>
                <a:ea typeface="华文新魏" pitchFamily="2" charset="-122"/>
              </a:rPr>
              <a:t>高</a:t>
            </a:r>
            <a:r>
              <a:rPr kumimoji="1" sz="2800" b="1">
                <a:solidFill>
                  <a:srgbClr val="CC3300"/>
                </a:solidFill>
                <a:latin typeface="Times New Roman" panose="02020603050405020304" pitchFamily="18" charset="0"/>
                <a:ea typeface="华文新魏" pitchFamily="2" charset="-122"/>
              </a:rPr>
              <a:t>树</a:t>
            </a:r>
            <a:r>
              <a:rPr kumimoji="1" sz="2800" b="1">
                <a:latin typeface="Times New Roman" panose="02020603050405020304" pitchFamily="18" charset="0"/>
                <a:ea typeface="华文新魏" pitchFamily="2" charset="-122"/>
              </a:rPr>
              <a:t>多悲风，海水扬其波。</a:t>
            </a:r>
          </a:p>
        </p:txBody>
      </p:sp>
      <p:sp>
        <p:nvSpPr>
          <p:cNvPr id="48131" name="Text Box 3"/>
          <p:cNvSpPr/>
          <p:nvPr/>
        </p:nvSpPr>
        <p:spPr>
          <a:xfrm>
            <a:off x="6672264" y="5300663"/>
            <a:ext cx="2663825" cy="946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5pPr>
          </a:lstStyle>
          <a:p>
            <a:pPr algn="ctr">
              <a:spcBef>
                <a:spcPct val="50000"/>
              </a:spcBef>
            </a:pPr>
            <a:r>
              <a:rPr kumimoji="1" sz="2800" b="1">
                <a:latin typeface="Times New Roman" panose="02020603050405020304" pitchFamily="18" charset="0"/>
                <a:ea typeface="华文新魏" pitchFamily="2" charset="-122"/>
              </a:rPr>
              <a:t>秋月照层岭，寒风扫高</a:t>
            </a:r>
            <a:r>
              <a:rPr kumimoji="1" sz="2800" b="1">
                <a:solidFill>
                  <a:srgbClr val="CC3300"/>
                </a:solidFill>
                <a:latin typeface="Times New Roman" panose="02020603050405020304" pitchFamily="18" charset="0"/>
                <a:ea typeface="华文新魏" pitchFamily="2" charset="-122"/>
              </a:rPr>
              <a:t>木。</a:t>
            </a:r>
          </a:p>
        </p:txBody>
      </p:sp>
      <p:sp>
        <p:nvSpPr>
          <p:cNvPr id="48132" name="Text Box 6"/>
          <p:cNvSpPr/>
          <p:nvPr/>
        </p:nvSpPr>
        <p:spPr>
          <a:xfrm>
            <a:off x="4079875" y="5445126"/>
            <a:ext cx="1511300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5pPr>
          </a:lstStyle>
          <a:p>
            <a:r>
              <a:rPr sz="2800" b="1">
                <a:solidFill>
                  <a:srgbClr val="FF0000"/>
                </a:solidFill>
                <a:ea typeface="黑体" panose="02010609060101010101" charset="-122"/>
              </a:rPr>
              <a:t>（饱满）</a:t>
            </a:r>
          </a:p>
        </p:txBody>
      </p:sp>
      <p:sp>
        <p:nvSpPr>
          <p:cNvPr id="48133" name="Text Box 7"/>
          <p:cNvSpPr/>
          <p:nvPr/>
        </p:nvSpPr>
        <p:spPr>
          <a:xfrm>
            <a:off x="8832850" y="5589588"/>
            <a:ext cx="161290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5pPr>
          </a:lstStyle>
          <a:p>
            <a:r>
              <a:rPr sz="2800" b="1">
                <a:solidFill>
                  <a:srgbClr val="FF0000"/>
                </a:solidFill>
                <a:ea typeface="黑体" panose="02010609060101010101" charset="-122"/>
              </a:rPr>
              <a:t>（空阔）</a:t>
            </a:r>
          </a:p>
        </p:txBody>
      </p:sp>
      <p:pic>
        <p:nvPicPr>
          <p:cNvPr id="48134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389" y="1341439"/>
            <a:ext cx="4321175" cy="37433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8135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464" y="1341439"/>
            <a:ext cx="4224337" cy="37433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813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sz="1400"/>
          </a:p>
        </p:txBody>
      </p:sp>
      <p:sp>
        <p:nvSpPr>
          <p:cNvPr id="4813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sz="1400"/>
          </a:p>
        </p:txBody>
      </p:sp>
      <p:sp>
        <p:nvSpPr>
          <p:cNvPr id="2" name="文本框 1"/>
          <p:cNvSpPr txBox="1"/>
          <p:nvPr/>
        </p:nvSpPr>
        <p:spPr>
          <a:xfrm>
            <a:off x="3969385" y="602615"/>
            <a:ext cx="5619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/>
              <a:t>比较“树”和“木”的不同境界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82589" y="837763"/>
            <a:ext cx="8681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论述类文本要能充分地体现出其思维的逻辑性。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882589" y="1534643"/>
            <a:ext cx="5228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注意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文章的基本观点与逻辑层次</a:t>
            </a:r>
          </a:p>
        </p:txBody>
      </p:sp>
      <p:sp>
        <p:nvSpPr>
          <p:cNvPr id="4" name="箭头: 下 3"/>
          <p:cNvSpPr/>
          <p:nvPr/>
        </p:nvSpPr>
        <p:spPr>
          <a:xfrm>
            <a:off x="3420933" y="2017038"/>
            <a:ext cx="301214" cy="10972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82589" y="3042584"/>
            <a:ext cx="5228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连接词：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097739" y="3601736"/>
            <a:ext cx="90902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黑体" panose="02010609060101010101" charset="-122"/>
                <a:ea typeface="黑体" panose="02010609060101010101" charset="-122"/>
              </a:rPr>
              <a:t>1.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总结性词语（于是，总之）</a:t>
            </a:r>
            <a:endParaRPr lang="en-US" altLang="zh-CN" sz="280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 sz="2800">
                <a:latin typeface="黑体" panose="02010609060101010101" charset="-122"/>
                <a:ea typeface="黑体" panose="02010609060101010101" charset="-122"/>
              </a:rPr>
              <a:t>2.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关联词：因为、所以；转折连词（但是；其实、事实上）</a:t>
            </a:r>
            <a:endParaRPr lang="en-US" altLang="zh-CN" sz="280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 sz="2800">
                <a:latin typeface="黑体" panose="02010609060101010101" charset="-122"/>
                <a:ea typeface="黑体" panose="02010609060101010101" charset="-122"/>
              </a:rPr>
              <a:t>3.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过渡词（还，至于）</a:t>
            </a:r>
            <a:endParaRPr lang="en-US" altLang="zh-CN" sz="280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 sz="2800">
                <a:latin typeface="黑体" panose="02010609060101010101" charset="-122"/>
                <a:ea typeface="黑体" panose="02010609060101010101" charset="-122"/>
              </a:rPr>
              <a:t>4.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表顺序的词（首先，其次；第一，第二）</a:t>
            </a:r>
            <a:endParaRPr lang="en-US" altLang="zh-CN" sz="280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 sz="2800">
                <a:latin typeface="黑体" panose="02010609060101010101" charset="-122"/>
                <a:ea typeface="黑体" panose="02010609060101010101" charset="-122"/>
              </a:rPr>
              <a:t>5.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指代词（这，这些）</a:t>
            </a:r>
            <a:endParaRPr lang="en-US" altLang="zh-CN" sz="280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矩形 63489"/>
          <p:cNvSpPr/>
          <p:nvPr/>
        </p:nvSpPr>
        <p:spPr>
          <a:xfrm>
            <a:off x="1667435" y="981075"/>
            <a:ext cx="9606579" cy="437042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5pPr>
          </a:lstStyle>
          <a:p>
            <a:pPr lvl="0"/>
            <a:r>
              <a:rPr sz="2800" b="1">
                <a:latin typeface="黑体" panose="02010609060101010101" charset="-122"/>
                <a:ea typeface="黑体" panose="02010609060101010101" charset="-122"/>
              </a:rPr>
              <a:t>这些不同暗示性的字词进入诗歌,就造成了大不相同的意味。我们不妨看看以下四句诗,它们分别体现了怎样的</a:t>
            </a:r>
            <a:r>
              <a:rPr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意境</a:t>
            </a:r>
            <a:r>
              <a:rPr sz="2800" b="1">
                <a:latin typeface="黑体" panose="02010609060101010101" charset="-122"/>
                <a:ea typeface="黑体" panose="02010609060101010101" charset="-122"/>
              </a:rPr>
              <a:t>?</a:t>
            </a:r>
          </a:p>
          <a:p>
            <a:pPr lvl="0"/>
            <a:endParaRPr b="1">
              <a:solidFill>
                <a:srgbClr val="0000FF"/>
              </a:solidFill>
            </a:endParaRPr>
          </a:p>
          <a:p>
            <a:pPr lvl="0"/>
            <a:endParaRPr sz="28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lvl="0"/>
            <a:r>
              <a:rPr sz="2800" b="1">
                <a:latin typeface="楷体_GB2312" pitchFamily="49" charset="-122"/>
                <a:ea typeface="楷体_GB2312" pitchFamily="49" charset="-122"/>
              </a:rPr>
              <a:t>                    秋月照层岭,寒风扫</a:t>
            </a:r>
            <a:r>
              <a:rPr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高木</a:t>
            </a:r>
            <a:r>
              <a:rPr sz="2800" b="1">
                <a:latin typeface="方正兰亭超细黑简体" pitchFamily="2" charset="-122"/>
                <a:ea typeface="方正兰亭超细黑简体" pitchFamily="2" charset="-122"/>
              </a:rPr>
              <a:t> </a:t>
            </a:r>
          </a:p>
          <a:p>
            <a:pPr lvl="0"/>
            <a:r>
              <a:rPr sz="2800" b="1">
                <a:latin typeface="楷体_GB2312" pitchFamily="49" charset="-122"/>
                <a:ea typeface="楷体_GB2312" pitchFamily="49" charset="-122"/>
              </a:rPr>
              <a:t>                    </a:t>
            </a:r>
            <a:r>
              <a:rPr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高树</a:t>
            </a:r>
            <a:r>
              <a:rPr sz="2800" b="1">
                <a:latin typeface="楷体_GB2312" pitchFamily="49" charset="-122"/>
                <a:ea typeface="楷体_GB2312" pitchFamily="49" charset="-122"/>
              </a:rPr>
              <a:t>多悲风,海水扬其</a:t>
            </a:r>
          </a:p>
          <a:p>
            <a:pPr lvl="0"/>
            <a:r>
              <a:rPr sz="2800" b="1">
                <a:latin typeface="楷体_GB2312" pitchFamily="49" charset="-122"/>
                <a:ea typeface="楷体_GB2312" pitchFamily="49" charset="-122"/>
              </a:rPr>
              <a:t>                    袅袅兮秋风,洞庭波兮</a:t>
            </a:r>
            <a:r>
              <a:rPr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木叶</a:t>
            </a:r>
            <a:r>
              <a:rPr sz="2800" b="1">
                <a:latin typeface="楷体_GB2312" pitchFamily="49" charset="-122"/>
                <a:ea typeface="楷体_GB2312" pitchFamily="49" charset="-122"/>
              </a:rPr>
              <a:t>下</a:t>
            </a:r>
            <a:r>
              <a:rPr sz="2800" b="1">
                <a:latin typeface="方正兰亭超细黑简体" pitchFamily="2" charset="-122"/>
                <a:ea typeface="方正兰亭超细黑简体" pitchFamily="2" charset="-122"/>
              </a:rPr>
              <a:t>  </a:t>
            </a:r>
          </a:p>
          <a:p>
            <a:pPr lvl="0"/>
            <a:r>
              <a:rPr sz="2800" b="1">
                <a:latin typeface="楷体_GB2312" pitchFamily="49" charset="-122"/>
                <a:ea typeface="楷体_GB2312" pitchFamily="49" charset="-122"/>
              </a:rPr>
              <a:t>                    美女妖且闲,采桑歧路间,</a:t>
            </a:r>
            <a:endParaRPr lang="en-US" sz="2800" b="1">
              <a:latin typeface="楷体_GB2312" pitchFamily="49" charset="-122"/>
              <a:ea typeface="楷体_GB2312" pitchFamily="49" charset="-122"/>
            </a:endParaRPr>
          </a:p>
          <a:p>
            <a:pPr lvl="0"/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                    </a:t>
            </a:r>
            <a:r>
              <a:rPr sz="2800" b="1">
                <a:latin typeface="楷体_GB2312" pitchFamily="49" charset="-122"/>
                <a:ea typeface="楷体_GB2312" pitchFamily="49" charset="-122"/>
              </a:rPr>
              <a:t>柔条纷冉冉,</a:t>
            </a:r>
            <a:r>
              <a:rPr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落叶</a:t>
            </a:r>
            <a:r>
              <a:rPr sz="2800" b="1">
                <a:latin typeface="楷体_GB2312" pitchFamily="49" charset="-122"/>
                <a:ea typeface="楷体_GB2312" pitchFamily="49" charset="-122"/>
              </a:rPr>
              <a:t>何翩翩 </a:t>
            </a:r>
            <a:br>
              <a:rPr sz="28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</a:br>
            <a:r>
              <a:rPr b="1">
                <a:solidFill>
                  <a:srgbClr val="0000FF"/>
                </a:solidFill>
              </a:rPr>
              <a:t>    </a:t>
            </a:r>
          </a:p>
          <a:p>
            <a:pPr lvl="0"/>
            <a:r>
              <a:rPr b="1">
                <a:solidFill>
                  <a:srgbClr val="0000FF"/>
                </a:solidFill>
              </a:rPr>
              <a:t>       </a:t>
            </a:r>
            <a:endParaRPr sz="2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349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sz="1400"/>
          </a:p>
        </p:txBody>
      </p:sp>
      <p:sp>
        <p:nvSpPr>
          <p:cNvPr id="6349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sz="1400"/>
          </a:p>
        </p:txBody>
      </p:sp>
      <p:sp>
        <p:nvSpPr>
          <p:cNvPr id="6" name="文本框 5"/>
          <p:cNvSpPr txBox="1"/>
          <p:nvPr/>
        </p:nvSpPr>
        <p:spPr>
          <a:xfrm>
            <a:off x="2043953" y="2521059"/>
            <a:ext cx="175080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zh-CN" altLang="en-US" sz="2800" b="1">
                <a:solidFill>
                  <a:srgbClr val="006600"/>
                </a:solidFill>
                <a:latin typeface="方正兰亭超细黑简体" pitchFamily="2" charset="-122"/>
                <a:ea typeface="方正兰亭超细黑简体" pitchFamily="2" charset="-122"/>
              </a:rPr>
              <a:t>空阔 黄色</a:t>
            </a:r>
            <a:br>
              <a:rPr lang="zh-CN" altLang="en-US" sz="2800" b="1">
                <a:solidFill>
                  <a:srgbClr val="0000FF"/>
                </a:solidFill>
                <a:latin typeface="方正兰亭超细黑简体" pitchFamily="2" charset="-122"/>
                <a:ea typeface="方正兰亭超细黑简体" pitchFamily="2" charset="-122"/>
              </a:rPr>
            </a:br>
            <a:r>
              <a:rPr lang="zh-CN" altLang="en-US" sz="2800" b="1">
                <a:solidFill>
                  <a:srgbClr val="006600"/>
                </a:solidFill>
                <a:latin typeface="方正兰亭超细黑简体" pitchFamily="2" charset="-122"/>
                <a:ea typeface="方正兰亭超细黑简体" pitchFamily="2" charset="-122"/>
              </a:rPr>
              <a:t>饱满 绿色</a:t>
            </a:r>
            <a:endParaRPr lang="zh-CN" altLang="en-US" sz="2800" b="1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  <a:p>
            <a:pPr lvl="0"/>
            <a:r>
              <a:rPr lang="zh-CN" altLang="en-US" sz="2800" b="1">
                <a:solidFill>
                  <a:srgbClr val="006600"/>
                </a:solidFill>
                <a:latin typeface="方正兰亭超细黑简体" pitchFamily="2" charset="-122"/>
                <a:ea typeface="方正兰亭超细黑简体" pitchFamily="2" charset="-122"/>
              </a:rPr>
              <a:t>疏朗 微黄</a:t>
            </a:r>
            <a:endParaRPr lang="zh-CN" altLang="en-US" sz="2800" b="1">
              <a:solidFill>
                <a:srgbClr val="0000FF"/>
              </a:solidFill>
              <a:latin typeface="方正兰亭超细黑简体" pitchFamily="2" charset="-122"/>
              <a:ea typeface="方正兰亭超细黑简体" pitchFamily="2" charset="-122"/>
            </a:endParaRPr>
          </a:p>
          <a:p>
            <a:pPr lvl="0"/>
            <a:r>
              <a:rPr lang="zh-CN" altLang="en-US" sz="2800" b="1">
                <a:solidFill>
                  <a:srgbClr val="006600"/>
                </a:solidFill>
                <a:latin typeface="方正兰亭超细黑简体" pitchFamily="2" charset="-122"/>
                <a:ea typeface="方正兰亭超细黑简体" pitchFamily="2" charset="-122"/>
              </a:rPr>
              <a:t>繁润 绿色</a:t>
            </a:r>
            <a:endParaRPr lang="zh-CN" altLang="en-US" sz="2800"/>
          </a:p>
        </p:txBody>
      </p:sp>
      <p:sp>
        <p:nvSpPr>
          <p:cNvPr id="8" name="文本框 7"/>
          <p:cNvSpPr txBox="1"/>
          <p:nvPr/>
        </p:nvSpPr>
        <p:spPr>
          <a:xfrm>
            <a:off x="1323192" y="4848735"/>
            <a:ext cx="90364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不同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暗示性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的字进入诗歌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往往产生了不同的意境与情感。</a:t>
            </a:r>
            <a:endParaRPr lang="zh-CN" alt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矩形 62465"/>
          <p:cNvSpPr/>
          <p:nvPr/>
        </p:nvSpPr>
        <p:spPr>
          <a:xfrm>
            <a:off x="1140311" y="2708276"/>
            <a:ext cx="4703277" cy="1600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kumimoji="1" sz="2800" b="1">
                <a:latin typeface="黑体" panose="02010609060101010101" charset="-122"/>
                <a:ea typeface="黑体" panose="02010609060101010101" charset="-122"/>
              </a:rPr>
              <a:t>美女妖且闲，采桑歧路间。柔条何冉冉，</a:t>
            </a:r>
            <a:r>
              <a:rPr kumimoji="1" sz="2800" b="1" u="sng">
                <a:latin typeface="黑体" panose="02010609060101010101" charset="-122"/>
                <a:ea typeface="黑体" panose="02010609060101010101" charset="-122"/>
              </a:rPr>
              <a:t>     </a:t>
            </a:r>
            <a:r>
              <a:rPr kumimoji="1" sz="2800" b="1">
                <a:latin typeface="黑体" panose="02010609060101010101" charset="-122"/>
                <a:ea typeface="黑体" panose="02010609060101010101" charset="-122"/>
              </a:rPr>
              <a:t>何翩翩。</a:t>
            </a:r>
          </a:p>
          <a:p>
            <a:pPr lvl="0">
              <a:spcBef>
                <a:spcPct val="50000"/>
              </a:spcBef>
            </a:pPr>
            <a:r>
              <a:rPr kumimoji="1" sz="2800" b="1">
                <a:latin typeface="Times New Roman" panose="02020603050405020304" pitchFamily="18" charset="0"/>
                <a:ea typeface="华文中宋" pitchFamily="2" charset="-122"/>
              </a:rPr>
              <a:t>         </a:t>
            </a:r>
            <a:r>
              <a:rPr kumimoji="1" sz="2400" b="1">
                <a:latin typeface="Times New Roman" panose="02020603050405020304" pitchFamily="18" charset="0"/>
                <a:ea typeface="华文中宋" pitchFamily="2" charset="-122"/>
              </a:rPr>
              <a:t>——曹植《美女篇》</a:t>
            </a:r>
          </a:p>
        </p:txBody>
      </p:sp>
      <p:sp>
        <p:nvSpPr>
          <p:cNvPr id="62467" name="矩形 62466"/>
          <p:cNvSpPr/>
          <p:nvPr/>
        </p:nvSpPr>
        <p:spPr>
          <a:xfrm>
            <a:off x="7896226" y="2781301"/>
            <a:ext cx="2782251" cy="95410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kumimoji="1" sz="2800" b="1">
                <a:latin typeface="Times New Roman" panose="02020603050405020304" pitchFamily="18" charset="0"/>
              </a:rPr>
              <a:t>春夏之交饱含水分的繁密的叶子。</a:t>
            </a:r>
          </a:p>
        </p:txBody>
      </p:sp>
      <p:sp>
        <p:nvSpPr>
          <p:cNvPr id="62468" name="矩形 62467"/>
          <p:cNvSpPr/>
          <p:nvPr/>
        </p:nvSpPr>
        <p:spPr>
          <a:xfrm>
            <a:off x="1168401" y="4135776"/>
            <a:ext cx="4640262" cy="181588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kumimoji="1" sz="2800" b="1">
                <a:latin typeface="黑体" panose="02010609060101010101" charset="-122"/>
                <a:ea typeface="黑体" panose="02010609060101010101" charset="-122"/>
              </a:rPr>
              <a:t>静夜四无邻，荒居旧业贫。</a:t>
            </a:r>
          </a:p>
          <a:p>
            <a:pPr lvl="0">
              <a:spcBef>
                <a:spcPct val="50000"/>
              </a:spcBef>
            </a:pPr>
            <a:r>
              <a:rPr kumimoji="1" sz="2800" b="1">
                <a:latin typeface="黑体" panose="02010609060101010101" charset="-122"/>
                <a:ea typeface="黑体" panose="02010609060101010101" charset="-122"/>
              </a:rPr>
              <a:t>雨中</a:t>
            </a:r>
            <a:r>
              <a:rPr kumimoji="1" sz="2800" b="1" u="sng">
                <a:latin typeface="黑体" panose="02010609060101010101" charset="-122"/>
                <a:ea typeface="黑体" panose="02010609060101010101" charset="-122"/>
              </a:rPr>
              <a:t>     </a:t>
            </a:r>
            <a:r>
              <a:rPr kumimoji="1" sz="2800" b="1">
                <a:latin typeface="黑体" panose="02010609060101010101" charset="-122"/>
                <a:ea typeface="黑体" panose="02010609060101010101" charset="-122"/>
              </a:rPr>
              <a:t>树，灯下白头人。</a:t>
            </a:r>
          </a:p>
          <a:p>
            <a:pPr lvl="0">
              <a:spcBef>
                <a:spcPct val="50000"/>
              </a:spcBef>
            </a:pPr>
            <a:r>
              <a:rPr kumimoji="1" sz="2800" b="1">
                <a:latin typeface="华文中宋" pitchFamily="2" charset="-122"/>
                <a:ea typeface="华文中宋" pitchFamily="2" charset="-122"/>
              </a:rPr>
              <a:t> </a:t>
            </a:r>
            <a:r>
              <a:rPr kumimoji="1" sz="2400" b="1">
                <a:latin typeface="华文中宋" pitchFamily="2" charset="-122"/>
                <a:ea typeface="华文中宋" pitchFamily="2" charset="-122"/>
              </a:rPr>
              <a:t>—司空曙《喜外弟卢纶见宿》</a:t>
            </a:r>
          </a:p>
        </p:txBody>
      </p:sp>
      <p:sp>
        <p:nvSpPr>
          <p:cNvPr id="62469" name="箭头: 右 62468"/>
          <p:cNvSpPr/>
          <p:nvPr/>
        </p:nvSpPr>
        <p:spPr>
          <a:xfrm>
            <a:off x="5933944" y="4975016"/>
            <a:ext cx="1554162" cy="144462"/>
          </a:xfrm>
          <a:prstGeom prst="rightArrow">
            <a:avLst>
              <a:gd name="adj1" fmla="val 50000"/>
              <a:gd name="adj2" fmla="val 268957"/>
            </a:avLst>
          </a:prstGeom>
          <a:solidFill>
            <a:srgbClr val="FFCC00"/>
          </a:solidFill>
          <a:ln>
            <a:solidFill>
              <a:schemeClr val="tx1"/>
            </a:solidFill>
            <a:miter lim="800000"/>
          </a:ln>
        </p:spPr>
        <p:txBody>
          <a:bodyPr/>
          <a:lstStyle/>
          <a:p>
            <a:endParaRPr sz="2000"/>
          </a:p>
        </p:txBody>
      </p:sp>
      <p:sp>
        <p:nvSpPr>
          <p:cNvPr id="62470" name="箭头: 右 62469"/>
          <p:cNvSpPr/>
          <p:nvPr/>
        </p:nvSpPr>
        <p:spPr>
          <a:xfrm>
            <a:off x="5931134" y="2996660"/>
            <a:ext cx="1617663" cy="142875"/>
          </a:xfrm>
          <a:prstGeom prst="rightArrow">
            <a:avLst>
              <a:gd name="adj1" fmla="val 50000"/>
              <a:gd name="adj2" fmla="val 283056"/>
            </a:avLst>
          </a:prstGeom>
          <a:solidFill>
            <a:srgbClr val="FFCC00"/>
          </a:solidFill>
          <a:ln>
            <a:solidFill>
              <a:schemeClr val="tx1"/>
            </a:solidFill>
            <a:miter lim="800000"/>
          </a:ln>
        </p:spPr>
        <p:txBody>
          <a:bodyPr/>
          <a:lstStyle/>
          <a:p>
            <a:endParaRPr sz="2000"/>
          </a:p>
        </p:txBody>
      </p:sp>
      <p:sp>
        <p:nvSpPr>
          <p:cNvPr id="62471" name="矩形 62470"/>
          <p:cNvSpPr/>
          <p:nvPr/>
        </p:nvSpPr>
        <p:spPr>
          <a:xfrm>
            <a:off x="8026400" y="4495226"/>
            <a:ext cx="2423476" cy="95410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kumimoji="1" sz="2800" b="1">
                <a:latin typeface="Times New Roman" panose="02020603050405020304" pitchFamily="18" charset="0"/>
              </a:rPr>
              <a:t>微黄而不飘零，因雨而湿润着。</a:t>
            </a:r>
          </a:p>
        </p:txBody>
      </p:sp>
      <p:sp>
        <p:nvSpPr>
          <p:cNvPr id="62472" name="矩形 62471"/>
          <p:cNvSpPr/>
          <p:nvPr/>
        </p:nvSpPr>
        <p:spPr>
          <a:xfrm>
            <a:off x="3454400" y="3097868"/>
            <a:ext cx="1170604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5pPr>
          </a:lstStyle>
          <a:p>
            <a:pPr lvl="0"/>
            <a:r>
              <a: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落叶</a:t>
            </a:r>
          </a:p>
        </p:txBody>
      </p:sp>
      <p:sp>
        <p:nvSpPr>
          <p:cNvPr id="62473" name="矩形 62472"/>
          <p:cNvSpPr/>
          <p:nvPr/>
        </p:nvSpPr>
        <p:spPr>
          <a:xfrm>
            <a:off x="2032000" y="4713406"/>
            <a:ext cx="936625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5pPr>
          </a:lstStyle>
          <a:p>
            <a:pPr lvl="0"/>
            <a:r>
              <a:rPr kumimoji="1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黄叶</a:t>
            </a:r>
          </a:p>
        </p:txBody>
      </p:sp>
      <p:sp>
        <p:nvSpPr>
          <p:cNvPr id="62474" name="矩形 62473"/>
          <p:cNvSpPr/>
          <p:nvPr/>
        </p:nvSpPr>
        <p:spPr>
          <a:xfrm>
            <a:off x="1140311" y="1811229"/>
            <a:ext cx="5135077" cy="6463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ctr" anchorCtr="0">
            <a:spAutoFit/>
          </a:bodyPr>
          <a:lstStyle>
            <a:defPPr>
              <a:defRPr lang="zh-CN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5pPr>
          </a:lstStyle>
          <a:p>
            <a:pPr lvl="0"/>
            <a:r>
              <a:rPr sz="2800" b="1">
                <a:latin typeface="黑体" panose="02010609060101010101" charset="-122"/>
                <a:ea typeface="黑体" panose="02010609060101010101" charset="-122"/>
              </a:rPr>
              <a:t>袅袅兮秋风，洞庭波兮</a:t>
            </a:r>
            <a:r>
              <a:rPr sz="2800" b="1" u="sng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木叶</a:t>
            </a:r>
            <a:r>
              <a:rPr sz="2800" b="1">
                <a:latin typeface="黑体" panose="02010609060101010101" charset="-122"/>
                <a:ea typeface="黑体" panose="02010609060101010101" charset="-122"/>
              </a:rPr>
              <a:t>下</a:t>
            </a:r>
            <a:r>
              <a:rPr sz="3600" b="1">
                <a:latin typeface="华文中宋" pitchFamily="2" charset="-122"/>
                <a:ea typeface="华文中宋" pitchFamily="2" charset="-122"/>
              </a:rPr>
              <a:t> </a:t>
            </a:r>
          </a:p>
        </p:txBody>
      </p:sp>
      <p:sp>
        <p:nvSpPr>
          <p:cNvPr id="62475" name="箭头: 右 62474"/>
          <p:cNvSpPr/>
          <p:nvPr/>
        </p:nvSpPr>
        <p:spPr>
          <a:xfrm>
            <a:off x="6153943" y="2062163"/>
            <a:ext cx="1295400" cy="144462"/>
          </a:xfrm>
          <a:prstGeom prst="rightArrow">
            <a:avLst>
              <a:gd name="adj1" fmla="val 50000"/>
              <a:gd name="adj2" fmla="val 224177"/>
            </a:avLst>
          </a:prstGeom>
          <a:solidFill>
            <a:srgbClr val="FFCC00"/>
          </a:solidFill>
          <a:ln>
            <a:solidFill>
              <a:schemeClr val="tx1"/>
            </a:solidFill>
            <a:miter lim="800000"/>
          </a:ln>
        </p:spPr>
        <p:txBody>
          <a:bodyPr/>
          <a:lstStyle/>
          <a:p>
            <a:endParaRPr sz="2000"/>
          </a:p>
        </p:txBody>
      </p:sp>
      <p:sp>
        <p:nvSpPr>
          <p:cNvPr id="62476" name="矩形 62475"/>
          <p:cNvSpPr/>
          <p:nvPr/>
        </p:nvSpPr>
        <p:spPr>
          <a:xfrm>
            <a:off x="8026400" y="2021483"/>
            <a:ext cx="2782251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ctr" anchorCtr="0">
            <a:spAutoFit/>
          </a:bodyPr>
          <a:lstStyle>
            <a:defPPr>
              <a:defRPr lang="zh-CN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5pPr>
          </a:lstStyle>
          <a:p>
            <a:pPr lvl="0"/>
            <a:r>
              <a:rPr sz="2800" b="1"/>
              <a:t>飘零中透些微黄 </a:t>
            </a:r>
          </a:p>
        </p:txBody>
      </p:sp>
      <p:sp>
        <p:nvSpPr>
          <p:cNvPr id="62477" name="矩形 62476"/>
          <p:cNvSpPr/>
          <p:nvPr/>
        </p:nvSpPr>
        <p:spPr>
          <a:xfrm>
            <a:off x="3881438" y="803166"/>
            <a:ext cx="4014788" cy="646331"/>
          </a:xfrm>
          <a:prstGeom prst="rect">
            <a:avLst/>
          </a:prstGeom>
          <a:noFill/>
          <a:ln>
            <a:solidFill>
              <a:srgbClr val="800080"/>
            </a:solidFill>
            <a:miter lim="800000"/>
          </a:ln>
        </p:spPr>
        <p:txBody>
          <a:bodyPr wrap="square" anchor="ctr" anchorCtr="0">
            <a:spAutoFit/>
          </a:bodyPr>
          <a:lstStyle>
            <a:defPPr>
              <a:defRPr lang="zh-CN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5pPr>
          </a:lstStyle>
          <a:p>
            <a:pPr lvl="0"/>
            <a:r>
              <a:rPr sz="3600" b="1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</a:rPr>
              <a:t>体会感觉是否一样？ </a:t>
            </a:r>
          </a:p>
        </p:txBody>
      </p:sp>
      <p:sp>
        <p:nvSpPr>
          <p:cNvPr id="6247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sz="1600"/>
          </a:p>
        </p:txBody>
      </p:sp>
      <p:sp>
        <p:nvSpPr>
          <p:cNvPr id="6247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sz="16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62471" grpId="0"/>
      <p:bldP spid="624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Text Box 4"/>
          <p:cNvSpPr/>
          <p:nvPr/>
        </p:nvSpPr>
        <p:spPr>
          <a:xfrm>
            <a:off x="978947" y="1130806"/>
            <a:ext cx="10520979" cy="2954655"/>
          </a:xfrm>
          <a:prstGeom prst="rect">
            <a:avLst/>
          </a:prstGeom>
          <a:noFill/>
          <a:ln w="349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kumimoji="1" sz="3200">
                <a:latin typeface="Times New Roman" panose="02020603050405020304" pitchFamily="18" charset="0"/>
              </a:rPr>
              <a:t>       </a:t>
            </a:r>
            <a:r>
              <a:rPr kumimoji="1" sz="2800" b="1">
                <a:latin typeface="Times New Roman" panose="02020603050405020304" pitchFamily="18" charset="0"/>
              </a:rPr>
              <a:t>作者通过说“木叶”，告诉人们诗歌语言是富于暗示性的，提倡推敲用字用词，更好的把握诗歌的内涵和意境。</a:t>
            </a:r>
          </a:p>
          <a:p>
            <a:pPr>
              <a:spcBef>
                <a:spcPct val="50000"/>
              </a:spcBef>
            </a:pPr>
            <a:r>
              <a:rPr kumimoji="1" sz="2800" b="1">
                <a:latin typeface="Times New Roman" panose="02020603050405020304" pitchFamily="18" charset="0"/>
              </a:rPr>
              <a:t>      “这暗示性</a:t>
            </a:r>
            <a:r>
              <a:rPr sz="2800" b="1"/>
              <a:t>仿佛是</a:t>
            </a:r>
            <a:r>
              <a:rPr sz="2800" b="1">
                <a:solidFill>
                  <a:srgbClr val="FF0000"/>
                </a:solidFill>
              </a:rPr>
              <a:t>概念</a:t>
            </a:r>
            <a:r>
              <a:rPr sz="2800" b="1"/>
              <a:t>的影子，常常躲在</a:t>
            </a:r>
            <a:r>
              <a:rPr sz="2800" b="1">
                <a:solidFill>
                  <a:srgbClr val="FF0000"/>
                </a:solidFill>
              </a:rPr>
              <a:t>概念的背后</a:t>
            </a:r>
            <a:r>
              <a:rPr sz="2800" b="1"/>
              <a:t>我们不留心就不会察觉它的存在。敏感而有修养的诗人们正在于能认识</a:t>
            </a:r>
            <a:r>
              <a:rPr sz="2800" b="1">
                <a:solidFill>
                  <a:srgbClr val="FF0000"/>
                </a:solidFill>
              </a:rPr>
              <a:t>语言形象</a:t>
            </a:r>
            <a:r>
              <a:rPr sz="2800" b="1"/>
              <a:t>中一切</a:t>
            </a:r>
            <a:r>
              <a:rPr sz="2800" b="1">
                <a:solidFill>
                  <a:srgbClr val="FF0000"/>
                </a:solidFill>
              </a:rPr>
              <a:t>潜在的力量</a:t>
            </a:r>
            <a:r>
              <a:rPr sz="2800" b="1"/>
              <a:t>，把这些潜在的力量与概念中的意义交织组合起来，成为</a:t>
            </a:r>
            <a:r>
              <a:rPr sz="2800" b="1">
                <a:solidFill>
                  <a:srgbClr val="FF0000"/>
                </a:solidFill>
              </a:rPr>
              <a:t>丰富多彩</a:t>
            </a:r>
            <a:r>
              <a:rPr sz="2800" b="1"/>
              <a:t>一言难尽的言说。”</a:t>
            </a:r>
            <a:endParaRPr kumimoji="1" sz="2800" b="1">
              <a:latin typeface="Times New Roman" panose="02020603050405020304" pitchFamily="18" charset="0"/>
            </a:endParaRPr>
          </a:p>
        </p:txBody>
      </p:sp>
      <p:sp>
        <p:nvSpPr>
          <p:cNvPr id="5632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sz="1400"/>
          </a:p>
        </p:txBody>
      </p:sp>
      <p:sp>
        <p:nvSpPr>
          <p:cNvPr id="5632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sz="140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31130" y="693901"/>
            <a:ext cx="3031894" cy="701675"/>
          </a:xfrm>
          <a:prstGeom prst="rect">
            <a:avLst/>
          </a:prstGeom>
          <a:solidFill>
            <a:srgbClr val="996600">
              <a:alpha val="60001"/>
            </a:srgbClr>
          </a:solidFill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解题</a:t>
            </a:r>
            <a:endParaRPr sz="4000" b="1" dirty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59105" y="1866945"/>
            <a:ext cx="6454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这是一篇关于中国古典诗歌的学术论文。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259105" y="2599924"/>
            <a:ext cx="6314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木叶：中国古典诗歌的常见意象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259105" y="3734857"/>
            <a:ext cx="8885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提问：如果你写一篇关于诗歌意象的论文，你的行文思路是什么？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矩形 5123"/>
          <p:cNvSpPr/>
          <p:nvPr/>
        </p:nvSpPr>
        <p:spPr>
          <a:xfrm>
            <a:off x="6702537" y="2704493"/>
            <a:ext cx="3097212" cy="213622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80000"/>
              </a:lnSpc>
              <a:spcBef>
                <a:spcPct val="50000"/>
              </a:spcBef>
            </a:pPr>
            <a:r>
              <a:rPr sz="4800" b="1">
                <a:ea typeface="华文新魏" pitchFamily="2" charset="-122"/>
              </a:rPr>
              <a:t>· </a:t>
            </a:r>
            <a:r>
              <a:rPr sz="3600" b="1">
                <a:ea typeface="华文新魏" pitchFamily="2" charset="-122"/>
              </a:rPr>
              <a:t>删去例子</a:t>
            </a:r>
          </a:p>
          <a:p>
            <a:pPr lvl="0">
              <a:lnSpc>
                <a:spcPct val="80000"/>
              </a:lnSpc>
              <a:spcBef>
                <a:spcPct val="50000"/>
              </a:spcBef>
            </a:pPr>
            <a:r>
              <a:rPr sz="3600" b="1">
                <a:ea typeface="华文新魏" pitchFamily="2" charset="-122"/>
              </a:rPr>
              <a:t>· 划记观点</a:t>
            </a:r>
          </a:p>
          <a:p>
            <a:pPr lvl="0">
              <a:lnSpc>
                <a:spcPct val="80000"/>
              </a:lnSpc>
              <a:spcBef>
                <a:spcPct val="50000"/>
              </a:spcBef>
            </a:pPr>
            <a:r>
              <a:rPr sz="3600" b="1">
                <a:ea typeface="华文新魏" pitchFamily="2" charset="-122"/>
              </a:rPr>
              <a:t>· 整理脉络</a:t>
            </a:r>
          </a:p>
        </p:txBody>
      </p:sp>
      <p:pic>
        <p:nvPicPr>
          <p:cNvPr id="5125" name="图片 5124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287967" y="2531181"/>
            <a:ext cx="3413125" cy="2482850"/>
          </a:xfrm>
          <a:prstGeom prst="rect">
            <a:avLst/>
          </a:prstGeom>
          <a:noFill/>
          <a:ln w="76200" cmpd="tri">
            <a:solidFill>
              <a:srgbClr val="996600"/>
            </a:solidFill>
            <a:miter lim="800000"/>
          </a:ln>
        </p:spPr>
      </p:pic>
      <p:sp>
        <p:nvSpPr>
          <p:cNvPr id="512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sz="1400"/>
          </a:p>
        </p:txBody>
      </p:sp>
      <p:sp>
        <p:nvSpPr>
          <p:cNvPr id="512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sz="1400"/>
          </a:p>
        </p:txBody>
      </p:sp>
      <p:sp>
        <p:nvSpPr>
          <p:cNvPr id="8" name="矩形 7"/>
          <p:cNvSpPr/>
          <p:nvPr/>
        </p:nvSpPr>
        <p:spPr>
          <a:xfrm>
            <a:off x="1015272" y="480976"/>
            <a:ext cx="3685820" cy="707886"/>
          </a:xfrm>
          <a:prstGeom prst="rect">
            <a:avLst/>
          </a:prstGeom>
          <a:solidFill>
            <a:srgbClr val="996600">
              <a:alpha val="60001"/>
            </a:srgbClr>
          </a:solidFill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5pPr>
          </a:lstStyle>
          <a:p>
            <a:pPr algn="ctr"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整体感知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858182" y="1530990"/>
            <a:ext cx="55101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速读文章，理清思路：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9217"/>
          <p:cNvSpPr/>
          <p:nvPr/>
        </p:nvSpPr>
        <p:spPr>
          <a:xfrm>
            <a:off x="892175" y="447026"/>
            <a:ext cx="2663825" cy="52322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zh-CN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文</a:t>
            </a: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段</a:t>
            </a:r>
            <a:r>
              <a:rPr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内容:</a:t>
            </a:r>
          </a:p>
        </p:txBody>
      </p:sp>
      <p:sp>
        <p:nvSpPr>
          <p:cNvPr id="9219" name="矩形 9218"/>
          <p:cNvSpPr/>
          <p:nvPr/>
        </p:nvSpPr>
        <p:spPr>
          <a:xfrm>
            <a:off x="2026144" y="1102663"/>
            <a:ext cx="72142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square">
            <a:spAutoFit/>
          </a:bodyPr>
          <a:lstStyle>
            <a:defPPr>
              <a:defRPr lang="zh-CN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2400" b="1">
                <a:latin typeface="Times New Roman" panose="02020603050405020304" pitchFamily="18" charset="0"/>
              </a:rPr>
              <a:t>1.说明从屈原开始，“木叶”成为诗人钟爱的形象。</a:t>
            </a:r>
          </a:p>
        </p:txBody>
      </p:sp>
      <p:sp>
        <p:nvSpPr>
          <p:cNvPr id="9220" name="矩形 9219"/>
          <p:cNvSpPr/>
          <p:nvPr/>
        </p:nvSpPr>
        <p:spPr>
          <a:xfrm>
            <a:off x="1957389" y="1666387"/>
            <a:ext cx="7704137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zh-CN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2400" b="1">
                <a:latin typeface="Times New Roman" panose="02020603050405020304" pitchFamily="18" charset="0"/>
              </a:rPr>
              <a:t>２.古代诗歌中很少用“树叶”，后又发展到用“落木”。</a:t>
            </a:r>
          </a:p>
        </p:txBody>
      </p:sp>
      <p:sp>
        <p:nvSpPr>
          <p:cNvPr id="9221" name="矩形 9220"/>
          <p:cNvSpPr/>
          <p:nvPr/>
        </p:nvSpPr>
        <p:spPr>
          <a:xfrm>
            <a:off x="1600664" y="2202899"/>
            <a:ext cx="9065748" cy="1200329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square">
            <a:spAutoFit/>
          </a:bodyPr>
          <a:lstStyle>
            <a:defPPr>
              <a:defRPr lang="zh-CN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  </a:t>
            </a:r>
            <a:r>
              <a:rPr sz="2400" b="1">
                <a:latin typeface="Times New Roman" panose="02020603050405020304" pitchFamily="18" charset="0"/>
              </a:rPr>
              <a:t>３.说明“木叶”“落木”与“树叶”“落叶”的不同，关键在于“木” 字。在诗歌中，概念相同的词语，也有可能在形象上大有区别。</a:t>
            </a:r>
          </a:p>
        </p:txBody>
      </p:sp>
      <p:sp>
        <p:nvSpPr>
          <p:cNvPr id="9222" name="矩形 9221"/>
          <p:cNvSpPr/>
          <p:nvPr/>
        </p:nvSpPr>
        <p:spPr>
          <a:xfrm>
            <a:off x="1957389" y="3407623"/>
            <a:ext cx="7273925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zh-CN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2400" b="1">
                <a:latin typeface="Times New Roman" panose="02020603050405020304" pitchFamily="18" charset="0"/>
              </a:rPr>
              <a:t>４.说明“木”的第一个艺术特征：含有落叶的因素。</a:t>
            </a:r>
          </a:p>
        </p:txBody>
      </p:sp>
      <p:sp>
        <p:nvSpPr>
          <p:cNvPr id="9223" name="矩形 9222"/>
          <p:cNvSpPr/>
          <p:nvPr/>
        </p:nvSpPr>
        <p:spPr>
          <a:xfrm>
            <a:off x="1670051" y="4342661"/>
            <a:ext cx="8996361" cy="830997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square">
            <a:spAutoFit/>
          </a:bodyPr>
          <a:lstStyle>
            <a:defPPr>
              <a:defRPr lang="zh-CN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sz="2400" b="1">
                <a:latin typeface="Times New Roman" panose="02020603050405020304" pitchFamily="18" charset="0"/>
              </a:rPr>
              <a:t>６.第二个艺术特征：有落叶的微黄与干燥之感，带来疏朗的秋天气息。</a:t>
            </a:r>
          </a:p>
        </p:txBody>
      </p:sp>
      <p:sp>
        <p:nvSpPr>
          <p:cNvPr id="9224" name="矩形 9223"/>
          <p:cNvSpPr/>
          <p:nvPr/>
        </p:nvSpPr>
        <p:spPr>
          <a:xfrm>
            <a:off x="1957389" y="3839423"/>
            <a:ext cx="6264275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zh-CN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2400" b="1">
                <a:latin typeface="Times New Roman" panose="02020603050405020304" pitchFamily="18" charset="0"/>
              </a:rPr>
              <a:t>５.说明为什么会有这个特征。（有暗示性）</a:t>
            </a:r>
          </a:p>
        </p:txBody>
      </p:sp>
      <p:sp>
        <p:nvSpPr>
          <p:cNvPr id="9225" name="矩形 9224"/>
          <p:cNvSpPr/>
          <p:nvPr/>
        </p:nvSpPr>
        <p:spPr>
          <a:xfrm>
            <a:off x="1525588" y="5134824"/>
            <a:ext cx="9393946" cy="830997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square">
            <a:spAutoFit/>
          </a:bodyPr>
          <a:lstStyle>
            <a:defPPr>
              <a:defRPr lang="zh-CN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   </a:t>
            </a:r>
            <a:r>
              <a:rPr sz="2400" b="1">
                <a:latin typeface="Times New Roman" panose="02020603050405020304" pitchFamily="18" charset="0"/>
              </a:rPr>
              <a:t>７.说明“木叶”与“树叶”在概念上相差无几，在艺术形象上的差别几乎是一字千里。</a:t>
            </a:r>
          </a:p>
        </p:txBody>
      </p:sp>
      <p:sp>
        <p:nvSpPr>
          <p:cNvPr id="9226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5974610"/>
            <a:ext cx="2844800" cy="365125"/>
          </a:xfrm>
        </p:spPr>
        <p:txBody>
          <a:bodyPr/>
          <a:lstStyle/>
          <a:p>
            <a:pPr lvl="0"/>
            <a:endParaRPr sz="1400"/>
          </a:p>
        </p:txBody>
      </p:sp>
      <p:sp>
        <p:nvSpPr>
          <p:cNvPr id="922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56000" y="5974610"/>
            <a:ext cx="3860800" cy="365125"/>
          </a:xfrm>
        </p:spPr>
        <p:txBody>
          <a:bodyPr/>
          <a:lstStyle/>
          <a:p>
            <a:pPr lvl="0" algn="ctr"/>
            <a:endParaRPr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/>
      <p:bldP spid="9221" grpId="0"/>
      <p:bldP spid="9222" grpId="0"/>
      <p:bldP spid="9223" grpId="0"/>
      <p:bldP spid="9224" grpId="0"/>
      <p:bldP spid="9225" grpId="0"/>
      <p:bldP spid="9226" grpId="0"/>
      <p:bldP spid="92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75618" y="1205630"/>
            <a:ext cx="8976168" cy="2800767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defRPr/>
            </a:pPr>
            <a:r>
              <a:rPr lang="zh-CN" altLang="en-US" sz="3200" b="1" noProof="1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charset="-122"/>
                <a:ea typeface="黑体" panose="02010609060101010101" charset="-122"/>
                <a:cs typeface="+mn-ea"/>
              </a:rPr>
              <a:t>第</a:t>
            </a:r>
            <a:r>
              <a:rPr lang="en-US" altLang="zh-CN" sz="3200" b="1" noProof="1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charset="-122"/>
                <a:ea typeface="黑体" panose="02010609060101010101" charset="-122"/>
                <a:cs typeface="+mn-ea"/>
              </a:rPr>
              <a:t>7</a:t>
            </a:r>
            <a:r>
              <a:rPr lang="zh-CN" altLang="en-US" sz="3200" b="1" noProof="1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charset="-122"/>
                <a:ea typeface="黑体" panose="02010609060101010101" charset="-122"/>
                <a:cs typeface="+mn-ea"/>
              </a:rPr>
              <a:t>段：</a:t>
            </a:r>
            <a:endParaRPr lang="en-US" altLang="zh-CN" sz="3200" b="1" noProof="1">
              <a:effectLst>
                <a:outerShdw blurRad="38100" dist="38100" dir="2700000">
                  <a:srgbClr val="FFFFFF"/>
                </a:outerShdw>
              </a:effectLst>
              <a:latin typeface="黑体" panose="02010609060101010101" charset="-122"/>
              <a:ea typeface="黑体" panose="02010609060101010101" charset="-122"/>
              <a:cs typeface="+mn-ea"/>
            </a:endParaRPr>
          </a:p>
          <a:p>
            <a:pPr marR="0" defTabSz="914400">
              <a:spcBef>
                <a:spcPct val="50000"/>
              </a:spcBef>
              <a:buClrTx/>
              <a:buSzTx/>
              <a:defRPr/>
            </a:pPr>
            <a:r>
              <a:rPr kumimoji="0" lang="en-US" altLang="zh-CN" sz="3200" b="1" kern="1200" cap="none" spc="0" normalizeH="0" baseline="0" noProof="1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charset="-122"/>
                <a:ea typeface="黑体" panose="02010609060101010101" charset="-122"/>
                <a:cs typeface="+mn-ea"/>
              </a:rPr>
              <a:t>   “木叶”之与“树叶”，不过是</a:t>
            </a:r>
            <a:r>
              <a:rPr kumimoji="0" lang="en-US" altLang="zh-CN" sz="3200" b="1" kern="1200" cap="none" spc="0" normalizeH="0" baseline="0" noProof="1">
                <a:solidFill>
                  <a:srgbClr val="FF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charset="-122"/>
                <a:ea typeface="黑体" panose="02010609060101010101" charset="-122"/>
                <a:cs typeface="+mn-ea"/>
              </a:rPr>
              <a:t>一字之差</a:t>
            </a:r>
            <a:r>
              <a:rPr kumimoji="0" lang="en-US" altLang="zh-CN" sz="3200" b="1" kern="1200" cap="none" spc="0" normalizeH="0" baseline="0" noProof="1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charset="-122"/>
                <a:ea typeface="黑体" panose="02010609060101010101" charset="-122"/>
                <a:cs typeface="+mn-ea"/>
              </a:rPr>
              <a:t>，“木”与“树”在概念上原是相去无几的，然而到了艺术形象的领域，这里的差别就几乎是</a:t>
            </a:r>
            <a:r>
              <a:rPr kumimoji="0" lang="en-US" altLang="zh-CN" sz="3200" b="1" kern="1200" cap="none" spc="0" normalizeH="0" baseline="0" noProof="1">
                <a:solidFill>
                  <a:srgbClr val="FF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charset="-122"/>
                <a:ea typeface="黑体" panose="02010609060101010101" charset="-122"/>
                <a:cs typeface="+mn-ea"/>
              </a:rPr>
              <a:t>一字千里</a:t>
            </a:r>
            <a:r>
              <a:rPr kumimoji="0" lang="en-US" altLang="zh-CN" sz="3200" b="1" kern="1200" cap="none" spc="0" normalizeH="0" baseline="0" noProof="1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charset="-122"/>
                <a:ea typeface="黑体" panose="02010609060101010101" charset="-122"/>
                <a:cs typeface="+mn-ea"/>
              </a:rPr>
              <a:t>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792105" y="4445623"/>
            <a:ext cx="91591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charset="-122"/>
                <a:ea typeface="黑体" panose="02010609060101010101" charset="-122"/>
                <a:cs typeface="+mn-ea"/>
              </a:rPr>
              <a:t>  思考</a:t>
            </a:r>
            <a:r>
              <a:rPr lang="en-US" altLang="zh-CN" sz="3200" b="1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charset="-122"/>
                <a:ea typeface="黑体" panose="02010609060101010101" charset="-122"/>
                <a:cs typeface="+mn-ea"/>
              </a:rPr>
              <a:t>1</a:t>
            </a:r>
            <a:r>
              <a:rPr lang="zh-CN" altLang="en-US" sz="3200" b="1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charset="-122"/>
                <a:ea typeface="黑体" panose="02010609060101010101" charset="-122"/>
                <a:cs typeface="+mn-ea"/>
              </a:rPr>
              <a:t>：这是全文的总结段，文章是如何从“木叶”“树叶”引出“木”与“树”的对比的？</a:t>
            </a:r>
          </a:p>
        </p:txBody>
      </p:sp>
      <p:sp>
        <p:nvSpPr>
          <p:cNvPr id="5" name="矩形 4"/>
          <p:cNvSpPr/>
          <p:nvPr/>
        </p:nvSpPr>
        <p:spPr>
          <a:xfrm>
            <a:off x="1026866" y="412461"/>
            <a:ext cx="3685820" cy="707886"/>
          </a:xfrm>
          <a:prstGeom prst="rect">
            <a:avLst/>
          </a:prstGeom>
          <a:solidFill>
            <a:srgbClr val="996600">
              <a:alpha val="60001"/>
            </a:srgbClr>
          </a:solidFill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5pPr>
          </a:lstStyle>
          <a:p>
            <a:pPr algn="ctr"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分析文章</a:t>
            </a:r>
            <a:endParaRPr lang="zh-CN" altLang="en-US" sz="4000" b="1" dirty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矩形 11267"/>
          <p:cNvSpPr/>
          <p:nvPr/>
        </p:nvSpPr>
        <p:spPr>
          <a:xfrm>
            <a:off x="424927" y="983331"/>
            <a:ext cx="11342146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20000"/>
              </a:spcBef>
            </a:pPr>
            <a:r>
              <a:rPr sz="3200" b="1">
                <a:latin typeface="黑体" panose="02010609060101010101" charset="-122"/>
                <a:ea typeface="黑体" panose="02010609060101010101" charset="-122"/>
              </a:rPr>
              <a:t>   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分析</a:t>
            </a:r>
            <a:r>
              <a:rPr sz="3200" b="1">
                <a:latin typeface="黑体" panose="02010609060101010101" charset="-122"/>
                <a:ea typeface="黑体" panose="02010609060101010101" charset="-122"/>
              </a:rPr>
              <a:t>文章第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一部分（</a:t>
            </a:r>
            <a:r>
              <a:rPr sz="3200" b="1">
                <a:latin typeface="黑体" panose="02010609060101010101" charset="-122"/>
                <a:ea typeface="黑体" panose="02010609060101010101" charset="-122"/>
              </a:rPr>
              <a:t>1-3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）</a:t>
            </a:r>
            <a:endParaRPr sz="32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273" name="矩形 11272"/>
          <p:cNvSpPr/>
          <p:nvPr/>
        </p:nvSpPr>
        <p:spPr>
          <a:xfrm>
            <a:off x="1075345" y="2159243"/>
            <a:ext cx="10691728" cy="206210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5pPr>
          </a:lstStyle>
          <a:p>
            <a:pPr lvl="0"/>
            <a:r>
              <a:rPr sz="3200" b="1">
                <a:latin typeface="黑体" panose="02010609060101010101" charset="-122"/>
                <a:ea typeface="黑体" panose="02010609060101010101" charset="-122"/>
              </a:rPr>
              <a:t>1.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 用大量诗句引出本文说明对象</a:t>
            </a:r>
            <a:r>
              <a:rPr sz="3200" b="1"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木叶</a:t>
            </a:r>
            <a:r>
              <a:rPr sz="3200" b="1">
                <a:latin typeface="黑体" panose="02010609060101010101" charset="-122"/>
                <a:ea typeface="黑体" panose="02010609060101010101" charset="-122"/>
              </a:rPr>
              <a:t>”</a:t>
            </a:r>
          </a:p>
          <a:p>
            <a:pPr lvl="0"/>
            <a:r>
              <a:rPr kumimoji="1" sz="3200" b="1">
                <a:latin typeface="黑体" panose="02010609060101010101" charset="-122"/>
                <a:ea typeface="黑体" panose="02010609060101010101" charset="-122"/>
              </a:rPr>
              <a:t>2.“</a:t>
            </a:r>
            <a:r>
              <a:rPr kumimoji="1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木叶</a:t>
            </a:r>
            <a:r>
              <a:rPr kumimoji="1" sz="3200" b="1">
                <a:latin typeface="黑体" panose="02010609060101010101" charset="-122"/>
                <a:ea typeface="黑体" panose="02010609060101010101" charset="-122"/>
              </a:rPr>
              <a:t>”一用再用，且有所发展</a:t>
            </a:r>
            <a:r>
              <a:rPr kumimoji="1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（落木）</a:t>
            </a:r>
            <a:r>
              <a:rPr kumimoji="1" sz="3200" b="1">
                <a:latin typeface="黑体" panose="02010609060101010101" charset="-122"/>
                <a:ea typeface="黑体" panose="02010609060101010101" charset="-122"/>
              </a:rPr>
              <a:t>产生过许多精彩的诗句；</a:t>
            </a:r>
          </a:p>
          <a:p>
            <a:pPr lvl="0"/>
            <a:r>
              <a:rPr kumimoji="1" sz="3200" b="1">
                <a:latin typeface="黑体" panose="02010609060101010101" charset="-122"/>
                <a:ea typeface="黑体" panose="02010609060101010101" charset="-122"/>
              </a:rPr>
              <a:t>3.“</a:t>
            </a:r>
            <a:r>
              <a:rPr kumimoji="1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树叶</a:t>
            </a:r>
            <a:r>
              <a:rPr kumimoji="1" sz="3200" b="1">
                <a:latin typeface="黑体" panose="02010609060101010101" charset="-122"/>
                <a:ea typeface="黑体" panose="02010609060101010101" charset="-122"/>
              </a:rPr>
              <a:t>”“</a:t>
            </a:r>
            <a:r>
              <a:rPr kumimoji="1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落叶</a:t>
            </a:r>
            <a:r>
              <a:rPr kumimoji="1" sz="3200" b="1">
                <a:latin typeface="黑体" panose="02010609060101010101" charset="-122"/>
                <a:ea typeface="黑体" panose="02010609060101010101" charset="-122"/>
              </a:rPr>
              <a:t>”却无人过问。</a:t>
            </a:r>
            <a:endParaRPr sz="32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27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sz="1400"/>
          </a:p>
        </p:txBody>
      </p:sp>
      <p:sp>
        <p:nvSpPr>
          <p:cNvPr id="1127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85222" y="712113"/>
            <a:ext cx="8860517" cy="207441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20000"/>
              </a:spcBef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“树叶”挑战“木叶”        “木叶”胜</a:t>
            </a:r>
            <a:endParaRPr lang="en-US" altLang="zh-CN" sz="2800" b="1">
              <a:latin typeface="黑体" panose="02010609060101010101" charset="-122"/>
              <a:ea typeface="黑体" panose="02010609060101010101" charset="-122"/>
            </a:endParaRPr>
          </a:p>
          <a:p>
            <a:pPr lvl="0">
              <a:spcBef>
                <a:spcPct val="20000"/>
              </a:spcBef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“树叶”挑战“叶”           “叶” 胜</a:t>
            </a:r>
            <a:endParaRPr lang="en-US" altLang="zh-CN" sz="2800" b="1">
              <a:latin typeface="黑体" panose="02010609060101010101" charset="-122"/>
              <a:ea typeface="黑体" panose="02010609060101010101" charset="-122"/>
            </a:endParaRPr>
          </a:p>
          <a:p>
            <a:pPr lvl="0">
              <a:spcBef>
                <a:spcPct val="20000"/>
              </a:spcBef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“叶”  挑战“木叶”        “木叶”胜</a:t>
            </a:r>
            <a:endParaRPr lang="en-US" altLang="zh-CN" sz="2800" b="1">
              <a:latin typeface="黑体" panose="02010609060101010101" charset="-122"/>
              <a:ea typeface="黑体" panose="02010609060101010101" charset="-122"/>
            </a:endParaRPr>
          </a:p>
          <a:p>
            <a:pPr lvl="0">
              <a:spcBef>
                <a:spcPct val="20000"/>
              </a:spcBef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“叶”  挑战“木”                  胜</a:t>
            </a:r>
            <a:endParaRPr sz="28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6486861" y="2264191"/>
            <a:ext cx="1541929" cy="6021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“木”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970956" y="3548254"/>
            <a:ext cx="3593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一字之差，别有洞天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248349" y="4682566"/>
            <a:ext cx="5411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设问引路，逐层对比，引人入胜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Text Box 7"/>
          <p:cNvSpPr/>
          <p:nvPr/>
        </p:nvSpPr>
        <p:spPr>
          <a:xfrm>
            <a:off x="2063751" y="3068638"/>
            <a:ext cx="4608513" cy="3667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</a:pPr>
            <a:endParaRPr lang="zh-CN" altLang="zh-CN"/>
          </a:p>
        </p:txBody>
      </p:sp>
      <p:sp>
        <p:nvSpPr>
          <p:cNvPr id="46088" name="矩形 46087"/>
          <p:cNvSpPr/>
          <p:nvPr/>
        </p:nvSpPr>
        <p:spPr>
          <a:xfrm>
            <a:off x="947868" y="1498978"/>
            <a:ext cx="9809779" cy="156966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5pPr>
          </a:lstStyle>
          <a:p>
            <a:pPr lvl="0"/>
            <a:r>
              <a:rPr sz="3200" b="1"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思考</a:t>
            </a:r>
            <a:r>
              <a:rPr sz="3200" b="1"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：“树”与“木”在艺术形象上有什么差别？</a:t>
            </a:r>
            <a:endParaRPr lang="en-US" altLang="zh-CN" sz="3200" b="1">
              <a:latin typeface="黑体" panose="02010609060101010101" charset="-122"/>
              <a:ea typeface="黑体" panose="02010609060101010101" charset="-122"/>
            </a:endParaRPr>
          </a:p>
          <a:p>
            <a:pPr lvl="0"/>
            <a:endParaRPr lang="en-US" sz="3200" b="1">
              <a:latin typeface="黑体" panose="02010609060101010101" charset="-122"/>
              <a:ea typeface="黑体" panose="02010609060101010101" charset="-122"/>
            </a:endParaRPr>
          </a:p>
          <a:p>
            <a:pPr lvl="0"/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     </a:t>
            </a:r>
            <a:r>
              <a:rPr sz="3200" b="1">
                <a:latin typeface="黑体" panose="02010609060101010101" charset="-122"/>
                <a:ea typeface="黑体" panose="02010609060101010101" charset="-122"/>
              </a:rPr>
              <a:t>阅读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第二部分（</a:t>
            </a:r>
            <a:r>
              <a:rPr sz="3200" b="1">
                <a:latin typeface="黑体" panose="02010609060101010101" charset="-122"/>
                <a:ea typeface="黑体" panose="02010609060101010101" charset="-122"/>
              </a:rPr>
              <a:t>4</a:t>
            </a:r>
            <a:r>
              <a:rPr lang="en-US" sz="3200" b="1">
                <a:latin typeface="黑体" panose="02010609060101010101" charset="-122"/>
                <a:ea typeface="黑体" panose="02010609060101010101" charset="-122"/>
              </a:rPr>
              <a:t>-</a:t>
            </a:r>
            <a:r>
              <a:rPr sz="3200" b="1">
                <a:latin typeface="黑体" panose="02010609060101010101" charset="-122"/>
                <a:ea typeface="黑体" panose="02010609060101010101" charset="-122"/>
              </a:rPr>
              <a:t>6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）</a:t>
            </a:r>
            <a:r>
              <a:rPr sz="3200" b="1">
                <a:latin typeface="黑体" panose="02010609060101010101" charset="-122"/>
                <a:ea typeface="黑体" panose="02010609060101010101" charset="-122"/>
              </a:rPr>
              <a:t>，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请你画出本部分结构图。</a:t>
            </a:r>
            <a:endParaRPr sz="32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608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sz="1400"/>
          </a:p>
        </p:txBody>
      </p:sp>
      <p:sp>
        <p:nvSpPr>
          <p:cNvPr id="4609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sz="1400"/>
          </a:p>
        </p:txBody>
      </p:sp>
    </p:spTree>
  </p:cSld>
  <p:clrMapOvr>
    <a:masterClrMapping/>
  </p:clrMapOvr>
  <p:transition>
    <p:plu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47758" y="946673"/>
            <a:ext cx="867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特征：</a:t>
            </a:r>
          </a:p>
        </p:txBody>
      </p:sp>
      <p:sp>
        <p:nvSpPr>
          <p:cNvPr id="4" name="矩形 3"/>
          <p:cNvSpPr/>
          <p:nvPr/>
        </p:nvSpPr>
        <p:spPr>
          <a:xfrm>
            <a:off x="2764715" y="937701"/>
            <a:ext cx="1215614" cy="338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/>
              <a:t>空阔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819426" y="937701"/>
            <a:ext cx="849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原因：</a:t>
            </a:r>
          </a:p>
        </p:txBody>
      </p:sp>
      <p:sp>
        <p:nvSpPr>
          <p:cNvPr id="6" name="矩形 5"/>
          <p:cNvSpPr/>
          <p:nvPr/>
        </p:nvSpPr>
        <p:spPr>
          <a:xfrm>
            <a:off x="5690795" y="953838"/>
            <a:ext cx="116182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rgbClr val="FF0000"/>
                </a:solidFill>
              </a:rPr>
              <a:t>暗示性</a:t>
            </a:r>
          </a:p>
        </p:txBody>
      </p:sp>
      <p:sp>
        <p:nvSpPr>
          <p:cNvPr id="7" name="矩形 6"/>
          <p:cNvSpPr/>
          <p:nvPr/>
        </p:nvSpPr>
        <p:spPr>
          <a:xfrm>
            <a:off x="4883972" y="2614108"/>
            <a:ext cx="1861073" cy="5378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/>
              <a:t>概念上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185186" y="3244334"/>
            <a:ext cx="145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u="sng"/>
              <a:t>相差无几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195021" y="2979868"/>
            <a:ext cx="882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/>
              <a:t>木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603863" y="2951946"/>
            <a:ext cx="882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/>
              <a:t>树</a:t>
            </a:r>
          </a:p>
        </p:txBody>
      </p:sp>
      <p:sp>
        <p:nvSpPr>
          <p:cNvPr id="11" name="矩形 10"/>
          <p:cNvSpPr/>
          <p:nvPr/>
        </p:nvSpPr>
        <p:spPr>
          <a:xfrm>
            <a:off x="4883971" y="4014395"/>
            <a:ext cx="1861073" cy="5378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/>
              <a:t>艺术形象上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157395" y="4687652"/>
            <a:ext cx="145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u="sng"/>
              <a:t>一字千里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298141" y="1567038"/>
            <a:ext cx="785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联想</a:t>
            </a:r>
          </a:p>
        </p:txBody>
      </p:sp>
      <p:sp>
        <p:nvSpPr>
          <p:cNvPr id="14" name="箭头: 左 13"/>
          <p:cNvSpPr/>
          <p:nvPr/>
        </p:nvSpPr>
        <p:spPr>
          <a:xfrm>
            <a:off x="4077148" y="1730185"/>
            <a:ext cx="1106693" cy="12730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5" name="矩形 14"/>
          <p:cNvSpPr/>
          <p:nvPr/>
        </p:nvSpPr>
        <p:spPr>
          <a:xfrm>
            <a:off x="3027828" y="1567038"/>
            <a:ext cx="882127" cy="290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/>
              <a:t>落叶</a:t>
            </a:r>
          </a:p>
        </p:txBody>
      </p:sp>
      <p:sp>
        <p:nvSpPr>
          <p:cNvPr id="16" name="矩形 15"/>
          <p:cNvSpPr/>
          <p:nvPr/>
        </p:nvSpPr>
        <p:spPr>
          <a:xfrm>
            <a:off x="7300406" y="1584957"/>
            <a:ext cx="882127" cy="290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/>
              <a:t>树叶</a:t>
            </a:r>
          </a:p>
        </p:txBody>
      </p:sp>
      <p:sp>
        <p:nvSpPr>
          <p:cNvPr id="17" name="箭头: 右 16"/>
          <p:cNvSpPr/>
          <p:nvPr/>
        </p:nvSpPr>
        <p:spPr>
          <a:xfrm>
            <a:off x="6083448" y="1723899"/>
            <a:ext cx="1161826" cy="133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cxnSp>
        <p:nvCxnSpPr>
          <p:cNvPr id="19" name="直接连接符 18"/>
          <p:cNvCxnSpPr/>
          <p:nvPr/>
        </p:nvCxnSpPr>
        <p:spPr>
          <a:xfrm>
            <a:off x="1953854" y="1606476"/>
            <a:ext cx="1172584" cy="1169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8282047" y="1567038"/>
            <a:ext cx="1249228" cy="13160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8069578" y="907235"/>
            <a:ext cx="913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特征：</a:t>
            </a:r>
          </a:p>
        </p:txBody>
      </p:sp>
      <p:sp>
        <p:nvSpPr>
          <p:cNvPr id="24" name="矩形 23"/>
          <p:cNvSpPr/>
          <p:nvPr/>
        </p:nvSpPr>
        <p:spPr>
          <a:xfrm>
            <a:off x="9183447" y="942789"/>
            <a:ext cx="1215614" cy="400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/>
              <a:t>饱满</a:t>
            </a:r>
          </a:p>
        </p:txBody>
      </p:sp>
      <p:sp>
        <p:nvSpPr>
          <p:cNvPr id="25" name="矩形 24"/>
          <p:cNvSpPr/>
          <p:nvPr/>
        </p:nvSpPr>
        <p:spPr>
          <a:xfrm>
            <a:off x="1140311" y="4518219"/>
            <a:ext cx="882127" cy="290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/>
              <a:t>疏朗</a:t>
            </a:r>
          </a:p>
        </p:txBody>
      </p:sp>
      <p:sp>
        <p:nvSpPr>
          <p:cNvPr id="26" name="矩形 25"/>
          <p:cNvSpPr/>
          <p:nvPr/>
        </p:nvSpPr>
        <p:spPr>
          <a:xfrm>
            <a:off x="9417873" y="4502358"/>
            <a:ext cx="882127" cy="290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/>
              <a:t>绵密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980290" y="5013067"/>
            <a:ext cx="1202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9358706" y="5031916"/>
            <a:ext cx="1072630" cy="12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1033634" y="5251524"/>
            <a:ext cx="988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意境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9595819" y="5231823"/>
            <a:ext cx="988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意境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2317712" y="4416745"/>
            <a:ext cx="796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特点：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7202022" y="4416746"/>
            <a:ext cx="828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特点：</a:t>
            </a:r>
          </a:p>
        </p:txBody>
      </p:sp>
      <p:sp>
        <p:nvSpPr>
          <p:cNvPr id="35" name="矩形 34"/>
          <p:cNvSpPr/>
          <p:nvPr/>
        </p:nvSpPr>
        <p:spPr>
          <a:xfrm>
            <a:off x="3268753" y="4502351"/>
            <a:ext cx="882127" cy="290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/>
              <a:t>干枯</a:t>
            </a:r>
          </a:p>
        </p:txBody>
      </p:sp>
      <p:sp>
        <p:nvSpPr>
          <p:cNvPr id="36" name="矩形 35"/>
          <p:cNvSpPr/>
          <p:nvPr/>
        </p:nvSpPr>
        <p:spPr>
          <a:xfrm>
            <a:off x="3254635" y="4977488"/>
            <a:ext cx="882127" cy="290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/>
              <a:t>微黄</a:t>
            </a:r>
          </a:p>
        </p:txBody>
      </p:sp>
      <p:sp>
        <p:nvSpPr>
          <p:cNvPr id="37" name="矩形 36"/>
          <p:cNvSpPr/>
          <p:nvPr/>
        </p:nvSpPr>
        <p:spPr>
          <a:xfrm>
            <a:off x="3268753" y="5440059"/>
            <a:ext cx="882127" cy="290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/>
              <a:t>干燥</a:t>
            </a:r>
          </a:p>
        </p:txBody>
      </p:sp>
      <p:sp>
        <p:nvSpPr>
          <p:cNvPr id="38" name="矩形 37"/>
          <p:cNvSpPr/>
          <p:nvPr/>
        </p:nvSpPr>
        <p:spPr>
          <a:xfrm>
            <a:off x="8117542" y="4518219"/>
            <a:ext cx="882127" cy="290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/>
              <a:t>湿润</a:t>
            </a:r>
          </a:p>
        </p:txBody>
      </p:sp>
      <p:sp>
        <p:nvSpPr>
          <p:cNvPr id="39" name="矩形 38"/>
          <p:cNvSpPr/>
          <p:nvPr/>
        </p:nvSpPr>
        <p:spPr>
          <a:xfrm>
            <a:off x="8117542" y="4993356"/>
            <a:ext cx="882127" cy="290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/>
              <a:t>碧绿</a:t>
            </a:r>
          </a:p>
        </p:txBody>
      </p:sp>
      <p:sp>
        <p:nvSpPr>
          <p:cNvPr id="40" name="矩形 39"/>
          <p:cNvSpPr/>
          <p:nvPr/>
        </p:nvSpPr>
        <p:spPr>
          <a:xfrm>
            <a:off x="8131660" y="5455927"/>
            <a:ext cx="882127" cy="290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/>
              <a:t>柔软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Unix 3.10 unknown"/>
  <p:tag name="AS_RELEASE_DATE" val="2023.03.31"/>
  <p:tag name="AS_TITLE" val="Aspose.Slides for Java"/>
  <p:tag name="AS_VERSION" val="23.3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等线" panose="02010600030101010101" charset="-122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580</Words>
  <Application>Microsoft Office PowerPoint</Application>
  <PresentationFormat>宽屏</PresentationFormat>
  <Paragraphs>104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等线</vt:lpstr>
      <vt:lpstr>方正兰亭超细黑简体</vt:lpstr>
      <vt:lpstr>黑体</vt:lpstr>
      <vt:lpstr>华文楷体</vt:lpstr>
      <vt:lpstr>华文新魏</vt:lpstr>
      <vt:lpstr>华文中宋</vt:lpstr>
      <vt:lpstr>楷体</vt:lpstr>
      <vt:lpstr>楷体_GB2312</vt:lpstr>
      <vt:lpstr>隶书</vt:lpstr>
      <vt:lpstr>字体管家软笔</vt:lpstr>
      <vt:lpstr>Arial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rbm.xkw.com</dc:creator>
  <cp:lastModifiedBy>tw123wr@outlook.com</cp:lastModifiedBy>
  <cp:revision>4</cp:revision>
  <cp:lastPrinted>2024-02-16T19:34:17Z</cp:lastPrinted>
  <dcterms:created xsi:type="dcterms:W3CDTF">2024-02-16T19:34:17Z</dcterms:created>
  <dcterms:modified xsi:type="dcterms:W3CDTF">2024-02-17T07:57:15Z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