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24" r:id="rId3"/>
    <p:sldId id="336" r:id="rId4"/>
    <p:sldId id="337" r:id="rId5"/>
    <p:sldId id="338" r:id="rId6"/>
    <p:sldId id="395" r:id="rId7"/>
    <p:sldId id="396" r:id="rId8"/>
    <p:sldId id="340" r:id="rId9"/>
    <p:sldId id="400" r:id="rId10"/>
    <p:sldId id="342" r:id="rId11"/>
    <p:sldId id="344" r:id="rId12"/>
    <p:sldId id="343" r:id="rId13"/>
    <p:sldId id="346" r:id="rId14"/>
    <p:sldId id="345" r:id="rId15"/>
  </p:sldIdLst>
  <p:sldSz cx="12192000" cy="6858000"/>
  <p:notesSz cx="6858000" cy="9144000"/>
  <p:embeddedFontLst>
    <p:embeddedFont>
      <p:font typeface="楷体" panose="02010609060101010101" pitchFamily="49" charset="-122"/>
      <p:regular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file:///C:\Users\D69LXP2\Desktop\400px_tools\pic_temp\1_pic_quater_left_down.png" TargetMode="Externa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file:///C:\Users\D69LXP2\Desktop\400px_tools\pic_temp\0_pic_quater_right_up.png" TargetMode="External"/><Relationship Id="rId5" Type="http://schemas.openxmlformats.org/officeDocument/2006/relationships/tags" Target="../tags/tag6.xml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file:///C:\Users\D69LXP2\Desktop\400px_tools\pic_temp\pic_sup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6BF03-B547-43FE-BEA3-35B39DF7EA38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933E7-8EC6-4DE3-8E2C-A8F2B255D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6BF03-B547-43FE-BEA3-35B39DF7EA38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933E7-8EC6-4DE3-8E2C-A8F2B255D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6BF03-B547-43FE-BEA3-35B39DF7EA38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933E7-8EC6-4DE3-8E2C-A8F2B255D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3640CC-54A9-4393-82A6-E930B5442124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063916-E390-43CD-9288-DDB238E7CC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baseline="0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2801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4865"/>
            <a:ext cx="720090" cy="9531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="1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1001662" y="3833305"/>
            <a:ext cx="4581276" cy="991235"/>
          </a:xfrm>
        </p:spPr>
        <p:txBody>
          <a:bodyPr vert="horz" wrap="square" lIns="90000" tIns="46800" rIns="90000" bIns="46800" anchor="t" anchorCtr="0">
            <a:normAutofit/>
          </a:bodyPr>
          <a:lstStyle>
            <a:lvl1pPr marL="0" marR="0" indent="0" algn="l" rtl="0" eaLnBrk="1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2000"/>
              <a:buFont typeface="Arial" panose="020B0604020202020204" pitchFamily="34" charset="0"/>
              <a:buNone/>
              <a:defRPr sz="2000" b="0" spc="3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888982" y="2555240"/>
            <a:ext cx="4572036" cy="1172210"/>
          </a:xfrm>
        </p:spPr>
        <p:txBody>
          <a:bodyPr vert="horz" wrap="square" lIns="90000" tIns="46800" rIns="90000" bIns="4680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6600"/>
              <a:buFont typeface="Arial" panose="020B0604020202020204" pitchFamily="34" charset="0"/>
              <a:buNone/>
              <a:defRPr sz="6600" b="0" spc="700" baseline="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6BF03-B547-43FE-BEA3-35B39DF7EA38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933E7-8EC6-4DE3-8E2C-A8F2B255D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6BF03-B547-43FE-BEA3-35B39DF7EA38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933E7-8EC6-4DE3-8E2C-A8F2B255D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6BF03-B547-43FE-BEA3-35B39DF7EA38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933E7-8EC6-4DE3-8E2C-A8F2B255D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6BF03-B547-43FE-BEA3-35B39DF7EA38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933E7-8EC6-4DE3-8E2C-A8F2B255D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6BF03-B547-43FE-BEA3-35B39DF7EA38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933E7-8EC6-4DE3-8E2C-A8F2B255D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6BF03-B547-43FE-BEA3-35B39DF7EA38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933E7-8EC6-4DE3-8E2C-A8F2B255D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6BF03-B547-43FE-BEA3-35B39DF7EA38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933E7-8EC6-4DE3-8E2C-A8F2B255D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16BF03-B547-43FE-BEA3-35B39DF7EA38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933E7-8EC6-4DE3-8E2C-A8F2B255D7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6BF03-B547-43FE-BEA3-35B39DF7EA38}" type="datetimeFigureOut">
              <a:rPr lang="zh-CN" altLang="en-US" smtClean="0"/>
              <a:t>2024/2/17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33E7-8EC6-4DE3-8E2C-A8F2B255D73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D:\qq文件\712321467\Image\C2C\Image2\{75232B38-A165-1FB7-499C-2E1C792CACB5}.png"/>
          <p:cNvPicPr>
            <a:picLocks noChangeAspect="1"/>
          </p:cNvPicPr>
          <p:nvPr/>
        </p:nvPicPr>
        <p:blipFill>
          <a:blip r:embed="rId16" r:link="rId1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355" y="0"/>
            <a:ext cx="12284710" cy="6941185"/>
          </a:xfrm>
          <a:prstGeom prst="rect">
            <a:avLst/>
          </a:pr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21" name="任意多边形: 形状 20"/>
          <p:cNvSpPr/>
          <p:nvPr/>
        </p:nvSpPr>
        <p:spPr>
          <a:xfrm>
            <a:off x="238760" y="0"/>
            <a:ext cx="9587865" cy="6858000"/>
          </a:xfrm>
          <a:custGeom>
            <a:avLst/>
            <a:gdLst>
              <a:gd name="connsiteX0" fmla="*/ 0 w 4849792"/>
              <a:gd name="connsiteY0" fmla="*/ 0 h 6858000"/>
              <a:gd name="connsiteX1" fmla="*/ 1745175 w 4849792"/>
              <a:gd name="connsiteY1" fmla="*/ 0 h 6858000"/>
              <a:gd name="connsiteX2" fmla="*/ 4849792 w 4849792"/>
              <a:gd name="connsiteY2" fmla="*/ 6858000 h 6858000"/>
              <a:gd name="connsiteX3" fmla="*/ 0 w 4849792"/>
              <a:gd name="connsiteY3" fmla="*/ 6858000 h 6858000"/>
              <a:gd name="connsiteX4" fmla="*/ 0 w 48497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9792" h="6858000">
                <a:moveTo>
                  <a:pt x="0" y="0"/>
                </a:moveTo>
                <a:lnTo>
                  <a:pt x="1745175" y="0"/>
                </a:lnTo>
                <a:lnTo>
                  <a:pt x="484979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266700" dist="38100" algn="l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2570" y="167005"/>
            <a:ext cx="7834630" cy="1938020"/>
          </a:xfrm>
          <a:prstGeom prst="rect">
            <a:avLst/>
          </a:prstGeom>
          <a:solidFill>
            <a:schemeClr val="tx2">
              <a:lumMod val="20000"/>
              <a:lumOff val="80000"/>
              <a:alpha val="21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l"/>
            <a:r>
              <a:rPr sz="6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  <a:sym typeface="+mn-ea"/>
              </a:rPr>
              <a:t>青蒿素：</a:t>
            </a:r>
            <a:endParaRPr sz="60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阿里巴巴普惠体 Heavy" panose="00020600040101010101" pitchFamily="18" charset="-122"/>
              <a:ea typeface="阿里巴巴普惠体 Heavy" panose="00020600040101010101" pitchFamily="18" charset="-122"/>
              <a:cs typeface="阿里巴巴普惠体 Heavy" panose="00020600040101010101" pitchFamily="18" charset="-122"/>
            </a:endParaRPr>
          </a:p>
          <a:p>
            <a:pPr algn="l"/>
            <a:r>
              <a:rPr sz="6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  <a:sym typeface="+mn-ea"/>
              </a:rPr>
              <a:t>人类征服疾病的一小步</a:t>
            </a:r>
            <a:endParaRPr lang="zh-CN" altLang="en-US" sz="6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165985" y="1376680"/>
            <a:ext cx="6986270" cy="1383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>
                <a:solidFill>
                  <a:srgbClr val="567A8A"/>
                </a:solidFill>
                <a:latin typeface="+mn-ea"/>
                <a:cs typeface="+mn-ea"/>
                <a:sym typeface="+mn-lt"/>
              </a:rPr>
              <a:t>发现提取阶段。发现青蒿素的提取物有一定的抗疟效果，并通过查阅《肘后备急方》，改变传统的加热提取方式。</a:t>
            </a:r>
          </a:p>
        </p:txBody>
      </p:sp>
      <p:sp>
        <p:nvSpPr>
          <p:cNvPr id="54" name="椭圆 53"/>
          <p:cNvSpPr/>
          <p:nvPr/>
        </p:nvSpPr>
        <p:spPr>
          <a:xfrm>
            <a:off x="556260" y="1470025"/>
            <a:ext cx="1375410" cy="848995"/>
          </a:xfrm>
          <a:prstGeom prst="ellipse">
            <a:avLst/>
          </a:prstGeom>
          <a:solidFill>
            <a:srgbClr val="567A8A"/>
          </a:solidFill>
          <a:ln>
            <a:noFill/>
          </a:ln>
          <a:effectLst>
            <a:outerShdw blurRad="165100" dist="381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1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556260" y="2865120"/>
            <a:ext cx="1375410" cy="848995"/>
          </a:xfrm>
          <a:prstGeom prst="ellipse">
            <a:avLst/>
          </a:prstGeom>
          <a:solidFill>
            <a:srgbClr val="567A8A"/>
          </a:solidFill>
          <a:ln>
            <a:noFill/>
          </a:ln>
          <a:effectLst>
            <a:outerShdw blurRad="165100" dist="381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2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556260" y="4259580"/>
            <a:ext cx="1375410" cy="848995"/>
          </a:xfrm>
          <a:prstGeom prst="ellipse">
            <a:avLst/>
          </a:prstGeom>
          <a:solidFill>
            <a:srgbClr val="567A8A"/>
          </a:solidFill>
          <a:ln>
            <a:noFill/>
          </a:ln>
          <a:effectLst>
            <a:outerShdw blurRad="165100" dist="381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3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556260" y="5654675"/>
            <a:ext cx="1375410" cy="848995"/>
          </a:xfrm>
          <a:prstGeom prst="ellipse">
            <a:avLst/>
          </a:prstGeom>
          <a:solidFill>
            <a:srgbClr val="567A8A"/>
          </a:solidFill>
          <a:ln>
            <a:noFill/>
          </a:ln>
          <a:effectLst>
            <a:outerShdw blurRad="165100" dist="381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4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66620" y="2979420"/>
            <a:ext cx="6985635" cy="1384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567A8A"/>
                </a:solidFill>
                <a:latin typeface="+mn-ea"/>
                <a:cs typeface="+mn-ea"/>
                <a:sym typeface="+mn-lt"/>
              </a:rPr>
              <a:t>临床试验阶段。开展临床试验，以身试险确认青蒿素提取物对人体的安全性，并奔赴海南开展治疗工作。</a:t>
            </a:r>
          </a:p>
        </p:txBody>
      </p:sp>
      <p:sp>
        <p:nvSpPr>
          <p:cNvPr id="21" name="矩形 20"/>
          <p:cNvSpPr/>
          <p:nvPr/>
        </p:nvSpPr>
        <p:spPr>
          <a:xfrm>
            <a:off x="2241550" y="4469130"/>
            <a:ext cx="7045960" cy="5213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567A8A"/>
                </a:solidFill>
                <a:latin typeface="+mn-ea"/>
                <a:cs typeface="+mn-ea"/>
                <a:sym typeface="+mn-lt"/>
              </a:rPr>
              <a:t>分离提纯阶段。分离提纯得到抗疟有效成分</a:t>
            </a:r>
          </a:p>
        </p:txBody>
      </p:sp>
      <p:sp>
        <p:nvSpPr>
          <p:cNvPr id="22" name="矩形 21"/>
          <p:cNvSpPr/>
          <p:nvPr/>
        </p:nvSpPr>
        <p:spPr>
          <a:xfrm>
            <a:off x="2166620" y="5550535"/>
            <a:ext cx="7120890" cy="9531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567A8A"/>
                </a:solidFill>
                <a:latin typeface="+mn-ea"/>
                <a:cs typeface="+mn-ea"/>
                <a:sym typeface="+mn-lt"/>
              </a:rPr>
              <a:t>制成药物阶段。将分离出来的天然成分变成药物</a:t>
            </a:r>
          </a:p>
        </p:txBody>
      </p:sp>
      <p:sp>
        <p:nvSpPr>
          <p:cNvPr id="24" name="矩形 23"/>
          <p:cNvSpPr/>
          <p:nvPr/>
        </p:nvSpPr>
        <p:spPr>
          <a:xfrm>
            <a:off x="556260" y="342900"/>
            <a:ext cx="673354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567A8A"/>
                </a:solidFill>
                <a:cs typeface="+mn-ea"/>
                <a:sym typeface="+mn-lt"/>
              </a:rPr>
              <a:t>主要四个阶段：</a:t>
            </a: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4221261" y="160633"/>
            <a:ext cx="166285" cy="1058672"/>
            <a:chOff x="-799931" y="2590800"/>
            <a:chExt cx="166285" cy="1058672"/>
          </a:xfrm>
        </p:grpSpPr>
        <p:sp>
          <p:nvSpPr>
            <p:cNvPr id="3" name="椭圆 2"/>
            <p:cNvSpPr/>
            <p:nvPr/>
          </p:nvSpPr>
          <p:spPr>
            <a:xfrm>
              <a:off x="-799931" y="2590800"/>
              <a:ext cx="162560" cy="162560"/>
            </a:xfrm>
            <a:prstGeom prst="ellipse">
              <a:avLst/>
            </a:pr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-799931" y="3038856"/>
              <a:ext cx="162560" cy="162560"/>
            </a:xfrm>
            <a:prstGeom prst="ellipse">
              <a:avLst/>
            </a:prstGeom>
            <a:solidFill>
              <a:srgbClr val="91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-796206" y="3486912"/>
              <a:ext cx="162560" cy="162560"/>
            </a:xfrm>
            <a:prstGeom prst="ellipse">
              <a:avLst/>
            </a:pr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E4DFDC">
                  <a:alpha val="100000"/>
                </a:srgbClr>
              </a:clrFrom>
              <a:clrTo>
                <a:srgbClr val="E4DFDC">
                  <a:alpha val="100000"/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9055735" y="154940"/>
            <a:ext cx="3286760" cy="67030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883552" y="2376782"/>
            <a:ext cx="2424898" cy="3078480"/>
            <a:chOff x="4883552" y="1889760"/>
            <a:chExt cx="2424898" cy="3078480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/>
            <a:srcRect l="33048" t="20374" r="54000" b="60507"/>
            <a:stretch>
              <a:fillRect/>
            </a:stretch>
          </p:blipFill>
          <p:spPr>
            <a:xfrm>
              <a:off x="5646946" y="1889760"/>
              <a:ext cx="898110" cy="832022"/>
            </a:xfrm>
            <a:custGeom>
              <a:avLst/>
              <a:gdLst>
                <a:gd name="connsiteX0" fmla="*/ 449055 w 898110"/>
                <a:gd name="connsiteY0" fmla="*/ 0 h 832022"/>
                <a:gd name="connsiteX1" fmla="*/ 898110 w 898110"/>
                <a:gd name="connsiteY1" fmla="*/ 832022 h 832022"/>
                <a:gd name="connsiteX2" fmla="*/ 0 w 898110"/>
                <a:gd name="connsiteY2" fmla="*/ 832022 h 832022"/>
                <a:gd name="connsiteX3" fmla="*/ 449055 w 898110"/>
                <a:gd name="connsiteY3" fmla="*/ 0 h 83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110" h="832021">
                  <a:moveTo>
                    <a:pt x="449055" y="0"/>
                  </a:moveTo>
                  <a:lnTo>
                    <a:pt x="898110" y="832022"/>
                  </a:lnTo>
                  <a:lnTo>
                    <a:pt x="0" y="832022"/>
                  </a:lnTo>
                  <a:lnTo>
                    <a:pt x="449055" y="0"/>
                  </a:lnTo>
                  <a:close/>
                </a:path>
              </a:pathLst>
            </a:custGeom>
            <a:effectLst>
              <a:outerShdw blurRad="215900" dist="38100" sx="107000" sy="107000" algn="ctr" rotWithShape="0">
                <a:prstClr val="black">
                  <a:alpha val="35000"/>
                </a:prstClr>
              </a:outerShdw>
            </a:effectLst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rcRect l="22039" t="39493" r="66952" b="44257"/>
            <a:stretch>
              <a:fillRect/>
            </a:stretch>
          </p:blipFill>
          <p:spPr>
            <a:xfrm>
              <a:off x="4883552" y="2721782"/>
              <a:ext cx="763394" cy="707218"/>
            </a:xfrm>
            <a:custGeom>
              <a:avLst/>
              <a:gdLst>
                <a:gd name="connsiteX0" fmla="*/ 0 w 763394"/>
                <a:gd name="connsiteY0" fmla="*/ 0 h 707218"/>
                <a:gd name="connsiteX1" fmla="*/ 763394 w 763394"/>
                <a:gd name="connsiteY1" fmla="*/ 0 h 707218"/>
                <a:gd name="connsiteX2" fmla="*/ 381697 w 763394"/>
                <a:gd name="connsiteY2" fmla="*/ 707218 h 707218"/>
                <a:gd name="connsiteX3" fmla="*/ 0 w 763394"/>
                <a:gd name="connsiteY3" fmla="*/ 0 h 70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394" h="707218">
                  <a:moveTo>
                    <a:pt x="0" y="0"/>
                  </a:moveTo>
                  <a:lnTo>
                    <a:pt x="763394" y="0"/>
                  </a:lnTo>
                  <a:lnTo>
                    <a:pt x="381697" y="707218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215900" dist="38100" sx="107000" sy="107000" algn="ctr" rotWithShape="0">
                <a:prstClr val="black">
                  <a:alpha val="35000"/>
                </a:prstClr>
              </a:outerShdw>
            </a:effectLst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rcRect l="46000" t="39493" r="42991" b="44257"/>
            <a:stretch>
              <a:fillRect/>
            </a:stretch>
          </p:blipFill>
          <p:spPr>
            <a:xfrm>
              <a:off x="6545057" y="2721782"/>
              <a:ext cx="763393" cy="707218"/>
            </a:xfrm>
            <a:custGeom>
              <a:avLst/>
              <a:gdLst>
                <a:gd name="connsiteX0" fmla="*/ 0 w 763393"/>
                <a:gd name="connsiteY0" fmla="*/ 0 h 707218"/>
                <a:gd name="connsiteX1" fmla="*/ 763393 w 763393"/>
                <a:gd name="connsiteY1" fmla="*/ 0 h 707218"/>
                <a:gd name="connsiteX2" fmla="*/ 381697 w 763393"/>
                <a:gd name="connsiteY2" fmla="*/ 707218 h 707218"/>
                <a:gd name="connsiteX3" fmla="*/ 0 w 763393"/>
                <a:gd name="connsiteY3" fmla="*/ 0 h 70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393" h="707218">
                  <a:moveTo>
                    <a:pt x="0" y="0"/>
                  </a:moveTo>
                  <a:lnTo>
                    <a:pt x="763393" y="0"/>
                  </a:lnTo>
                  <a:lnTo>
                    <a:pt x="381697" y="707218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215900" dist="38100" sx="107000" sy="107000" algn="ctr" rotWithShape="0">
                <a:prstClr val="black">
                  <a:alpha val="35000"/>
                </a:prstClr>
              </a:outerShdw>
            </a:effectLst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rcRect l="22039" t="55743" r="66952" b="28006"/>
            <a:stretch>
              <a:fillRect/>
            </a:stretch>
          </p:blipFill>
          <p:spPr>
            <a:xfrm>
              <a:off x="4883552" y="3429000"/>
              <a:ext cx="763394" cy="707218"/>
            </a:xfrm>
            <a:custGeom>
              <a:avLst/>
              <a:gdLst>
                <a:gd name="connsiteX0" fmla="*/ 381697 w 763394"/>
                <a:gd name="connsiteY0" fmla="*/ 0 h 707218"/>
                <a:gd name="connsiteX1" fmla="*/ 763394 w 763394"/>
                <a:gd name="connsiteY1" fmla="*/ 707218 h 707218"/>
                <a:gd name="connsiteX2" fmla="*/ 0 w 763394"/>
                <a:gd name="connsiteY2" fmla="*/ 707218 h 707218"/>
                <a:gd name="connsiteX3" fmla="*/ 381697 w 763394"/>
                <a:gd name="connsiteY3" fmla="*/ 0 h 70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394" h="707218">
                  <a:moveTo>
                    <a:pt x="381697" y="0"/>
                  </a:moveTo>
                  <a:lnTo>
                    <a:pt x="763394" y="707218"/>
                  </a:lnTo>
                  <a:lnTo>
                    <a:pt x="0" y="707218"/>
                  </a:lnTo>
                  <a:lnTo>
                    <a:pt x="381697" y="0"/>
                  </a:lnTo>
                  <a:close/>
                </a:path>
              </a:pathLst>
            </a:custGeom>
            <a:effectLst>
              <a:outerShdw blurRad="215900" dist="38100" sx="107000" sy="107000" algn="ctr" rotWithShape="0">
                <a:prstClr val="black">
                  <a:alpha val="35000"/>
                </a:prstClr>
              </a:outerShdw>
            </a:effectLst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rcRect l="46000" t="55743" r="42991" b="28006"/>
            <a:stretch>
              <a:fillRect/>
            </a:stretch>
          </p:blipFill>
          <p:spPr>
            <a:xfrm>
              <a:off x="6545057" y="3429000"/>
              <a:ext cx="763393" cy="707218"/>
            </a:xfrm>
            <a:custGeom>
              <a:avLst/>
              <a:gdLst>
                <a:gd name="connsiteX0" fmla="*/ 381697 w 763393"/>
                <a:gd name="connsiteY0" fmla="*/ 0 h 707218"/>
                <a:gd name="connsiteX1" fmla="*/ 763393 w 763393"/>
                <a:gd name="connsiteY1" fmla="*/ 707218 h 707218"/>
                <a:gd name="connsiteX2" fmla="*/ 0 w 763393"/>
                <a:gd name="connsiteY2" fmla="*/ 707218 h 707218"/>
                <a:gd name="connsiteX3" fmla="*/ 381697 w 763393"/>
                <a:gd name="connsiteY3" fmla="*/ 0 h 70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393" h="707218">
                  <a:moveTo>
                    <a:pt x="381697" y="0"/>
                  </a:moveTo>
                  <a:lnTo>
                    <a:pt x="763393" y="707218"/>
                  </a:lnTo>
                  <a:lnTo>
                    <a:pt x="0" y="707218"/>
                  </a:lnTo>
                  <a:lnTo>
                    <a:pt x="381697" y="0"/>
                  </a:lnTo>
                  <a:close/>
                </a:path>
              </a:pathLst>
            </a:custGeom>
            <a:effectLst>
              <a:outerShdw blurRad="215900" dist="38100" sx="107000" sy="107000" algn="ctr" rotWithShape="0">
                <a:prstClr val="black">
                  <a:alpha val="35000"/>
                </a:prstClr>
              </a:outerShdw>
            </a:effectLst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rcRect l="33048" t="71994" r="54000" b="8888"/>
            <a:stretch>
              <a:fillRect/>
            </a:stretch>
          </p:blipFill>
          <p:spPr>
            <a:xfrm>
              <a:off x="5646946" y="4136218"/>
              <a:ext cx="898110" cy="832022"/>
            </a:xfrm>
            <a:custGeom>
              <a:avLst/>
              <a:gdLst>
                <a:gd name="connsiteX0" fmla="*/ 0 w 898110"/>
                <a:gd name="connsiteY0" fmla="*/ 0 h 832022"/>
                <a:gd name="connsiteX1" fmla="*/ 898110 w 898110"/>
                <a:gd name="connsiteY1" fmla="*/ 0 h 832022"/>
                <a:gd name="connsiteX2" fmla="*/ 449055 w 898110"/>
                <a:gd name="connsiteY2" fmla="*/ 832022 h 832022"/>
                <a:gd name="connsiteX3" fmla="*/ 0 w 898110"/>
                <a:gd name="connsiteY3" fmla="*/ 0 h 83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8110" h="832021">
                  <a:moveTo>
                    <a:pt x="0" y="0"/>
                  </a:moveTo>
                  <a:lnTo>
                    <a:pt x="898110" y="0"/>
                  </a:lnTo>
                  <a:lnTo>
                    <a:pt x="449055" y="832022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215900" dist="38100" sx="107000" sy="107000" algn="ctr" rotWithShape="0">
                <a:prstClr val="black">
                  <a:alpha val="35000"/>
                </a:prstClr>
              </a:outerShdw>
            </a:effectLst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rcRect l="27543" t="39493" r="48496" b="28006"/>
            <a:stretch>
              <a:fillRect/>
            </a:stretch>
          </p:blipFill>
          <p:spPr>
            <a:xfrm>
              <a:off x="5265249" y="2721782"/>
              <a:ext cx="1661504" cy="1414436"/>
            </a:xfrm>
            <a:custGeom>
              <a:avLst/>
              <a:gdLst>
                <a:gd name="connsiteX0" fmla="*/ 381697 w 1661504"/>
                <a:gd name="connsiteY0" fmla="*/ 0 h 1414436"/>
                <a:gd name="connsiteX1" fmla="*/ 1279807 w 1661504"/>
                <a:gd name="connsiteY1" fmla="*/ 0 h 1414436"/>
                <a:gd name="connsiteX2" fmla="*/ 1661504 w 1661504"/>
                <a:gd name="connsiteY2" fmla="*/ 707218 h 1414436"/>
                <a:gd name="connsiteX3" fmla="*/ 1279807 w 1661504"/>
                <a:gd name="connsiteY3" fmla="*/ 1414436 h 1414436"/>
                <a:gd name="connsiteX4" fmla="*/ 381697 w 1661504"/>
                <a:gd name="connsiteY4" fmla="*/ 1414436 h 1414436"/>
                <a:gd name="connsiteX5" fmla="*/ 0 w 1661504"/>
                <a:gd name="connsiteY5" fmla="*/ 707218 h 1414436"/>
                <a:gd name="connsiteX6" fmla="*/ 381697 w 1661504"/>
                <a:gd name="connsiteY6" fmla="*/ 0 h 141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1504" h="1414436">
                  <a:moveTo>
                    <a:pt x="381697" y="0"/>
                  </a:moveTo>
                  <a:lnTo>
                    <a:pt x="1279807" y="0"/>
                  </a:lnTo>
                  <a:lnTo>
                    <a:pt x="1661504" y="707218"/>
                  </a:lnTo>
                  <a:lnTo>
                    <a:pt x="1279807" y="1414436"/>
                  </a:lnTo>
                  <a:lnTo>
                    <a:pt x="381697" y="1414436"/>
                  </a:lnTo>
                  <a:lnTo>
                    <a:pt x="0" y="707218"/>
                  </a:lnTo>
                  <a:lnTo>
                    <a:pt x="381697" y="0"/>
                  </a:lnTo>
                  <a:close/>
                </a:path>
              </a:pathLst>
            </a:custGeom>
            <a:effectLst>
              <a:innerShdw blurRad="190500">
                <a:prstClr val="black">
                  <a:alpha val="94000"/>
                </a:prstClr>
              </a:innerShdw>
            </a:effectLst>
          </p:spPr>
        </p:pic>
      </p:grpSp>
      <p:grpSp>
        <p:nvGrpSpPr>
          <p:cNvPr id="22" name="组合 21"/>
          <p:cNvGrpSpPr/>
          <p:nvPr/>
        </p:nvGrpSpPr>
        <p:grpSpPr>
          <a:xfrm rot="16200000">
            <a:off x="11114552" y="727913"/>
            <a:ext cx="166285" cy="1058672"/>
            <a:chOff x="-799931" y="2590800"/>
            <a:chExt cx="166285" cy="1058672"/>
          </a:xfrm>
        </p:grpSpPr>
        <p:sp>
          <p:nvSpPr>
            <p:cNvPr id="23" name="椭圆 22"/>
            <p:cNvSpPr/>
            <p:nvPr/>
          </p:nvSpPr>
          <p:spPr>
            <a:xfrm>
              <a:off x="-799931" y="2590800"/>
              <a:ext cx="162560" cy="162560"/>
            </a:xfrm>
            <a:prstGeom prst="ellipse">
              <a:avLst/>
            </a:pr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-799931" y="3038856"/>
              <a:ext cx="162560" cy="162560"/>
            </a:xfrm>
            <a:prstGeom prst="ellipse">
              <a:avLst/>
            </a:prstGeom>
            <a:solidFill>
              <a:srgbClr val="91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-796206" y="3486912"/>
              <a:ext cx="162560" cy="162560"/>
            </a:xfrm>
            <a:prstGeom prst="ellipse">
              <a:avLst/>
            </a:prstGeom>
            <a:solidFill>
              <a:srgbClr val="E6E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459345" y="2792730"/>
            <a:ext cx="4732655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中国政府重视与国际方面的合作，并启动“523项目”来抗击疟疾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459345" y="4119880"/>
            <a:ext cx="4562475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对中草药的好奇心，深厚的医学知识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59105" y="4119880"/>
            <a:ext cx="4565015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强烈的研究动力。青蒿素研究团队的精诚合作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47650" y="2792730"/>
            <a:ext cx="5399405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顽强的毅力、不达目的不罢休的勇于战胜任何困难的精神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994150" y="1177925"/>
            <a:ext cx="5569585" cy="1198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400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疟疾威胁人类健康长达数千年，有抗疟药物的客观需求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334895" y="5577840"/>
            <a:ext cx="7390765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对精妙的有关人性和宇宙的中国传统哲学思想的领悟</a:t>
            </a:r>
          </a:p>
        </p:txBody>
      </p:sp>
      <p:sp>
        <p:nvSpPr>
          <p:cNvPr id="51" name="矩形 50"/>
          <p:cNvSpPr/>
          <p:nvPr/>
        </p:nvSpPr>
        <p:spPr>
          <a:xfrm>
            <a:off x="2727960" y="315595"/>
            <a:ext cx="91744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800" b="1">
                <a:solidFill>
                  <a:srgbClr val="567A8A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  <a:sym typeface="+mn-lt"/>
              </a:rPr>
              <a:t>屠呦呦团队取得青蒿素成药的卓越成就的因素有哪些？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0975" y="224790"/>
            <a:ext cx="25469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阿里巴巴普惠体 Heavy" panose="00020600040101010101" pitchFamily="18" charset="-122"/>
                <a:sym typeface="+mn-lt"/>
              </a:rPr>
              <a:t>活动探究二：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40" grpId="0" animBg="1"/>
      <p:bldP spid="43" grpId="0" animBg="1"/>
      <p:bldP spid="46" grpId="0" animBg="1"/>
      <p:bldP spid="49" grpId="0" animBg="1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375285" y="4718630"/>
            <a:ext cx="985519" cy="985519"/>
          </a:xfrm>
          <a:prstGeom prst="ellipse">
            <a:avLst/>
          </a:prstGeom>
          <a:solidFill>
            <a:srgbClr val="7DA2B2"/>
          </a:solidFill>
          <a:ln>
            <a:noFill/>
          </a:ln>
          <a:effectLst>
            <a:outerShdw blurRad="215900" dist="381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>
                <a:cs typeface="+mn-ea"/>
                <a:sym typeface="+mn-lt"/>
              </a:rPr>
              <a:t>3</a:t>
            </a:r>
          </a:p>
        </p:txBody>
      </p:sp>
      <p:sp>
        <p:nvSpPr>
          <p:cNvPr id="18" name="椭圆 17"/>
          <p:cNvSpPr/>
          <p:nvPr/>
        </p:nvSpPr>
        <p:spPr>
          <a:xfrm>
            <a:off x="6292925" y="1954475"/>
            <a:ext cx="985519" cy="985519"/>
          </a:xfrm>
          <a:prstGeom prst="ellipse">
            <a:avLst/>
          </a:prstGeom>
          <a:solidFill>
            <a:srgbClr val="7DA2B2"/>
          </a:solidFill>
          <a:ln>
            <a:noFill/>
          </a:ln>
          <a:effectLst>
            <a:outerShdw blurRad="215900" dist="381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>
                <a:cs typeface="+mn-ea"/>
                <a:sym typeface="+mn-lt"/>
              </a:rPr>
              <a:t>2</a:t>
            </a:r>
            <a:endParaRPr lang="zh-CN" altLang="en-US" sz="540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 rot="16200000">
            <a:off x="10112791" y="-36217"/>
            <a:ext cx="166285" cy="1058672"/>
            <a:chOff x="-799931" y="2590800"/>
            <a:chExt cx="166285" cy="1058672"/>
          </a:xfrm>
        </p:grpSpPr>
        <p:sp>
          <p:nvSpPr>
            <p:cNvPr id="16" name="椭圆 15"/>
            <p:cNvSpPr/>
            <p:nvPr/>
          </p:nvSpPr>
          <p:spPr>
            <a:xfrm>
              <a:off x="-799931" y="2590800"/>
              <a:ext cx="162560" cy="162560"/>
            </a:xfrm>
            <a:prstGeom prst="ellipse">
              <a:avLst/>
            </a:pr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-799931" y="3038856"/>
              <a:ext cx="162560" cy="162560"/>
            </a:xfrm>
            <a:prstGeom prst="ellipse">
              <a:avLst/>
            </a:prstGeom>
            <a:solidFill>
              <a:srgbClr val="91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-796206" y="3486912"/>
              <a:ext cx="162560" cy="162560"/>
            </a:xfrm>
            <a:prstGeom prst="ellipse">
              <a:avLst/>
            </a:pr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43840" y="164465"/>
            <a:ext cx="900430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阿里巴巴普惠体 Heavy" panose="00020600040101010101" pitchFamily="18" charset="-122"/>
                <a:sym typeface="+mn-lt"/>
              </a:rPr>
              <a:t>活动探究三：</a:t>
            </a:r>
            <a:r>
              <a:rPr lang="zh-CN" altLang="en-US" sz="2800" b="1">
                <a:solidFill>
                  <a:srgbClr val="567A8A"/>
                </a:solidFill>
                <a:cs typeface="+mn-ea"/>
                <a:sym typeface="+mn-lt"/>
              </a:rPr>
              <a:t>请结合文本概括屠呦呦团队的科学精神。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阿里巴巴普惠体 Heavy" panose="00020600040101010101" pitchFamily="18" charset="-122"/>
              <a:sym typeface="+mn-lt"/>
            </a:endParaRPr>
          </a:p>
          <a:p>
            <a:pPr algn="l"/>
            <a:endParaRPr lang="zh-CN" altLang="en-US" sz="2800" b="1">
              <a:solidFill>
                <a:srgbClr val="567A8A"/>
              </a:solidFill>
              <a:latin typeface="阿里巴巴普惠体 Heavy" panose="00020600040101010101" pitchFamily="18" charset="-122"/>
              <a:ea typeface="阿里巴巴普惠体 Heavy" panose="00020600040101010101" pitchFamily="18" charset="-122"/>
              <a:cs typeface="阿里巴巴普惠体 Heavy" panose="00020600040101010101" pitchFamily="18" charset="-122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641475" y="1039495"/>
            <a:ext cx="4107815" cy="2814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567A8A"/>
                </a:solidFill>
                <a:latin typeface="+mn-ea"/>
                <a:cs typeface="阿里巴巴普惠体 Medium" panose="00020600040101010101" pitchFamily="18" charset="-122"/>
              </a:rPr>
              <a:t>坚持不懈。</a:t>
            </a:r>
            <a:r>
              <a:rPr lang="zh-CN" altLang="en-US">
                <a:solidFill>
                  <a:srgbClr val="567A8A"/>
                </a:solidFill>
                <a:latin typeface="+mn-ea"/>
                <a:cs typeface="阿里巴巴普惠体 Medium" panose="00020600040101010101" pitchFamily="18" charset="-122"/>
              </a:rPr>
              <a:t>屠呦呦在研究了大量中草药后,筛的大量样品对抗疟均无好的苗头、大量实验发现青蒿的疟效果并不理想等情况下，不气馁，坚持研究。在查找大量文献后,改变提取方式，发现了青蒿素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446645" y="1039495"/>
            <a:ext cx="3872865" cy="2584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567A8A"/>
                </a:solidFill>
                <a:latin typeface="+mn-ea"/>
                <a:cs typeface="阿里巴巴普惠体 Medium" panose="00020600040101010101" pitchFamily="18" charset="-122"/>
              </a:rPr>
              <a:t>勇于献身。</a:t>
            </a:r>
            <a:r>
              <a:rPr lang="zh-CN" altLang="en-US" sz="2000">
                <a:solidFill>
                  <a:srgbClr val="567A8A"/>
                </a:solidFill>
                <a:latin typeface="+mn-ea"/>
                <a:cs typeface="阿里巴巴普惠体 Medium" panose="00020600040101010101" pitchFamily="18" charset="-122"/>
              </a:rPr>
              <a:t>在“文化大革命”期间，新药的临床实验很开展，为了战胜疟疾,屠呦呦和她的同事勇于献身，甘做愿者，第一批尝试青蒿提取物。</a:t>
            </a:r>
          </a:p>
        </p:txBody>
      </p:sp>
      <p:sp>
        <p:nvSpPr>
          <p:cNvPr id="3" name="椭圆 2"/>
          <p:cNvSpPr/>
          <p:nvPr/>
        </p:nvSpPr>
        <p:spPr>
          <a:xfrm>
            <a:off x="375285" y="2052265"/>
            <a:ext cx="985519" cy="985519"/>
          </a:xfrm>
          <a:prstGeom prst="ellipse">
            <a:avLst/>
          </a:prstGeom>
          <a:solidFill>
            <a:srgbClr val="7DA2B2"/>
          </a:solidFill>
          <a:ln>
            <a:noFill/>
          </a:ln>
          <a:effectLst>
            <a:outerShdw blurRad="215900" dist="381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>
                <a:cs typeface="+mn-ea"/>
                <a:sym typeface="+mn-lt"/>
              </a:rPr>
              <a:t>1</a:t>
            </a:r>
            <a:endParaRPr lang="zh-CN" altLang="en-US" sz="540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292850" y="4824040"/>
            <a:ext cx="985519" cy="985519"/>
          </a:xfrm>
          <a:prstGeom prst="ellipse">
            <a:avLst/>
          </a:prstGeom>
          <a:solidFill>
            <a:srgbClr val="7DA2B2"/>
          </a:solidFill>
          <a:ln>
            <a:noFill/>
          </a:ln>
          <a:effectLst>
            <a:outerShdw blurRad="215900" dist="381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>
                <a:cs typeface="+mn-ea"/>
                <a:sym typeface="+mn-lt"/>
              </a:rPr>
              <a:t>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46645" y="4324985"/>
            <a:ext cx="3872865" cy="19837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567A8A"/>
                </a:solidFill>
                <a:latin typeface="+mn-ea"/>
                <a:cs typeface="阿里巴巴普惠体 Medium" panose="00020600040101010101" pitchFamily="18" charset="-122"/>
              </a:rPr>
              <a:t>无私大爱。</a:t>
            </a:r>
            <a:r>
              <a:rPr lang="zh-CN" altLang="en-US">
                <a:solidFill>
                  <a:srgbClr val="567A8A"/>
                </a:solidFill>
                <a:latin typeface="+mn-ea"/>
                <a:cs typeface="阿里巴巴普惠体 Medium" panose="00020600040101010101" pitchFamily="18" charset="-122"/>
              </a:rPr>
              <a:t>屠呦呦呼吁大力加强国际合作，推动对中国以及其他传统医学的研究,使之最大程度地造福人类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41475" y="4324350"/>
            <a:ext cx="4107180" cy="19837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567A8A"/>
                </a:solidFill>
                <a:latin typeface="+mn-ea"/>
                <a:cs typeface="阿里巴巴普惠体 Medium" panose="00020600040101010101" pitchFamily="18" charset="-122"/>
              </a:rPr>
              <a:t>谦虚低调。</a:t>
            </a:r>
            <a:r>
              <a:rPr lang="zh-CN" altLang="en-US">
                <a:solidFill>
                  <a:srgbClr val="567A8A"/>
                </a:solidFill>
                <a:latin typeface="+mn-ea"/>
                <a:cs typeface="阿里巴巴普惠体 Medium" panose="00020600040101010101" pitchFamily="18" charset="-122"/>
              </a:rPr>
              <a:t>获得殊荣后，屠呦呦在获奖感言中表示，蒿素研究成功是多年研究集体攻关的成绩,青蒿素获奖是中国科学家集体的荣誉。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2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87655" y="342900"/>
            <a:ext cx="109378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活动探究四：</a:t>
            </a:r>
            <a:r>
              <a:rPr lang="zh-CN" altLang="en-US" sz="2800" b="1">
                <a:solidFill>
                  <a:srgbClr val="567A8A"/>
                </a:solidFill>
                <a:cs typeface="+mn-ea"/>
                <a:sym typeface="+mn-lt"/>
              </a:rPr>
              <a:t>从课文最后一部分看,中国医学对人类有哪些贡献？</a:t>
            </a:r>
          </a:p>
        </p:txBody>
      </p:sp>
      <p:graphicFrame>
        <p:nvGraphicFramePr>
          <p:cNvPr id="8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39420" y="1002665"/>
          <a:ext cx="10955655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2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810">
                <a:tc rowSpan="7"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endParaRPr lang="zh-CN" altLang="en-US" sz="2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中</a:t>
                      </a: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 eaLnBrk="0" hangingPunct="0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国</a:t>
                      </a: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 eaLnBrk="0" hangingPunct="0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医</a:t>
                      </a: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 eaLnBrk="0" hangingPunct="0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学</a:t>
                      </a: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 eaLnBrk="0" hangingPunct="0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的</a:t>
                      </a: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 eaLnBrk="0" hangingPunct="0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贡</a:t>
                      </a: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 eaLnBrk="0" hangingPunct="0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献</a:t>
                      </a:r>
                      <a:endParaRPr lang="zh-CN" altLang="en-US" sz="2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药名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(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治疗方案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)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121914" marR="121914" marT="59711" marB="5971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治疗病症</a:t>
                      </a:r>
                    </a:p>
                  </a:txBody>
                  <a:tcPr marL="121914" marR="121914" marT="59711" marB="59711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1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青蒿素</a:t>
                      </a:r>
                    </a:p>
                  </a:txBody>
                  <a:tcPr marL="121914" marR="121914" marT="59711" marB="5971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疟疾</a:t>
                      </a:r>
                    </a:p>
                  </a:txBody>
                  <a:tcPr marL="121914" marR="121914" marT="59711" marB="5971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1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砒霜</a:t>
                      </a:r>
                    </a:p>
                  </a:txBody>
                  <a:tcPr marL="121914" marR="121914" marT="59711" marB="5971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白血病</a:t>
                      </a:r>
                    </a:p>
                  </a:txBody>
                  <a:tcPr marL="121914" marR="121914" marT="59711" marB="5971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1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石杉碱甲</a:t>
                      </a:r>
                    </a:p>
                  </a:txBody>
                  <a:tcPr marL="121914" marR="121914" marT="59711" marB="5971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老年痴呆</a:t>
                      </a:r>
                    </a:p>
                  </a:txBody>
                  <a:tcPr marL="121914" marR="121914" marT="59711" marB="5971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1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活血化瘀</a:t>
                      </a:r>
                    </a:p>
                  </a:txBody>
                  <a:tcPr marL="121914" marR="121914" marT="59711" marB="5971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心血管疾病</a:t>
                      </a:r>
                    </a:p>
                  </a:txBody>
                  <a:tcPr marL="121914" marR="121914" marT="59711" marB="5971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23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芍药苷</a:t>
                      </a:r>
                    </a:p>
                  </a:txBody>
                  <a:tcPr marL="121914" marR="121914" marT="59711" marB="5971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uFillTx/>
                          <a:latin typeface="楷体" panose="02010609060101010101" charset="-122"/>
                          <a:ea typeface="楷体" panose="02010609060101010101" charset="-122"/>
                        </a:rPr>
                        <a:t>防止经皮冠状动脉介入治疗后的血管再狭窄</a:t>
                      </a:r>
                    </a:p>
                  </a:txBody>
                  <a:tcPr marL="121914" marR="121914" marT="59711" marB="5971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65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保健运动联合使用某些活血中药</a:t>
                      </a:r>
                    </a:p>
                  </a:txBody>
                  <a:tcPr marL="121914" marR="121914" marT="59711" marB="5971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防止动脉粥样硬化</a:t>
                      </a:r>
                    </a:p>
                  </a:txBody>
                  <a:tcPr marL="121914" marR="121914" marT="59711" marB="59711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 rot="16200000">
            <a:off x="11314211" y="104118"/>
            <a:ext cx="166285" cy="1058672"/>
            <a:chOff x="-799931" y="2590800"/>
            <a:chExt cx="166285" cy="1058672"/>
          </a:xfrm>
        </p:grpSpPr>
        <p:sp>
          <p:nvSpPr>
            <p:cNvPr id="10" name="椭圆 9"/>
            <p:cNvSpPr/>
            <p:nvPr/>
          </p:nvSpPr>
          <p:spPr>
            <a:xfrm>
              <a:off x="-799931" y="2590800"/>
              <a:ext cx="162560" cy="162560"/>
            </a:xfrm>
            <a:prstGeom prst="ellipse">
              <a:avLst/>
            </a:pr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799931" y="3038856"/>
              <a:ext cx="162560" cy="162560"/>
            </a:xfrm>
            <a:prstGeom prst="ellipse">
              <a:avLst/>
            </a:prstGeom>
            <a:solidFill>
              <a:srgbClr val="91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796206" y="3486912"/>
              <a:ext cx="162560" cy="162560"/>
            </a:xfrm>
            <a:prstGeom prst="ellipse">
              <a:avLst/>
            </a:pr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238125" y="1136650"/>
            <a:ext cx="6506845" cy="9525"/>
          </a:xfrm>
          <a:prstGeom prst="line">
            <a:avLst/>
          </a:prstGeom>
          <a:ln w="0">
            <a:solidFill>
              <a:srgbClr val="567A8A"/>
            </a:solidFill>
          </a:ln>
          <a:effectLst>
            <a:outerShdw blurRad="215900" dist="38100" dir="5400000" sx="102000" sy="102000" algn="t" rotWithShape="0">
              <a:prstClr val="black">
                <a:alpha val="3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389255" y="4833565"/>
            <a:ext cx="985519" cy="985519"/>
          </a:xfrm>
          <a:prstGeom prst="ellipse">
            <a:avLst/>
          </a:prstGeom>
          <a:solidFill>
            <a:srgbClr val="7DA2B2"/>
          </a:solidFill>
          <a:ln>
            <a:noFill/>
          </a:ln>
          <a:effectLst>
            <a:outerShdw blurRad="215900" dist="381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>
                <a:cs typeface="+mn-ea"/>
                <a:sym typeface="+mn-lt"/>
              </a:rPr>
              <a:t>2</a:t>
            </a:r>
            <a:endParaRPr lang="zh-CN" altLang="en-US" sz="540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366585" y="4718630"/>
            <a:ext cx="985519" cy="985519"/>
          </a:xfrm>
          <a:prstGeom prst="ellipse">
            <a:avLst/>
          </a:prstGeom>
          <a:solidFill>
            <a:srgbClr val="7DA2B2"/>
          </a:solidFill>
          <a:ln>
            <a:noFill/>
          </a:ln>
          <a:effectLst>
            <a:outerShdw blurRad="215900" dist="381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>
                <a:cs typeface="+mn-ea"/>
                <a:sym typeface="+mn-lt"/>
              </a:rPr>
              <a:t>3</a:t>
            </a:r>
            <a:endParaRPr lang="zh-CN" altLang="en-US" sz="5400"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 rot="16200000">
            <a:off x="6707921" y="70463"/>
            <a:ext cx="166285" cy="1058672"/>
            <a:chOff x="-799931" y="2590800"/>
            <a:chExt cx="166285" cy="1058672"/>
          </a:xfrm>
        </p:grpSpPr>
        <p:sp>
          <p:nvSpPr>
            <p:cNvPr id="16" name="椭圆 15"/>
            <p:cNvSpPr/>
            <p:nvPr/>
          </p:nvSpPr>
          <p:spPr>
            <a:xfrm>
              <a:off x="-799931" y="2590800"/>
              <a:ext cx="162560" cy="162560"/>
            </a:xfrm>
            <a:prstGeom prst="ellipse">
              <a:avLst/>
            </a:pr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-799931" y="3038856"/>
              <a:ext cx="162560" cy="162560"/>
            </a:xfrm>
            <a:prstGeom prst="ellipse">
              <a:avLst/>
            </a:prstGeom>
            <a:solidFill>
              <a:srgbClr val="91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-796206" y="3486912"/>
              <a:ext cx="162560" cy="162560"/>
            </a:xfrm>
            <a:prstGeom prst="ellipse">
              <a:avLst/>
            </a:pr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03835" y="342265"/>
            <a:ext cx="56451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b="1">
                <a:solidFill>
                  <a:srgbClr val="567A8A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  <a:sym typeface="+mn-lt"/>
              </a:rPr>
              <a:t>    </a:t>
            </a:r>
            <a:r>
              <a:rPr lang="zh-CN" altLang="en-US" sz="2800" b="1">
                <a:solidFill>
                  <a:srgbClr val="567A8A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  <a:sym typeface="+mn-lt"/>
              </a:rPr>
              <a:t>学过本文你有什么感受和启发？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374140" y="3892550"/>
            <a:ext cx="4991735" cy="28613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rgbClr val="567A8A"/>
                </a:solidFill>
                <a:latin typeface="+mn-ea"/>
                <a:cs typeface="阿里巴巴普惠体 Medium" panose="00020600040101010101" pitchFamily="18" charset="-122"/>
              </a:rPr>
              <a:t>做人要有一颗心怀天下的大爱之心，不管是从事什么样的工作、涉及什么样的领域，要时刻记得人类是共同发展的整体，要尽心尽力做好自己的事情，为人类的发展做出贡献。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496175" y="3882390"/>
            <a:ext cx="4486275" cy="28613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rgbClr val="567A8A"/>
                </a:solidFill>
                <a:latin typeface="+mn-ea"/>
                <a:cs typeface="阿里巴巴普惠体 Medium" panose="00020600040101010101" pitchFamily="18" charset="-122"/>
              </a:rPr>
              <a:t>做事要脚踏实地，要不怕困难，敢于迎接挑战。要有坚定的人生理想，为之付出艰苦卓绝的努力，把自己做的工作变成自己的一生挚爱，饱含激情的投入其中。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785" y="342265"/>
            <a:ext cx="3542665" cy="301688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38125" y="1600145"/>
            <a:ext cx="985519" cy="985519"/>
          </a:xfrm>
          <a:prstGeom prst="ellipse">
            <a:avLst/>
          </a:prstGeom>
          <a:solidFill>
            <a:srgbClr val="7DA2B2"/>
          </a:solidFill>
          <a:ln>
            <a:noFill/>
          </a:ln>
          <a:effectLst>
            <a:outerShdw blurRad="215900" dist="38100" dir="2700000" sx="102000" sy="102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>
                <a:cs typeface="+mn-ea"/>
                <a:sym typeface="+mn-lt"/>
              </a:rPr>
              <a:t>1</a:t>
            </a:r>
            <a:endParaRPr lang="zh-CN" altLang="en-US" sz="540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4775" y="1360805"/>
            <a:ext cx="6774815" cy="230695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rgbClr val="567A8A"/>
                </a:solidFill>
                <a:latin typeface="+mn-ea"/>
                <a:cs typeface="阿里巴巴普惠体 Medium" panose="00020600040101010101" pitchFamily="18" charset="-122"/>
              </a:rPr>
              <a:t>童年时期的兴趣、爱好、好奇心对于一个人将来的人生道路有着重要的作用，屠呦呦从小就饱有对中草药世界的好奇心和探索欲，这为她后来能够坚定的选择中草药提取的科研方向种下了种子。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41921" y="1509049"/>
            <a:ext cx="2831545" cy="3839901"/>
          </a:xfrm>
          <a:prstGeom prst="rect">
            <a:avLst/>
          </a:prstGeom>
          <a:noFill/>
          <a:ln w="60325">
            <a:solidFill>
              <a:srgbClr val="567A8A"/>
            </a:solidFill>
          </a:ln>
          <a:effectLst>
            <a:outerShdw blurRad="215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0198" y="130612"/>
            <a:ext cx="3057246" cy="7067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4000" b="1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4000" b="1">
                <a:solidFill>
                  <a:schemeClr val="bg1"/>
                </a:solidFill>
                <a:cs typeface="+mn-ea"/>
                <a:sym typeface="+mn-lt"/>
              </a:rPr>
              <a:t>导入新课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92735" y="1242695"/>
            <a:ext cx="3928745" cy="54419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567A8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屠呦呦出生时，父亲随口吟出诗经里的诗句：呦呦鹿鸣，食野之蒿。这诗句预言一般，不仅吟出了女儿的名字，也为女儿一生的事业埋下了伏笔。</a:t>
            </a:r>
          </a:p>
        </p:txBody>
      </p:sp>
      <p:grpSp>
        <p:nvGrpSpPr>
          <p:cNvPr id="19" name="组合 18"/>
          <p:cNvGrpSpPr/>
          <p:nvPr/>
        </p:nvGrpSpPr>
        <p:grpSpPr>
          <a:xfrm rot="16200000">
            <a:off x="4057174" y="-45379"/>
            <a:ext cx="166285" cy="1058672"/>
            <a:chOff x="-799931" y="2590800"/>
            <a:chExt cx="166285" cy="1058672"/>
          </a:xfrm>
        </p:grpSpPr>
        <p:sp>
          <p:nvSpPr>
            <p:cNvPr id="20" name="椭圆 19"/>
            <p:cNvSpPr/>
            <p:nvPr/>
          </p:nvSpPr>
          <p:spPr>
            <a:xfrm>
              <a:off x="-799931" y="2590800"/>
              <a:ext cx="162560" cy="162560"/>
            </a:xfrm>
            <a:prstGeom prst="ellipse">
              <a:avLst/>
            </a:pr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-799931" y="3038856"/>
              <a:ext cx="162560" cy="162560"/>
            </a:xfrm>
            <a:prstGeom prst="ellipse">
              <a:avLst/>
            </a:prstGeom>
            <a:solidFill>
              <a:srgbClr val="91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-796206" y="3486912"/>
              <a:ext cx="162560" cy="162560"/>
            </a:xfrm>
            <a:prstGeom prst="ellipse">
              <a:avLst/>
            </a:prstGeom>
            <a:solidFill>
              <a:srgbClr val="E6E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5853" r="2130"/>
          <a:stretch>
            <a:fillRect/>
          </a:stretch>
        </p:blipFill>
        <p:spPr>
          <a:xfrm>
            <a:off x="4837430" y="1802130"/>
            <a:ext cx="3010535" cy="38068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8070215" y="1328420"/>
            <a:ext cx="4013200" cy="4754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rgbClr val="567A8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青蒿一握，水二升，浸渍了千多年，直到你出现。为了一个使命，执着于千百次实验。萃取出古老文化的精华，深深植入当代世界，帮人类渡过一劫。呦呦鹿鸣，食野之蒿。今有嘉宾，德音孔昭。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rgbClr val="567A8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</a:t>
            </a:r>
            <a:r>
              <a:rPr lang="en-US" altLang="zh-CN" sz="2400" b="1">
                <a:solidFill>
                  <a:srgbClr val="567A8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 ——感动中国颁奖词</a:t>
            </a:r>
            <a:r>
              <a:rPr lang="zh-CN" altLang="en-US" sz="2400" b="1">
                <a:solidFill>
                  <a:srgbClr val="567A8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445590" y="561067"/>
            <a:ext cx="3434460" cy="4299153"/>
          </a:xfrm>
          <a:prstGeom prst="rect">
            <a:avLst/>
          </a:prstGeom>
          <a:solidFill>
            <a:schemeClr val="bg1"/>
          </a:solidFill>
          <a:ln w="73025">
            <a:solidFill>
              <a:srgbClr val="567A8A"/>
            </a:solidFill>
          </a:ln>
          <a:effectLst>
            <a:outerShdw blurRad="215900" dist="38100" dir="2700000" sx="102000" sy="102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 rot="16200000">
            <a:off x="4019050" y="-44810"/>
            <a:ext cx="166285" cy="1058672"/>
            <a:chOff x="-799931" y="2590800"/>
            <a:chExt cx="166285" cy="1058672"/>
          </a:xfrm>
        </p:grpSpPr>
        <p:sp>
          <p:nvSpPr>
            <p:cNvPr id="9" name="椭圆 8"/>
            <p:cNvSpPr/>
            <p:nvPr/>
          </p:nvSpPr>
          <p:spPr>
            <a:xfrm>
              <a:off x="-799931" y="2590800"/>
              <a:ext cx="162560" cy="162560"/>
            </a:xfrm>
            <a:prstGeom prst="ellipse">
              <a:avLst/>
            </a:pr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-799931" y="3038856"/>
              <a:ext cx="162560" cy="162560"/>
            </a:xfrm>
            <a:prstGeom prst="ellipse">
              <a:avLst/>
            </a:prstGeom>
            <a:solidFill>
              <a:srgbClr val="91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796206" y="3486912"/>
              <a:ext cx="162560" cy="162560"/>
            </a:xfrm>
            <a:prstGeom prst="ellipse">
              <a:avLst/>
            </a:prstGeom>
            <a:solidFill>
              <a:srgbClr val="567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210550" y="5810885"/>
            <a:ext cx="3903980" cy="521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567A8A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  <a:sym typeface="+mn-lt"/>
              </a:rPr>
              <a:t>    </a:t>
            </a:r>
            <a:r>
              <a:rPr lang="zh-CN" altLang="en-US" sz="2800" b="1">
                <a:solidFill>
                  <a:srgbClr val="567A8A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  <a:sym typeface="+mn-lt"/>
              </a:rPr>
              <a:t>屠</a:t>
            </a:r>
            <a:r>
              <a:rPr lang="en-US" altLang="zh-CN" sz="2800" b="1">
                <a:solidFill>
                  <a:srgbClr val="567A8A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  <a:sym typeface="+mn-lt"/>
              </a:rPr>
              <a:t>   </a:t>
            </a:r>
            <a:r>
              <a:rPr lang="zh-CN" altLang="en-US" sz="2800" b="1">
                <a:solidFill>
                  <a:srgbClr val="567A8A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  <a:sym typeface="+mn-lt"/>
              </a:rPr>
              <a:t>呦</a:t>
            </a:r>
            <a:r>
              <a:rPr lang="en-US" altLang="zh-CN" sz="2800" b="1">
                <a:solidFill>
                  <a:srgbClr val="567A8A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  <a:sym typeface="+mn-lt"/>
              </a:rPr>
              <a:t>   </a:t>
            </a:r>
            <a:r>
              <a:rPr lang="zh-CN" altLang="en-US" sz="2800" b="1">
                <a:solidFill>
                  <a:srgbClr val="567A8A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  <a:sym typeface="+mn-lt"/>
              </a:rPr>
              <a:t>呦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0550" y="1846580"/>
            <a:ext cx="2857500" cy="381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825" y="0"/>
            <a:ext cx="2670175" cy="30124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0198" y="130612"/>
            <a:ext cx="3057246" cy="7067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4000" b="1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4000" b="1">
                <a:solidFill>
                  <a:schemeClr val="bg1"/>
                </a:solidFill>
                <a:ea typeface="宋体" panose="02010600030101010101" pitchFamily="2" charset="-122"/>
                <a:cs typeface="+mn-ea"/>
                <a:sym typeface="+mn-lt"/>
              </a:rPr>
              <a:t>知人论世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79730" y="1030605"/>
            <a:ext cx="7444740" cy="54419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>
                <a:solidFill>
                  <a:srgbClr val="567A8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</a:t>
            </a:r>
            <a:r>
              <a:rPr lang="zh-CN" altLang="en-US" sz="2800" b="1">
                <a:solidFill>
                  <a:srgbClr val="567A8A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屠呦呦，女，汉族，中共党员，药学家。1930年12月30日生于浙江宁波，1951年考入北京大学，在医学院药学系生药专业学习。1955年，毕业于北京医学院（今北京大学医学部）。毕业后曾接受中医培训两年半，并一直在中国中医研究院（2005年更名为中国中医科学院）工作，期间前后晋升为硕士生导师、博士生导师。现为中国中医科学院的首席科学家，中国中医研究院终身研究员兼首席研究员，青蒿素研究开发中心主任，博士生导师，药学家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87960" y="163195"/>
            <a:ext cx="11706225" cy="651002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outerShdw blurRad="215900" dist="38100" sx="103000" sy="103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49114" y="833015"/>
            <a:ext cx="2893773" cy="5191970"/>
            <a:chOff x="4653023" y="833015"/>
            <a:chExt cx="2893773" cy="5191970"/>
          </a:xfrm>
        </p:grpSpPr>
        <p:sp>
          <p:nvSpPr>
            <p:cNvPr id="18" name="任意多边形: 形状 17"/>
            <p:cNvSpPr/>
            <p:nvPr/>
          </p:nvSpPr>
          <p:spPr>
            <a:xfrm>
              <a:off x="5951469" y="833015"/>
              <a:ext cx="296881" cy="1244279"/>
            </a:xfrm>
            <a:custGeom>
              <a:avLst/>
              <a:gdLst>
                <a:gd name="connsiteX0" fmla="*/ 393540 w 787079"/>
                <a:gd name="connsiteY0" fmla="*/ 0 h 3298785"/>
                <a:gd name="connsiteX1" fmla="*/ 787079 w 787079"/>
                <a:gd name="connsiteY1" fmla="*/ 393539 h 3298785"/>
                <a:gd name="connsiteX2" fmla="*/ 787079 w 787079"/>
                <a:gd name="connsiteY2" fmla="*/ 3298785 h 3298785"/>
                <a:gd name="connsiteX3" fmla="*/ 0 w 787079"/>
                <a:gd name="connsiteY3" fmla="*/ 3298785 h 3298785"/>
                <a:gd name="connsiteX4" fmla="*/ 0 w 787079"/>
                <a:gd name="connsiteY4" fmla="*/ 393539 h 3298785"/>
                <a:gd name="connsiteX5" fmla="*/ 393540 w 787079"/>
                <a:gd name="connsiteY5" fmla="*/ 0 h 3298785"/>
                <a:gd name="connsiteX6" fmla="*/ 393540 w 787079"/>
                <a:gd name="connsiteY6" fmla="*/ 1633476 h 3298785"/>
                <a:gd name="connsiteX7" fmla="*/ 146130 w 787079"/>
                <a:gd name="connsiteY7" fmla="*/ 1880886 h 3298785"/>
                <a:gd name="connsiteX8" fmla="*/ 393540 w 787079"/>
                <a:gd name="connsiteY8" fmla="*/ 2128296 h 3298785"/>
                <a:gd name="connsiteX9" fmla="*/ 640950 w 787079"/>
                <a:gd name="connsiteY9" fmla="*/ 1880886 h 3298785"/>
                <a:gd name="connsiteX10" fmla="*/ 393540 w 787079"/>
                <a:gd name="connsiteY10" fmla="*/ 1633476 h 32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7079" h="3298785">
                  <a:moveTo>
                    <a:pt x="393540" y="0"/>
                  </a:moveTo>
                  <a:lnTo>
                    <a:pt x="787079" y="393539"/>
                  </a:lnTo>
                  <a:lnTo>
                    <a:pt x="787079" y="3298785"/>
                  </a:lnTo>
                  <a:lnTo>
                    <a:pt x="0" y="3298785"/>
                  </a:lnTo>
                  <a:lnTo>
                    <a:pt x="0" y="393539"/>
                  </a:lnTo>
                  <a:lnTo>
                    <a:pt x="393540" y="0"/>
                  </a:lnTo>
                  <a:close/>
                  <a:moveTo>
                    <a:pt x="393540" y="1633476"/>
                  </a:moveTo>
                  <a:cubicBezTo>
                    <a:pt x="256899" y="1633476"/>
                    <a:pt x="146130" y="1744245"/>
                    <a:pt x="146130" y="1880886"/>
                  </a:cubicBezTo>
                  <a:cubicBezTo>
                    <a:pt x="146130" y="2017527"/>
                    <a:pt x="256899" y="2128296"/>
                    <a:pt x="393540" y="2128296"/>
                  </a:cubicBezTo>
                  <a:cubicBezTo>
                    <a:pt x="530181" y="2128296"/>
                    <a:pt x="640950" y="2017527"/>
                    <a:pt x="640950" y="1880886"/>
                  </a:cubicBezTo>
                  <a:cubicBezTo>
                    <a:pt x="640950" y="1744245"/>
                    <a:pt x="530181" y="1633476"/>
                    <a:pt x="393540" y="1633476"/>
                  </a:cubicBezTo>
                  <a:close/>
                </a:path>
              </a:pathLst>
            </a:custGeom>
            <a:solidFill>
              <a:srgbClr val="567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5951469" y="2148912"/>
              <a:ext cx="296881" cy="1244279"/>
            </a:xfrm>
            <a:custGeom>
              <a:avLst/>
              <a:gdLst>
                <a:gd name="connsiteX0" fmla="*/ 393540 w 787079"/>
                <a:gd name="connsiteY0" fmla="*/ 0 h 3298785"/>
                <a:gd name="connsiteX1" fmla="*/ 787079 w 787079"/>
                <a:gd name="connsiteY1" fmla="*/ 393539 h 3298785"/>
                <a:gd name="connsiteX2" fmla="*/ 787079 w 787079"/>
                <a:gd name="connsiteY2" fmla="*/ 3298785 h 3298785"/>
                <a:gd name="connsiteX3" fmla="*/ 0 w 787079"/>
                <a:gd name="connsiteY3" fmla="*/ 3298785 h 3298785"/>
                <a:gd name="connsiteX4" fmla="*/ 0 w 787079"/>
                <a:gd name="connsiteY4" fmla="*/ 393539 h 3298785"/>
                <a:gd name="connsiteX5" fmla="*/ 393540 w 787079"/>
                <a:gd name="connsiteY5" fmla="*/ 0 h 3298785"/>
                <a:gd name="connsiteX6" fmla="*/ 393540 w 787079"/>
                <a:gd name="connsiteY6" fmla="*/ 1633476 h 3298785"/>
                <a:gd name="connsiteX7" fmla="*/ 146130 w 787079"/>
                <a:gd name="connsiteY7" fmla="*/ 1880886 h 3298785"/>
                <a:gd name="connsiteX8" fmla="*/ 393540 w 787079"/>
                <a:gd name="connsiteY8" fmla="*/ 2128296 h 3298785"/>
                <a:gd name="connsiteX9" fmla="*/ 640950 w 787079"/>
                <a:gd name="connsiteY9" fmla="*/ 1880886 h 3298785"/>
                <a:gd name="connsiteX10" fmla="*/ 393540 w 787079"/>
                <a:gd name="connsiteY10" fmla="*/ 1633476 h 32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7079" h="3298785">
                  <a:moveTo>
                    <a:pt x="393540" y="0"/>
                  </a:moveTo>
                  <a:lnTo>
                    <a:pt x="787079" y="393539"/>
                  </a:lnTo>
                  <a:lnTo>
                    <a:pt x="787079" y="3298785"/>
                  </a:lnTo>
                  <a:lnTo>
                    <a:pt x="0" y="3298785"/>
                  </a:lnTo>
                  <a:lnTo>
                    <a:pt x="0" y="393539"/>
                  </a:lnTo>
                  <a:lnTo>
                    <a:pt x="393540" y="0"/>
                  </a:lnTo>
                  <a:close/>
                  <a:moveTo>
                    <a:pt x="393540" y="1633476"/>
                  </a:moveTo>
                  <a:cubicBezTo>
                    <a:pt x="256899" y="1633476"/>
                    <a:pt x="146130" y="1744245"/>
                    <a:pt x="146130" y="1880886"/>
                  </a:cubicBezTo>
                  <a:cubicBezTo>
                    <a:pt x="146130" y="2017527"/>
                    <a:pt x="256899" y="2128296"/>
                    <a:pt x="393540" y="2128296"/>
                  </a:cubicBezTo>
                  <a:cubicBezTo>
                    <a:pt x="530181" y="2128296"/>
                    <a:pt x="640950" y="2017527"/>
                    <a:pt x="640950" y="1880886"/>
                  </a:cubicBezTo>
                  <a:cubicBezTo>
                    <a:pt x="640950" y="1744245"/>
                    <a:pt x="530181" y="1633476"/>
                    <a:pt x="393540" y="1633476"/>
                  </a:cubicBezTo>
                  <a:close/>
                </a:path>
              </a:pathLst>
            </a:custGeom>
            <a:solidFill>
              <a:srgbClr val="7DA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5943651" y="3464809"/>
              <a:ext cx="296881" cy="1244279"/>
            </a:xfrm>
            <a:custGeom>
              <a:avLst/>
              <a:gdLst>
                <a:gd name="connsiteX0" fmla="*/ 393540 w 787079"/>
                <a:gd name="connsiteY0" fmla="*/ 0 h 3298785"/>
                <a:gd name="connsiteX1" fmla="*/ 787079 w 787079"/>
                <a:gd name="connsiteY1" fmla="*/ 393539 h 3298785"/>
                <a:gd name="connsiteX2" fmla="*/ 787079 w 787079"/>
                <a:gd name="connsiteY2" fmla="*/ 3298785 h 3298785"/>
                <a:gd name="connsiteX3" fmla="*/ 0 w 787079"/>
                <a:gd name="connsiteY3" fmla="*/ 3298785 h 3298785"/>
                <a:gd name="connsiteX4" fmla="*/ 0 w 787079"/>
                <a:gd name="connsiteY4" fmla="*/ 393539 h 3298785"/>
                <a:gd name="connsiteX5" fmla="*/ 393540 w 787079"/>
                <a:gd name="connsiteY5" fmla="*/ 0 h 3298785"/>
                <a:gd name="connsiteX6" fmla="*/ 393540 w 787079"/>
                <a:gd name="connsiteY6" fmla="*/ 1633476 h 3298785"/>
                <a:gd name="connsiteX7" fmla="*/ 146130 w 787079"/>
                <a:gd name="connsiteY7" fmla="*/ 1880886 h 3298785"/>
                <a:gd name="connsiteX8" fmla="*/ 393540 w 787079"/>
                <a:gd name="connsiteY8" fmla="*/ 2128296 h 3298785"/>
                <a:gd name="connsiteX9" fmla="*/ 640950 w 787079"/>
                <a:gd name="connsiteY9" fmla="*/ 1880886 h 3298785"/>
                <a:gd name="connsiteX10" fmla="*/ 393540 w 787079"/>
                <a:gd name="connsiteY10" fmla="*/ 1633476 h 32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7079" h="3298785">
                  <a:moveTo>
                    <a:pt x="393540" y="0"/>
                  </a:moveTo>
                  <a:lnTo>
                    <a:pt x="787079" y="393539"/>
                  </a:lnTo>
                  <a:lnTo>
                    <a:pt x="787079" y="3298785"/>
                  </a:lnTo>
                  <a:lnTo>
                    <a:pt x="0" y="3298785"/>
                  </a:lnTo>
                  <a:lnTo>
                    <a:pt x="0" y="393539"/>
                  </a:lnTo>
                  <a:lnTo>
                    <a:pt x="393540" y="0"/>
                  </a:lnTo>
                  <a:close/>
                  <a:moveTo>
                    <a:pt x="393540" y="1633476"/>
                  </a:moveTo>
                  <a:cubicBezTo>
                    <a:pt x="256899" y="1633476"/>
                    <a:pt x="146130" y="1744245"/>
                    <a:pt x="146130" y="1880886"/>
                  </a:cubicBezTo>
                  <a:cubicBezTo>
                    <a:pt x="146130" y="2017527"/>
                    <a:pt x="256899" y="2128296"/>
                    <a:pt x="393540" y="2128296"/>
                  </a:cubicBezTo>
                  <a:cubicBezTo>
                    <a:pt x="530181" y="2128296"/>
                    <a:pt x="640950" y="2017527"/>
                    <a:pt x="640950" y="1880886"/>
                  </a:cubicBezTo>
                  <a:cubicBezTo>
                    <a:pt x="640950" y="1744245"/>
                    <a:pt x="530181" y="1633476"/>
                    <a:pt x="393540" y="1633476"/>
                  </a:cubicBezTo>
                  <a:close/>
                </a:path>
              </a:pathLst>
            </a:cu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5943650" y="4780706"/>
              <a:ext cx="296881" cy="1244279"/>
            </a:xfrm>
            <a:custGeom>
              <a:avLst/>
              <a:gdLst>
                <a:gd name="connsiteX0" fmla="*/ 393540 w 787079"/>
                <a:gd name="connsiteY0" fmla="*/ 0 h 3298785"/>
                <a:gd name="connsiteX1" fmla="*/ 787079 w 787079"/>
                <a:gd name="connsiteY1" fmla="*/ 393539 h 3298785"/>
                <a:gd name="connsiteX2" fmla="*/ 787079 w 787079"/>
                <a:gd name="connsiteY2" fmla="*/ 3298785 h 3298785"/>
                <a:gd name="connsiteX3" fmla="*/ 0 w 787079"/>
                <a:gd name="connsiteY3" fmla="*/ 3298785 h 3298785"/>
                <a:gd name="connsiteX4" fmla="*/ 0 w 787079"/>
                <a:gd name="connsiteY4" fmla="*/ 393539 h 3298785"/>
                <a:gd name="connsiteX5" fmla="*/ 393540 w 787079"/>
                <a:gd name="connsiteY5" fmla="*/ 0 h 3298785"/>
                <a:gd name="connsiteX6" fmla="*/ 393540 w 787079"/>
                <a:gd name="connsiteY6" fmla="*/ 1633476 h 3298785"/>
                <a:gd name="connsiteX7" fmla="*/ 146130 w 787079"/>
                <a:gd name="connsiteY7" fmla="*/ 1880886 h 3298785"/>
                <a:gd name="connsiteX8" fmla="*/ 393540 w 787079"/>
                <a:gd name="connsiteY8" fmla="*/ 2128296 h 3298785"/>
                <a:gd name="connsiteX9" fmla="*/ 640950 w 787079"/>
                <a:gd name="connsiteY9" fmla="*/ 1880886 h 3298785"/>
                <a:gd name="connsiteX10" fmla="*/ 393540 w 787079"/>
                <a:gd name="connsiteY10" fmla="*/ 1633476 h 32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7079" h="3298785">
                  <a:moveTo>
                    <a:pt x="393540" y="0"/>
                  </a:moveTo>
                  <a:lnTo>
                    <a:pt x="787079" y="393539"/>
                  </a:lnTo>
                  <a:lnTo>
                    <a:pt x="787079" y="3298785"/>
                  </a:lnTo>
                  <a:lnTo>
                    <a:pt x="0" y="3298785"/>
                  </a:lnTo>
                  <a:lnTo>
                    <a:pt x="0" y="393539"/>
                  </a:lnTo>
                  <a:lnTo>
                    <a:pt x="393540" y="0"/>
                  </a:lnTo>
                  <a:close/>
                  <a:moveTo>
                    <a:pt x="393540" y="1633476"/>
                  </a:moveTo>
                  <a:cubicBezTo>
                    <a:pt x="256899" y="1633476"/>
                    <a:pt x="146130" y="1744245"/>
                    <a:pt x="146130" y="1880886"/>
                  </a:cubicBezTo>
                  <a:cubicBezTo>
                    <a:pt x="146130" y="2017527"/>
                    <a:pt x="256899" y="2128296"/>
                    <a:pt x="393540" y="2128296"/>
                  </a:cubicBezTo>
                  <a:cubicBezTo>
                    <a:pt x="530181" y="2128296"/>
                    <a:pt x="640950" y="2017527"/>
                    <a:pt x="640950" y="1880886"/>
                  </a:cubicBezTo>
                  <a:cubicBezTo>
                    <a:pt x="640950" y="1744245"/>
                    <a:pt x="530181" y="1633476"/>
                    <a:pt x="393540" y="1633476"/>
                  </a:cubicBezTo>
                  <a:close/>
                </a:path>
              </a:pathLst>
            </a:custGeom>
            <a:solidFill>
              <a:srgbClr val="9BBD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4653023" y="1811076"/>
              <a:ext cx="1169043" cy="266218"/>
            </a:xfrm>
            <a:prstGeom prst="roundRect">
              <a:avLst/>
            </a:prstGeom>
            <a:solidFill>
              <a:srgbClr val="7DA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4653023" y="4353166"/>
              <a:ext cx="1169043" cy="266218"/>
            </a:xfrm>
            <a:prstGeom prst="roundRect">
              <a:avLst/>
            </a:prstGeom>
            <a:solidFill>
              <a:srgbClr val="7DA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6377753" y="1455154"/>
              <a:ext cx="1169043" cy="266218"/>
            </a:xfrm>
            <a:prstGeom prst="roundRect">
              <a:avLst/>
            </a:prstGeom>
            <a:solidFill>
              <a:srgbClr val="7DA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6377753" y="2745369"/>
              <a:ext cx="1169043" cy="266218"/>
            </a:xfrm>
            <a:prstGeom prst="roundRect">
              <a:avLst/>
            </a:prstGeom>
            <a:solidFill>
              <a:srgbClr val="7DA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: 圆角 29"/>
            <p:cNvSpPr/>
            <p:nvPr/>
          </p:nvSpPr>
          <p:spPr>
            <a:xfrm>
              <a:off x="6362117" y="4086948"/>
              <a:ext cx="1169043" cy="266218"/>
            </a:xfrm>
            <a:prstGeom prst="roundRect">
              <a:avLst/>
            </a:prstGeom>
            <a:solidFill>
              <a:srgbClr val="7DA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: 圆角 31"/>
            <p:cNvSpPr/>
            <p:nvPr/>
          </p:nvSpPr>
          <p:spPr>
            <a:xfrm>
              <a:off x="4653023" y="3082302"/>
              <a:ext cx="1169043" cy="266218"/>
            </a:xfrm>
            <a:prstGeom prst="roundRect">
              <a:avLst/>
            </a:prstGeom>
            <a:solidFill>
              <a:srgbClr val="7DA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rot="16200000">
            <a:off x="4001111" y="413660"/>
            <a:ext cx="166285" cy="1058672"/>
            <a:chOff x="-799931" y="2590800"/>
            <a:chExt cx="166285" cy="1058672"/>
          </a:xfrm>
        </p:grpSpPr>
        <p:sp>
          <p:nvSpPr>
            <p:cNvPr id="45" name="椭圆 44"/>
            <p:cNvSpPr/>
            <p:nvPr/>
          </p:nvSpPr>
          <p:spPr>
            <a:xfrm>
              <a:off x="-799931" y="2590800"/>
              <a:ext cx="162560" cy="162560"/>
            </a:xfrm>
            <a:prstGeom prst="ellipse">
              <a:avLst/>
            </a:pr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-799931" y="3038856"/>
              <a:ext cx="162560" cy="162560"/>
            </a:xfrm>
            <a:prstGeom prst="ellipse">
              <a:avLst/>
            </a:prstGeom>
            <a:solidFill>
              <a:srgbClr val="91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-796206" y="3486912"/>
              <a:ext cx="162560" cy="162560"/>
            </a:xfrm>
            <a:prstGeom prst="ellipse">
              <a:avLst/>
            </a:prstGeom>
            <a:solidFill>
              <a:srgbClr val="567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860613" y="625468"/>
            <a:ext cx="390453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>
                <a:solidFill>
                  <a:srgbClr val="567A8A"/>
                </a:solidFill>
                <a:cs typeface="+mn-ea"/>
                <a:sym typeface="+mn-lt"/>
              </a:rPr>
              <a:t>获得荣誉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325245" y="1793240"/>
            <a:ext cx="3413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2018年改革先锋奖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05790" y="2933700"/>
            <a:ext cx="44138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2016年感动中国年度人物、</a:t>
            </a:r>
          </a:p>
          <a:p>
            <a:pPr algn="ctr"/>
            <a:r>
              <a:rPr lang="zh-CN" altLang="en-US" sz="2800" b="1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世界华人终身成就奖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308100" y="4291330"/>
            <a:ext cx="33070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2011年拉斯克临床医学研究奖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560310" y="4086860"/>
            <a:ext cx="38614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2015年诺贝尔生理学或医学奖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310755" y="2729230"/>
            <a:ext cx="41795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2017年国家最高科学</a:t>
            </a:r>
          </a:p>
          <a:p>
            <a:pPr algn="ctr"/>
            <a:r>
              <a:rPr lang="zh-CN" altLang="en-US" sz="2800" b="1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技术奖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560945" y="1393825"/>
            <a:ext cx="37738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2019年共和国勋章奖、</a:t>
            </a:r>
          </a:p>
          <a:p>
            <a:r>
              <a:rPr lang="zh-CN" altLang="en-US" sz="2800" b="1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“20世纪最伟大科学家</a:t>
            </a:r>
            <a:r>
              <a:rPr lang="zh-CN" altLang="en-US" sz="2800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4" grpId="0"/>
      <p:bldP spid="57" grpId="0"/>
      <p:bldP spid="60" grpId="0"/>
      <p:bldP spid="63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A000320141231B17PPSH-2109"/>
          <p:cNvSpPr/>
          <p:nvPr>
            <p:custDataLst>
              <p:tags r:id="rId1"/>
            </p:custDataLst>
          </p:nvPr>
        </p:nvSpPr>
        <p:spPr bwMode="auto">
          <a:xfrm rot="2182038">
            <a:off x="5085318" y="1323541"/>
            <a:ext cx="1905000" cy="1835150"/>
          </a:xfrm>
          <a:custGeom>
            <a:avLst/>
            <a:gdLst>
              <a:gd name="T0" fmla="*/ 2147483646 w 6958"/>
              <a:gd name="T1" fmla="*/ 2147483646 h 6700"/>
              <a:gd name="T2" fmla="*/ 2147483646 w 6958"/>
              <a:gd name="T3" fmla="*/ 2147483646 h 6700"/>
              <a:gd name="T4" fmla="*/ 2147483646 w 6958"/>
              <a:gd name="T5" fmla="*/ 2147483646 h 6700"/>
              <a:gd name="T6" fmla="*/ 2147483646 w 6958"/>
              <a:gd name="T7" fmla="*/ 2147483646 h 6700"/>
              <a:gd name="T8" fmla="*/ 2147483646 w 6958"/>
              <a:gd name="T9" fmla="*/ 2147483646 h 6700"/>
              <a:gd name="T10" fmla="*/ 2147483646 w 6958"/>
              <a:gd name="T11" fmla="*/ 2147483646 h 6700"/>
              <a:gd name="T12" fmla="*/ 2147483646 w 6958"/>
              <a:gd name="T13" fmla="*/ 2147483646 h 6700"/>
              <a:gd name="T14" fmla="*/ 2147483646 w 6958"/>
              <a:gd name="T15" fmla="*/ 2147483646 h 6700"/>
              <a:gd name="T16" fmla="*/ 2147483646 w 6958"/>
              <a:gd name="T17" fmla="*/ 2147483646 h 6700"/>
              <a:gd name="T18" fmla="*/ 2147483646 w 6958"/>
              <a:gd name="T19" fmla="*/ 2147483646 h 6700"/>
              <a:gd name="T20" fmla="*/ 2147483646 w 6958"/>
              <a:gd name="T21" fmla="*/ 2147483646 h 6700"/>
              <a:gd name="T22" fmla="*/ 2147483646 w 6958"/>
              <a:gd name="T23" fmla="*/ 2147483646 h 6700"/>
              <a:gd name="T24" fmla="*/ 2147483646 w 6958"/>
              <a:gd name="T25" fmla="*/ 2147483646 h 6700"/>
              <a:gd name="T26" fmla="*/ 2147483646 w 6958"/>
              <a:gd name="T27" fmla="*/ 2147483646 h 6700"/>
              <a:gd name="T28" fmla="*/ 2147483646 w 6958"/>
              <a:gd name="T29" fmla="*/ 2147483646 h 6700"/>
              <a:gd name="T30" fmla="*/ 2147483646 w 6958"/>
              <a:gd name="T31" fmla="*/ 2147483646 h 6700"/>
              <a:gd name="T32" fmla="*/ 2147483646 w 6958"/>
              <a:gd name="T33" fmla="*/ 2147483646 h 6700"/>
              <a:gd name="T34" fmla="*/ 2147483646 w 6958"/>
              <a:gd name="T35" fmla="*/ 2147483646 h 6700"/>
              <a:gd name="T36" fmla="*/ 2147483646 w 6958"/>
              <a:gd name="T37" fmla="*/ 2147483646 h 6700"/>
              <a:gd name="T38" fmla="*/ 2147483646 w 6958"/>
              <a:gd name="T39" fmla="*/ 2147483646 h 6700"/>
              <a:gd name="T40" fmla="*/ 2147483646 w 6958"/>
              <a:gd name="T41" fmla="*/ 20556145 h 6700"/>
              <a:gd name="T42" fmla="*/ 2147483646 w 6958"/>
              <a:gd name="T43" fmla="*/ 2147483646 h 6700"/>
              <a:gd name="T44" fmla="*/ 2147483646 w 6958"/>
              <a:gd name="T45" fmla="*/ 2147483646 h 6700"/>
              <a:gd name="T46" fmla="*/ 2147483646 w 6958"/>
              <a:gd name="T47" fmla="*/ 2147483646 h 6700"/>
              <a:gd name="T48" fmla="*/ 2147483646 w 6958"/>
              <a:gd name="T49" fmla="*/ 2147483646 h 6700"/>
              <a:gd name="T50" fmla="*/ 2147483646 w 6958"/>
              <a:gd name="T51" fmla="*/ 2147483646 h 6700"/>
              <a:gd name="T52" fmla="*/ 2147483646 w 6958"/>
              <a:gd name="T53" fmla="*/ 2147483646 h 6700"/>
              <a:gd name="T54" fmla="*/ 2147483646 w 6958"/>
              <a:gd name="T55" fmla="*/ 2147483646 h 6700"/>
              <a:gd name="T56" fmla="*/ 2147483646 w 6958"/>
              <a:gd name="T57" fmla="*/ 2147483646 h 6700"/>
              <a:gd name="T58" fmla="*/ 2147483646 w 6958"/>
              <a:gd name="T59" fmla="*/ 2147483646 h 6700"/>
              <a:gd name="T60" fmla="*/ 2147483646 w 6958"/>
              <a:gd name="T61" fmla="*/ 2147483646 h 6700"/>
              <a:gd name="T62" fmla="*/ 2147483646 w 6958"/>
              <a:gd name="T63" fmla="*/ 2147483646 h 6700"/>
              <a:gd name="T64" fmla="*/ 2147483646 w 6958"/>
              <a:gd name="T65" fmla="*/ 2147483646 h 6700"/>
              <a:gd name="T66" fmla="*/ 2147483646 w 6958"/>
              <a:gd name="T67" fmla="*/ 2147483646 h 6700"/>
              <a:gd name="T68" fmla="*/ 348857026 w 6958"/>
              <a:gd name="T69" fmla="*/ 2147483646 h 6700"/>
              <a:gd name="T70" fmla="*/ 1949671675 w 6958"/>
              <a:gd name="T71" fmla="*/ 2147483646 h 6700"/>
              <a:gd name="T72" fmla="*/ 2147483646 w 6958"/>
              <a:gd name="T73" fmla="*/ 2147483646 h 6700"/>
              <a:gd name="T74" fmla="*/ 2147483646 w 6958"/>
              <a:gd name="T75" fmla="*/ 2147483646 h 6700"/>
              <a:gd name="T76" fmla="*/ 2147483646 w 6958"/>
              <a:gd name="T77" fmla="*/ 2147483646 h 6700"/>
              <a:gd name="T78" fmla="*/ 2147483646 w 6958"/>
              <a:gd name="T79" fmla="*/ 2147483646 h 6700"/>
              <a:gd name="T80" fmla="*/ 2147483646 w 6958"/>
              <a:gd name="T81" fmla="*/ 2147483646 h 6700"/>
              <a:gd name="T82" fmla="*/ 2147483646 w 6958"/>
              <a:gd name="T83" fmla="*/ 2147483646 h 6700"/>
              <a:gd name="T84" fmla="*/ 2147483646 w 6958"/>
              <a:gd name="T85" fmla="*/ 2147483646 h 6700"/>
              <a:gd name="T86" fmla="*/ 2147483646 w 6958"/>
              <a:gd name="T87" fmla="*/ 2147483646 h 6700"/>
              <a:gd name="T88" fmla="*/ 2147483646 w 6958"/>
              <a:gd name="T89" fmla="*/ 2147483646 h 6700"/>
              <a:gd name="T90" fmla="*/ 2147483646 w 6958"/>
              <a:gd name="T91" fmla="*/ 2147483646 h 6700"/>
              <a:gd name="T92" fmla="*/ 2147483646 w 6958"/>
              <a:gd name="T93" fmla="*/ 2147483646 h 6700"/>
              <a:gd name="T94" fmla="*/ 2147483646 w 6958"/>
              <a:gd name="T95" fmla="*/ 2147483646 h 6700"/>
              <a:gd name="T96" fmla="*/ 2147483646 w 6958"/>
              <a:gd name="T97" fmla="*/ 2147483646 h 6700"/>
              <a:gd name="T98" fmla="*/ 2147483646 w 6958"/>
              <a:gd name="T99" fmla="*/ 2147483646 h 6700"/>
              <a:gd name="T100" fmla="*/ 2147483646 w 6958"/>
              <a:gd name="T101" fmla="*/ 2147483646 h 6700"/>
              <a:gd name="T102" fmla="*/ 2147483646 w 6958"/>
              <a:gd name="T103" fmla="*/ 2147483646 h 6700"/>
              <a:gd name="T104" fmla="*/ 2147483646 w 6958"/>
              <a:gd name="T105" fmla="*/ 2147483646 h 6700"/>
              <a:gd name="T106" fmla="*/ 2147483646 w 6958"/>
              <a:gd name="T107" fmla="*/ 2147483646 h 6700"/>
              <a:gd name="T108" fmla="*/ 2147483646 w 6958"/>
              <a:gd name="T109" fmla="*/ 2147483646 h 6700"/>
              <a:gd name="T110" fmla="*/ 2147483646 w 6958"/>
              <a:gd name="T111" fmla="*/ 2147483646 h 6700"/>
              <a:gd name="T112" fmla="*/ 2147483646 w 6958"/>
              <a:gd name="T113" fmla="*/ 2147483646 h 6700"/>
              <a:gd name="T114" fmla="*/ 2147483646 w 6958"/>
              <a:gd name="T115" fmla="*/ 2147483646 h 6700"/>
              <a:gd name="T116" fmla="*/ 2147483646 w 6958"/>
              <a:gd name="T117" fmla="*/ 2147483646 h 6700"/>
              <a:gd name="T118" fmla="*/ 2147483646 w 6958"/>
              <a:gd name="T119" fmla="*/ 2147483646 h 67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958" h="6699">
                <a:moveTo>
                  <a:pt x="6955" y="4791"/>
                </a:moveTo>
                <a:lnTo>
                  <a:pt x="6955" y="4791"/>
                </a:lnTo>
                <a:lnTo>
                  <a:pt x="6958" y="4733"/>
                </a:lnTo>
                <a:lnTo>
                  <a:pt x="6958" y="4678"/>
                </a:lnTo>
                <a:lnTo>
                  <a:pt x="6955" y="4626"/>
                </a:lnTo>
                <a:lnTo>
                  <a:pt x="6951" y="4579"/>
                </a:lnTo>
                <a:lnTo>
                  <a:pt x="6946" y="4533"/>
                </a:lnTo>
                <a:lnTo>
                  <a:pt x="6939" y="4492"/>
                </a:lnTo>
                <a:lnTo>
                  <a:pt x="6930" y="4454"/>
                </a:lnTo>
                <a:lnTo>
                  <a:pt x="6920" y="4418"/>
                </a:lnTo>
                <a:lnTo>
                  <a:pt x="6908" y="4385"/>
                </a:lnTo>
                <a:lnTo>
                  <a:pt x="6896" y="4355"/>
                </a:lnTo>
                <a:lnTo>
                  <a:pt x="6881" y="4328"/>
                </a:lnTo>
                <a:lnTo>
                  <a:pt x="6865" y="4304"/>
                </a:lnTo>
                <a:lnTo>
                  <a:pt x="6849" y="4282"/>
                </a:lnTo>
                <a:lnTo>
                  <a:pt x="6831" y="4263"/>
                </a:lnTo>
                <a:lnTo>
                  <a:pt x="6813" y="4247"/>
                </a:lnTo>
                <a:lnTo>
                  <a:pt x="6793" y="4232"/>
                </a:lnTo>
                <a:lnTo>
                  <a:pt x="6773" y="4221"/>
                </a:lnTo>
                <a:lnTo>
                  <a:pt x="6753" y="4211"/>
                </a:lnTo>
                <a:lnTo>
                  <a:pt x="6732" y="4205"/>
                </a:lnTo>
                <a:lnTo>
                  <a:pt x="6710" y="4200"/>
                </a:lnTo>
                <a:lnTo>
                  <a:pt x="6689" y="4197"/>
                </a:lnTo>
                <a:lnTo>
                  <a:pt x="6666" y="4197"/>
                </a:lnTo>
                <a:lnTo>
                  <a:pt x="6644" y="4199"/>
                </a:lnTo>
                <a:lnTo>
                  <a:pt x="6622" y="4202"/>
                </a:lnTo>
                <a:lnTo>
                  <a:pt x="6599" y="4207"/>
                </a:lnTo>
                <a:lnTo>
                  <a:pt x="6577" y="4215"/>
                </a:lnTo>
                <a:lnTo>
                  <a:pt x="6555" y="4225"/>
                </a:lnTo>
                <a:lnTo>
                  <a:pt x="6532" y="4236"/>
                </a:lnTo>
                <a:lnTo>
                  <a:pt x="6511" y="4248"/>
                </a:lnTo>
                <a:lnTo>
                  <a:pt x="6490" y="4262"/>
                </a:lnTo>
                <a:lnTo>
                  <a:pt x="6469" y="4278"/>
                </a:lnTo>
                <a:lnTo>
                  <a:pt x="6449" y="4295"/>
                </a:lnTo>
                <a:lnTo>
                  <a:pt x="6432" y="4318"/>
                </a:lnTo>
                <a:lnTo>
                  <a:pt x="6415" y="4341"/>
                </a:lnTo>
                <a:lnTo>
                  <a:pt x="6395" y="4362"/>
                </a:lnTo>
                <a:lnTo>
                  <a:pt x="6375" y="4383"/>
                </a:lnTo>
                <a:lnTo>
                  <a:pt x="6374" y="4386"/>
                </a:lnTo>
                <a:lnTo>
                  <a:pt x="6372" y="4385"/>
                </a:lnTo>
                <a:lnTo>
                  <a:pt x="6346" y="4411"/>
                </a:lnTo>
                <a:lnTo>
                  <a:pt x="6318" y="4434"/>
                </a:lnTo>
                <a:lnTo>
                  <a:pt x="6288" y="4456"/>
                </a:lnTo>
                <a:lnTo>
                  <a:pt x="6258" y="4478"/>
                </a:lnTo>
                <a:lnTo>
                  <a:pt x="6227" y="4497"/>
                </a:lnTo>
                <a:lnTo>
                  <a:pt x="6195" y="4516"/>
                </a:lnTo>
                <a:lnTo>
                  <a:pt x="6162" y="4532"/>
                </a:lnTo>
                <a:lnTo>
                  <a:pt x="6127" y="4547"/>
                </a:lnTo>
                <a:lnTo>
                  <a:pt x="6092" y="4561"/>
                </a:lnTo>
                <a:lnTo>
                  <a:pt x="6056" y="4573"/>
                </a:lnTo>
                <a:lnTo>
                  <a:pt x="6020" y="4583"/>
                </a:lnTo>
                <a:lnTo>
                  <a:pt x="5983" y="4592"/>
                </a:lnTo>
                <a:lnTo>
                  <a:pt x="5945" y="4599"/>
                </a:lnTo>
                <a:lnTo>
                  <a:pt x="5906" y="4603"/>
                </a:lnTo>
                <a:lnTo>
                  <a:pt x="5868" y="4606"/>
                </a:lnTo>
                <a:lnTo>
                  <a:pt x="5828" y="4608"/>
                </a:lnTo>
                <a:lnTo>
                  <a:pt x="5787" y="4606"/>
                </a:lnTo>
                <a:lnTo>
                  <a:pt x="5748" y="4603"/>
                </a:lnTo>
                <a:lnTo>
                  <a:pt x="5709" y="4598"/>
                </a:lnTo>
                <a:lnTo>
                  <a:pt x="5670" y="4592"/>
                </a:lnTo>
                <a:lnTo>
                  <a:pt x="5632" y="4583"/>
                </a:lnTo>
                <a:lnTo>
                  <a:pt x="5595" y="4572"/>
                </a:lnTo>
                <a:lnTo>
                  <a:pt x="5559" y="4559"/>
                </a:lnTo>
                <a:lnTo>
                  <a:pt x="5523" y="4546"/>
                </a:lnTo>
                <a:lnTo>
                  <a:pt x="5489" y="4530"/>
                </a:lnTo>
                <a:lnTo>
                  <a:pt x="5455" y="4512"/>
                </a:lnTo>
                <a:lnTo>
                  <a:pt x="5422" y="4494"/>
                </a:lnTo>
                <a:lnTo>
                  <a:pt x="5391" y="4474"/>
                </a:lnTo>
                <a:lnTo>
                  <a:pt x="5360" y="4451"/>
                </a:lnTo>
                <a:lnTo>
                  <a:pt x="5330" y="4428"/>
                </a:lnTo>
                <a:lnTo>
                  <a:pt x="5301" y="4403"/>
                </a:lnTo>
                <a:lnTo>
                  <a:pt x="5274" y="4377"/>
                </a:lnTo>
                <a:lnTo>
                  <a:pt x="5248" y="4350"/>
                </a:lnTo>
                <a:lnTo>
                  <a:pt x="5223" y="4323"/>
                </a:lnTo>
                <a:lnTo>
                  <a:pt x="5201" y="4293"/>
                </a:lnTo>
                <a:lnTo>
                  <a:pt x="5179" y="4262"/>
                </a:lnTo>
                <a:lnTo>
                  <a:pt x="5158" y="4230"/>
                </a:lnTo>
                <a:lnTo>
                  <a:pt x="5139" y="4197"/>
                </a:lnTo>
                <a:lnTo>
                  <a:pt x="5122" y="4164"/>
                </a:lnTo>
                <a:lnTo>
                  <a:pt x="5107" y="4129"/>
                </a:lnTo>
                <a:lnTo>
                  <a:pt x="5092" y="4093"/>
                </a:lnTo>
                <a:lnTo>
                  <a:pt x="5079" y="4056"/>
                </a:lnTo>
                <a:lnTo>
                  <a:pt x="5070" y="4019"/>
                </a:lnTo>
                <a:lnTo>
                  <a:pt x="5061" y="3982"/>
                </a:lnTo>
                <a:lnTo>
                  <a:pt x="5053" y="3943"/>
                </a:lnTo>
                <a:lnTo>
                  <a:pt x="5048" y="3904"/>
                </a:lnTo>
                <a:lnTo>
                  <a:pt x="5046" y="3864"/>
                </a:lnTo>
                <a:lnTo>
                  <a:pt x="5045" y="3824"/>
                </a:lnTo>
                <a:lnTo>
                  <a:pt x="5046" y="3783"/>
                </a:lnTo>
                <a:lnTo>
                  <a:pt x="5048" y="3744"/>
                </a:lnTo>
                <a:lnTo>
                  <a:pt x="5053" y="3704"/>
                </a:lnTo>
                <a:lnTo>
                  <a:pt x="5061" y="3666"/>
                </a:lnTo>
                <a:lnTo>
                  <a:pt x="5070" y="3628"/>
                </a:lnTo>
                <a:lnTo>
                  <a:pt x="5079" y="3591"/>
                </a:lnTo>
                <a:lnTo>
                  <a:pt x="5092" y="3554"/>
                </a:lnTo>
                <a:lnTo>
                  <a:pt x="5107" y="3519"/>
                </a:lnTo>
                <a:lnTo>
                  <a:pt x="5122" y="3484"/>
                </a:lnTo>
                <a:lnTo>
                  <a:pt x="5139" y="3451"/>
                </a:lnTo>
                <a:lnTo>
                  <a:pt x="5158" y="3418"/>
                </a:lnTo>
                <a:lnTo>
                  <a:pt x="5179" y="3385"/>
                </a:lnTo>
                <a:lnTo>
                  <a:pt x="5201" y="3356"/>
                </a:lnTo>
                <a:lnTo>
                  <a:pt x="5223" y="3326"/>
                </a:lnTo>
                <a:lnTo>
                  <a:pt x="5248" y="3297"/>
                </a:lnTo>
                <a:lnTo>
                  <a:pt x="5274" y="3270"/>
                </a:lnTo>
                <a:lnTo>
                  <a:pt x="5301" y="3244"/>
                </a:lnTo>
                <a:lnTo>
                  <a:pt x="5330" y="3219"/>
                </a:lnTo>
                <a:lnTo>
                  <a:pt x="5360" y="3196"/>
                </a:lnTo>
                <a:lnTo>
                  <a:pt x="5391" y="3175"/>
                </a:lnTo>
                <a:lnTo>
                  <a:pt x="5422" y="3153"/>
                </a:lnTo>
                <a:lnTo>
                  <a:pt x="5455" y="3135"/>
                </a:lnTo>
                <a:lnTo>
                  <a:pt x="5489" y="3118"/>
                </a:lnTo>
                <a:lnTo>
                  <a:pt x="5523" y="3103"/>
                </a:lnTo>
                <a:lnTo>
                  <a:pt x="5559" y="3088"/>
                </a:lnTo>
                <a:lnTo>
                  <a:pt x="5595" y="3075"/>
                </a:lnTo>
                <a:lnTo>
                  <a:pt x="5632" y="3065"/>
                </a:lnTo>
                <a:lnTo>
                  <a:pt x="5670" y="3057"/>
                </a:lnTo>
                <a:lnTo>
                  <a:pt x="5709" y="3049"/>
                </a:lnTo>
                <a:lnTo>
                  <a:pt x="5748" y="3044"/>
                </a:lnTo>
                <a:lnTo>
                  <a:pt x="5787" y="3042"/>
                </a:lnTo>
                <a:lnTo>
                  <a:pt x="5828" y="3041"/>
                </a:lnTo>
                <a:lnTo>
                  <a:pt x="5867" y="3042"/>
                </a:lnTo>
                <a:lnTo>
                  <a:pt x="5906" y="3044"/>
                </a:lnTo>
                <a:lnTo>
                  <a:pt x="5945" y="3049"/>
                </a:lnTo>
                <a:lnTo>
                  <a:pt x="5982" y="3056"/>
                </a:lnTo>
                <a:lnTo>
                  <a:pt x="6019" y="3064"/>
                </a:lnTo>
                <a:lnTo>
                  <a:pt x="6055" y="3074"/>
                </a:lnTo>
                <a:lnTo>
                  <a:pt x="6091" y="3087"/>
                </a:lnTo>
                <a:lnTo>
                  <a:pt x="6126" y="3100"/>
                </a:lnTo>
                <a:lnTo>
                  <a:pt x="6160" y="3115"/>
                </a:lnTo>
                <a:lnTo>
                  <a:pt x="6193" y="3131"/>
                </a:lnTo>
                <a:lnTo>
                  <a:pt x="6225" y="3150"/>
                </a:lnTo>
                <a:lnTo>
                  <a:pt x="6257" y="3170"/>
                </a:lnTo>
                <a:lnTo>
                  <a:pt x="6287" y="3191"/>
                </a:lnTo>
                <a:lnTo>
                  <a:pt x="6317" y="3213"/>
                </a:lnTo>
                <a:lnTo>
                  <a:pt x="6344" y="3237"/>
                </a:lnTo>
                <a:lnTo>
                  <a:pt x="6371" y="3261"/>
                </a:lnTo>
                <a:lnTo>
                  <a:pt x="6374" y="3263"/>
                </a:lnTo>
                <a:lnTo>
                  <a:pt x="6394" y="3279"/>
                </a:lnTo>
                <a:lnTo>
                  <a:pt x="6420" y="3299"/>
                </a:lnTo>
                <a:lnTo>
                  <a:pt x="6452" y="3322"/>
                </a:lnTo>
                <a:lnTo>
                  <a:pt x="6488" y="3347"/>
                </a:lnTo>
                <a:lnTo>
                  <a:pt x="6529" y="3372"/>
                </a:lnTo>
                <a:lnTo>
                  <a:pt x="6550" y="3384"/>
                </a:lnTo>
                <a:lnTo>
                  <a:pt x="6572" y="3395"/>
                </a:lnTo>
                <a:lnTo>
                  <a:pt x="6594" y="3405"/>
                </a:lnTo>
                <a:lnTo>
                  <a:pt x="6617" y="3415"/>
                </a:lnTo>
                <a:lnTo>
                  <a:pt x="6640" y="3424"/>
                </a:lnTo>
                <a:lnTo>
                  <a:pt x="6663" y="3431"/>
                </a:lnTo>
                <a:lnTo>
                  <a:pt x="6686" y="3437"/>
                </a:lnTo>
                <a:lnTo>
                  <a:pt x="6708" y="3441"/>
                </a:lnTo>
                <a:lnTo>
                  <a:pt x="6732" y="3444"/>
                </a:lnTo>
                <a:lnTo>
                  <a:pt x="6754" y="3445"/>
                </a:lnTo>
                <a:lnTo>
                  <a:pt x="6777" y="3442"/>
                </a:lnTo>
                <a:lnTo>
                  <a:pt x="6798" y="3439"/>
                </a:lnTo>
                <a:lnTo>
                  <a:pt x="6818" y="3431"/>
                </a:lnTo>
                <a:lnTo>
                  <a:pt x="6837" y="3423"/>
                </a:lnTo>
                <a:lnTo>
                  <a:pt x="6847" y="3416"/>
                </a:lnTo>
                <a:lnTo>
                  <a:pt x="6857" y="3410"/>
                </a:lnTo>
                <a:lnTo>
                  <a:pt x="6866" y="3403"/>
                </a:lnTo>
                <a:lnTo>
                  <a:pt x="6875" y="3395"/>
                </a:lnTo>
                <a:lnTo>
                  <a:pt x="6883" y="3385"/>
                </a:lnTo>
                <a:lnTo>
                  <a:pt x="6892" y="3375"/>
                </a:lnTo>
                <a:lnTo>
                  <a:pt x="6899" y="3365"/>
                </a:lnTo>
                <a:lnTo>
                  <a:pt x="6907" y="3354"/>
                </a:lnTo>
                <a:lnTo>
                  <a:pt x="6914" y="3342"/>
                </a:lnTo>
                <a:lnTo>
                  <a:pt x="6920" y="3328"/>
                </a:lnTo>
                <a:lnTo>
                  <a:pt x="6927" y="3313"/>
                </a:lnTo>
                <a:lnTo>
                  <a:pt x="6933" y="3299"/>
                </a:lnTo>
                <a:lnTo>
                  <a:pt x="6944" y="3265"/>
                </a:lnTo>
                <a:lnTo>
                  <a:pt x="6953" y="3227"/>
                </a:lnTo>
                <a:lnTo>
                  <a:pt x="6945" y="3080"/>
                </a:lnTo>
                <a:lnTo>
                  <a:pt x="6937" y="2943"/>
                </a:lnTo>
                <a:lnTo>
                  <a:pt x="6927" y="2811"/>
                </a:lnTo>
                <a:lnTo>
                  <a:pt x="6917" y="2689"/>
                </a:lnTo>
                <a:lnTo>
                  <a:pt x="6906" y="2575"/>
                </a:lnTo>
                <a:lnTo>
                  <a:pt x="6896" y="2469"/>
                </a:lnTo>
                <a:lnTo>
                  <a:pt x="6886" y="2371"/>
                </a:lnTo>
                <a:lnTo>
                  <a:pt x="6876" y="2283"/>
                </a:lnTo>
                <a:lnTo>
                  <a:pt x="6857" y="2133"/>
                </a:lnTo>
                <a:lnTo>
                  <a:pt x="6841" y="2023"/>
                </a:lnTo>
                <a:lnTo>
                  <a:pt x="6830" y="1950"/>
                </a:lnTo>
                <a:lnTo>
                  <a:pt x="6825" y="1919"/>
                </a:lnTo>
                <a:lnTo>
                  <a:pt x="6821" y="1905"/>
                </a:lnTo>
                <a:lnTo>
                  <a:pt x="6818" y="1891"/>
                </a:lnTo>
                <a:lnTo>
                  <a:pt x="6811" y="1879"/>
                </a:lnTo>
                <a:lnTo>
                  <a:pt x="6805" y="1867"/>
                </a:lnTo>
                <a:lnTo>
                  <a:pt x="6798" y="1855"/>
                </a:lnTo>
                <a:lnTo>
                  <a:pt x="6789" y="1844"/>
                </a:lnTo>
                <a:lnTo>
                  <a:pt x="6779" y="1836"/>
                </a:lnTo>
                <a:lnTo>
                  <a:pt x="6768" y="1827"/>
                </a:lnTo>
                <a:lnTo>
                  <a:pt x="6757" y="1818"/>
                </a:lnTo>
                <a:lnTo>
                  <a:pt x="6746" y="1812"/>
                </a:lnTo>
                <a:lnTo>
                  <a:pt x="6732" y="1807"/>
                </a:lnTo>
                <a:lnTo>
                  <a:pt x="6720" y="1802"/>
                </a:lnTo>
                <a:lnTo>
                  <a:pt x="6706" y="1800"/>
                </a:lnTo>
                <a:lnTo>
                  <a:pt x="6692" y="1797"/>
                </a:lnTo>
                <a:lnTo>
                  <a:pt x="6677" y="1797"/>
                </a:lnTo>
                <a:lnTo>
                  <a:pt x="6663" y="1797"/>
                </a:lnTo>
                <a:lnTo>
                  <a:pt x="6516" y="1812"/>
                </a:lnTo>
                <a:lnTo>
                  <a:pt x="6354" y="1828"/>
                </a:lnTo>
                <a:lnTo>
                  <a:pt x="6142" y="1847"/>
                </a:lnTo>
                <a:lnTo>
                  <a:pt x="5891" y="1868"/>
                </a:lnTo>
                <a:lnTo>
                  <a:pt x="5610" y="1889"/>
                </a:lnTo>
                <a:lnTo>
                  <a:pt x="5461" y="1899"/>
                </a:lnTo>
                <a:lnTo>
                  <a:pt x="5309" y="1909"/>
                </a:lnTo>
                <a:lnTo>
                  <a:pt x="5153" y="1917"/>
                </a:lnTo>
                <a:lnTo>
                  <a:pt x="4994" y="1925"/>
                </a:lnTo>
                <a:lnTo>
                  <a:pt x="4962" y="1925"/>
                </a:lnTo>
                <a:lnTo>
                  <a:pt x="4932" y="1924"/>
                </a:lnTo>
                <a:lnTo>
                  <a:pt x="4903" y="1922"/>
                </a:lnTo>
                <a:lnTo>
                  <a:pt x="4876" y="1920"/>
                </a:lnTo>
                <a:lnTo>
                  <a:pt x="4850" y="1916"/>
                </a:lnTo>
                <a:lnTo>
                  <a:pt x="4827" y="1913"/>
                </a:lnTo>
                <a:lnTo>
                  <a:pt x="4803" y="1909"/>
                </a:lnTo>
                <a:lnTo>
                  <a:pt x="4782" y="1904"/>
                </a:lnTo>
                <a:lnTo>
                  <a:pt x="4761" y="1898"/>
                </a:lnTo>
                <a:lnTo>
                  <a:pt x="4742" y="1891"/>
                </a:lnTo>
                <a:lnTo>
                  <a:pt x="4725" y="1885"/>
                </a:lnTo>
                <a:lnTo>
                  <a:pt x="4709" y="1878"/>
                </a:lnTo>
                <a:lnTo>
                  <a:pt x="4694" y="1870"/>
                </a:lnTo>
                <a:lnTo>
                  <a:pt x="4679" y="1863"/>
                </a:lnTo>
                <a:lnTo>
                  <a:pt x="4667" y="1854"/>
                </a:lnTo>
                <a:lnTo>
                  <a:pt x="4654" y="1846"/>
                </a:lnTo>
                <a:lnTo>
                  <a:pt x="4644" y="1836"/>
                </a:lnTo>
                <a:lnTo>
                  <a:pt x="4634" y="1827"/>
                </a:lnTo>
                <a:lnTo>
                  <a:pt x="4626" y="1816"/>
                </a:lnTo>
                <a:lnTo>
                  <a:pt x="4618" y="1806"/>
                </a:lnTo>
                <a:lnTo>
                  <a:pt x="4612" y="1795"/>
                </a:lnTo>
                <a:lnTo>
                  <a:pt x="4606" y="1785"/>
                </a:lnTo>
                <a:lnTo>
                  <a:pt x="4601" y="1774"/>
                </a:lnTo>
                <a:lnTo>
                  <a:pt x="4597" y="1761"/>
                </a:lnTo>
                <a:lnTo>
                  <a:pt x="4595" y="1750"/>
                </a:lnTo>
                <a:lnTo>
                  <a:pt x="4592" y="1738"/>
                </a:lnTo>
                <a:lnTo>
                  <a:pt x="4590" y="1725"/>
                </a:lnTo>
                <a:lnTo>
                  <a:pt x="4590" y="1713"/>
                </a:lnTo>
                <a:lnTo>
                  <a:pt x="4590" y="1688"/>
                </a:lnTo>
                <a:lnTo>
                  <a:pt x="4592" y="1663"/>
                </a:lnTo>
                <a:lnTo>
                  <a:pt x="4597" y="1637"/>
                </a:lnTo>
                <a:lnTo>
                  <a:pt x="4605" y="1611"/>
                </a:lnTo>
                <a:lnTo>
                  <a:pt x="4613" y="1585"/>
                </a:lnTo>
                <a:lnTo>
                  <a:pt x="4624" y="1559"/>
                </a:lnTo>
                <a:lnTo>
                  <a:pt x="4636" y="1534"/>
                </a:lnTo>
                <a:lnTo>
                  <a:pt x="4648" y="1510"/>
                </a:lnTo>
                <a:lnTo>
                  <a:pt x="4662" y="1486"/>
                </a:lnTo>
                <a:lnTo>
                  <a:pt x="4675" y="1462"/>
                </a:lnTo>
                <a:lnTo>
                  <a:pt x="4704" y="1419"/>
                </a:lnTo>
                <a:lnTo>
                  <a:pt x="4731" y="1382"/>
                </a:lnTo>
                <a:lnTo>
                  <a:pt x="4755" y="1351"/>
                </a:lnTo>
                <a:lnTo>
                  <a:pt x="4773" y="1329"/>
                </a:lnTo>
                <a:lnTo>
                  <a:pt x="4773" y="1326"/>
                </a:lnTo>
                <a:lnTo>
                  <a:pt x="4799" y="1299"/>
                </a:lnTo>
                <a:lnTo>
                  <a:pt x="4823" y="1272"/>
                </a:lnTo>
                <a:lnTo>
                  <a:pt x="4845" y="1242"/>
                </a:lnTo>
                <a:lnTo>
                  <a:pt x="4865" y="1212"/>
                </a:lnTo>
                <a:lnTo>
                  <a:pt x="4885" y="1181"/>
                </a:lnTo>
                <a:lnTo>
                  <a:pt x="4903" y="1149"/>
                </a:lnTo>
                <a:lnTo>
                  <a:pt x="4920" y="1115"/>
                </a:lnTo>
                <a:lnTo>
                  <a:pt x="4934" y="1081"/>
                </a:lnTo>
                <a:lnTo>
                  <a:pt x="4948" y="1046"/>
                </a:lnTo>
                <a:lnTo>
                  <a:pt x="4960" y="1011"/>
                </a:lnTo>
                <a:lnTo>
                  <a:pt x="4970" y="974"/>
                </a:lnTo>
                <a:lnTo>
                  <a:pt x="4979" y="937"/>
                </a:lnTo>
                <a:lnTo>
                  <a:pt x="4985" y="900"/>
                </a:lnTo>
                <a:lnTo>
                  <a:pt x="4990" y="861"/>
                </a:lnTo>
                <a:lnTo>
                  <a:pt x="4994" y="823"/>
                </a:lnTo>
                <a:lnTo>
                  <a:pt x="4994" y="783"/>
                </a:lnTo>
                <a:lnTo>
                  <a:pt x="4994" y="742"/>
                </a:lnTo>
                <a:lnTo>
                  <a:pt x="4990" y="703"/>
                </a:lnTo>
                <a:lnTo>
                  <a:pt x="4985" y="664"/>
                </a:lnTo>
                <a:lnTo>
                  <a:pt x="4978" y="624"/>
                </a:lnTo>
                <a:lnTo>
                  <a:pt x="4969" y="587"/>
                </a:lnTo>
                <a:lnTo>
                  <a:pt x="4959" y="550"/>
                </a:lnTo>
                <a:lnTo>
                  <a:pt x="4947" y="514"/>
                </a:lnTo>
                <a:lnTo>
                  <a:pt x="4933" y="478"/>
                </a:lnTo>
                <a:lnTo>
                  <a:pt x="4917" y="443"/>
                </a:lnTo>
                <a:lnTo>
                  <a:pt x="4900" y="410"/>
                </a:lnTo>
                <a:lnTo>
                  <a:pt x="4881" y="376"/>
                </a:lnTo>
                <a:lnTo>
                  <a:pt x="4860" y="345"/>
                </a:lnTo>
                <a:lnTo>
                  <a:pt x="4839" y="314"/>
                </a:lnTo>
                <a:lnTo>
                  <a:pt x="4815" y="285"/>
                </a:lnTo>
                <a:lnTo>
                  <a:pt x="4791" y="256"/>
                </a:lnTo>
                <a:lnTo>
                  <a:pt x="4765" y="229"/>
                </a:lnTo>
                <a:lnTo>
                  <a:pt x="4737" y="203"/>
                </a:lnTo>
                <a:lnTo>
                  <a:pt x="4709" y="178"/>
                </a:lnTo>
                <a:lnTo>
                  <a:pt x="4680" y="156"/>
                </a:lnTo>
                <a:lnTo>
                  <a:pt x="4649" y="133"/>
                </a:lnTo>
                <a:lnTo>
                  <a:pt x="4617" y="114"/>
                </a:lnTo>
                <a:lnTo>
                  <a:pt x="4585" y="94"/>
                </a:lnTo>
                <a:lnTo>
                  <a:pt x="4551" y="76"/>
                </a:lnTo>
                <a:lnTo>
                  <a:pt x="4517" y="62"/>
                </a:lnTo>
                <a:lnTo>
                  <a:pt x="4481" y="47"/>
                </a:lnTo>
                <a:lnTo>
                  <a:pt x="4444" y="34"/>
                </a:lnTo>
                <a:lnTo>
                  <a:pt x="4408" y="24"/>
                </a:lnTo>
                <a:lnTo>
                  <a:pt x="4369" y="16"/>
                </a:lnTo>
                <a:lnTo>
                  <a:pt x="4331" y="8"/>
                </a:lnTo>
                <a:lnTo>
                  <a:pt x="4291" y="3"/>
                </a:lnTo>
                <a:lnTo>
                  <a:pt x="4251" y="1"/>
                </a:lnTo>
                <a:lnTo>
                  <a:pt x="4212" y="0"/>
                </a:lnTo>
                <a:lnTo>
                  <a:pt x="4171" y="1"/>
                </a:lnTo>
                <a:lnTo>
                  <a:pt x="4131" y="3"/>
                </a:lnTo>
                <a:lnTo>
                  <a:pt x="4091" y="8"/>
                </a:lnTo>
                <a:lnTo>
                  <a:pt x="4053" y="16"/>
                </a:lnTo>
                <a:lnTo>
                  <a:pt x="4016" y="24"/>
                </a:lnTo>
                <a:lnTo>
                  <a:pt x="3979" y="34"/>
                </a:lnTo>
                <a:lnTo>
                  <a:pt x="3941" y="47"/>
                </a:lnTo>
                <a:lnTo>
                  <a:pt x="3907" y="62"/>
                </a:lnTo>
                <a:lnTo>
                  <a:pt x="3872" y="76"/>
                </a:lnTo>
                <a:lnTo>
                  <a:pt x="3837" y="94"/>
                </a:lnTo>
                <a:lnTo>
                  <a:pt x="3805" y="114"/>
                </a:lnTo>
                <a:lnTo>
                  <a:pt x="3773" y="133"/>
                </a:lnTo>
                <a:lnTo>
                  <a:pt x="3743" y="156"/>
                </a:lnTo>
                <a:lnTo>
                  <a:pt x="3713" y="178"/>
                </a:lnTo>
                <a:lnTo>
                  <a:pt x="3685" y="203"/>
                </a:lnTo>
                <a:lnTo>
                  <a:pt x="3658" y="229"/>
                </a:lnTo>
                <a:lnTo>
                  <a:pt x="3631" y="256"/>
                </a:lnTo>
                <a:lnTo>
                  <a:pt x="3607" y="285"/>
                </a:lnTo>
                <a:lnTo>
                  <a:pt x="3583" y="314"/>
                </a:lnTo>
                <a:lnTo>
                  <a:pt x="3562" y="345"/>
                </a:lnTo>
                <a:lnTo>
                  <a:pt x="3541" y="376"/>
                </a:lnTo>
                <a:lnTo>
                  <a:pt x="3522" y="410"/>
                </a:lnTo>
                <a:lnTo>
                  <a:pt x="3505" y="443"/>
                </a:lnTo>
                <a:lnTo>
                  <a:pt x="3489" y="478"/>
                </a:lnTo>
                <a:lnTo>
                  <a:pt x="3475" y="514"/>
                </a:lnTo>
                <a:lnTo>
                  <a:pt x="3463" y="550"/>
                </a:lnTo>
                <a:lnTo>
                  <a:pt x="3453" y="587"/>
                </a:lnTo>
                <a:lnTo>
                  <a:pt x="3443" y="624"/>
                </a:lnTo>
                <a:lnTo>
                  <a:pt x="3437" y="664"/>
                </a:lnTo>
                <a:lnTo>
                  <a:pt x="3432" y="703"/>
                </a:lnTo>
                <a:lnTo>
                  <a:pt x="3428" y="742"/>
                </a:lnTo>
                <a:lnTo>
                  <a:pt x="3428" y="783"/>
                </a:lnTo>
                <a:lnTo>
                  <a:pt x="3428" y="823"/>
                </a:lnTo>
                <a:lnTo>
                  <a:pt x="3432" y="861"/>
                </a:lnTo>
                <a:lnTo>
                  <a:pt x="3437" y="900"/>
                </a:lnTo>
                <a:lnTo>
                  <a:pt x="3443" y="938"/>
                </a:lnTo>
                <a:lnTo>
                  <a:pt x="3452" y="975"/>
                </a:lnTo>
                <a:lnTo>
                  <a:pt x="3462" y="1011"/>
                </a:lnTo>
                <a:lnTo>
                  <a:pt x="3474" y="1047"/>
                </a:lnTo>
                <a:lnTo>
                  <a:pt x="3488" y="1082"/>
                </a:lnTo>
                <a:lnTo>
                  <a:pt x="3503" y="1117"/>
                </a:lnTo>
                <a:lnTo>
                  <a:pt x="3520" y="1150"/>
                </a:lnTo>
                <a:lnTo>
                  <a:pt x="3537" y="1182"/>
                </a:lnTo>
                <a:lnTo>
                  <a:pt x="3557" y="1213"/>
                </a:lnTo>
                <a:lnTo>
                  <a:pt x="3578" y="1243"/>
                </a:lnTo>
                <a:lnTo>
                  <a:pt x="3601" y="1273"/>
                </a:lnTo>
                <a:lnTo>
                  <a:pt x="3625" y="1301"/>
                </a:lnTo>
                <a:lnTo>
                  <a:pt x="3650" y="1327"/>
                </a:lnTo>
                <a:lnTo>
                  <a:pt x="3649" y="1329"/>
                </a:lnTo>
                <a:lnTo>
                  <a:pt x="3651" y="1330"/>
                </a:lnTo>
                <a:lnTo>
                  <a:pt x="3672" y="1350"/>
                </a:lnTo>
                <a:lnTo>
                  <a:pt x="3695" y="1370"/>
                </a:lnTo>
                <a:lnTo>
                  <a:pt x="3739" y="1405"/>
                </a:lnTo>
                <a:lnTo>
                  <a:pt x="3757" y="1425"/>
                </a:lnTo>
                <a:lnTo>
                  <a:pt x="3773" y="1445"/>
                </a:lnTo>
                <a:lnTo>
                  <a:pt x="3786" y="1466"/>
                </a:lnTo>
                <a:lnTo>
                  <a:pt x="3800" y="1487"/>
                </a:lnTo>
                <a:lnTo>
                  <a:pt x="3810" y="1510"/>
                </a:lnTo>
                <a:lnTo>
                  <a:pt x="3820" y="1532"/>
                </a:lnTo>
                <a:lnTo>
                  <a:pt x="3827" y="1554"/>
                </a:lnTo>
                <a:lnTo>
                  <a:pt x="3832" y="1577"/>
                </a:lnTo>
                <a:lnTo>
                  <a:pt x="3836" y="1599"/>
                </a:lnTo>
                <a:lnTo>
                  <a:pt x="3839" y="1621"/>
                </a:lnTo>
                <a:lnTo>
                  <a:pt x="3837" y="1642"/>
                </a:lnTo>
                <a:lnTo>
                  <a:pt x="3835" y="1665"/>
                </a:lnTo>
                <a:lnTo>
                  <a:pt x="3830" y="1686"/>
                </a:lnTo>
                <a:lnTo>
                  <a:pt x="3824" y="1707"/>
                </a:lnTo>
                <a:lnTo>
                  <a:pt x="3815" y="1728"/>
                </a:lnTo>
                <a:lnTo>
                  <a:pt x="3803" y="1748"/>
                </a:lnTo>
                <a:lnTo>
                  <a:pt x="3789" y="1767"/>
                </a:lnTo>
                <a:lnTo>
                  <a:pt x="3773" y="1786"/>
                </a:lnTo>
                <a:lnTo>
                  <a:pt x="3753" y="1803"/>
                </a:lnTo>
                <a:lnTo>
                  <a:pt x="3732" y="1820"/>
                </a:lnTo>
                <a:lnTo>
                  <a:pt x="3708" y="1836"/>
                </a:lnTo>
                <a:lnTo>
                  <a:pt x="3681" y="1849"/>
                </a:lnTo>
                <a:lnTo>
                  <a:pt x="3651" y="1863"/>
                </a:lnTo>
                <a:lnTo>
                  <a:pt x="3618" y="1874"/>
                </a:lnTo>
                <a:lnTo>
                  <a:pt x="3583" y="1885"/>
                </a:lnTo>
                <a:lnTo>
                  <a:pt x="3545" y="1894"/>
                </a:lnTo>
                <a:lnTo>
                  <a:pt x="3503" y="1901"/>
                </a:lnTo>
                <a:lnTo>
                  <a:pt x="3458" y="1906"/>
                </a:lnTo>
                <a:lnTo>
                  <a:pt x="3410" y="1910"/>
                </a:lnTo>
                <a:lnTo>
                  <a:pt x="3359" y="1913"/>
                </a:lnTo>
                <a:lnTo>
                  <a:pt x="3304" y="1913"/>
                </a:lnTo>
                <a:lnTo>
                  <a:pt x="3247" y="1910"/>
                </a:lnTo>
                <a:lnTo>
                  <a:pt x="2991" y="1893"/>
                </a:lnTo>
                <a:lnTo>
                  <a:pt x="2750" y="1874"/>
                </a:lnTo>
                <a:lnTo>
                  <a:pt x="2532" y="1855"/>
                </a:lnTo>
                <a:lnTo>
                  <a:pt x="2340" y="1838"/>
                </a:lnTo>
                <a:lnTo>
                  <a:pt x="2181" y="1822"/>
                </a:lnTo>
                <a:lnTo>
                  <a:pt x="2060" y="1810"/>
                </a:lnTo>
                <a:lnTo>
                  <a:pt x="1952" y="1797"/>
                </a:lnTo>
                <a:lnTo>
                  <a:pt x="1936" y="1797"/>
                </a:lnTo>
                <a:lnTo>
                  <a:pt x="1918" y="1798"/>
                </a:lnTo>
                <a:lnTo>
                  <a:pt x="1901" y="1801"/>
                </a:lnTo>
                <a:lnTo>
                  <a:pt x="1885" y="1806"/>
                </a:lnTo>
                <a:lnTo>
                  <a:pt x="1870" y="1812"/>
                </a:lnTo>
                <a:lnTo>
                  <a:pt x="1855" y="1820"/>
                </a:lnTo>
                <a:lnTo>
                  <a:pt x="1841" y="1829"/>
                </a:lnTo>
                <a:lnTo>
                  <a:pt x="1828" y="1842"/>
                </a:lnTo>
                <a:lnTo>
                  <a:pt x="1817" y="1854"/>
                </a:lnTo>
                <a:lnTo>
                  <a:pt x="1808" y="1869"/>
                </a:lnTo>
                <a:lnTo>
                  <a:pt x="1799" y="1884"/>
                </a:lnTo>
                <a:lnTo>
                  <a:pt x="1793" y="1900"/>
                </a:lnTo>
                <a:lnTo>
                  <a:pt x="1789" y="1916"/>
                </a:lnTo>
                <a:lnTo>
                  <a:pt x="1787" y="1932"/>
                </a:lnTo>
                <a:lnTo>
                  <a:pt x="1787" y="1950"/>
                </a:lnTo>
                <a:lnTo>
                  <a:pt x="1788" y="1967"/>
                </a:lnTo>
                <a:lnTo>
                  <a:pt x="1803" y="2074"/>
                </a:lnTo>
                <a:lnTo>
                  <a:pt x="1818" y="2196"/>
                </a:lnTo>
                <a:lnTo>
                  <a:pt x="1836" y="2360"/>
                </a:lnTo>
                <a:lnTo>
                  <a:pt x="1857" y="2562"/>
                </a:lnTo>
                <a:lnTo>
                  <a:pt x="1867" y="2676"/>
                </a:lnTo>
                <a:lnTo>
                  <a:pt x="1879" y="2798"/>
                </a:lnTo>
                <a:lnTo>
                  <a:pt x="1888" y="2928"/>
                </a:lnTo>
                <a:lnTo>
                  <a:pt x="1897" y="3064"/>
                </a:lnTo>
                <a:lnTo>
                  <a:pt x="1906" y="3207"/>
                </a:lnTo>
                <a:lnTo>
                  <a:pt x="1915" y="3356"/>
                </a:lnTo>
                <a:lnTo>
                  <a:pt x="1907" y="3398"/>
                </a:lnTo>
                <a:lnTo>
                  <a:pt x="1897" y="3435"/>
                </a:lnTo>
                <a:lnTo>
                  <a:pt x="1891" y="3452"/>
                </a:lnTo>
                <a:lnTo>
                  <a:pt x="1885" y="3468"/>
                </a:lnTo>
                <a:lnTo>
                  <a:pt x="1879" y="3483"/>
                </a:lnTo>
                <a:lnTo>
                  <a:pt x="1872" y="3498"/>
                </a:lnTo>
                <a:lnTo>
                  <a:pt x="1865" y="3511"/>
                </a:lnTo>
                <a:lnTo>
                  <a:pt x="1857" y="3523"/>
                </a:lnTo>
                <a:lnTo>
                  <a:pt x="1849" y="3534"/>
                </a:lnTo>
                <a:lnTo>
                  <a:pt x="1841" y="3544"/>
                </a:lnTo>
                <a:lnTo>
                  <a:pt x="1833" y="3554"/>
                </a:lnTo>
                <a:lnTo>
                  <a:pt x="1824" y="3563"/>
                </a:lnTo>
                <a:lnTo>
                  <a:pt x="1814" y="3570"/>
                </a:lnTo>
                <a:lnTo>
                  <a:pt x="1804" y="3576"/>
                </a:lnTo>
                <a:lnTo>
                  <a:pt x="1795" y="3582"/>
                </a:lnTo>
                <a:lnTo>
                  <a:pt x="1784" y="3587"/>
                </a:lnTo>
                <a:lnTo>
                  <a:pt x="1774" y="3592"/>
                </a:lnTo>
                <a:lnTo>
                  <a:pt x="1765" y="3596"/>
                </a:lnTo>
                <a:lnTo>
                  <a:pt x="1742" y="3602"/>
                </a:lnTo>
                <a:lnTo>
                  <a:pt x="1721" y="3605"/>
                </a:lnTo>
                <a:lnTo>
                  <a:pt x="1698" y="3605"/>
                </a:lnTo>
                <a:lnTo>
                  <a:pt x="1675" y="3604"/>
                </a:lnTo>
                <a:lnTo>
                  <a:pt x="1652" y="3600"/>
                </a:lnTo>
                <a:lnTo>
                  <a:pt x="1628" y="3595"/>
                </a:lnTo>
                <a:lnTo>
                  <a:pt x="1603" y="3587"/>
                </a:lnTo>
                <a:lnTo>
                  <a:pt x="1580" y="3579"/>
                </a:lnTo>
                <a:lnTo>
                  <a:pt x="1557" y="3570"/>
                </a:lnTo>
                <a:lnTo>
                  <a:pt x="1534" y="3559"/>
                </a:lnTo>
                <a:lnTo>
                  <a:pt x="1512" y="3548"/>
                </a:lnTo>
                <a:lnTo>
                  <a:pt x="1489" y="3535"/>
                </a:lnTo>
                <a:lnTo>
                  <a:pt x="1447" y="3511"/>
                </a:lnTo>
                <a:lnTo>
                  <a:pt x="1410" y="3484"/>
                </a:lnTo>
                <a:lnTo>
                  <a:pt x="1376" y="3461"/>
                </a:lnTo>
                <a:lnTo>
                  <a:pt x="1349" y="3440"/>
                </a:lnTo>
                <a:lnTo>
                  <a:pt x="1329" y="3423"/>
                </a:lnTo>
                <a:lnTo>
                  <a:pt x="1328" y="3423"/>
                </a:lnTo>
                <a:lnTo>
                  <a:pt x="1327" y="3423"/>
                </a:lnTo>
                <a:lnTo>
                  <a:pt x="1301" y="3398"/>
                </a:lnTo>
                <a:lnTo>
                  <a:pt x="1272" y="3374"/>
                </a:lnTo>
                <a:lnTo>
                  <a:pt x="1243" y="3352"/>
                </a:lnTo>
                <a:lnTo>
                  <a:pt x="1213" y="3331"/>
                </a:lnTo>
                <a:lnTo>
                  <a:pt x="1182" y="3311"/>
                </a:lnTo>
                <a:lnTo>
                  <a:pt x="1150" y="3292"/>
                </a:lnTo>
                <a:lnTo>
                  <a:pt x="1116" y="3276"/>
                </a:lnTo>
                <a:lnTo>
                  <a:pt x="1081" y="3261"/>
                </a:lnTo>
                <a:lnTo>
                  <a:pt x="1047" y="3248"/>
                </a:lnTo>
                <a:lnTo>
                  <a:pt x="1012" y="3235"/>
                </a:lnTo>
                <a:lnTo>
                  <a:pt x="975" y="3225"/>
                </a:lnTo>
                <a:lnTo>
                  <a:pt x="938" y="3217"/>
                </a:lnTo>
                <a:lnTo>
                  <a:pt x="900" y="3211"/>
                </a:lnTo>
                <a:lnTo>
                  <a:pt x="862" y="3206"/>
                </a:lnTo>
                <a:lnTo>
                  <a:pt x="824" y="3203"/>
                </a:lnTo>
                <a:lnTo>
                  <a:pt x="784" y="3202"/>
                </a:lnTo>
                <a:lnTo>
                  <a:pt x="743" y="3203"/>
                </a:lnTo>
                <a:lnTo>
                  <a:pt x="703" y="3206"/>
                </a:lnTo>
                <a:lnTo>
                  <a:pt x="665" y="3211"/>
                </a:lnTo>
                <a:lnTo>
                  <a:pt x="626" y="3218"/>
                </a:lnTo>
                <a:lnTo>
                  <a:pt x="588" y="3227"/>
                </a:lnTo>
                <a:lnTo>
                  <a:pt x="551" y="3237"/>
                </a:lnTo>
                <a:lnTo>
                  <a:pt x="515" y="3249"/>
                </a:lnTo>
                <a:lnTo>
                  <a:pt x="479" y="3264"/>
                </a:lnTo>
                <a:lnTo>
                  <a:pt x="444" y="3279"/>
                </a:lnTo>
                <a:lnTo>
                  <a:pt x="411" y="3296"/>
                </a:lnTo>
                <a:lnTo>
                  <a:pt x="377" y="3315"/>
                </a:lnTo>
                <a:lnTo>
                  <a:pt x="346" y="3336"/>
                </a:lnTo>
                <a:lnTo>
                  <a:pt x="315" y="3357"/>
                </a:lnTo>
                <a:lnTo>
                  <a:pt x="286" y="3380"/>
                </a:lnTo>
                <a:lnTo>
                  <a:pt x="257" y="3405"/>
                </a:lnTo>
                <a:lnTo>
                  <a:pt x="230" y="3431"/>
                </a:lnTo>
                <a:lnTo>
                  <a:pt x="204" y="3458"/>
                </a:lnTo>
                <a:lnTo>
                  <a:pt x="179" y="3487"/>
                </a:lnTo>
                <a:lnTo>
                  <a:pt x="157" y="3517"/>
                </a:lnTo>
                <a:lnTo>
                  <a:pt x="134" y="3546"/>
                </a:lnTo>
                <a:lnTo>
                  <a:pt x="114" y="3579"/>
                </a:lnTo>
                <a:lnTo>
                  <a:pt x="95" y="3611"/>
                </a:lnTo>
                <a:lnTo>
                  <a:pt x="77" y="3646"/>
                </a:lnTo>
                <a:lnTo>
                  <a:pt x="62" y="3680"/>
                </a:lnTo>
                <a:lnTo>
                  <a:pt x="49" y="3715"/>
                </a:lnTo>
                <a:lnTo>
                  <a:pt x="36" y="3752"/>
                </a:lnTo>
                <a:lnTo>
                  <a:pt x="25" y="3789"/>
                </a:lnTo>
                <a:lnTo>
                  <a:pt x="17" y="3827"/>
                </a:lnTo>
                <a:lnTo>
                  <a:pt x="9" y="3865"/>
                </a:lnTo>
                <a:lnTo>
                  <a:pt x="4" y="3905"/>
                </a:lnTo>
                <a:lnTo>
                  <a:pt x="2" y="3944"/>
                </a:lnTo>
                <a:lnTo>
                  <a:pt x="0" y="3985"/>
                </a:lnTo>
                <a:lnTo>
                  <a:pt x="2" y="4025"/>
                </a:lnTo>
                <a:lnTo>
                  <a:pt x="4" y="4065"/>
                </a:lnTo>
                <a:lnTo>
                  <a:pt x="9" y="4104"/>
                </a:lnTo>
                <a:lnTo>
                  <a:pt x="17" y="4143"/>
                </a:lnTo>
                <a:lnTo>
                  <a:pt x="25" y="4180"/>
                </a:lnTo>
                <a:lnTo>
                  <a:pt x="36" y="4217"/>
                </a:lnTo>
                <a:lnTo>
                  <a:pt x="49" y="4254"/>
                </a:lnTo>
                <a:lnTo>
                  <a:pt x="62" y="4290"/>
                </a:lnTo>
                <a:lnTo>
                  <a:pt x="77" y="4325"/>
                </a:lnTo>
                <a:lnTo>
                  <a:pt x="95" y="4359"/>
                </a:lnTo>
                <a:lnTo>
                  <a:pt x="114" y="4391"/>
                </a:lnTo>
                <a:lnTo>
                  <a:pt x="134" y="4423"/>
                </a:lnTo>
                <a:lnTo>
                  <a:pt x="157" y="4454"/>
                </a:lnTo>
                <a:lnTo>
                  <a:pt x="179" y="4484"/>
                </a:lnTo>
                <a:lnTo>
                  <a:pt x="204" y="4511"/>
                </a:lnTo>
                <a:lnTo>
                  <a:pt x="230" y="4538"/>
                </a:lnTo>
                <a:lnTo>
                  <a:pt x="257" y="4564"/>
                </a:lnTo>
                <a:lnTo>
                  <a:pt x="286" y="4589"/>
                </a:lnTo>
                <a:lnTo>
                  <a:pt x="315" y="4613"/>
                </a:lnTo>
                <a:lnTo>
                  <a:pt x="346" y="4635"/>
                </a:lnTo>
                <a:lnTo>
                  <a:pt x="377" y="4655"/>
                </a:lnTo>
                <a:lnTo>
                  <a:pt x="411" y="4673"/>
                </a:lnTo>
                <a:lnTo>
                  <a:pt x="444" y="4691"/>
                </a:lnTo>
                <a:lnTo>
                  <a:pt x="479" y="4707"/>
                </a:lnTo>
                <a:lnTo>
                  <a:pt x="515" y="4721"/>
                </a:lnTo>
                <a:lnTo>
                  <a:pt x="551" y="4733"/>
                </a:lnTo>
                <a:lnTo>
                  <a:pt x="588" y="4744"/>
                </a:lnTo>
                <a:lnTo>
                  <a:pt x="626" y="4753"/>
                </a:lnTo>
                <a:lnTo>
                  <a:pt x="665" y="4759"/>
                </a:lnTo>
                <a:lnTo>
                  <a:pt x="703" y="4764"/>
                </a:lnTo>
                <a:lnTo>
                  <a:pt x="743" y="4768"/>
                </a:lnTo>
                <a:lnTo>
                  <a:pt x="784" y="4769"/>
                </a:lnTo>
                <a:lnTo>
                  <a:pt x="824" y="4768"/>
                </a:lnTo>
                <a:lnTo>
                  <a:pt x="862" y="4764"/>
                </a:lnTo>
                <a:lnTo>
                  <a:pt x="900" y="4759"/>
                </a:lnTo>
                <a:lnTo>
                  <a:pt x="939" y="4753"/>
                </a:lnTo>
                <a:lnTo>
                  <a:pt x="976" y="4744"/>
                </a:lnTo>
                <a:lnTo>
                  <a:pt x="1012" y="4734"/>
                </a:lnTo>
                <a:lnTo>
                  <a:pt x="1048" y="4722"/>
                </a:lnTo>
                <a:lnTo>
                  <a:pt x="1083" y="4708"/>
                </a:lnTo>
                <a:lnTo>
                  <a:pt x="1117" y="4693"/>
                </a:lnTo>
                <a:lnTo>
                  <a:pt x="1151" y="4676"/>
                </a:lnTo>
                <a:lnTo>
                  <a:pt x="1183" y="4659"/>
                </a:lnTo>
                <a:lnTo>
                  <a:pt x="1214" y="4639"/>
                </a:lnTo>
                <a:lnTo>
                  <a:pt x="1244" y="4618"/>
                </a:lnTo>
                <a:lnTo>
                  <a:pt x="1274" y="4595"/>
                </a:lnTo>
                <a:lnTo>
                  <a:pt x="1302" y="4571"/>
                </a:lnTo>
                <a:lnTo>
                  <a:pt x="1329" y="4546"/>
                </a:lnTo>
                <a:lnTo>
                  <a:pt x="1329" y="4547"/>
                </a:lnTo>
                <a:lnTo>
                  <a:pt x="1331" y="4544"/>
                </a:lnTo>
                <a:lnTo>
                  <a:pt x="1350" y="4523"/>
                </a:lnTo>
                <a:lnTo>
                  <a:pt x="1370" y="4502"/>
                </a:lnTo>
                <a:lnTo>
                  <a:pt x="1406" y="4456"/>
                </a:lnTo>
                <a:lnTo>
                  <a:pt x="1426" y="4439"/>
                </a:lnTo>
                <a:lnTo>
                  <a:pt x="1446" y="4423"/>
                </a:lnTo>
                <a:lnTo>
                  <a:pt x="1467" y="4409"/>
                </a:lnTo>
                <a:lnTo>
                  <a:pt x="1489" y="4397"/>
                </a:lnTo>
                <a:lnTo>
                  <a:pt x="1510" y="4386"/>
                </a:lnTo>
                <a:lnTo>
                  <a:pt x="1533" y="4376"/>
                </a:lnTo>
                <a:lnTo>
                  <a:pt x="1555" y="4368"/>
                </a:lnTo>
                <a:lnTo>
                  <a:pt x="1577" y="4363"/>
                </a:lnTo>
                <a:lnTo>
                  <a:pt x="1600" y="4360"/>
                </a:lnTo>
                <a:lnTo>
                  <a:pt x="1622" y="4359"/>
                </a:lnTo>
                <a:lnTo>
                  <a:pt x="1644" y="4359"/>
                </a:lnTo>
                <a:lnTo>
                  <a:pt x="1667" y="4361"/>
                </a:lnTo>
                <a:lnTo>
                  <a:pt x="1688" y="4366"/>
                </a:lnTo>
                <a:lnTo>
                  <a:pt x="1709" y="4372"/>
                </a:lnTo>
                <a:lnTo>
                  <a:pt x="1730" y="4382"/>
                </a:lnTo>
                <a:lnTo>
                  <a:pt x="1750" y="4393"/>
                </a:lnTo>
                <a:lnTo>
                  <a:pt x="1768" y="4407"/>
                </a:lnTo>
                <a:lnTo>
                  <a:pt x="1787" y="4424"/>
                </a:lnTo>
                <a:lnTo>
                  <a:pt x="1804" y="4443"/>
                </a:lnTo>
                <a:lnTo>
                  <a:pt x="1822" y="4464"/>
                </a:lnTo>
                <a:lnTo>
                  <a:pt x="1836" y="4489"/>
                </a:lnTo>
                <a:lnTo>
                  <a:pt x="1851" y="4516"/>
                </a:lnTo>
                <a:lnTo>
                  <a:pt x="1864" y="4546"/>
                </a:lnTo>
                <a:lnTo>
                  <a:pt x="1876" y="4579"/>
                </a:lnTo>
                <a:lnTo>
                  <a:pt x="1886" y="4614"/>
                </a:lnTo>
                <a:lnTo>
                  <a:pt x="1895" y="4654"/>
                </a:lnTo>
                <a:lnTo>
                  <a:pt x="1902" y="4694"/>
                </a:lnTo>
                <a:lnTo>
                  <a:pt x="1908" y="4740"/>
                </a:lnTo>
                <a:lnTo>
                  <a:pt x="1912" y="4787"/>
                </a:lnTo>
                <a:lnTo>
                  <a:pt x="1913" y="4840"/>
                </a:lnTo>
                <a:lnTo>
                  <a:pt x="1913" y="4894"/>
                </a:lnTo>
                <a:lnTo>
                  <a:pt x="1911" y="4952"/>
                </a:lnTo>
                <a:lnTo>
                  <a:pt x="1911" y="4996"/>
                </a:lnTo>
                <a:lnTo>
                  <a:pt x="1911" y="5033"/>
                </a:lnTo>
                <a:lnTo>
                  <a:pt x="1902" y="5178"/>
                </a:lnTo>
                <a:lnTo>
                  <a:pt x="1893" y="5318"/>
                </a:lnTo>
                <a:lnTo>
                  <a:pt x="1885" y="5451"/>
                </a:lnTo>
                <a:lnTo>
                  <a:pt x="1875" y="5577"/>
                </a:lnTo>
                <a:lnTo>
                  <a:pt x="1865" y="5696"/>
                </a:lnTo>
                <a:lnTo>
                  <a:pt x="1854" y="5808"/>
                </a:lnTo>
                <a:lnTo>
                  <a:pt x="1834" y="6007"/>
                </a:lnTo>
                <a:lnTo>
                  <a:pt x="1817" y="6169"/>
                </a:lnTo>
                <a:lnTo>
                  <a:pt x="1802" y="6290"/>
                </a:lnTo>
                <a:lnTo>
                  <a:pt x="1788" y="6395"/>
                </a:lnTo>
                <a:lnTo>
                  <a:pt x="1787" y="6410"/>
                </a:lnTo>
                <a:lnTo>
                  <a:pt x="1787" y="6425"/>
                </a:lnTo>
                <a:lnTo>
                  <a:pt x="1788" y="6440"/>
                </a:lnTo>
                <a:lnTo>
                  <a:pt x="1792" y="6454"/>
                </a:lnTo>
                <a:lnTo>
                  <a:pt x="1795" y="6467"/>
                </a:lnTo>
                <a:lnTo>
                  <a:pt x="1800" y="6481"/>
                </a:lnTo>
                <a:lnTo>
                  <a:pt x="1808" y="6493"/>
                </a:lnTo>
                <a:lnTo>
                  <a:pt x="1815" y="6506"/>
                </a:lnTo>
                <a:lnTo>
                  <a:pt x="1825" y="6516"/>
                </a:lnTo>
                <a:lnTo>
                  <a:pt x="1835" y="6527"/>
                </a:lnTo>
                <a:lnTo>
                  <a:pt x="1845" y="6535"/>
                </a:lnTo>
                <a:lnTo>
                  <a:pt x="1857" y="6543"/>
                </a:lnTo>
                <a:lnTo>
                  <a:pt x="1870" y="6550"/>
                </a:lnTo>
                <a:lnTo>
                  <a:pt x="1884" y="6555"/>
                </a:lnTo>
                <a:lnTo>
                  <a:pt x="1898" y="6560"/>
                </a:lnTo>
                <a:lnTo>
                  <a:pt x="1913" y="6563"/>
                </a:lnTo>
                <a:lnTo>
                  <a:pt x="2010" y="6576"/>
                </a:lnTo>
                <a:lnTo>
                  <a:pt x="2124" y="6590"/>
                </a:lnTo>
                <a:lnTo>
                  <a:pt x="2278" y="6607"/>
                </a:lnTo>
                <a:lnTo>
                  <a:pt x="2469" y="6626"/>
                </a:lnTo>
                <a:lnTo>
                  <a:pt x="2578" y="6636"/>
                </a:lnTo>
                <a:lnTo>
                  <a:pt x="2696" y="6646"/>
                </a:lnTo>
                <a:lnTo>
                  <a:pt x="2821" y="6656"/>
                </a:lnTo>
                <a:lnTo>
                  <a:pt x="2955" y="6666"/>
                </a:lnTo>
                <a:lnTo>
                  <a:pt x="3095" y="6674"/>
                </a:lnTo>
                <a:lnTo>
                  <a:pt x="3243" y="6683"/>
                </a:lnTo>
                <a:lnTo>
                  <a:pt x="3257" y="6683"/>
                </a:lnTo>
                <a:lnTo>
                  <a:pt x="3315" y="6686"/>
                </a:lnTo>
                <a:lnTo>
                  <a:pt x="3370" y="6686"/>
                </a:lnTo>
                <a:lnTo>
                  <a:pt x="3422" y="6684"/>
                </a:lnTo>
                <a:lnTo>
                  <a:pt x="3470" y="6681"/>
                </a:lnTo>
                <a:lnTo>
                  <a:pt x="3515" y="6674"/>
                </a:lnTo>
                <a:lnTo>
                  <a:pt x="3556" y="6667"/>
                </a:lnTo>
                <a:lnTo>
                  <a:pt x="3596" y="6658"/>
                </a:lnTo>
                <a:lnTo>
                  <a:pt x="3630" y="6648"/>
                </a:lnTo>
                <a:lnTo>
                  <a:pt x="3664" y="6636"/>
                </a:lnTo>
                <a:lnTo>
                  <a:pt x="3693" y="6624"/>
                </a:lnTo>
                <a:lnTo>
                  <a:pt x="3721" y="6609"/>
                </a:lnTo>
                <a:lnTo>
                  <a:pt x="3744" y="6594"/>
                </a:lnTo>
                <a:lnTo>
                  <a:pt x="3767" y="6576"/>
                </a:lnTo>
                <a:lnTo>
                  <a:pt x="3785" y="6559"/>
                </a:lnTo>
                <a:lnTo>
                  <a:pt x="3803" y="6540"/>
                </a:lnTo>
                <a:lnTo>
                  <a:pt x="3816" y="6522"/>
                </a:lnTo>
                <a:lnTo>
                  <a:pt x="3827" y="6502"/>
                </a:lnTo>
                <a:lnTo>
                  <a:pt x="3837" y="6481"/>
                </a:lnTo>
                <a:lnTo>
                  <a:pt x="3843" y="6460"/>
                </a:lnTo>
                <a:lnTo>
                  <a:pt x="3848" y="6439"/>
                </a:lnTo>
                <a:lnTo>
                  <a:pt x="3851" y="6416"/>
                </a:lnTo>
                <a:lnTo>
                  <a:pt x="3851" y="6394"/>
                </a:lnTo>
                <a:lnTo>
                  <a:pt x="3850" y="6372"/>
                </a:lnTo>
                <a:lnTo>
                  <a:pt x="3846" y="6350"/>
                </a:lnTo>
                <a:lnTo>
                  <a:pt x="3841" y="6327"/>
                </a:lnTo>
                <a:lnTo>
                  <a:pt x="3834" y="6305"/>
                </a:lnTo>
                <a:lnTo>
                  <a:pt x="3824" y="6283"/>
                </a:lnTo>
                <a:lnTo>
                  <a:pt x="3814" y="6260"/>
                </a:lnTo>
                <a:lnTo>
                  <a:pt x="3800" y="6239"/>
                </a:lnTo>
                <a:lnTo>
                  <a:pt x="3786" y="6218"/>
                </a:lnTo>
                <a:lnTo>
                  <a:pt x="3770" y="6198"/>
                </a:lnTo>
                <a:lnTo>
                  <a:pt x="3753" y="6178"/>
                </a:lnTo>
                <a:lnTo>
                  <a:pt x="3731" y="6160"/>
                </a:lnTo>
                <a:lnTo>
                  <a:pt x="3708" y="6143"/>
                </a:lnTo>
                <a:lnTo>
                  <a:pt x="3686" y="6123"/>
                </a:lnTo>
                <a:lnTo>
                  <a:pt x="3665" y="6103"/>
                </a:lnTo>
                <a:lnTo>
                  <a:pt x="3662" y="6102"/>
                </a:lnTo>
                <a:lnTo>
                  <a:pt x="3664" y="6102"/>
                </a:lnTo>
                <a:lnTo>
                  <a:pt x="3639" y="6074"/>
                </a:lnTo>
                <a:lnTo>
                  <a:pt x="3614" y="6046"/>
                </a:lnTo>
                <a:lnTo>
                  <a:pt x="3592" y="6016"/>
                </a:lnTo>
                <a:lnTo>
                  <a:pt x="3571" y="5986"/>
                </a:lnTo>
                <a:lnTo>
                  <a:pt x="3551" y="5955"/>
                </a:lnTo>
                <a:lnTo>
                  <a:pt x="3532" y="5923"/>
                </a:lnTo>
                <a:lnTo>
                  <a:pt x="3516" y="5890"/>
                </a:lnTo>
                <a:lnTo>
                  <a:pt x="3501" y="5855"/>
                </a:lnTo>
                <a:lnTo>
                  <a:pt x="3488" y="5820"/>
                </a:lnTo>
                <a:lnTo>
                  <a:pt x="3475" y="5784"/>
                </a:lnTo>
                <a:lnTo>
                  <a:pt x="3465" y="5748"/>
                </a:lnTo>
                <a:lnTo>
                  <a:pt x="3457" y="5711"/>
                </a:lnTo>
                <a:lnTo>
                  <a:pt x="3450" y="5673"/>
                </a:lnTo>
                <a:lnTo>
                  <a:pt x="3446" y="5634"/>
                </a:lnTo>
                <a:lnTo>
                  <a:pt x="3442" y="5596"/>
                </a:lnTo>
                <a:lnTo>
                  <a:pt x="3442" y="5556"/>
                </a:lnTo>
                <a:lnTo>
                  <a:pt x="3442" y="5515"/>
                </a:lnTo>
                <a:lnTo>
                  <a:pt x="3446" y="5476"/>
                </a:lnTo>
                <a:lnTo>
                  <a:pt x="3450" y="5437"/>
                </a:lnTo>
                <a:lnTo>
                  <a:pt x="3457" y="5397"/>
                </a:lnTo>
                <a:lnTo>
                  <a:pt x="3467" y="5360"/>
                </a:lnTo>
                <a:lnTo>
                  <a:pt x="3477" y="5323"/>
                </a:lnTo>
                <a:lnTo>
                  <a:pt x="3489" y="5287"/>
                </a:lnTo>
                <a:lnTo>
                  <a:pt x="3503" y="5251"/>
                </a:lnTo>
                <a:lnTo>
                  <a:pt x="3519" y="5216"/>
                </a:lnTo>
                <a:lnTo>
                  <a:pt x="3536" y="5183"/>
                </a:lnTo>
                <a:lnTo>
                  <a:pt x="3555" y="5149"/>
                </a:lnTo>
                <a:lnTo>
                  <a:pt x="3576" y="5118"/>
                </a:lnTo>
                <a:lnTo>
                  <a:pt x="3597" y="5087"/>
                </a:lnTo>
                <a:lnTo>
                  <a:pt x="3620" y="5058"/>
                </a:lnTo>
                <a:lnTo>
                  <a:pt x="3645" y="5029"/>
                </a:lnTo>
                <a:lnTo>
                  <a:pt x="3671" y="5002"/>
                </a:lnTo>
                <a:lnTo>
                  <a:pt x="3698" y="4976"/>
                </a:lnTo>
                <a:lnTo>
                  <a:pt x="3727" y="4951"/>
                </a:lnTo>
                <a:lnTo>
                  <a:pt x="3755" y="4929"/>
                </a:lnTo>
                <a:lnTo>
                  <a:pt x="3786" y="4906"/>
                </a:lnTo>
                <a:lnTo>
                  <a:pt x="3819" y="4885"/>
                </a:lnTo>
                <a:lnTo>
                  <a:pt x="3851" y="4867"/>
                </a:lnTo>
                <a:lnTo>
                  <a:pt x="3886" y="4849"/>
                </a:lnTo>
                <a:lnTo>
                  <a:pt x="3920" y="4835"/>
                </a:lnTo>
                <a:lnTo>
                  <a:pt x="3955" y="4820"/>
                </a:lnTo>
                <a:lnTo>
                  <a:pt x="3992" y="4807"/>
                </a:lnTo>
                <a:lnTo>
                  <a:pt x="4029" y="4797"/>
                </a:lnTo>
                <a:lnTo>
                  <a:pt x="4067" y="4789"/>
                </a:lnTo>
                <a:lnTo>
                  <a:pt x="4105" y="4781"/>
                </a:lnTo>
                <a:lnTo>
                  <a:pt x="4145" y="4776"/>
                </a:lnTo>
                <a:lnTo>
                  <a:pt x="4184" y="4774"/>
                </a:lnTo>
                <a:lnTo>
                  <a:pt x="4225" y="4773"/>
                </a:lnTo>
                <a:lnTo>
                  <a:pt x="4265" y="4774"/>
                </a:lnTo>
                <a:lnTo>
                  <a:pt x="4305" y="4776"/>
                </a:lnTo>
                <a:lnTo>
                  <a:pt x="4344" y="4781"/>
                </a:lnTo>
                <a:lnTo>
                  <a:pt x="4383" y="4789"/>
                </a:lnTo>
                <a:lnTo>
                  <a:pt x="4420" y="4797"/>
                </a:lnTo>
                <a:lnTo>
                  <a:pt x="4457" y="4807"/>
                </a:lnTo>
                <a:lnTo>
                  <a:pt x="4494" y="4820"/>
                </a:lnTo>
                <a:lnTo>
                  <a:pt x="4529" y="4835"/>
                </a:lnTo>
                <a:lnTo>
                  <a:pt x="4564" y="4849"/>
                </a:lnTo>
                <a:lnTo>
                  <a:pt x="4598" y="4867"/>
                </a:lnTo>
                <a:lnTo>
                  <a:pt x="4631" y="4885"/>
                </a:lnTo>
                <a:lnTo>
                  <a:pt x="4663" y="4906"/>
                </a:lnTo>
                <a:lnTo>
                  <a:pt x="4694" y="4929"/>
                </a:lnTo>
                <a:lnTo>
                  <a:pt x="4722" y="4951"/>
                </a:lnTo>
                <a:lnTo>
                  <a:pt x="4751" y="4976"/>
                </a:lnTo>
                <a:lnTo>
                  <a:pt x="4778" y="5002"/>
                </a:lnTo>
                <a:lnTo>
                  <a:pt x="4804" y="5029"/>
                </a:lnTo>
                <a:lnTo>
                  <a:pt x="4829" y="5058"/>
                </a:lnTo>
                <a:lnTo>
                  <a:pt x="4853" y="5087"/>
                </a:lnTo>
                <a:lnTo>
                  <a:pt x="4874" y="5118"/>
                </a:lnTo>
                <a:lnTo>
                  <a:pt x="4895" y="5149"/>
                </a:lnTo>
                <a:lnTo>
                  <a:pt x="4913" y="5183"/>
                </a:lnTo>
                <a:lnTo>
                  <a:pt x="4931" y="5216"/>
                </a:lnTo>
                <a:lnTo>
                  <a:pt x="4947" y="5251"/>
                </a:lnTo>
                <a:lnTo>
                  <a:pt x="4960" y="5287"/>
                </a:lnTo>
                <a:lnTo>
                  <a:pt x="4973" y="5323"/>
                </a:lnTo>
                <a:lnTo>
                  <a:pt x="4983" y="5360"/>
                </a:lnTo>
                <a:lnTo>
                  <a:pt x="4991" y="5397"/>
                </a:lnTo>
                <a:lnTo>
                  <a:pt x="4999" y="5437"/>
                </a:lnTo>
                <a:lnTo>
                  <a:pt x="5004" y="5476"/>
                </a:lnTo>
                <a:lnTo>
                  <a:pt x="5006" y="5515"/>
                </a:lnTo>
                <a:lnTo>
                  <a:pt x="5008" y="5556"/>
                </a:lnTo>
                <a:lnTo>
                  <a:pt x="5008" y="5596"/>
                </a:lnTo>
                <a:lnTo>
                  <a:pt x="5004" y="5634"/>
                </a:lnTo>
                <a:lnTo>
                  <a:pt x="4999" y="5673"/>
                </a:lnTo>
                <a:lnTo>
                  <a:pt x="4993" y="5710"/>
                </a:lnTo>
                <a:lnTo>
                  <a:pt x="4984" y="5747"/>
                </a:lnTo>
                <a:lnTo>
                  <a:pt x="4974" y="5783"/>
                </a:lnTo>
                <a:lnTo>
                  <a:pt x="4962" y="5819"/>
                </a:lnTo>
                <a:lnTo>
                  <a:pt x="4948" y="5854"/>
                </a:lnTo>
                <a:lnTo>
                  <a:pt x="4933" y="5888"/>
                </a:lnTo>
                <a:lnTo>
                  <a:pt x="4917" y="5921"/>
                </a:lnTo>
                <a:lnTo>
                  <a:pt x="4898" y="5953"/>
                </a:lnTo>
                <a:lnTo>
                  <a:pt x="4879" y="5985"/>
                </a:lnTo>
                <a:lnTo>
                  <a:pt x="4859" y="6015"/>
                </a:lnTo>
                <a:lnTo>
                  <a:pt x="4836" y="6045"/>
                </a:lnTo>
                <a:lnTo>
                  <a:pt x="4812" y="6072"/>
                </a:lnTo>
                <a:lnTo>
                  <a:pt x="4787" y="6099"/>
                </a:lnTo>
                <a:lnTo>
                  <a:pt x="4787" y="6100"/>
                </a:lnTo>
                <a:lnTo>
                  <a:pt x="4786" y="6102"/>
                </a:lnTo>
                <a:lnTo>
                  <a:pt x="4768" y="6124"/>
                </a:lnTo>
                <a:lnTo>
                  <a:pt x="4745" y="6155"/>
                </a:lnTo>
                <a:lnTo>
                  <a:pt x="4717" y="6192"/>
                </a:lnTo>
                <a:lnTo>
                  <a:pt x="4689" y="6235"/>
                </a:lnTo>
                <a:lnTo>
                  <a:pt x="4675" y="6259"/>
                </a:lnTo>
                <a:lnTo>
                  <a:pt x="4662" y="6283"/>
                </a:lnTo>
                <a:lnTo>
                  <a:pt x="4649" y="6307"/>
                </a:lnTo>
                <a:lnTo>
                  <a:pt x="4638" y="6332"/>
                </a:lnTo>
                <a:lnTo>
                  <a:pt x="4627" y="6358"/>
                </a:lnTo>
                <a:lnTo>
                  <a:pt x="4618" y="6384"/>
                </a:lnTo>
                <a:lnTo>
                  <a:pt x="4611" y="6410"/>
                </a:lnTo>
                <a:lnTo>
                  <a:pt x="4606" y="6436"/>
                </a:lnTo>
                <a:lnTo>
                  <a:pt x="4603" y="6461"/>
                </a:lnTo>
                <a:lnTo>
                  <a:pt x="4603" y="6487"/>
                </a:lnTo>
                <a:lnTo>
                  <a:pt x="4603" y="6500"/>
                </a:lnTo>
                <a:lnTo>
                  <a:pt x="4606" y="6511"/>
                </a:lnTo>
                <a:lnTo>
                  <a:pt x="4607" y="6523"/>
                </a:lnTo>
                <a:lnTo>
                  <a:pt x="4611" y="6535"/>
                </a:lnTo>
                <a:lnTo>
                  <a:pt x="4615" y="6547"/>
                </a:lnTo>
                <a:lnTo>
                  <a:pt x="4620" y="6558"/>
                </a:lnTo>
                <a:lnTo>
                  <a:pt x="4626" y="6569"/>
                </a:lnTo>
                <a:lnTo>
                  <a:pt x="4632" y="6579"/>
                </a:lnTo>
                <a:lnTo>
                  <a:pt x="4639" y="6590"/>
                </a:lnTo>
                <a:lnTo>
                  <a:pt x="4648" y="6600"/>
                </a:lnTo>
                <a:lnTo>
                  <a:pt x="4658" y="6610"/>
                </a:lnTo>
                <a:lnTo>
                  <a:pt x="4668" y="6619"/>
                </a:lnTo>
                <a:lnTo>
                  <a:pt x="4680" y="6627"/>
                </a:lnTo>
                <a:lnTo>
                  <a:pt x="4693" y="6636"/>
                </a:lnTo>
                <a:lnTo>
                  <a:pt x="4708" y="6645"/>
                </a:lnTo>
                <a:lnTo>
                  <a:pt x="4722" y="6652"/>
                </a:lnTo>
                <a:lnTo>
                  <a:pt x="4739" y="6658"/>
                </a:lnTo>
                <a:lnTo>
                  <a:pt x="4756" y="6666"/>
                </a:lnTo>
                <a:lnTo>
                  <a:pt x="4775" y="6671"/>
                </a:lnTo>
                <a:lnTo>
                  <a:pt x="4796" y="6677"/>
                </a:lnTo>
                <a:lnTo>
                  <a:pt x="4817" y="6682"/>
                </a:lnTo>
                <a:lnTo>
                  <a:pt x="4840" y="6686"/>
                </a:lnTo>
                <a:lnTo>
                  <a:pt x="4864" y="6689"/>
                </a:lnTo>
                <a:lnTo>
                  <a:pt x="4890" y="6693"/>
                </a:lnTo>
                <a:lnTo>
                  <a:pt x="4917" y="6695"/>
                </a:lnTo>
                <a:lnTo>
                  <a:pt x="4946" y="6697"/>
                </a:lnTo>
                <a:lnTo>
                  <a:pt x="4977" y="6698"/>
                </a:lnTo>
                <a:lnTo>
                  <a:pt x="5008" y="6698"/>
                </a:lnTo>
                <a:lnTo>
                  <a:pt x="5040" y="6699"/>
                </a:lnTo>
                <a:lnTo>
                  <a:pt x="5068" y="6700"/>
                </a:lnTo>
                <a:lnTo>
                  <a:pt x="5252" y="6693"/>
                </a:lnTo>
                <a:lnTo>
                  <a:pt x="5424" y="6686"/>
                </a:lnTo>
                <a:lnTo>
                  <a:pt x="5588" y="6676"/>
                </a:lnTo>
                <a:lnTo>
                  <a:pt x="5741" y="6666"/>
                </a:lnTo>
                <a:lnTo>
                  <a:pt x="5885" y="6655"/>
                </a:lnTo>
                <a:lnTo>
                  <a:pt x="6017" y="6643"/>
                </a:lnTo>
                <a:lnTo>
                  <a:pt x="6139" y="6632"/>
                </a:lnTo>
                <a:lnTo>
                  <a:pt x="6250" y="6621"/>
                </a:lnTo>
                <a:lnTo>
                  <a:pt x="6349" y="6610"/>
                </a:lnTo>
                <a:lnTo>
                  <a:pt x="6436" y="6600"/>
                </a:lnTo>
                <a:lnTo>
                  <a:pt x="6576" y="6581"/>
                </a:lnTo>
                <a:lnTo>
                  <a:pt x="6665" y="6569"/>
                </a:lnTo>
                <a:lnTo>
                  <a:pt x="6703" y="6563"/>
                </a:lnTo>
                <a:lnTo>
                  <a:pt x="6715" y="6560"/>
                </a:lnTo>
                <a:lnTo>
                  <a:pt x="6726" y="6557"/>
                </a:lnTo>
                <a:lnTo>
                  <a:pt x="6737" y="6553"/>
                </a:lnTo>
                <a:lnTo>
                  <a:pt x="6747" y="6548"/>
                </a:lnTo>
                <a:lnTo>
                  <a:pt x="6758" y="6543"/>
                </a:lnTo>
                <a:lnTo>
                  <a:pt x="6767" y="6535"/>
                </a:lnTo>
                <a:lnTo>
                  <a:pt x="6775" y="6529"/>
                </a:lnTo>
                <a:lnTo>
                  <a:pt x="6784" y="6521"/>
                </a:lnTo>
                <a:lnTo>
                  <a:pt x="6792" y="6512"/>
                </a:lnTo>
                <a:lnTo>
                  <a:pt x="6799" y="6503"/>
                </a:lnTo>
                <a:lnTo>
                  <a:pt x="6805" y="6493"/>
                </a:lnTo>
                <a:lnTo>
                  <a:pt x="6811" y="6483"/>
                </a:lnTo>
                <a:lnTo>
                  <a:pt x="6816" y="6474"/>
                </a:lnTo>
                <a:lnTo>
                  <a:pt x="6820" y="6462"/>
                </a:lnTo>
                <a:lnTo>
                  <a:pt x="6822" y="6451"/>
                </a:lnTo>
                <a:lnTo>
                  <a:pt x="6825" y="6439"/>
                </a:lnTo>
                <a:lnTo>
                  <a:pt x="6830" y="6409"/>
                </a:lnTo>
                <a:lnTo>
                  <a:pt x="6841" y="6325"/>
                </a:lnTo>
                <a:lnTo>
                  <a:pt x="6857" y="6192"/>
                </a:lnTo>
                <a:lnTo>
                  <a:pt x="6877" y="6014"/>
                </a:lnTo>
                <a:lnTo>
                  <a:pt x="6888" y="5908"/>
                </a:lnTo>
                <a:lnTo>
                  <a:pt x="6899" y="5793"/>
                </a:lnTo>
                <a:lnTo>
                  <a:pt x="6911" y="5668"/>
                </a:lnTo>
                <a:lnTo>
                  <a:pt x="6920" y="5534"/>
                </a:lnTo>
                <a:lnTo>
                  <a:pt x="6932" y="5390"/>
                </a:lnTo>
                <a:lnTo>
                  <a:pt x="6942" y="5239"/>
                </a:lnTo>
                <a:lnTo>
                  <a:pt x="6950" y="5080"/>
                </a:lnTo>
                <a:lnTo>
                  <a:pt x="6958" y="4914"/>
                </a:lnTo>
                <a:lnTo>
                  <a:pt x="6955" y="4888"/>
                </a:lnTo>
                <a:lnTo>
                  <a:pt x="6954" y="4859"/>
                </a:lnTo>
                <a:lnTo>
                  <a:pt x="6954" y="4827"/>
                </a:lnTo>
                <a:lnTo>
                  <a:pt x="6955" y="4791"/>
                </a:lnTo>
                <a:close/>
              </a:path>
            </a:pathLst>
          </a:custGeom>
          <a:solidFill>
            <a:srgbClr val="567A8A"/>
          </a:solidFill>
          <a:ln>
            <a:noFill/>
          </a:ln>
          <a:effectLst>
            <a:outerShdw blurRad="215900" dist="38100" dir="2700000" sx="102000" sy="102000" algn="tl" rotWithShape="0">
              <a:prstClr val="black">
                <a:alpha val="35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PA-A000320141231B17PPSH-2109"/>
          <p:cNvSpPr/>
          <p:nvPr>
            <p:custDataLst>
              <p:tags r:id="rId2"/>
            </p:custDataLst>
          </p:nvPr>
        </p:nvSpPr>
        <p:spPr bwMode="auto">
          <a:xfrm rot="2182038">
            <a:off x="5449782" y="3163590"/>
            <a:ext cx="1905000" cy="1835150"/>
          </a:xfrm>
          <a:custGeom>
            <a:avLst/>
            <a:gdLst>
              <a:gd name="T0" fmla="*/ 2147483646 w 6958"/>
              <a:gd name="T1" fmla="*/ 2147483646 h 6700"/>
              <a:gd name="T2" fmla="*/ 2147483646 w 6958"/>
              <a:gd name="T3" fmla="*/ 2147483646 h 6700"/>
              <a:gd name="T4" fmla="*/ 2147483646 w 6958"/>
              <a:gd name="T5" fmla="*/ 2147483646 h 6700"/>
              <a:gd name="T6" fmla="*/ 2147483646 w 6958"/>
              <a:gd name="T7" fmla="*/ 2147483646 h 6700"/>
              <a:gd name="T8" fmla="*/ 2147483646 w 6958"/>
              <a:gd name="T9" fmla="*/ 2147483646 h 6700"/>
              <a:gd name="T10" fmla="*/ 2147483646 w 6958"/>
              <a:gd name="T11" fmla="*/ 2147483646 h 6700"/>
              <a:gd name="T12" fmla="*/ 2147483646 w 6958"/>
              <a:gd name="T13" fmla="*/ 2147483646 h 6700"/>
              <a:gd name="T14" fmla="*/ 2147483646 w 6958"/>
              <a:gd name="T15" fmla="*/ 2147483646 h 6700"/>
              <a:gd name="T16" fmla="*/ 2147483646 w 6958"/>
              <a:gd name="T17" fmla="*/ 2147483646 h 6700"/>
              <a:gd name="T18" fmla="*/ 2147483646 w 6958"/>
              <a:gd name="T19" fmla="*/ 2147483646 h 6700"/>
              <a:gd name="T20" fmla="*/ 2147483646 w 6958"/>
              <a:gd name="T21" fmla="*/ 2147483646 h 6700"/>
              <a:gd name="T22" fmla="*/ 2147483646 w 6958"/>
              <a:gd name="T23" fmla="*/ 2147483646 h 6700"/>
              <a:gd name="T24" fmla="*/ 2147483646 w 6958"/>
              <a:gd name="T25" fmla="*/ 2147483646 h 6700"/>
              <a:gd name="T26" fmla="*/ 2147483646 w 6958"/>
              <a:gd name="T27" fmla="*/ 2147483646 h 6700"/>
              <a:gd name="T28" fmla="*/ 2147483646 w 6958"/>
              <a:gd name="T29" fmla="*/ 2147483646 h 6700"/>
              <a:gd name="T30" fmla="*/ 2147483646 w 6958"/>
              <a:gd name="T31" fmla="*/ 2147483646 h 6700"/>
              <a:gd name="T32" fmla="*/ 2147483646 w 6958"/>
              <a:gd name="T33" fmla="*/ 2147483646 h 6700"/>
              <a:gd name="T34" fmla="*/ 2147483646 w 6958"/>
              <a:gd name="T35" fmla="*/ 2147483646 h 6700"/>
              <a:gd name="T36" fmla="*/ 2147483646 w 6958"/>
              <a:gd name="T37" fmla="*/ 2147483646 h 6700"/>
              <a:gd name="T38" fmla="*/ 2147483646 w 6958"/>
              <a:gd name="T39" fmla="*/ 2147483646 h 6700"/>
              <a:gd name="T40" fmla="*/ 2147483646 w 6958"/>
              <a:gd name="T41" fmla="*/ 20556145 h 6700"/>
              <a:gd name="T42" fmla="*/ 2147483646 w 6958"/>
              <a:gd name="T43" fmla="*/ 2147483646 h 6700"/>
              <a:gd name="T44" fmla="*/ 2147483646 w 6958"/>
              <a:gd name="T45" fmla="*/ 2147483646 h 6700"/>
              <a:gd name="T46" fmla="*/ 2147483646 w 6958"/>
              <a:gd name="T47" fmla="*/ 2147483646 h 6700"/>
              <a:gd name="T48" fmla="*/ 2147483646 w 6958"/>
              <a:gd name="T49" fmla="*/ 2147483646 h 6700"/>
              <a:gd name="T50" fmla="*/ 2147483646 w 6958"/>
              <a:gd name="T51" fmla="*/ 2147483646 h 6700"/>
              <a:gd name="T52" fmla="*/ 2147483646 w 6958"/>
              <a:gd name="T53" fmla="*/ 2147483646 h 6700"/>
              <a:gd name="T54" fmla="*/ 2147483646 w 6958"/>
              <a:gd name="T55" fmla="*/ 2147483646 h 6700"/>
              <a:gd name="T56" fmla="*/ 2147483646 w 6958"/>
              <a:gd name="T57" fmla="*/ 2147483646 h 6700"/>
              <a:gd name="T58" fmla="*/ 2147483646 w 6958"/>
              <a:gd name="T59" fmla="*/ 2147483646 h 6700"/>
              <a:gd name="T60" fmla="*/ 2147483646 w 6958"/>
              <a:gd name="T61" fmla="*/ 2147483646 h 6700"/>
              <a:gd name="T62" fmla="*/ 2147483646 w 6958"/>
              <a:gd name="T63" fmla="*/ 2147483646 h 6700"/>
              <a:gd name="T64" fmla="*/ 2147483646 w 6958"/>
              <a:gd name="T65" fmla="*/ 2147483646 h 6700"/>
              <a:gd name="T66" fmla="*/ 2147483646 w 6958"/>
              <a:gd name="T67" fmla="*/ 2147483646 h 6700"/>
              <a:gd name="T68" fmla="*/ 348857026 w 6958"/>
              <a:gd name="T69" fmla="*/ 2147483646 h 6700"/>
              <a:gd name="T70" fmla="*/ 1949671675 w 6958"/>
              <a:gd name="T71" fmla="*/ 2147483646 h 6700"/>
              <a:gd name="T72" fmla="*/ 2147483646 w 6958"/>
              <a:gd name="T73" fmla="*/ 2147483646 h 6700"/>
              <a:gd name="T74" fmla="*/ 2147483646 w 6958"/>
              <a:gd name="T75" fmla="*/ 2147483646 h 6700"/>
              <a:gd name="T76" fmla="*/ 2147483646 w 6958"/>
              <a:gd name="T77" fmla="*/ 2147483646 h 6700"/>
              <a:gd name="T78" fmla="*/ 2147483646 w 6958"/>
              <a:gd name="T79" fmla="*/ 2147483646 h 6700"/>
              <a:gd name="T80" fmla="*/ 2147483646 w 6958"/>
              <a:gd name="T81" fmla="*/ 2147483646 h 6700"/>
              <a:gd name="T82" fmla="*/ 2147483646 w 6958"/>
              <a:gd name="T83" fmla="*/ 2147483646 h 6700"/>
              <a:gd name="T84" fmla="*/ 2147483646 w 6958"/>
              <a:gd name="T85" fmla="*/ 2147483646 h 6700"/>
              <a:gd name="T86" fmla="*/ 2147483646 w 6958"/>
              <a:gd name="T87" fmla="*/ 2147483646 h 6700"/>
              <a:gd name="T88" fmla="*/ 2147483646 w 6958"/>
              <a:gd name="T89" fmla="*/ 2147483646 h 6700"/>
              <a:gd name="T90" fmla="*/ 2147483646 w 6958"/>
              <a:gd name="T91" fmla="*/ 2147483646 h 6700"/>
              <a:gd name="T92" fmla="*/ 2147483646 w 6958"/>
              <a:gd name="T93" fmla="*/ 2147483646 h 6700"/>
              <a:gd name="T94" fmla="*/ 2147483646 w 6958"/>
              <a:gd name="T95" fmla="*/ 2147483646 h 6700"/>
              <a:gd name="T96" fmla="*/ 2147483646 w 6958"/>
              <a:gd name="T97" fmla="*/ 2147483646 h 6700"/>
              <a:gd name="T98" fmla="*/ 2147483646 w 6958"/>
              <a:gd name="T99" fmla="*/ 2147483646 h 6700"/>
              <a:gd name="T100" fmla="*/ 2147483646 w 6958"/>
              <a:gd name="T101" fmla="*/ 2147483646 h 6700"/>
              <a:gd name="T102" fmla="*/ 2147483646 w 6958"/>
              <a:gd name="T103" fmla="*/ 2147483646 h 6700"/>
              <a:gd name="T104" fmla="*/ 2147483646 w 6958"/>
              <a:gd name="T105" fmla="*/ 2147483646 h 6700"/>
              <a:gd name="T106" fmla="*/ 2147483646 w 6958"/>
              <a:gd name="T107" fmla="*/ 2147483646 h 6700"/>
              <a:gd name="T108" fmla="*/ 2147483646 w 6958"/>
              <a:gd name="T109" fmla="*/ 2147483646 h 6700"/>
              <a:gd name="T110" fmla="*/ 2147483646 w 6958"/>
              <a:gd name="T111" fmla="*/ 2147483646 h 6700"/>
              <a:gd name="T112" fmla="*/ 2147483646 w 6958"/>
              <a:gd name="T113" fmla="*/ 2147483646 h 6700"/>
              <a:gd name="T114" fmla="*/ 2147483646 w 6958"/>
              <a:gd name="T115" fmla="*/ 2147483646 h 6700"/>
              <a:gd name="T116" fmla="*/ 2147483646 w 6958"/>
              <a:gd name="T117" fmla="*/ 2147483646 h 6700"/>
              <a:gd name="T118" fmla="*/ 2147483646 w 6958"/>
              <a:gd name="T119" fmla="*/ 2147483646 h 67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958" h="6699">
                <a:moveTo>
                  <a:pt x="6955" y="4791"/>
                </a:moveTo>
                <a:lnTo>
                  <a:pt x="6955" y="4791"/>
                </a:lnTo>
                <a:lnTo>
                  <a:pt x="6958" y="4733"/>
                </a:lnTo>
                <a:lnTo>
                  <a:pt x="6958" y="4678"/>
                </a:lnTo>
                <a:lnTo>
                  <a:pt x="6955" y="4626"/>
                </a:lnTo>
                <a:lnTo>
                  <a:pt x="6951" y="4579"/>
                </a:lnTo>
                <a:lnTo>
                  <a:pt x="6946" y="4533"/>
                </a:lnTo>
                <a:lnTo>
                  <a:pt x="6939" y="4492"/>
                </a:lnTo>
                <a:lnTo>
                  <a:pt x="6930" y="4454"/>
                </a:lnTo>
                <a:lnTo>
                  <a:pt x="6920" y="4418"/>
                </a:lnTo>
                <a:lnTo>
                  <a:pt x="6908" y="4385"/>
                </a:lnTo>
                <a:lnTo>
                  <a:pt x="6896" y="4355"/>
                </a:lnTo>
                <a:lnTo>
                  <a:pt x="6881" y="4328"/>
                </a:lnTo>
                <a:lnTo>
                  <a:pt x="6865" y="4304"/>
                </a:lnTo>
                <a:lnTo>
                  <a:pt x="6849" y="4282"/>
                </a:lnTo>
                <a:lnTo>
                  <a:pt x="6831" y="4263"/>
                </a:lnTo>
                <a:lnTo>
                  <a:pt x="6813" y="4247"/>
                </a:lnTo>
                <a:lnTo>
                  <a:pt x="6793" y="4232"/>
                </a:lnTo>
                <a:lnTo>
                  <a:pt x="6773" y="4221"/>
                </a:lnTo>
                <a:lnTo>
                  <a:pt x="6753" y="4211"/>
                </a:lnTo>
                <a:lnTo>
                  <a:pt x="6732" y="4205"/>
                </a:lnTo>
                <a:lnTo>
                  <a:pt x="6710" y="4200"/>
                </a:lnTo>
                <a:lnTo>
                  <a:pt x="6689" y="4197"/>
                </a:lnTo>
                <a:lnTo>
                  <a:pt x="6666" y="4197"/>
                </a:lnTo>
                <a:lnTo>
                  <a:pt x="6644" y="4199"/>
                </a:lnTo>
                <a:lnTo>
                  <a:pt x="6622" y="4202"/>
                </a:lnTo>
                <a:lnTo>
                  <a:pt x="6599" y="4207"/>
                </a:lnTo>
                <a:lnTo>
                  <a:pt x="6577" y="4215"/>
                </a:lnTo>
                <a:lnTo>
                  <a:pt x="6555" y="4225"/>
                </a:lnTo>
                <a:lnTo>
                  <a:pt x="6532" y="4236"/>
                </a:lnTo>
                <a:lnTo>
                  <a:pt x="6511" y="4248"/>
                </a:lnTo>
                <a:lnTo>
                  <a:pt x="6490" y="4262"/>
                </a:lnTo>
                <a:lnTo>
                  <a:pt x="6469" y="4278"/>
                </a:lnTo>
                <a:lnTo>
                  <a:pt x="6449" y="4295"/>
                </a:lnTo>
                <a:lnTo>
                  <a:pt x="6432" y="4318"/>
                </a:lnTo>
                <a:lnTo>
                  <a:pt x="6415" y="4341"/>
                </a:lnTo>
                <a:lnTo>
                  <a:pt x="6395" y="4362"/>
                </a:lnTo>
                <a:lnTo>
                  <a:pt x="6375" y="4383"/>
                </a:lnTo>
                <a:lnTo>
                  <a:pt x="6374" y="4386"/>
                </a:lnTo>
                <a:lnTo>
                  <a:pt x="6372" y="4385"/>
                </a:lnTo>
                <a:lnTo>
                  <a:pt x="6346" y="4411"/>
                </a:lnTo>
                <a:lnTo>
                  <a:pt x="6318" y="4434"/>
                </a:lnTo>
                <a:lnTo>
                  <a:pt x="6288" y="4456"/>
                </a:lnTo>
                <a:lnTo>
                  <a:pt x="6258" y="4478"/>
                </a:lnTo>
                <a:lnTo>
                  <a:pt x="6227" y="4497"/>
                </a:lnTo>
                <a:lnTo>
                  <a:pt x="6195" y="4516"/>
                </a:lnTo>
                <a:lnTo>
                  <a:pt x="6162" y="4532"/>
                </a:lnTo>
                <a:lnTo>
                  <a:pt x="6127" y="4547"/>
                </a:lnTo>
                <a:lnTo>
                  <a:pt x="6092" y="4561"/>
                </a:lnTo>
                <a:lnTo>
                  <a:pt x="6056" y="4573"/>
                </a:lnTo>
                <a:lnTo>
                  <a:pt x="6020" y="4583"/>
                </a:lnTo>
                <a:lnTo>
                  <a:pt x="5983" y="4592"/>
                </a:lnTo>
                <a:lnTo>
                  <a:pt x="5945" y="4599"/>
                </a:lnTo>
                <a:lnTo>
                  <a:pt x="5906" y="4603"/>
                </a:lnTo>
                <a:lnTo>
                  <a:pt x="5868" y="4606"/>
                </a:lnTo>
                <a:lnTo>
                  <a:pt x="5828" y="4608"/>
                </a:lnTo>
                <a:lnTo>
                  <a:pt x="5787" y="4606"/>
                </a:lnTo>
                <a:lnTo>
                  <a:pt x="5748" y="4603"/>
                </a:lnTo>
                <a:lnTo>
                  <a:pt x="5709" y="4598"/>
                </a:lnTo>
                <a:lnTo>
                  <a:pt x="5670" y="4592"/>
                </a:lnTo>
                <a:lnTo>
                  <a:pt x="5632" y="4583"/>
                </a:lnTo>
                <a:lnTo>
                  <a:pt x="5595" y="4572"/>
                </a:lnTo>
                <a:lnTo>
                  <a:pt x="5559" y="4559"/>
                </a:lnTo>
                <a:lnTo>
                  <a:pt x="5523" y="4546"/>
                </a:lnTo>
                <a:lnTo>
                  <a:pt x="5489" y="4530"/>
                </a:lnTo>
                <a:lnTo>
                  <a:pt x="5455" y="4512"/>
                </a:lnTo>
                <a:lnTo>
                  <a:pt x="5422" y="4494"/>
                </a:lnTo>
                <a:lnTo>
                  <a:pt x="5391" y="4474"/>
                </a:lnTo>
                <a:lnTo>
                  <a:pt x="5360" y="4451"/>
                </a:lnTo>
                <a:lnTo>
                  <a:pt x="5330" y="4428"/>
                </a:lnTo>
                <a:lnTo>
                  <a:pt x="5301" y="4403"/>
                </a:lnTo>
                <a:lnTo>
                  <a:pt x="5274" y="4377"/>
                </a:lnTo>
                <a:lnTo>
                  <a:pt x="5248" y="4350"/>
                </a:lnTo>
                <a:lnTo>
                  <a:pt x="5223" y="4323"/>
                </a:lnTo>
                <a:lnTo>
                  <a:pt x="5201" y="4293"/>
                </a:lnTo>
                <a:lnTo>
                  <a:pt x="5179" y="4262"/>
                </a:lnTo>
                <a:lnTo>
                  <a:pt x="5158" y="4230"/>
                </a:lnTo>
                <a:lnTo>
                  <a:pt x="5139" y="4197"/>
                </a:lnTo>
                <a:lnTo>
                  <a:pt x="5122" y="4164"/>
                </a:lnTo>
                <a:lnTo>
                  <a:pt x="5107" y="4129"/>
                </a:lnTo>
                <a:lnTo>
                  <a:pt x="5092" y="4093"/>
                </a:lnTo>
                <a:lnTo>
                  <a:pt x="5079" y="4056"/>
                </a:lnTo>
                <a:lnTo>
                  <a:pt x="5070" y="4019"/>
                </a:lnTo>
                <a:lnTo>
                  <a:pt x="5061" y="3982"/>
                </a:lnTo>
                <a:lnTo>
                  <a:pt x="5053" y="3943"/>
                </a:lnTo>
                <a:lnTo>
                  <a:pt x="5048" y="3904"/>
                </a:lnTo>
                <a:lnTo>
                  <a:pt x="5046" y="3864"/>
                </a:lnTo>
                <a:lnTo>
                  <a:pt x="5045" y="3824"/>
                </a:lnTo>
                <a:lnTo>
                  <a:pt x="5046" y="3783"/>
                </a:lnTo>
                <a:lnTo>
                  <a:pt x="5048" y="3744"/>
                </a:lnTo>
                <a:lnTo>
                  <a:pt x="5053" y="3704"/>
                </a:lnTo>
                <a:lnTo>
                  <a:pt x="5061" y="3666"/>
                </a:lnTo>
                <a:lnTo>
                  <a:pt x="5070" y="3628"/>
                </a:lnTo>
                <a:lnTo>
                  <a:pt x="5079" y="3591"/>
                </a:lnTo>
                <a:lnTo>
                  <a:pt x="5092" y="3554"/>
                </a:lnTo>
                <a:lnTo>
                  <a:pt x="5107" y="3519"/>
                </a:lnTo>
                <a:lnTo>
                  <a:pt x="5122" y="3484"/>
                </a:lnTo>
                <a:lnTo>
                  <a:pt x="5139" y="3451"/>
                </a:lnTo>
                <a:lnTo>
                  <a:pt x="5158" y="3418"/>
                </a:lnTo>
                <a:lnTo>
                  <a:pt x="5179" y="3385"/>
                </a:lnTo>
                <a:lnTo>
                  <a:pt x="5201" y="3356"/>
                </a:lnTo>
                <a:lnTo>
                  <a:pt x="5223" y="3326"/>
                </a:lnTo>
                <a:lnTo>
                  <a:pt x="5248" y="3297"/>
                </a:lnTo>
                <a:lnTo>
                  <a:pt x="5274" y="3270"/>
                </a:lnTo>
                <a:lnTo>
                  <a:pt x="5301" y="3244"/>
                </a:lnTo>
                <a:lnTo>
                  <a:pt x="5330" y="3219"/>
                </a:lnTo>
                <a:lnTo>
                  <a:pt x="5360" y="3196"/>
                </a:lnTo>
                <a:lnTo>
                  <a:pt x="5391" y="3175"/>
                </a:lnTo>
                <a:lnTo>
                  <a:pt x="5422" y="3153"/>
                </a:lnTo>
                <a:lnTo>
                  <a:pt x="5455" y="3135"/>
                </a:lnTo>
                <a:lnTo>
                  <a:pt x="5489" y="3118"/>
                </a:lnTo>
                <a:lnTo>
                  <a:pt x="5523" y="3103"/>
                </a:lnTo>
                <a:lnTo>
                  <a:pt x="5559" y="3088"/>
                </a:lnTo>
                <a:lnTo>
                  <a:pt x="5595" y="3075"/>
                </a:lnTo>
                <a:lnTo>
                  <a:pt x="5632" y="3065"/>
                </a:lnTo>
                <a:lnTo>
                  <a:pt x="5670" y="3057"/>
                </a:lnTo>
                <a:lnTo>
                  <a:pt x="5709" y="3049"/>
                </a:lnTo>
                <a:lnTo>
                  <a:pt x="5748" y="3044"/>
                </a:lnTo>
                <a:lnTo>
                  <a:pt x="5787" y="3042"/>
                </a:lnTo>
                <a:lnTo>
                  <a:pt x="5828" y="3041"/>
                </a:lnTo>
                <a:lnTo>
                  <a:pt x="5867" y="3042"/>
                </a:lnTo>
                <a:lnTo>
                  <a:pt x="5906" y="3044"/>
                </a:lnTo>
                <a:lnTo>
                  <a:pt x="5945" y="3049"/>
                </a:lnTo>
                <a:lnTo>
                  <a:pt x="5982" y="3056"/>
                </a:lnTo>
                <a:lnTo>
                  <a:pt x="6019" y="3064"/>
                </a:lnTo>
                <a:lnTo>
                  <a:pt x="6055" y="3074"/>
                </a:lnTo>
                <a:lnTo>
                  <a:pt x="6091" y="3087"/>
                </a:lnTo>
                <a:lnTo>
                  <a:pt x="6126" y="3100"/>
                </a:lnTo>
                <a:lnTo>
                  <a:pt x="6160" y="3115"/>
                </a:lnTo>
                <a:lnTo>
                  <a:pt x="6193" y="3131"/>
                </a:lnTo>
                <a:lnTo>
                  <a:pt x="6225" y="3150"/>
                </a:lnTo>
                <a:lnTo>
                  <a:pt x="6257" y="3170"/>
                </a:lnTo>
                <a:lnTo>
                  <a:pt x="6287" y="3191"/>
                </a:lnTo>
                <a:lnTo>
                  <a:pt x="6317" y="3213"/>
                </a:lnTo>
                <a:lnTo>
                  <a:pt x="6344" y="3237"/>
                </a:lnTo>
                <a:lnTo>
                  <a:pt x="6371" y="3261"/>
                </a:lnTo>
                <a:lnTo>
                  <a:pt x="6374" y="3263"/>
                </a:lnTo>
                <a:lnTo>
                  <a:pt x="6394" y="3279"/>
                </a:lnTo>
                <a:lnTo>
                  <a:pt x="6420" y="3299"/>
                </a:lnTo>
                <a:lnTo>
                  <a:pt x="6452" y="3322"/>
                </a:lnTo>
                <a:lnTo>
                  <a:pt x="6488" y="3347"/>
                </a:lnTo>
                <a:lnTo>
                  <a:pt x="6529" y="3372"/>
                </a:lnTo>
                <a:lnTo>
                  <a:pt x="6550" y="3384"/>
                </a:lnTo>
                <a:lnTo>
                  <a:pt x="6572" y="3395"/>
                </a:lnTo>
                <a:lnTo>
                  <a:pt x="6594" y="3405"/>
                </a:lnTo>
                <a:lnTo>
                  <a:pt x="6617" y="3415"/>
                </a:lnTo>
                <a:lnTo>
                  <a:pt x="6640" y="3424"/>
                </a:lnTo>
                <a:lnTo>
                  <a:pt x="6663" y="3431"/>
                </a:lnTo>
                <a:lnTo>
                  <a:pt x="6686" y="3437"/>
                </a:lnTo>
                <a:lnTo>
                  <a:pt x="6708" y="3441"/>
                </a:lnTo>
                <a:lnTo>
                  <a:pt x="6732" y="3444"/>
                </a:lnTo>
                <a:lnTo>
                  <a:pt x="6754" y="3445"/>
                </a:lnTo>
                <a:lnTo>
                  <a:pt x="6777" y="3442"/>
                </a:lnTo>
                <a:lnTo>
                  <a:pt x="6798" y="3439"/>
                </a:lnTo>
                <a:lnTo>
                  <a:pt x="6818" y="3431"/>
                </a:lnTo>
                <a:lnTo>
                  <a:pt x="6837" y="3423"/>
                </a:lnTo>
                <a:lnTo>
                  <a:pt x="6847" y="3416"/>
                </a:lnTo>
                <a:lnTo>
                  <a:pt x="6857" y="3410"/>
                </a:lnTo>
                <a:lnTo>
                  <a:pt x="6866" y="3403"/>
                </a:lnTo>
                <a:lnTo>
                  <a:pt x="6875" y="3395"/>
                </a:lnTo>
                <a:lnTo>
                  <a:pt x="6883" y="3385"/>
                </a:lnTo>
                <a:lnTo>
                  <a:pt x="6892" y="3375"/>
                </a:lnTo>
                <a:lnTo>
                  <a:pt x="6899" y="3365"/>
                </a:lnTo>
                <a:lnTo>
                  <a:pt x="6907" y="3354"/>
                </a:lnTo>
                <a:lnTo>
                  <a:pt x="6914" y="3342"/>
                </a:lnTo>
                <a:lnTo>
                  <a:pt x="6920" y="3328"/>
                </a:lnTo>
                <a:lnTo>
                  <a:pt x="6927" y="3313"/>
                </a:lnTo>
                <a:lnTo>
                  <a:pt x="6933" y="3299"/>
                </a:lnTo>
                <a:lnTo>
                  <a:pt x="6944" y="3265"/>
                </a:lnTo>
                <a:lnTo>
                  <a:pt x="6953" y="3227"/>
                </a:lnTo>
                <a:lnTo>
                  <a:pt x="6945" y="3080"/>
                </a:lnTo>
                <a:lnTo>
                  <a:pt x="6937" y="2943"/>
                </a:lnTo>
                <a:lnTo>
                  <a:pt x="6927" y="2811"/>
                </a:lnTo>
                <a:lnTo>
                  <a:pt x="6917" y="2689"/>
                </a:lnTo>
                <a:lnTo>
                  <a:pt x="6906" y="2575"/>
                </a:lnTo>
                <a:lnTo>
                  <a:pt x="6896" y="2469"/>
                </a:lnTo>
                <a:lnTo>
                  <a:pt x="6886" y="2371"/>
                </a:lnTo>
                <a:lnTo>
                  <a:pt x="6876" y="2283"/>
                </a:lnTo>
                <a:lnTo>
                  <a:pt x="6857" y="2133"/>
                </a:lnTo>
                <a:lnTo>
                  <a:pt x="6841" y="2023"/>
                </a:lnTo>
                <a:lnTo>
                  <a:pt x="6830" y="1950"/>
                </a:lnTo>
                <a:lnTo>
                  <a:pt x="6825" y="1919"/>
                </a:lnTo>
                <a:lnTo>
                  <a:pt x="6821" y="1905"/>
                </a:lnTo>
                <a:lnTo>
                  <a:pt x="6818" y="1891"/>
                </a:lnTo>
                <a:lnTo>
                  <a:pt x="6811" y="1879"/>
                </a:lnTo>
                <a:lnTo>
                  <a:pt x="6805" y="1867"/>
                </a:lnTo>
                <a:lnTo>
                  <a:pt x="6798" y="1855"/>
                </a:lnTo>
                <a:lnTo>
                  <a:pt x="6789" y="1844"/>
                </a:lnTo>
                <a:lnTo>
                  <a:pt x="6779" y="1836"/>
                </a:lnTo>
                <a:lnTo>
                  <a:pt x="6768" y="1827"/>
                </a:lnTo>
                <a:lnTo>
                  <a:pt x="6757" y="1818"/>
                </a:lnTo>
                <a:lnTo>
                  <a:pt x="6746" y="1812"/>
                </a:lnTo>
                <a:lnTo>
                  <a:pt x="6732" y="1807"/>
                </a:lnTo>
                <a:lnTo>
                  <a:pt x="6720" y="1802"/>
                </a:lnTo>
                <a:lnTo>
                  <a:pt x="6706" y="1800"/>
                </a:lnTo>
                <a:lnTo>
                  <a:pt x="6692" y="1797"/>
                </a:lnTo>
                <a:lnTo>
                  <a:pt x="6677" y="1797"/>
                </a:lnTo>
                <a:lnTo>
                  <a:pt x="6663" y="1797"/>
                </a:lnTo>
                <a:lnTo>
                  <a:pt x="6516" y="1812"/>
                </a:lnTo>
                <a:lnTo>
                  <a:pt x="6354" y="1828"/>
                </a:lnTo>
                <a:lnTo>
                  <a:pt x="6142" y="1847"/>
                </a:lnTo>
                <a:lnTo>
                  <a:pt x="5891" y="1868"/>
                </a:lnTo>
                <a:lnTo>
                  <a:pt x="5610" y="1889"/>
                </a:lnTo>
                <a:lnTo>
                  <a:pt x="5461" y="1899"/>
                </a:lnTo>
                <a:lnTo>
                  <a:pt x="5309" y="1909"/>
                </a:lnTo>
                <a:lnTo>
                  <a:pt x="5153" y="1917"/>
                </a:lnTo>
                <a:lnTo>
                  <a:pt x="4994" y="1925"/>
                </a:lnTo>
                <a:lnTo>
                  <a:pt x="4962" y="1925"/>
                </a:lnTo>
                <a:lnTo>
                  <a:pt x="4932" y="1924"/>
                </a:lnTo>
                <a:lnTo>
                  <a:pt x="4903" y="1922"/>
                </a:lnTo>
                <a:lnTo>
                  <a:pt x="4876" y="1920"/>
                </a:lnTo>
                <a:lnTo>
                  <a:pt x="4850" y="1916"/>
                </a:lnTo>
                <a:lnTo>
                  <a:pt x="4827" y="1913"/>
                </a:lnTo>
                <a:lnTo>
                  <a:pt x="4803" y="1909"/>
                </a:lnTo>
                <a:lnTo>
                  <a:pt x="4782" y="1904"/>
                </a:lnTo>
                <a:lnTo>
                  <a:pt x="4761" y="1898"/>
                </a:lnTo>
                <a:lnTo>
                  <a:pt x="4742" y="1891"/>
                </a:lnTo>
                <a:lnTo>
                  <a:pt x="4725" y="1885"/>
                </a:lnTo>
                <a:lnTo>
                  <a:pt x="4709" y="1878"/>
                </a:lnTo>
                <a:lnTo>
                  <a:pt x="4694" y="1870"/>
                </a:lnTo>
                <a:lnTo>
                  <a:pt x="4679" y="1863"/>
                </a:lnTo>
                <a:lnTo>
                  <a:pt x="4667" y="1854"/>
                </a:lnTo>
                <a:lnTo>
                  <a:pt x="4654" y="1846"/>
                </a:lnTo>
                <a:lnTo>
                  <a:pt x="4644" y="1836"/>
                </a:lnTo>
                <a:lnTo>
                  <a:pt x="4634" y="1827"/>
                </a:lnTo>
                <a:lnTo>
                  <a:pt x="4626" y="1816"/>
                </a:lnTo>
                <a:lnTo>
                  <a:pt x="4618" y="1806"/>
                </a:lnTo>
                <a:lnTo>
                  <a:pt x="4612" y="1795"/>
                </a:lnTo>
                <a:lnTo>
                  <a:pt x="4606" y="1785"/>
                </a:lnTo>
                <a:lnTo>
                  <a:pt x="4601" y="1774"/>
                </a:lnTo>
                <a:lnTo>
                  <a:pt x="4597" y="1761"/>
                </a:lnTo>
                <a:lnTo>
                  <a:pt x="4595" y="1750"/>
                </a:lnTo>
                <a:lnTo>
                  <a:pt x="4592" y="1738"/>
                </a:lnTo>
                <a:lnTo>
                  <a:pt x="4590" y="1725"/>
                </a:lnTo>
                <a:lnTo>
                  <a:pt x="4590" y="1713"/>
                </a:lnTo>
                <a:lnTo>
                  <a:pt x="4590" y="1688"/>
                </a:lnTo>
                <a:lnTo>
                  <a:pt x="4592" y="1663"/>
                </a:lnTo>
                <a:lnTo>
                  <a:pt x="4597" y="1637"/>
                </a:lnTo>
                <a:lnTo>
                  <a:pt x="4605" y="1611"/>
                </a:lnTo>
                <a:lnTo>
                  <a:pt x="4613" y="1585"/>
                </a:lnTo>
                <a:lnTo>
                  <a:pt x="4624" y="1559"/>
                </a:lnTo>
                <a:lnTo>
                  <a:pt x="4636" y="1534"/>
                </a:lnTo>
                <a:lnTo>
                  <a:pt x="4648" y="1510"/>
                </a:lnTo>
                <a:lnTo>
                  <a:pt x="4662" y="1486"/>
                </a:lnTo>
                <a:lnTo>
                  <a:pt x="4675" y="1462"/>
                </a:lnTo>
                <a:lnTo>
                  <a:pt x="4704" y="1419"/>
                </a:lnTo>
                <a:lnTo>
                  <a:pt x="4731" y="1382"/>
                </a:lnTo>
                <a:lnTo>
                  <a:pt x="4755" y="1351"/>
                </a:lnTo>
                <a:lnTo>
                  <a:pt x="4773" y="1329"/>
                </a:lnTo>
                <a:lnTo>
                  <a:pt x="4773" y="1326"/>
                </a:lnTo>
                <a:lnTo>
                  <a:pt x="4799" y="1299"/>
                </a:lnTo>
                <a:lnTo>
                  <a:pt x="4823" y="1272"/>
                </a:lnTo>
                <a:lnTo>
                  <a:pt x="4845" y="1242"/>
                </a:lnTo>
                <a:lnTo>
                  <a:pt x="4865" y="1212"/>
                </a:lnTo>
                <a:lnTo>
                  <a:pt x="4885" y="1181"/>
                </a:lnTo>
                <a:lnTo>
                  <a:pt x="4903" y="1149"/>
                </a:lnTo>
                <a:lnTo>
                  <a:pt x="4920" y="1115"/>
                </a:lnTo>
                <a:lnTo>
                  <a:pt x="4934" y="1081"/>
                </a:lnTo>
                <a:lnTo>
                  <a:pt x="4948" y="1046"/>
                </a:lnTo>
                <a:lnTo>
                  <a:pt x="4960" y="1011"/>
                </a:lnTo>
                <a:lnTo>
                  <a:pt x="4970" y="974"/>
                </a:lnTo>
                <a:lnTo>
                  <a:pt x="4979" y="937"/>
                </a:lnTo>
                <a:lnTo>
                  <a:pt x="4985" y="900"/>
                </a:lnTo>
                <a:lnTo>
                  <a:pt x="4990" y="861"/>
                </a:lnTo>
                <a:lnTo>
                  <a:pt x="4994" y="823"/>
                </a:lnTo>
                <a:lnTo>
                  <a:pt x="4994" y="783"/>
                </a:lnTo>
                <a:lnTo>
                  <a:pt x="4994" y="742"/>
                </a:lnTo>
                <a:lnTo>
                  <a:pt x="4990" y="703"/>
                </a:lnTo>
                <a:lnTo>
                  <a:pt x="4985" y="664"/>
                </a:lnTo>
                <a:lnTo>
                  <a:pt x="4978" y="624"/>
                </a:lnTo>
                <a:lnTo>
                  <a:pt x="4969" y="587"/>
                </a:lnTo>
                <a:lnTo>
                  <a:pt x="4959" y="550"/>
                </a:lnTo>
                <a:lnTo>
                  <a:pt x="4947" y="514"/>
                </a:lnTo>
                <a:lnTo>
                  <a:pt x="4933" y="478"/>
                </a:lnTo>
                <a:lnTo>
                  <a:pt x="4917" y="443"/>
                </a:lnTo>
                <a:lnTo>
                  <a:pt x="4900" y="410"/>
                </a:lnTo>
                <a:lnTo>
                  <a:pt x="4881" y="376"/>
                </a:lnTo>
                <a:lnTo>
                  <a:pt x="4860" y="345"/>
                </a:lnTo>
                <a:lnTo>
                  <a:pt x="4839" y="314"/>
                </a:lnTo>
                <a:lnTo>
                  <a:pt x="4815" y="285"/>
                </a:lnTo>
                <a:lnTo>
                  <a:pt x="4791" y="256"/>
                </a:lnTo>
                <a:lnTo>
                  <a:pt x="4765" y="229"/>
                </a:lnTo>
                <a:lnTo>
                  <a:pt x="4737" y="203"/>
                </a:lnTo>
                <a:lnTo>
                  <a:pt x="4709" y="178"/>
                </a:lnTo>
                <a:lnTo>
                  <a:pt x="4680" y="156"/>
                </a:lnTo>
                <a:lnTo>
                  <a:pt x="4649" y="133"/>
                </a:lnTo>
                <a:lnTo>
                  <a:pt x="4617" y="114"/>
                </a:lnTo>
                <a:lnTo>
                  <a:pt x="4585" y="94"/>
                </a:lnTo>
                <a:lnTo>
                  <a:pt x="4551" y="76"/>
                </a:lnTo>
                <a:lnTo>
                  <a:pt x="4517" y="62"/>
                </a:lnTo>
                <a:lnTo>
                  <a:pt x="4481" y="47"/>
                </a:lnTo>
                <a:lnTo>
                  <a:pt x="4444" y="34"/>
                </a:lnTo>
                <a:lnTo>
                  <a:pt x="4408" y="24"/>
                </a:lnTo>
                <a:lnTo>
                  <a:pt x="4369" y="16"/>
                </a:lnTo>
                <a:lnTo>
                  <a:pt x="4331" y="8"/>
                </a:lnTo>
                <a:lnTo>
                  <a:pt x="4291" y="3"/>
                </a:lnTo>
                <a:lnTo>
                  <a:pt x="4251" y="1"/>
                </a:lnTo>
                <a:lnTo>
                  <a:pt x="4212" y="0"/>
                </a:lnTo>
                <a:lnTo>
                  <a:pt x="4171" y="1"/>
                </a:lnTo>
                <a:lnTo>
                  <a:pt x="4131" y="3"/>
                </a:lnTo>
                <a:lnTo>
                  <a:pt x="4091" y="8"/>
                </a:lnTo>
                <a:lnTo>
                  <a:pt x="4053" y="16"/>
                </a:lnTo>
                <a:lnTo>
                  <a:pt x="4016" y="24"/>
                </a:lnTo>
                <a:lnTo>
                  <a:pt x="3979" y="34"/>
                </a:lnTo>
                <a:lnTo>
                  <a:pt x="3941" y="47"/>
                </a:lnTo>
                <a:lnTo>
                  <a:pt x="3907" y="62"/>
                </a:lnTo>
                <a:lnTo>
                  <a:pt x="3872" y="76"/>
                </a:lnTo>
                <a:lnTo>
                  <a:pt x="3837" y="94"/>
                </a:lnTo>
                <a:lnTo>
                  <a:pt x="3805" y="114"/>
                </a:lnTo>
                <a:lnTo>
                  <a:pt x="3773" y="133"/>
                </a:lnTo>
                <a:lnTo>
                  <a:pt x="3743" y="156"/>
                </a:lnTo>
                <a:lnTo>
                  <a:pt x="3713" y="178"/>
                </a:lnTo>
                <a:lnTo>
                  <a:pt x="3685" y="203"/>
                </a:lnTo>
                <a:lnTo>
                  <a:pt x="3658" y="229"/>
                </a:lnTo>
                <a:lnTo>
                  <a:pt x="3631" y="256"/>
                </a:lnTo>
                <a:lnTo>
                  <a:pt x="3607" y="285"/>
                </a:lnTo>
                <a:lnTo>
                  <a:pt x="3583" y="314"/>
                </a:lnTo>
                <a:lnTo>
                  <a:pt x="3562" y="345"/>
                </a:lnTo>
                <a:lnTo>
                  <a:pt x="3541" y="376"/>
                </a:lnTo>
                <a:lnTo>
                  <a:pt x="3522" y="410"/>
                </a:lnTo>
                <a:lnTo>
                  <a:pt x="3505" y="443"/>
                </a:lnTo>
                <a:lnTo>
                  <a:pt x="3489" y="478"/>
                </a:lnTo>
                <a:lnTo>
                  <a:pt x="3475" y="514"/>
                </a:lnTo>
                <a:lnTo>
                  <a:pt x="3463" y="550"/>
                </a:lnTo>
                <a:lnTo>
                  <a:pt x="3453" y="587"/>
                </a:lnTo>
                <a:lnTo>
                  <a:pt x="3443" y="624"/>
                </a:lnTo>
                <a:lnTo>
                  <a:pt x="3437" y="664"/>
                </a:lnTo>
                <a:lnTo>
                  <a:pt x="3432" y="703"/>
                </a:lnTo>
                <a:lnTo>
                  <a:pt x="3428" y="742"/>
                </a:lnTo>
                <a:lnTo>
                  <a:pt x="3428" y="783"/>
                </a:lnTo>
                <a:lnTo>
                  <a:pt x="3428" y="823"/>
                </a:lnTo>
                <a:lnTo>
                  <a:pt x="3432" y="861"/>
                </a:lnTo>
                <a:lnTo>
                  <a:pt x="3437" y="900"/>
                </a:lnTo>
                <a:lnTo>
                  <a:pt x="3443" y="938"/>
                </a:lnTo>
                <a:lnTo>
                  <a:pt x="3452" y="975"/>
                </a:lnTo>
                <a:lnTo>
                  <a:pt x="3462" y="1011"/>
                </a:lnTo>
                <a:lnTo>
                  <a:pt x="3474" y="1047"/>
                </a:lnTo>
                <a:lnTo>
                  <a:pt x="3488" y="1082"/>
                </a:lnTo>
                <a:lnTo>
                  <a:pt x="3503" y="1117"/>
                </a:lnTo>
                <a:lnTo>
                  <a:pt x="3520" y="1150"/>
                </a:lnTo>
                <a:lnTo>
                  <a:pt x="3537" y="1182"/>
                </a:lnTo>
                <a:lnTo>
                  <a:pt x="3557" y="1213"/>
                </a:lnTo>
                <a:lnTo>
                  <a:pt x="3578" y="1243"/>
                </a:lnTo>
                <a:lnTo>
                  <a:pt x="3601" y="1273"/>
                </a:lnTo>
                <a:lnTo>
                  <a:pt x="3625" y="1301"/>
                </a:lnTo>
                <a:lnTo>
                  <a:pt x="3650" y="1327"/>
                </a:lnTo>
                <a:lnTo>
                  <a:pt x="3649" y="1329"/>
                </a:lnTo>
                <a:lnTo>
                  <a:pt x="3651" y="1330"/>
                </a:lnTo>
                <a:lnTo>
                  <a:pt x="3672" y="1350"/>
                </a:lnTo>
                <a:lnTo>
                  <a:pt x="3695" y="1370"/>
                </a:lnTo>
                <a:lnTo>
                  <a:pt x="3739" y="1405"/>
                </a:lnTo>
                <a:lnTo>
                  <a:pt x="3757" y="1425"/>
                </a:lnTo>
                <a:lnTo>
                  <a:pt x="3773" y="1445"/>
                </a:lnTo>
                <a:lnTo>
                  <a:pt x="3786" y="1466"/>
                </a:lnTo>
                <a:lnTo>
                  <a:pt x="3800" y="1487"/>
                </a:lnTo>
                <a:lnTo>
                  <a:pt x="3810" y="1510"/>
                </a:lnTo>
                <a:lnTo>
                  <a:pt x="3820" y="1532"/>
                </a:lnTo>
                <a:lnTo>
                  <a:pt x="3827" y="1554"/>
                </a:lnTo>
                <a:lnTo>
                  <a:pt x="3832" y="1577"/>
                </a:lnTo>
                <a:lnTo>
                  <a:pt x="3836" y="1599"/>
                </a:lnTo>
                <a:lnTo>
                  <a:pt x="3839" y="1621"/>
                </a:lnTo>
                <a:lnTo>
                  <a:pt x="3837" y="1642"/>
                </a:lnTo>
                <a:lnTo>
                  <a:pt x="3835" y="1665"/>
                </a:lnTo>
                <a:lnTo>
                  <a:pt x="3830" y="1686"/>
                </a:lnTo>
                <a:lnTo>
                  <a:pt x="3824" y="1707"/>
                </a:lnTo>
                <a:lnTo>
                  <a:pt x="3815" y="1728"/>
                </a:lnTo>
                <a:lnTo>
                  <a:pt x="3803" y="1748"/>
                </a:lnTo>
                <a:lnTo>
                  <a:pt x="3789" y="1767"/>
                </a:lnTo>
                <a:lnTo>
                  <a:pt x="3773" y="1786"/>
                </a:lnTo>
                <a:lnTo>
                  <a:pt x="3753" y="1803"/>
                </a:lnTo>
                <a:lnTo>
                  <a:pt x="3732" y="1820"/>
                </a:lnTo>
                <a:lnTo>
                  <a:pt x="3708" y="1836"/>
                </a:lnTo>
                <a:lnTo>
                  <a:pt x="3681" y="1849"/>
                </a:lnTo>
                <a:lnTo>
                  <a:pt x="3651" y="1863"/>
                </a:lnTo>
                <a:lnTo>
                  <a:pt x="3618" y="1874"/>
                </a:lnTo>
                <a:lnTo>
                  <a:pt x="3583" y="1885"/>
                </a:lnTo>
                <a:lnTo>
                  <a:pt x="3545" y="1894"/>
                </a:lnTo>
                <a:lnTo>
                  <a:pt x="3503" y="1901"/>
                </a:lnTo>
                <a:lnTo>
                  <a:pt x="3458" y="1906"/>
                </a:lnTo>
                <a:lnTo>
                  <a:pt x="3410" y="1910"/>
                </a:lnTo>
                <a:lnTo>
                  <a:pt x="3359" y="1913"/>
                </a:lnTo>
                <a:lnTo>
                  <a:pt x="3304" y="1913"/>
                </a:lnTo>
                <a:lnTo>
                  <a:pt x="3247" y="1910"/>
                </a:lnTo>
                <a:lnTo>
                  <a:pt x="2991" y="1893"/>
                </a:lnTo>
                <a:lnTo>
                  <a:pt x="2750" y="1874"/>
                </a:lnTo>
                <a:lnTo>
                  <a:pt x="2532" y="1855"/>
                </a:lnTo>
                <a:lnTo>
                  <a:pt x="2340" y="1838"/>
                </a:lnTo>
                <a:lnTo>
                  <a:pt x="2181" y="1822"/>
                </a:lnTo>
                <a:lnTo>
                  <a:pt x="2060" y="1810"/>
                </a:lnTo>
                <a:lnTo>
                  <a:pt x="1952" y="1797"/>
                </a:lnTo>
                <a:lnTo>
                  <a:pt x="1936" y="1797"/>
                </a:lnTo>
                <a:lnTo>
                  <a:pt x="1918" y="1798"/>
                </a:lnTo>
                <a:lnTo>
                  <a:pt x="1901" y="1801"/>
                </a:lnTo>
                <a:lnTo>
                  <a:pt x="1885" y="1806"/>
                </a:lnTo>
                <a:lnTo>
                  <a:pt x="1870" y="1812"/>
                </a:lnTo>
                <a:lnTo>
                  <a:pt x="1855" y="1820"/>
                </a:lnTo>
                <a:lnTo>
                  <a:pt x="1841" y="1829"/>
                </a:lnTo>
                <a:lnTo>
                  <a:pt x="1828" y="1842"/>
                </a:lnTo>
                <a:lnTo>
                  <a:pt x="1817" y="1854"/>
                </a:lnTo>
                <a:lnTo>
                  <a:pt x="1808" y="1869"/>
                </a:lnTo>
                <a:lnTo>
                  <a:pt x="1799" y="1884"/>
                </a:lnTo>
                <a:lnTo>
                  <a:pt x="1793" y="1900"/>
                </a:lnTo>
                <a:lnTo>
                  <a:pt x="1789" y="1916"/>
                </a:lnTo>
                <a:lnTo>
                  <a:pt x="1787" y="1932"/>
                </a:lnTo>
                <a:lnTo>
                  <a:pt x="1787" y="1950"/>
                </a:lnTo>
                <a:lnTo>
                  <a:pt x="1788" y="1967"/>
                </a:lnTo>
                <a:lnTo>
                  <a:pt x="1803" y="2074"/>
                </a:lnTo>
                <a:lnTo>
                  <a:pt x="1818" y="2196"/>
                </a:lnTo>
                <a:lnTo>
                  <a:pt x="1836" y="2360"/>
                </a:lnTo>
                <a:lnTo>
                  <a:pt x="1857" y="2562"/>
                </a:lnTo>
                <a:lnTo>
                  <a:pt x="1867" y="2676"/>
                </a:lnTo>
                <a:lnTo>
                  <a:pt x="1879" y="2798"/>
                </a:lnTo>
                <a:lnTo>
                  <a:pt x="1888" y="2928"/>
                </a:lnTo>
                <a:lnTo>
                  <a:pt x="1897" y="3064"/>
                </a:lnTo>
                <a:lnTo>
                  <a:pt x="1906" y="3207"/>
                </a:lnTo>
                <a:lnTo>
                  <a:pt x="1915" y="3356"/>
                </a:lnTo>
                <a:lnTo>
                  <a:pt x="1907" y="3398"/>
                </a:lnTo>
                <a:lnTo>
                  <a:pt x="1897" y="3435"/>
                </a:lnTo>
                <a:lnTo>
                  <a:pt x="1891" y="3452"/>
                </a:lnTo>
                <a:lnTo>
                  <a:pt x="1885" y="3468"/>
                </a:lnTo>
                <a:lnTo>
                  <a:pt x="1879" y="3483"/>
                </a:lnTo>
                <a:lnTo>
                  <a:pt x="1872" y="3498"/>
                </a:lnTo>
                <a:lnTo>
                  <a:pt x="1865" y="3511"/>
                </a:lnTo>
                <a:lnTo>
                  <a:pt x="1857" y="3523"/>
                </a:lnTo>
                <a:lnTo>
                  <a:pt x="1849" y="3534"/>
                </a:lnTo>
                <a:lnTo>
                  <a:pt x="1841" y="3544"/>
                </a:lnTo>
                <a:lnTo>
                  <a:pt x="1833" y="3554"/>
                </a:lnTo>
                <a:lnTo>
                  <a:pt x="1824" y="3563"/>
                </a:lnTo>
                <a:lnTo>
                  <a:pt x="1814" y="3570"/>
                </a:lnTo>
                <a:lnTo>
                  <a:pt x="1804" y="3576"/>
                </a:lnTo>
                <a:lnTo>
                  <a:pt x="1795" y="3582"/>
                </a:lnTo>
                <a:lnTo>
                  <a:pt x="1784" y="3587"/>
                </a:lnTo>
                <a:lnTo>
                  <a:pt x="1774" y="3592"/>
                </a:lnTo>
                <a:lnTo>
                  <a:pt x="1765" y="3596"/>
                </a:lnTo>
                <a:lnTo>
                  <a:pt x="1742" y="3602"/>
                </a:lnTo>
                <a:lnTo>
                  <a:pt x="1721" y="3605"/>
                </a:lnTo>
                <a:lnTo>
                  <a:pt x="1698" y="3605"/>
                </a:lnTo>
                <a:lnTo>
                  <a:pt x="1675" y="3604"/>
                </a:lnTo>
                <a:lnTo>
                  <a:pt x="1652" y="3600"/>
                </a:lnTo>
                <a:lnTo>
                  <a:pt x="1628" y="3595"/>
                </a:lnTo>
                <a:lnTo>
                  <a:pt x="1603" y="3587"/>
                </a:lnTo>
                <a:lnTo>
                  <a:pt x="1580" y="3579"/>
                </a:lnTo>
                <a:lnTo>
                  <a:pt x="1557" y="3570"/>
                </a:lnTo>
                <a:lnTo>
                  <a:pt x="1534" y="3559"/>
                </a:lnTo>
                <a:lnTo>
                  <a:pt x="1512" y="3548"/>
                </a:lnTo>
                <a:lnTo>
                  <a:pt x="1489" y="3535"/>
                </a:lnTo>
                <a:lnTo>
                  <a:pt x="1447" y="3511"/>
                </a:lnTo>
                <a:lnTo>
                  <a:pt x="1410" y="3484"/>
                </a:lnTo>
                <a:lnTo>
                  <a:pt x="1376" y="3461"/>
                </a:lnTo>
                <a:lnTo>
                  <a:pt x="1349" y="3440"/>
                </a:lnTo>
                <a:lnTo>
                  <a:pt x="1329" y="3423"/>
                </a:lnTo>
                <a:lnTo>
                  <a:pt x="1328" y="3423"/>
                </a:lnTo>
                <a:lnTo>
                  <a:pt x="1327" y="3423"/>
                </a:lnTo>
                <a:lnTo>
                  <a:pt x="1301" y="3398"/>
                </a:lnTo>
                <a:lnTo>
                  <a:pt x="1272" y="3374"/>
                </a:lnTo>
                <a:lnTo>
                  <a:pt x="1243" y="3352"/>
                </a:lnTo>
                <a:lnTo>
                  <a:pt x="1213" y="3331"/>
                </a:lnTo>
                <a:lnTo>
                  <a:pt x="1182" y="3311"/>
                </a:lnTo>
                <a:lnTo>
                  <a:pt x="1150" y="3292"/>
                </a:lnTo>
                <a:lnTo>
                  <a:pt x="1116" y="3276"/>
                </a:lnTo>
                <a:lnTo>
                  <a:pt x="1081" y="3261"/>
                </a:lnTo>
                <a:lnTo>
                  <a:pt x="1047" y="3248"/>
                </a:lnTo>
                <a:lnTo>
                  <a:pt x="1012" y="3235"/>
                </a:lnTo>
                <a:lnTo>
                  <a:pt x="975" y="3225"/>
                </a:lnTo>
                <a:lnTo>
                  <a:pt x="938" y="3217"/>
                </a:lnTo>
                <a:lnTo>
                  <a:pt x="900" y="3211"/>
                </a:lnTo>
                <a:lnTo>
                  <a:pt x="862" y="3206"/>
                </a:lnTo>
                <a:lnTo>
                  <a:pt x="824" y="3203"/>
                </a:lnTo>
                <a:lnTo>
                  <a:pt x="784" y="3202"/>
                </a:lnTo>
                <a:lnTo>
                  <a:pt x="743" y="3203"/>
                </a:lnTo>
                <a:lnTo>
                  <a:pt x="703" y="3206"/>
                </a:lnTo>
                <a:lnTo>
                  <a:pt x="665" y="3211"/>
                </a:lnTo>
                <a:lnTo>
                  <a:pt x="626" y="3218"/>
                </a:lnTo>
                <a:lnTo>
                  <a:pt x="588" y="3227"/>
                </a:lnTo>
                <a:lnTo>
                  <a:pt x="551" y="3237"/>
                </a:lnTo>
                <a:lnTo>
                  <a:pt x="515" y="3249"/>
                </a:lnTo>
                <a:lnTo>
                  <a:pt x="479" y="3264"/>
                </a:lnTo>
                <a:lnTo>
                  <a:pt x="444" y="3279"/>
                </a:lnTo>
                <a:lnTo>
                  <a:pt x="411" y="3296"/>
                </a:lnTo>
                <a:lnTo>
                  <a:pt x="377" y="3315"/>
                </a:lnTo>
                <a:lnTo>
                  <a:pt x="346" y="3336"/>
                </a:lnTo>
                <a:lnTo>
                  <a:pt x="315" y="3357"/>
                </a:lnTo>
                <a:lnTo>
                  <a:pt x="286" y="3380"/>
                </a:lnTo>
                <a:lnTo>
                  <a:pt x="257" y="3405"/>
                </a:lnTo>
                <a:lnTo>
                  <a:pt x="230" y="3431"/>
                </a:lnTo>
                <a:lnTo>
                  <a:pt x="204" y="3458"/>
                </a:lnTo>
                <a:lnTo>
                  <a:pt x="179" y="3487"/>
                </a:lnTo>
                <a:lnTo>
                  <a:pt x="157" y="3517"/>
                </a:lnTo>
                <a:lnTo>
                  <a:pt x="134" y="3546"/>
                </a:lnTo>
                <a:lnTo>
                  <a:pt x="114" y="3579"/>
                </a:lnTo>
                <a:lnTo>
                  <a:pt x="95" y="3611"/>
                </a:lnTo>
                <a:lnTo>
                  <a:pt x="77" y="3646"/>
                </a:lnTo>
                <a:lnTo>
                  <a:pt x="62" y="3680"/>
                </a:lnTo>
                <a:lnTo>
                  <a:pt x="49" y="3715"/>
                </a:lnTo>
                <a:lnTo>
                  <a:pt x="36" y="3752"/>
                </a:lnTo>
                <a:lnTo>
                  <a:pt x="25" y="3789"/>
                </a:lnTo>
                <a:lnTo>
                  <a:pt x="17" y="3827"/>
                </a:lnTo>
                <a:lnTo>
                  <a:pt x="9" y="3865"/>
                </a:lnTo>
                <a:lnTo>
                  <a:pt x="4" y="3905"/>
                </a:lnTo>
                <a:lnTo>
                  <a:pt x="2" y="3944"/>
                </a:lnTo>
                <a:lnTo>
                  <a:pt x="0" y="3985"/>
                </a:lnTo>
                <a:lnTo>
                  <a:pt x="2" y="4025"/>
                </a:lnTo>
                <a:lnTo>
                  <a:pt x="4" y="4065"/>
                </a:lnTo>
                <a:lnTo>
                  <a:pt x="9" y="4104"/>
                </a:lnTo>
                <a:lnTo>
                  <a:pt x="17" y="4143"/>
                </a:lnTo>
                <a:lnTo>
                  <a:pt x="25" y="4180"/>
                </a:lnTo>
                <a:lnTo>
                  <a:pt x="36" y="4217"/>
                </a:lnTo>
                <a:lnTo>
                  <a:pt x="49" y="4254"/>
                </a:lnTo>
                <a:lnTo>
                  <a:pt x="62" y="4290"/>
                </a:lnTo>
                <a:lnTo>
                  <a:pt x="77" y="4325"/>
                </a:lnTo>
                <a:lnTo>
                  <a:pt x="95" y="4359"/>
                </a:lnTo>
                <a:lnTo>
                  <a:pt x="114" y="4391"/>
                </a:lnTo>
                <a:lnTo>
                  <a:pt x="134" y="4423"/>
                </a:lnTo>
                <a:lnTo>
                  <a:pt x="157" y="4454"/>
                </a:lnTo>
                <a:lnTo>
                  <a:pt x="179" y="4484"/>
                </a:lnTo>
                <a:lnTo>
                  <a:pt x="204" y="4511"/>
                </a:lnTo>
                <a:lnTo>
                  <a:pt x="230" y="4538"/>
                </a:lnTo>
                <a:lnTo>
                  <a:pt x="257" y="4564"/>
                </a:lnTo>
                <a:lnTo>
                  <a:pt x="286" y="4589"/>
                </a:lnTo>
                <a:lnTo>
                  <a:pt x="315" y="4613"/>
                </a:lnTo>
                <a:lnTo>
                  <a:pt x="346" y="4635"/>
                </a:lnTo>
                <a:lnTo>
                  <a:pt x="377" y="4655"/>
                </a:lnTo>
                <a:lnTo>
                  <a:pt x="411" y="4673"/>
                </a:lnTo>
                <a:lnTo>
                  <a:pt x="444" y="4691"/>
                </a:lnTo>
                <a:lnTo>
                  <a:pt x="479" y="4707"/>
                </a:lnTo>
                <a:lnTo>
                  <a:pt x="515" y="4721"/>
                </a:lnTo>
                <a:lnTo>
                  <a:pt x="551" y="4733"/>
                </a:lnTo>
                <a:lnTo>
                  <a:pt x="588" y="4744"/>
                </a:lnTo>
                <a:lnTo>
                  <a:pt x="626" y="4753"/>
                </a:lnTo>
                <a:lnTo>
                  <a:pt x="665" y="4759"/>
                </a:lnTo>
                <a:lnTo>
                  <a:pt x="703" y="4764"/>
                </a:lnTo>
                <a:lnTo>
                  <a:pt x="743" y="4768"/>
                </a:lnTo>
                <a:lnTo>
                  <a:pt x="784" y="4769"/>
                </a:lnTo>
                <a:lnTo>
                  <a:pt x="824" y="4768"/>
                </a:lnTo>
                <a:lnTo>
                  <a:pt x="862" y="4764"/>
                </a:lnTo>
                <a:lnTo>
                  <a:pt x="900" y="4759"/>
                </a:lnTo>
                <a:lnTo>
                  <a:pt x="939" y="4753"/>
                </a:lnTo>
                <a:lnTo>
                  <a:pt x="976" y="4744"/>
                </a:lnTo>
                <a:lnTo>
                  <a:pt x="1012" y="4734"/>
                </a:lnTo>
                <a:lnTo>
                  <a:pt x="1048" y="4722"/>
                </a:lnTo>
                <a:lnTo>
                  <a:pt x="1083" y="4708"/>
                </a:lnTo>
                <a:lnTo>
                  <a:pt x="1117" y="4693"/>
                </a:lnTo>
                <a:lnTo>
                  <a:pt x="1151" y="4676"/>
                </a:lnTo>
                <a:lnTo>
                  <a:pt x="1183" y="4659"/>
                </a:lnTo>
                <a:lnTo>
                  <a:pt x="1214" y="4639"/>
                </a:lnTo>
                <a:lnTo>
                  <a:pt x="1244" y="4618"/>
                </a:lnTo>
                <a:lnTo>
                  <a:pt x="1274" y="4595"/>
                </a:lnTo>
                <a:lnTo>
                  <a:pt x="1302" y="4571"/>
                </a:lnTo>
                <a:lnTo>
                  <a:pt x="1329" y="4546"/>
                </a:lnTo>
                <a:lnTo>
                  <a:pt x="1329" y="4547"/>
                </a:lnTo>
                <a:lnTo>
                  <a:pt x="1331" y="4544"/>
                </a:lnTo>
                <a:lnTo>
                  <a:pt x="1350" y="4523"/>
                </a:lnTo>
                <a:lnTo>
                  <a:pt x="1370" y="4502"/>
                </a:lnTo>
                <a:lnTo>
                  <a:pt x="1406" y="4456"/>
                </a:lnTo>
                <a:lnTo>
                  <a:pt x="1426" y="4439"/>
                </a:lnTo>
                <a:lnTo>
                  <a:pt x="1446" y="4423"/>
                </a:lnTo>
                <a:lnTo>
                  <a:pt x="1467" y="4409"/>
                </a:lnTo>
                <a:lnTo>
                  <a:pt x="1489" y="4397"/>
                </a:lnTo>
                <a:lnTo>
                  <a:pt x="1510" y="4386"/>
                </a:lnTo>
                <a:lnTo>
                  <a:pt x="1533" y="4376"/>
                </a:lnTo>
                <a:lnTo>
                  <a:pt x="1555" y="4368"/>
                </a:lnTo>
                <a:lnTo>
                  <a:pt x="1577" y="4363"/>
                </a:lnTo>
                <a:lnTo>
                  <a:pt x="1600" y="4360"/>
                </a:lnTo>
                <a:lnTo>
                  <a:pt x="1622" y="4359"/>
                </a:lnTo>
                <a:lnTo>
                  <a:pt x="1644" y="4359"/>
                </a:lnTo>
                <a:lnTo>
                  <a:pt x="1667" y="4361"/>
                </a:lnTo>
                <a:lnTo>
                  <a:pt x="1688" y="4366"/>
                </a:lnTo>
                <a:lnTo>
                  <a:pt x="1709" y="4372"/>
                </a:lnTo>
                <a:lnTo>
                  <a:pt x="1730" y="4382"/>
                </a:lnTo>
                <a:lnTo>
                  <a:pt x="1750" y="4393"/>
                </a:lnTo>
                <a:lnTo>
                  <a:pt x="1768" y="4407"/>
                </a:lnTo>
                <a:lnTo>
                  <a:pt x="1787" y="4424"/>
                </a:lnTo>
                <a:lnTo>
                  <a:pt x="1804" y="4443"/>
                </a:lnTo>
                <a:lnTo>
                  <a:pt x="1822" y="4464"/>
                </a:lnTo>
                <a:lnTo>
                  <a:pt x="1836" y="4489"/>
                </a:lnTo>
                <a:lnTo>
                  <a:pt x="1851" y="4516"/>
                </a:lnTo>
                <a:lnTo>
                  <a:pt x="1864" y="4546"/>
                </a:lnTo>
                <a:lnTo>
                  <a:pt x="1876" y="4579"/>
                </a:lnTo>
                <a:lnTo>
                  <a:pt x="1886" y="4614"/>
                </a:lnTo>
                <a:lnTo>
                  <a:pt x="1895" y="4654"/>
                </a:lnTo>
                <a:lnTo>
                  <a:pt x="1902" y="4694"/>
                </a:lnTo>
                <a:lnTo>
                  <a:pt x="1908" y="4740"/>
                </a:lnTo>
                <a:lnTo>
                  <a:pt x="1912" y="4787"/>
                </a:lnTo>
                <a:lnTo>
                  <a:pt x="1913" y="4840"/>
                </a:lnTo>
                <a:lnTo>
                  <a:pt x="1913" y="4894"/>
                </a:lnTo>
                <a:lnTo>
                  <a:pt x="1911" y="4952"/>
                </a:lnTo>
                <a:lnTo>
                  <a:pt x="1911" y="4996"/>
                </a:lnTo>
                <a:lnTo>
                  <a:pt x="1911" y="5033"/>
                </a:lnTo>
                <a:lnTo>
                  <a:pt x="1902" y="5178"/>
                </a:lnTo>
                <a:lnTo>
                  <a:pt x="1893" y="5318"/>
                </a:lnTo>
                <a:lnTo>
                  <a:pt x="1885" y="5451"/>
                </a:lnTo>
                <a:lnTo>
                  <a:pt x="1875" y="5577"/>
                </a:lnTo>
                <a:lnTo>
                  <a:pt x="1865" y="5696"/>
                </a:lnTo>
                <a:lnTo>
                  <a:pt x="1854" y="5808"/>
                </a:lnTo>
                <a:lnTo>
                  <a:pt x="1834" y="6007"/>
                </a:lnTo>
                <a:lnTo>
                  <a:pt x="1817" y="6169"/>
                </a:lnTo>
                <a:lnTo>
                  <a:pt x="1802" y="6290"/>
                </a:lnTo>
                <a:lnTo>
                  <a:pt x="1788" y="6395"/>
                </a:lnTo>
                <a:lnTo>
                  <a:pt x="1787" y="6410"/>
                </a:lnTo>
                <a:lnTo>
                  <a:pt x="1787" y="6425"/>
                </a:lnTo>
                <a:lnTo>
                  <a:pt x="1788" y="6440"/>
                </a:lnTo>
                <a:lnTo>
                  <a:pt x="1792" y="6454"/>
                </a:lnTo>
                <a:lnTo>
                  <a:pt x="1795" y="6467"/>
                </a:lnTo>
                <a:lnTo>
                  <a:pt x="1800" y="6481"/>
                </a:lnTo>
                <a:lnTo>
                  <a:pt x="1808" y="6493"/>
                </a:lnTo>
                <a:lnTo>
                  <a:pt x="1815" y="6506"/>
                </a:lnTo>
                <a:lnTo>
                  <a:pt x="1825" y="6516"/>
                </a:lnTo>
                <a:lnTo>
                  <a:pt x="1835" y="6527"/>
                </a:lnTo>
                <a:lnTo>
                  <a:pt x="1845" y="6535"/>
                </a:lnTo>
                <a:lnTo>
                  <a:pt x="1857" y="6543"/>
                </a:lnTo>
                <a:lnTo>
                  <a:pt x="1870" y="6550"/>
                </a:lnTo>
                <a:lnTo>
                  <a:pt x="1884" y="6555"/>
                </a:lnTo>
                <a:lnTo>
                  <a:pt x="1898" y="6560"/>
                </a:lnTo>
                <a:lnTo>
                  <a:pt x="1913" y="6563"/>
                </a:lnTo>
                <a:lnTo>
                  <a:pt x="2010" y="6576"/>
                </a:lnTo>
                <a:lnTo>
                  <a:pt x="2124" y="6590"/>
                </a:lnTo>
                <a:lnTo>
                  <a:pt x="2278" y="6607"/>
                </a:lnTo>
                <a:lnTo>
                  <a:pt x="2469" y="6626"/>
                </a:lnTo>
                <a:lnTo>
                  <a:pt x="2578" y="6636"/>
                </a:lnTo>
                <a:lnTo>
                  <a:pt x="2696" y="6646"/>
                </a:lnTo>
                <a:lnTo>
                  <a:pt x="2821" y="6656"/>
                </a:lnTo>
                <a:lnTo>
                  <a:pt x="2955" y="6666"/>
                </a:lnTo>
                <a:lnTo>
                  <a:pt x="3095" y="6674"/>
                </a:lnTo>
                <a:lnTo>
                  <a:pt x="3243" y="6683"/>
                </a:lnTo>
                <a:lnTo>
                  <a:pt x="3257" y="6683"/>
                </a:lnTo>
                <a:lnTo>
                  <a:pt x="3315" y="6686"/>
                </a:lnTo>
                <a:lnTo>
                  <a:pt x="3370" y="6686"/>
                </a:lnTo>
                <a:lnTo>
                  <a:pt x="3422" y="6684"/>
                </a:lnTo>
                <a:lnTo>
                  <a:pt x="3470" y="6681"/>
                </a:lnTo>
                <a:lnTo>
                  <a:pt x="3515" y="6674"/>
                </a:lnTo>
                <a:lnTo>
                  <a:pt x="3556" y="6667"/>
                </a:lnTo>
                <a:lnTo>
                  <a:pt x="3596" y="6658"/>
                </a:lnTo>
                <a:lnTo>
                  <a:pt x="3630" y="6648"/>
                </a:lnTo>
                <a:lnTo>
                  <a:pt x="3664" y="6636"/>
                </a:lnTo>
                <a:lnTo>
                  <a:pt x="3693" y="6624"/>
                </a:lnTo>
                <a:lnTo>
                  <a:pt x="3721" y="6609"/>
                </a:lnTo>
                <a:lnTo>
                  <a:pt x="3744" y="6594"/>
                </a:lnTo>
                <a:lnTo>
                  <a:pt x="3767" y="6576"/>
                </a:lnTo>
                <a:lnTo>
                  <a:pt x="3785" y="6559"/>
                </a:lnTo>
                <a:lnTo>
                  <a:pt x="3803" y="6540"/>
                </a:lnTo>
                <a:lnTo>
                  <a:pt x="3816" y="6522"/>
                </a:lnTo>
                <a:lnTo>
                  <a:pt x="3827" y="6502"/>
                </a:lnTo>
                <a:lnTo>
                  <a:pt x="3837" y="6481"/>
                </a:lnTo>
                <a:lnTo>
                  <a:pt x="3843" y="6460"/>
                </a:lnTo>
                <a:lnTo>
                  <a:pt x="3848" y="6439"/>
                </a:lnTo>
                <a:lnTo>
                  <a:pt x="3851" y="6416"/>
                </a:lnTo>
                <a:lnTo>
                  <a:pt x="3851" y="6394"/>
                </a:lnTo>
                <a:lnTo>
                  <a:pt x="3850" y="6372"/>
                </a:lnTo>
                <a:lnTo>
                  <a:pt x="3846" y="6350"/>
                </a:lnTo>
                <a:lnTo>
                  <a:pt x="3841" y="6327"/>
                </a:lnTo>
                <a:lnTo>
                  <a:pt x="3834" y="6305"/>
                </a:lnTo>
                <a:lnTo>
                  <a:pt x="3824" y="6283"/>
                </a:lnTo>
                <a:lnTo>
                  <a:pt x="3814" y="6260"/>
                </a:lnTo>
                <a:lnTo>
                  <a:pt x="3800" y="6239"/>
                </a:lnTo>
                <a:lnTo>
                  <a:pt x="3786" y="6218"/>
                </a:lnTo>
                <a:lnTo>
                  <a:pt x="3770" y="6198"/>
                </a:lnTo>
                <a:lnTo>
                  <a:pt x="3753" y="6178"/>
                </a:lnTo>
                <a:lnTo>
                  <a:pt x="3731" y="6160"/>
                </a:lnTo>
                <a:lnTo>
                  <a:pt x="3708" y="6143"/>
                </a:lnTo>
                <a:lnTo>
                  <a:pt x="3686" y="6123"/>
                </a:lnTo>
                <a:lnTo>
                  <a:pt x="3665" y="6103"/>
                </a:lnTo>
                <a:lnTo>
                  <a:pt x="3662" y="6102"/>
                </a:lnTo>
                <a:lnTo>
                  <a:pt x="3664" y="6102"/>
                </a:lnTo>
                <a:lnTo>
                  <a:pt x="3639" y="6074"/>
                </a:lnTo>
                <a:lnTo>
                  <a:pt x="3614" y="6046"/>
                </a:lnTo>
                <a:lnTo>
                  <a:pt x="3592" y="6016"/>
                </a:lnTo>
                <a:lnTo>
                  <a:pt x="3571" y="5986"/>
                </a:lnTo>
                <a:lnTo>
                  <a:pt x="3551" y="5955"/>
                </a:lnTo>
                <a:lnTo>
                  <a:pt x="3532" y="5923"/>
                </a:lnTo>
                <a:lnTo>
                  <a:pt x="3516" y="5890"/>
                </a:lnTo>
                <a:lnTo>
                  <a:pt x="3501" y="5855"/>
                </a:lnTo>
                <a:lnTo>
                  <a:pt x="3488" y="5820"/>
                </a:lnTo>
                <a:lnTo>
                  <a:pt x="3475" y="5784"/>
                </a:lnTo>
                <a:lnTo>
                  <a:pt x="3465" y="5748"/>
                </a:lnTo>
                <a:lnTo>
                  <a:pt x="3457" y="5711"/>
                </a:lnTo>
                <a:lnTo>
                  <a:pt x="3450" y="5673"/>
                </a:lnTo>
                <a:lnTo>
                  <a:pt x="3446" y="5634"/>
                </a:lnTo>
                <a:lnTo>
                  <a:pt x="3442" y="5596"/>
                </a:lnTo>
                <a:lnTo>
                  <a:pt x="3442" y="5556"/>
                </a:lnTo>
                <a:lnTo>
                  <a:pt x="3442" y="5515"/>
                </a:lnTo>
                <a:lnTo>
                  <a:pt x="3446" y="5476"/>
                </a:lnTo>
                <a:lnTo>
                  <a:pt x="3450" y="5437"/>
                </a:lnTo>
                <a:lnTo>
                  <a:pt x="3457" y="5397"/>
                </a:lnTo>
                <a:lnTo>
                  <a:pt x="3467" y="5360"/>
                </a:lnTo>
                <a:lnTo>
                  <a:pt x="3477" y="5323"/>
                </a:lnTo>
                <a:lnTo>
                  <a:pt x="3489" y="5287"/>
                </a:lnTo>
                <a:lnTo>
                  <a:pt x="3503" y="5251"/>
                </a:lnTo>
                <a:lnTo>
                  <a:pt x="3519" y="5216"/>
                </a:lnTo>
                <a:lnTo>
                  <a:pt x="3536" y="5183"/>
                </a:lnTo>
                <a:lnTo>
                  <a:pt x="3555" y="5149"/>
                </a:lnTo>
                <a:lnTo>
                  <a:pt x="3576" y="5118"/>
                </a:lnTo>
                <a:lnTo>
                  <a:pt x="3597" y="5087"/>
                </a:lnTo>
                <a:lnTo>
                  <a:pt x="3620" y="5058"/>
                </a:lnTo>
                <a:lnTo>
                  <a:pt x="3645" y="5029"/>
                </a:lnTo>
                <a:lnTo>
                  <a:pt x="3671" y="5002"/>
                </a:lnTo>
                <a:lnTo>
                  <a:pt x="3698" y="4976"/>
                </a:lnTo>
                <a:lnTo>
                  <a:pt x="3727" y="4951"/>
                </a:lnTo>
                <a:lnTo>
                  <a:pt x="3755" y="4929"/>
                </a:lnTo>
                <a:lnTo>
                  <a:pt x="3786" y="4906"/>
                </a:lnTo>
                <a:lnTo>
                  <a:pt x="3819" y="4885"/>
                </a:lnTo>
                <a:lnTo>
                  <a:pt x="3851" y="4867"/>
                </a:lnTo>
                <a:lnTo>
                  <a:pt x="3886" y="4849"/>
                </a:lnTo>
                <a:lnTo>
                  <a:pt x="3920" y="4835"/>
                </a:lnTo>
                <a:lnTo>
                  <a:pt x="3955" y="4820"/>
                </a:lnTo>
                <a:lnTo>
                  <a:pt x="3992" y="4807"/>
                </a:lnTo>
                <a:lnTo>
                  <a:pt x="4029" y="4797"/>
                </a:lnTo>
                <a:lnTo>
                  <a:pt x="4067" y="4789"/>
                </a:lnTo>
                <a:lnTo>
                  <a:pt x="4105" y="4781"/>
                </a:lnTo>
                <a:lnTo>
                  <a:pt x="4145" y="4776"/>
                </a:lnTo>
                <a:lnTo>
                  <a:pt x="4184" y="4774"/>
                </a:lnTo>
                <a:lnTo>
                  <a:pt x="4225" y="4773"/>
                </a:lnTo>
                <a:lnTo>
                  <a:pt x="4265" y="4774"/>
                </a:lnTo>
                <a:lnTo>
                  <a:pt x="4305" y="4776"/>
                </a:lnTo>
                <a:lnTo>
                  <a:pt x="4344" y="4781"/>
                </a:lnTo>
                <a:lnTo>
                  <a:pt x="4383" y="4789"/>
                </a:lnTo>
                <a:lnTo>
                  <a:pt x="4420" y="4797"/>
                </a:lnTo>
                <a:lnTo>
                  <a:pt x="4457" y="4807"/>
                </a:lnTo>
                <a:lnTo>
                  <a:pt x="4494" y="4820"/>
                </a:lnTo>
                <a:lnTo>
                  <a:pt x="4529" y="4835"/>
                </a:lnTo>
                <a:lnTo>
                  <a:pt x="4564" y="4849"/>
                </a:lnTo>
                <a:lnTo>
                  <a:pt x="4598" y="4867"/>
                </a:lnTo>
                <a:lnTo>
                  <a:pt x="4631" y="4885"/>
                </a:lnTo>
                <a:lnTo>
                  <a:pt x="4663" y="4906"/>
                </a:lnTo>
                <a:lnTo>
                  <a:pt x="4694" y="4929"/>
                </a:lnTo>
                <a:lnTo>
                  <a:pt x="4722" y="4951"/>
                </a:lnTo>
                <a:lnTo>
                  <a:pt x="4751" y="4976"/>
                </a:lnTo>
                <a:lnTo>
                  <a:pt x="4778" y="5002"/>
                </a:lnTo>
                <a:lnTo>
                  <a:pt x="4804" y="5029"/>
                </a:lnTo>
                <a:lnTo>
                  <a:pt x="4829" y="5058"/>
                </a:lnTo>
                <a:lnTo>
                  <a:pt x="4853" y="5087"/>
                </a:lnTo>
                <a:lnTo>
                  <a:pt x="4874" y="5118"/>
                </a:lnTo>
                <a:lnTo>
                  <a:pt x="4895" y="5149"/>
                </a:lnTo>
                <a:lnTo>
                  <a:pt x="4913" y="5183"/>
                </a:lnTo>
                <a:lnTo>
                  <a:pt x="4931" y="5216"/>
                </a:lnTo>
                <a:lnTo>
                  <a:pt x="4947" y="5251"/>
                </a:lnTo>
                <a:lnTo>
                  <a:pt x="4960" y="5287"/>
                </a:lnTo>
                <a:lnTo>
                  <a:pt x="4973" y="5323"/>
                </a:lnTo>
                <a:lnTo>
                  <a:pt x="4983" y="5360"/>
                </a:lnTo>
                <a:lnTo>
                  <a:pt x="4991" y="5397"/>
                </a:lnTo>
                <a:lnTo>
                  <a:pt x="4999" y="5437"/>
                </a:lnTo>
                <a:lnTo>
                  <a:pt x="5004" y="5476"/>
                </a:lnTo>
                <a:lnTo>
                  <a:pt x="5006" y="5515"/>
                </a:lnTo>
                <a:lnTo>
                  <a:pt x="5008" y="5556"/>
                </a:lnTo>
                <a:lnTo>
                  <a:pt x="5008" y="5596"/>
                </a:lnTo>
                <a:lnTo>
                  <a:pt x="5004" y="5634"/>
                </a:lnTo>
                <a:lnTo>
                  <a:pt x="4999" y="5673"/>
                </a:lnTo>
                <a:lnTo>
                  <a:pt x="4993" y="5710"/>
                </a:lnTo>
                <a:lnTo>
                  <a:pt x="4984" y="5747"/>
                </a:lnTo>
                <a:lnTo>
                  <a:pt x="4974" y="5783"/>
                </a:lnTo>
                <a:lnTo>
                  <a:pt x="4962" y="5819"/>
                </a:lnTo>
                <a:lnTo>
                  <a:pt x="4948" y="5854"/>
                </a:lnTo>
                <a:lnTo>
                  <a:pt x="4933" y="5888"/>
                </a:lnTo>
                <a:lnTo>
                  <a:pt x="4917" y="5921"/>
                </a:lnTo>
                <a:lnTo>
                  <a:pt x="4898" y="5953"/>
                </a:lnTo>
                <a:lnTo>
                  <a:pt x="4879" y="5985"/>
                </a:lnTo>
                <a:lnTo>
                  <a:pt x="4859" y="6015"/>
                </a:lnTo>
                <a:lnTo>
                  <a:pt x="4836" y="6045"/>
                </a:lnTo>
                <a:lnTo>
                  <a:pt x="4812" y="6072"/>
                </a:lnTo>
                <a:lnTo>
                  <a:pt x="4787" y="6099"/>
                </a:lnTo>
                <a:lnTo>
                  <a:pt x="4787" y="6100"/>
                </a:lnTo>
                <a:lnTo>
                  <a:pt x="4786" y="6102"/>
                </a:lnTo>
                <a:lnTo>
                  <a:pt x="4768" y="6124"/>
                </a:lnTo>
                <a:lnTo>
                  <a:pt x="4745" y="6155"/>
                </a:lnTo>
                <a:lnTo>
                  <a:pt x="4717" y="6192"/>
                </a:lnTo>
                <a:lnTo>
                  <a:pt x="4689" y="6235"/>
                </a:lnTo>
                <a:lnTo>
                  <a:pt x="4675" y="6259"/>
                </a:lnTo>
                <a:lnTo>
                  <a:pt x="4662" y="6283"/>
                </a:lnTo>
                <a:lnTo>
                  <a:pt x="4649" y="6307"/>
                </a:lnTo>
                <a:lnTo>
                  <a:pt x="4638" y="6332"/>
                </a:lnTo>
                <a:lnTo>
                  <a:pt x="4627" y="6358"/>
                </a:lnTo>
                <a:lnTo>
                  <a:pt x="4618" y="6384"/>
                </a:lnTo>
                <a:lnTo>
                  <a:pt x="4611" y="6410"/>
                </a:lnTo>
                <a:lnTo>
                  <a:pt x="4606" y="6436"/>
                </a:lnTo>
                <a:lnTo>
                  <a:pt x="4603" y="6461"/>
                </a:lnTo>
                <a:lnTo>
                  <a:pt x="4603" y="6487"/>
                </a:lnTo>
                <a:lnTo>
                  <a:pt x="4603" y="6500"/>
                </a:lnTo>
                <a:lnTo>
                  <a:pt x="4606" y="6511"/>
                </a:lnTo>
                <a:lnTo>
                  <a:pt x="4607" y="6523"/>
                </a:lnTo>
                <a:lnTo>
                  <a:pt x="4611" y="6535"/>
                </a:lnTo>
                <a:lnTo>
                  <a:pt x="4615" y="6547"/>
                </a:lnTo>
                <a:lnTo>
                  <a:pt x="4620" y="6558"/>
                </a:lnTo>
                <a:lnTo>
                  <a:pt x="4626" y="6569"/>
                </a:lnTo>
                <a:lnTo>
                  <a:pt x="4632" y="6579"/>
                </a:lnTo>
                <a:lnTo>
                  <a:pt x="4639" y="6590"/>
                </a:lnTo>
                <a:lnTo>
                  <a:pt x="4648" y="6600"/>
                </a:lnTo>
                <a:lnTo>
                  <a:pt x="4658" y="6610"/>
                </a:lnTo>
                <a:lnTo>
                  <a:pt x="4668" y="6619"/>
                </a:lnTo>
                <a:lnTo>
                  <a:pt x="4680" y="6627"/>
                </a:lnTo>
                <a:lnTo>
                  <a:pt x="4693" y="6636"/>
                </a:lnTo>
                <a:lnTo>
                  <a:pt x="4708" y="6645"/>
                </a:lnTo>
                <a:lnTo>
                  <a:pt x="4722" y="6652"/>
                </a:lnTo>
                <a:lnTo>
                  <a:pt x="4739" y="6658"/>
                </a:lnTo>
                <a:lnTo>
                  <a:pt x="4756" y="6666"/>
                </a:lnTo>
                <a:lnTo>
                  <a:pt x="4775" y="6671"/>
                </a:lnTo>
                <a:lnTo>
                  <a:pt x="4796" y="6677"/>
                </a:lnTo>
                <a:lnTo>
                  <a:pt x="4817" y="6682"/>
                </a:lnTo>
                <a:lnTo>
                  <a:pt x="4840" y="6686"/>
                </a:lnTo>
                <a:lnTo>
                  <a:pt x="4864" y="6689"/>
                </a:lnTo>
                <a:lnTo>
                  <a:pt x="4890" y="6693"/>
                </a:lnTo>
                <a:lnTo>
                  <a:pt x="4917" y="6695"/>
                </a:lnTo>
                <a:lnTo>
                  <a:pt x="4946" y="6697"/>
                </a:lnTo>
                <a:lnTo>
                  <a:pt x="4977" y="6698"/>
                </a:lnTo>
                <a:lnTo>
                  <a:pt x="5008" y="6698"/>
                </a:lnTo>
                <a:lnTo>
                  <a:pt x="5040" y="6699"/>
                </a:lnTo>
                <a:lnTo>
                  <a:pt x="5068" y="6700"/>
                </a:lnTo>
                <a:lnTo>
                  <a:pt x="5252" y="6693"/>
                </a:lnTo>
                <a:lnTo>
                  <a:pt x="5424" y="6686"/>
                </a:lnTo>
                <a:lnTo>
                  <a:pt x="5588" y="6676"/>
                </a:lnTo>
                <a:lnTo>
                  <a:pt x="5741" y="6666"/>
                </a:lnTo>
                <a:lnTo>
                  <a:pt x="5885" y="6655"/>
                </a:lnTo>
                <a:lnTo>
                  <a:pt x="6017" y="6643"/>
                </a:lnTo>
                <a:lnTo>
                  <a:pt x="6139" y="6632"/>
                </a:lnTo>
                <a:lnTo>
                  <a:pt x="6250" y="6621"/>
                </a:lnTo>
                <a:lnTo>
                  <a:pt x="6349" y="6610"/>
                </a:lnTo>
                <a:lnTo>
                  <a:pt x="6436" y="6600"/>
                </a:lnTo>
                <a:lnTo>
                  <a:pt x="6576" y="6581"/>
                </a:lnTo>
                <a:lnTo>
                  <a:pt x="6665" y="6569"/>
                </a:lnTo>
                <a:lnTo>
                  <a:pt x="6703" y="6563"/>
                </a:lnTo>
                <a:lnTo>
                  <a:pt x="6715" y="6560"/>
                </a:lnTo>
                <a:lnTo>
                  <a:pt x="6726" y="6557"/>
                </a:lnTo>
                <a:lnTo>
                  <a:pt x="6737" y="6553"/>
                </a:lnTo>
                <a:lnTo>
                  <a:pt x="6747" y="6548"/>
                </a:lnTo>
                <a:lnTo>
                  <a:pt x="6758" y="6543"/>
                </a:lnTo>
                <a:lnTo>
                  <a:pt x="6767" y="6535"/>
                </a:lnTo>
                <a:lnTo>
                  <a:pt x="6775" y="6529"/>
                </a:lnTo>
                <a:lnTo>
                  <a:pt x="6784" y="6521"/>
                </a:lnTo>
                <a:lnTo>
                  <a:pt x="6792" y="6512"/>
                </a:lnTo>
                <a:lnTo>
                  <a:pt x="6799" y="6503"/>
                </a:lnTo>
                <a:lnTo>
                  <a:pt x="6805" y="6493"/>
                </a:lnTo>
                <a:lnTo>
                  <a:pt x="6811" y="6483"/>
                </a:lnTo>
                <a:lnTo>
                  <a:pt x="6816" y="6474"/>
                </a:lnTo>
                <a:lnTo>
                  <a:pt x="6820" y="6462"/>
                </a:lnTo>
                <a:lnTo>
                  <a:pt x="6822" y="6451"/>
                </a:lnTo>
                <a:lnTo>
                  <a:pt x="6825" y="6439"/>
                </a:lnTo>
                <a:lnTo>
                  <a:pt x="6830" y="6409"/>
                </a:lnTo>
                <a:lnTo>
                  <a:pt x="6841" y="6325"/>
                </a:lnTo>
                <a:lnTo>
                  <a:pt x="6857" y="6192"/>
                </a:lnTo>
                <a:lnTo>
                  <a:pt x="6877" y="6014"/>
                </a:lnTo>
                <a:lnTo>
                  <a:pt x="6888" y="5908"/>
                </a:lnTo>
                <a:lnTo>
                  <a:pt x="6899" y="5793"/>
                </a:lnTo>
                <a:lnTo>
                  <a:pt x="6911" y="5668"/>
                </a:lnTo>
                <a:lnTo>
                  <a:pt x="6920" y="5534"/>
                </a:lnTo>
                <a:lnTo>
                  <a:pt x="6932" y="5390"/>
                </a:lnTo>
                <a:lnTo>
                  <a:pt x="6942" y="5239"/>
                </a:lnTo>
                <a:lnTo>
                  <a:pt x="6950" y="5080"/>
                </a:lnTo>
                <a:lnTo>
                  <a:pt x="6958" y="4914"/>
                </a:lnTo>
                <a:lnTo>
                  <a:pt x="6955" y="4888"/>
                </a:lnTo>
                <a:lnTo>
                  <a:pt x="6954" y="4859"/>
                </a:lnTo>
                <a:lnTo>
                  <a:pt x="6954" y="4827"/>
                </a:lnTo>
                <a:lnTo>
                  <a:pt x="6955" y="4791"/>
                </a:lnTo>
                <a:close/>
              </a:path>
            </a:pathLst>
          </a:custGeom>
          <a:solidFill>
            <a:srgbClr val="7DA2B2"/>
          </a:solidFill>
          <a:ln>
            <a:noFill/>
          </a:ln>
          <a:effectLst>
            <a:outerShdw blurRad="215900" dist="38100" dir="2700000" sx="102000" sy="102000" algn="tl" rotWithShape="0">
              <a:prstClr val="black">
                <a:alpha val="35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rcRect l="1731" t="11382" r="72121" b="46687"/>
          <a:stretch>
            <a:fillRect/>
          </a:stretch>
        </p:blipFill>
        <p:spPr>
          <a:xfrm>
            <a:off x="4353004" y="2635307"/>
            <a:ext cx="1886229" cy="1898357"/>
          </a:xfrm>
          <a:custGeom>
            <a:avLst/>
            <a:gdLst>
              <a:gd name="connsiteX0" fmla="*/ 1499011 w 1886229"/>
              <a:gd name="connsiteY0" fmla="*/ 0 h 1898357"/>
              <a:gd name="connsiteX1" fmla="*/ 1509151 w 1886229"/>
              <a:gd name="connsiteY1" fmla="*/ 1004 h 1898357"/>
              <a:gd name="connsiteX2" fmla="*/ 1519454 w 1886229"/>
              <a:gd name="connsiteY2" fmla="*/ 1788 h 1898357"/>
              <a:gd name="connsiteX3" fmla="*/ 1530094 w 1886229"/>
              <a:gd name="connsiteY3" fmla="*/ 3500 h 1898357"/>
              <a:gd name="connsiteX4" fmla="*/ 1540084 w 1886229"/>
              <a:gd name="connsiteY4" fmla="*/ 6095 h 1898357"/>
              <a:gd name="connsiteX5" fmla="*/ 1550015 w 1886229"/>
              <a:gd name="connsiteY5" fmla="*/ 8306 h 1898357"/>
              <a:gd name="connsiteX6" fmla="*/ 1560504 w 1886229"/>
              <a:gd name="connsiteY6" fmla="*/ 11608 h 1898357"/>
              <a:gd name="connsiteX7" fmla="*/ 1570286 w 1886229"/>
              <a:gd name="connsiteY7" fmla="*/ 15409 h 1898357"/>
              <a:gd name="connsiteX8" fmla="*/ 1579742 w 1886229"/>
              <a:gd name="connsiteY8" fmla="*/ 19651 h 1898357"/>
              <a:gd name="connsiteX9" fmla="*/ 1589419 w 1886229"/>
              <a:gd name="connsiteY9" fmla="*/ 24056 h 1898357"/>
              <a:gd name="connsiteX10" fmla="*/ 1599049 w 1886229"/>
              <a:gd name="connsiteY10" fmla="*/ 29447 h 1898357"/>
              <a:gd name="connsiteX11" fmla="*/ 1608193 w 1886229"/>
              <a:gd name="connsiteY11" fmla="*/ 35499 h 1898357"/>
              <a:gd name="connsiteX12" fmla="*/ 1617394 w 1886229"/>
              <a:gd name="connsiteY12" fmla="*/ 41935 h 1898357"/>
              <a:gd name="connsiteX13" fmla="*/ 1625829 w 1886229"/>
              <a:gd name="connsiteY13" fmla="*/ 48487 h 1898357"/>
              <a:gd name="connsiteX14" fmla="*/ 1634323 w 1886229"/>
              <a:gd name="connsiteY14" fmla="*/ 55422 h 1898357"/>
              <a:gd name="connsiteX15" fmla="*/ 1642329 w 1886229"/>
              <a:gd name="connsiteY15" fmla="*/ 63018 h 1898357"/>
              <a:gd name="connsiteX16" fmla="*/ 1649408 w 1886229"/>
              <a:gd name="connsiteY16" fmla="*/ 70952 h 1898357"/>
              <a:gd name="connsiteX17" fmla="*/ 1656706 w 1886229"/>
              <a:gd name="connsiteY17" fmla="*/ 79048 h 1898357"/>
              <a:gd name="connsiteX18" fmla="*/ 1663019 w 1886229"/>
              <a:gd name="connsiteY18" fmla="*/ 87098 h 1898357"/>
              <a:gd name="connsiteX19" fmla="*/ 1669064 w 1886229"/>
              <a:gd name="connsiteY19" fmla="*/ 95972 h 1898357"/>
              <a:gd name="connsiteX20" fmla="*/ 1674565 w 1886229"/>
              <a:gd name="connsiteY20" fmla="*/ 105124 h 1898357"/>
              <a:gd name="connsiteX21" fmla="*/ 1679787 w 1886229"/>
              <a:gd name="connsiteY21" fmla="*/ 113732 h 1898357"/>
              <a:gd name="connsiteX22" fmla="*/ 1684359 w 1886229"/>
              <a:gd name="connsiteY22" fmla="*/ 123221 h 1898357"/>
              <a:gd name="connsiteX23" fmla="*/ 1688165 w 1886229"/>
              <a:gd name="connsiteY23" fmla="*/ 132828 h 1898357"/>
              <a:gd name="connsiteX24" fmla="*/ 1692134 w 1886229"/>
              <a:gd name="connsiteY24" fmla="*/ 142213 h 1898357"/>
              <a:gd name="connsiteX25" fmla="*/ 1695233 w 1886229"/>
              <a:gd name="connsiteY25" fmla="*/ 152319 h 1898357"/>
              <a:gd name="connsiteX26" fmla="*/ 1698053 w 1886229"/>
              <a:gd name="connsiteY26" fmla="*/ 161879 h 1898357"/>
              <a:gd name="connsiteX27" fmla="*/ 1700166 w 1886229"/>
              <a:gd name="connsiteY27" fmla="*/ 171938 h 1898357"/>
              <a:gd name="connsiteX28" fmla="*/ 1702116 w 1886229"/>
              <a:gd name="connsiteY28" fmla="*/ 182218 h 1898357"/>
              <a:gd name="connsiteX29" fmla="*/ 1703463 w 1886229"/>
              <a:gd name="connsiteY29" fmla="*/ 192394 h 1898357"/>
              <a:gd name="connsiteX30" fmla="*/ 1704044 w 1886229"/>
              <a:gd name="connsiteY30" fmla="*/ 202687 h 1898357"/>
              <a:gd name="connsiteX31" fmla="*/ 1704625 w 1886229"/>
              <a:gd name="connsiteY31" fmla="*/ 212979 h 1898357"/>
              <a:gd name="connsiteX32" fmla="*/ 1704220 w 1886229"/>
              <a:gd name="connsiteY32" fmla="*/ 223225 h 1898357"/>
              <a:gd name="connsiteX33" fmla="*/ 1703815 w 1886229"/>
              <a:gd name="connsiteY33" fmla="*/ 233472 h 1898357"/>
              <a:gd name="connsiteX34" fmla="*/ 1702482 w 1886229"/>
              <a:gd name="connsiteY34" fmla="*/ 244055 h 1898357"/>
              <a:gd name="connsiteX35" fmla="*/ 1700870 w 1886229"/>
              <a:gd name="connsiteY35" fmla="*/ 254093 h 1898357"/>
              <a:gd name="connsiteX36" fmla="*/ 1698713 w 1886229"/>
              <a:gd name="connsiteY36" fmla="*/ 264410 h 1898357"/>
              <a:gd name="connsiteX37" fmla="*/ 1695952 w 1886229"/>
              <a:gd name="connsiteY37" fmla="*/ 274623 h 1898357"/>
              <a:gd name="connsiteX38" fmla="*/ 1692751 w 1886229"/>
              <a:gd name="connsiteY38" fmla="*/ 284511 h 1898357"/>
              <a:gd name="connsiteX39" fmla="*/ 1688946 w 1886229"/>
              <a:gd name="connsiteY39" fmla="*/ 294295 h 1898357"/>
              <a:gd name="connsiteX40" fmla="*/ 1684921 w 1886229"/>
              <a:gd name="connsiteY40" fmla="*/ 303917 h 1898357"/>
              <a:gd name="connsiteX41" fmla="*/ 1679968 w 1886229"/>
              <a:gd name="connsiteY41" fmla="*/ 313876 h 1898357"/>
              <a:gd name="connsiteX42" fmla="*/ 1674736 w 1886229"/>
              <a:gd name="connsiteY42" fmla="*/ 323289 h 1898357"/>
              <a:gd name="connsiteX43" fmla="*/ 1669284 w 1886229"/>
              <a:gd name="connsiteY43" fmla="*/ 332540 h 1898357"/>
              <a:gd name="connsiteX44" fmla="*/ 1662625 w 1886229"/>
              <a:gd name="connsiteY44" fmla="*/ 341583 h 1898357"/>
              <a:gd name="connsiteX45" fmla="*/ 1656128 w 1886229"/>
              <a:gd name="connsiteY45" fmla="*/ 350405 h 1898357"/>
              <a:gd name="connsiteX46" fmla="*/ 1649075 w 1886229"/>
              <a:gd name="connsiteY46" fmla="*/ 358137 h 1898357"/>
              <a:gd name="connsiteX47" fmla="*/ 1641638 w 1886229"/>
              <a:gd name="connsiteY47" fmla="*/ 365927 h 1898357"/>
              <a:gd name="connsiteX48" fmla="*/ 1634306 w 1886229"/>
              <a:gd name="connsiteY48" fmla="*/ 373113 h 1898357"/>
              <a:gd name="connsiteX49" fmla="*/ 1626313 w 1886229"/>
              <a:gd name="connsiteY49" fmla="*/ 379813 h 1898357"/>
              <a:gd name="connsiteX50" fmla="*/ 1618099 w 1886229"/>
              <a:gd name="connsiteY50" fmla="*/ 386350 h 1898357"/>
              <a:gd name="connsiteX51" fmla="*/ 1609769 w 1886229"/>
              <a:gd name="connsiteY51" fmla="*/ 392121 h 1898357"/>
              <a:gd name="connsiteX52" fmla="*/ 1600998 w 1886229"/>
              <a:gd name="connsiteY52" fmla="*/ 397568 h 1898357"/>
              <a:gd name="connsiteX53" fmla="*/ 1592389 w 1886229"/>
              <a:gd name="connsiteY53" fmla="*/ 402794 h 1898357"/>
              <a:gd name="connsiteX54" fmla="*/ 1583119 w 1886229"/>
              <a:gd name="connsiteY54" fmla="*/ 407533 h 1898357"/>
              <a:gd name="connsiteX55" fmla="*/ 1573954 w 1886229"/>
              <a:gd name="connsiteY55" fmla="*/ 411668 h 1898357"/>
              <a:gd name="connsiteX56" fmla="*/ 1564510 w 1886229"/>
              <a:gd name="connsiteY56" fmla="*/ 415259 h 1898357"/>
              <a:gd name="connsiteX57" fmla="*/ 1555228 w 1886229"/>
              <a:gd name="connsiteY57" fmla="*/ 418629 h 1898357"/>
              <a:gd name="connsiteX58" fmla="*/ 1545506 w 1886229"/>
              <a:gd name="connsiteY58" fmla="*/ 421674 h 1898357"/>
              <a:gd name="connsiteX59" fmla="*/ 1535830 w 1886229"/>
              <a:gd name="connsiteY59" fmla="*/ 423732 h 1898357"/>
              <a:gd name="connsiteX60" fmla="*/ 1525712 w 1886229"/>
              <a:gd name="connsiteY60" fmla="*/ 425466 h 1898357"/>
              <a:gd name="connsiteX61" fmla="*/ 1525225 w 1886229"/>
              <a:gd name="connsiteY61" fmla="*/ 426128 h 1898357"/>
              <a:gd name="connsiteX62" fmla="*/ 1517684 w 1886229"/>
              <a:gd name="connsiteY62" fmla="*/ 428058 h 1898357"/>
              <a:gd name="connsiteX63" fmla="*/ 1507358 w 1886229"/>
              <a:gd name="connsiteY63" fmla="*/ 430999 h 1898357"/>
              <a:gd name="connsiteX64" fmla="*/ 1495396 w 1886229"/>
              <a:gd name="connsiteY64" fmla="*/ 434776 h 1898357"/>
              <a:gd name="connsiteX65" fmla="*/ 1482019 w 1886229"/>
              <a:gd name="connsiteY65" fmla="*/ 439552 h 1898357"/>
              <a:gd name="connsiteX66" fmla="*/ 1475255 w 1886229"/>
              <a:gd name="connsiteY66" fmla="*/ 442735 h 1898357"/>
              <a:gd name="connsiteX67" fmla="*/ 1468271 w 1886229"/>
              <a:gd name="connsiteY67" fmla="*/ 445756 h 1898357"/>
              <a:gd name="connsiteX68" fmla="*/ 1461727 w 1886229"/>
              <a:gd name="connsiteY68" fmla="*/ 449101 h 1898357"/>
              <a:gd name="connsiteX69" fmla="*/ 1455021 w 1886229"/>
              <a:gd name="connsiteY69" fmla="*/ 452667 h 1898357"/>
              <a:gd name="connsiteX70" fmla="*/ 1448374 w 1886229"/>
              <a:gd name="connsiteY70" fmla="*/ 456615 h 1898357"/>
              <a:gd name="connsiteX71" fmla="*/ 1442387 w 1886229"/>
              <a:gd name="connsiteY71" fmla="*/ 461051 h 1898357"/>
              <a:gd name="connsiteX72" fmla="*/ 1436401 w 1886229"/>
              <a:gd name="connsiteY72" fmla="*/ 465487 h 1898357"/>
              <a:gd name="connsiteX73" fmla="*/ 1431076 w 1886229"/>
              <a:gd name="connsiteY73" fmla="*/ 470410 h 1898357"/>
              <a:gd name="connsiteX74" fmla="*/ 1426574 w 1886229"/>
              <a:gd name="connsiteY74" fmla="*/ 475599 h 1898357"/>
              <a:gd name="connsiteX75" fmla="*/ 1422514 w 1886229"/>
              <a:gd name="connsiteY75" fmla="*/ 481113 h 1898357"/>
              <a:gd name="connsiteX76" fmla="*/ 1420565 w 1886229"/>
              <a:gd name="connsiteY76" fmla="*/ 483759 h 1898357"/>
              <a:gd name="connsiteX77" fmla="*/ 1418895 w 1886229"/>
              <a:gd name="connsiteY77" fmla="*/ 486951 h 1898357"/>
              <a:gd name="connsiteX78" fmla="*/ 1417607 w 1886229"/>
              <a:gd name="connsiteY78" fmla="*/ 490085 h 1898357"/>
              <a:gd name="connsiteX79" fmla="*/ 1416261 w 1886229"/>
              <a:gd name="connsiteY79" fmla="*/ 492836 h 1898357"/>
              <a:gd name="connsiteX80" fmla="*/ 1415032 w 1886229"/>
              <a:gd name="connsiteY80" fmla="*/ 496352 h 1898357"/>
              <a:gd name="connsiteX81" fmla="*/ 1414348 w 1886229"/>
              <a:gd name="connsiteY81" fmla="*/ 499590 h 1898357"/>
              <a:gd name="connsiteX82" fmla="*/ 1414046 w 1886229"/>
              <a:gd name="connsiteY82" fmla="*/ 502770 h 1898357"/>
              <a:gd name="connsiteX83" fmla="*/ 1413583 w 1886229"/>
              <a:gd name="connsiteY83" fmla="*/ 506170 h 1898357"/>
              <a:gd name="connsiteX84" fmla="*/ 1413722 w 1886229"/>
              <a:gd name="connsiteY84" fmla="*/ 509674 h 1898357"/>
              <a:gd name="connsiteX85" fmla="*/ 1413699 w 1886229"/>
              <a:gd name="connsiteY85" fmla="*/ 513399 h 1898357"/>
              <a:gd name="connsiteX86" fmla="*/ 1414442 w 1886229"/>
              <a:gd name="connsiteY86" fmla="*/ 517008 h 1898357"/>
              <a:gd name="connsiteX87" fmla="*/ 1415023 w 1886229"/>
              <a:gd name="connsiteY87" fmla="*/ 520836 h 1898357"/>
              <a:gd name="connsiteX88" fmla="*/ 1416589 w 1886229"/>
              <a:gd name="connsiteY88" fmla="*/ 524711 h 1898357"/>
              <a:gd name="connsiteX89" fmla="*/ 1417773 w 1886229"/>
              <a:gd name="connsiteY89" fmla="*/ 528644 h 1898357"/>
              <a:gd name="connsiteX90" fmla="*/ 1419943 w 1886229"/>
              <a:gd name="connsiteY90" fmla="*/ 532624 h 1898357"/>
              <a:gd name="connsiteX91" fmla="*/ 1421951 w 1886229"/>
              <a:gd name="connsiteY91" fmla="*/ 536823 h 1898357"/>
              <a:gd name="connsiteX92" fmla="*/ 1424341 w 1886229"/>
              <a:gd name="connsiteY92" fmla="*/ 540965 h 1898357"/>
              <a:gd name="connsiteX93" fmla="*/ 1427115 w 1886229"/>
              <a:gd name="connsiteY93" fmla="*/ 545048 h 1898357"/>
              <a:gd name="connsiteX94" fmla="*/ 1430166 w 1886229"/>
              <a:gd name="connsiteY94" fmla="*/ 549676 h 1898357"/>
              <a:gd name="connsiteX95" fmla="*/ 1433822 w 1886229"/>
              <a:gd name="connsiteY95" fmla="*/ 554409 h 1898357"/>
              <a:gd name="connsiteX96" fmla="*/ 1437639 w 1886229"/>
              <a:gd name="connsiteY96" fmla="*/ 558921 h 1898357"/>
              <a:gd name="connsiteX97" fmla="*/ 1442281 w 1886229"/>
              <a:gd name="connsiteY97" fmla="*/ 563699 h 1898357"/>
              <a:gd name="connsiteX98" fmla="*/ 1446864 w 1886229"/>
              <a:gd name="connsiteY98" fmla="*/ 568095 h 1898357"/>
              <a:gd name="connsiteX99" fmla="*/ 1451946 w 1886229"/>
              <a:gd name="connsiteY99" fmla="*/ 573198 h 1898357"/>
              <a:gd name="connsiteX100" fmla="*/ 1457574 w 1886229"/>
              <a:gd name="connsiteY100" fmla="*/ 578022 h 1898357"/>
              <a:gd name="connsiteX101" fmla="*/ 1463642 w 1886229"/>
              <a:gd name="connsiteY101" fmla="*/ 583171 h 1898357"/>
              <a:gd name="connsiteX102" fmla="*/ 1470094 w 1886229"/>
              <a:gd name="connsiteY102" fmla="*/ 588262 h 1898357"/>
              <a:gd name="connsiteX103" fmla="*/ 1477149 w 1886229"/>
              <a:gd name="connsiteY103" fmla="*/ 593457 h 1898357"/>
              <a:gd name="connsiteX104" fmla="*/ 1513501 w 1886229"/>
              <a:gd name="connsiteY104" fmla="*/ 617505 h 1898357"/>
              <a:gd name="connsiteX105" fmla="*/ 1549193 w 1886229"/>
              <a:gd name="connsiteY105" fmla="*/ 641067 h 1898357"/>
              <a:gd name="connsiteX106" fmla="*/ 1584327 w 1886229"/>
              <a:gd name="connsiteY106" fmla="*/ 663537 h 1898357"/>
              <a:gd name="connsiteX107" fmla="*/ 1618799 w 1886229"/>
              <a:gd name="connsiteY107" fmla="*/ 685521 h 1898357"/>
              <a:gd name="connsiteX108" fmla="*/ 1684160 w 1886229"/>
              <a:gd name="connsiteY108" fmla="*/ 726508 h 1898357"/>
              <a:gd name="connsiteX109" fmla="*/ 1742906 w 1886229"/>
              <a:gd name="connsiteY109" fmla="*/ 762625 h 1898357"/>
              <a:gd name="connsiteX110" fmla="*/ 1792730 w 1886229"/>
              <a:gd name="connsiteY110" fmla="*/ 792851 h 1898357"/>
              <a:gd name="connsiteX111" fmla="*/ 1831043 w 1886229"/>
              <a:gd name="connsiteY111" fmla="*/ 815622 h 1898357"/>
              <a:gd name="connsiteX112" fmla="*/ 1865887 w 1886229"/>
              <a:gd name="connsiteY112" fmla="*/ 836178 h 1898357"/>
              <a:gd name="connsiteX113" fmla="*/ 1868973 w 1886229"/>
              <a:gd name="connsiteY113" fmla="*/ 838451 h 1898357"/>
              <a:gd name="connsiteX114" fmla="*/ 1872280 w 1886229"/>
              <a:gd name="connsiteY114" fmla="*/ 840886 h 1898357"/>
              <a:gd name="connsiteX115" fmla="*/ 1874880 w 1886229"/>
              <a:gd name="connsiteY115" fmla="*/ 843820 h 1898357"/>
              <a:gd name="connsiteX116" fmla="*/ 1877641 w 1886229"/>
              <a:gd name="connsiteY116" fmla="*/ 846534 h 1898357"/>
              <a:gd name="connsiteX117" fmla="*/ 1879475 w 1886229"/>
              <a:gd name="connsiteY117" fmla="*/ 849585 h 1898357"/>
              <a:gd name="connsiteX118" fmla="*/ 1881749 w 1886229"/>
              <a:gd name="connsiteY118" fmla="*/ 852961 h 1898357"/>
              <a:gd name="connsiteX119" fmla="*/ 1883200 w 1886229"/>
              <a:gd name="connsiteY119" fmla="*/ 856070 h 1898357"/>
              <a:gd name="connsiteX120" fmla="*/ 1884163 w 1886229"/>
              <a:gd name="connsiteY120" fmla="*/ 859841 h 1898357"/>
              <a:gd name="connsiteX121" fmla="*/ 1885126 w 1886229"/>
              <a:gd name="connsiteY121" fmla="*/ 863611 h 1898357"/>
              <a:gd name="connsiteX122" fmla="*/ 1886032 w 1886229"/>
              <a:gd name="connsiteY122" fmla="*/ 866999 h 1898357"/>
              <a:gd name="connsiteX123" fmla="*/ 1886229 w 1886229"/>
              <a:gd name="connsiteY123" fmla="*/ 870886 h 1898357"/>
              <a:gd name="connsiteX124" fmla="*/ 1885823 w 1886229"/>
              <a:gd name="connsiteY124" fmla="*/ 874669 h 1898357"/>
              <a:gd name="connsiteX125" fmla="*/ 1885197 w 1886229"/>
              <a:gd name="connsiteY125" fmla="*/ 878290 h 1898357"/>
              <a:gd name="connsiteX126" fmla="*/ 1884792 w 1886229"/>
              <a:gd name="connsiteY126" fmla="*/ 882073 h 1898357"/>
              <a:gd name="connsiteX127" fmla="*/ 1883179 w 1886229"/>
              <a:gd name="connsiteY127" fmla="*/ 885648 h 1898357"/>
              <a:gd name="connsiteX128" fmla="*/ 1881787 w 1886229"/>
              <a:gd name="connsiteY128" fmla="*/ 889385 h 1898357"/>
              <a:gd name="connsiteX129" fmla="*/ 1877855 w 1886229"/>
              <a:gd name="connsiteY129" fmla="*/ 897034 h 1898357"/>
              <a:gd name="connsiteX130" fmla="*/ 1868424 w 1886229"/>
              <a:gd name="connsiteY130" fmla="*/ 914921 h 1898357"/>
              <a:gd name="connsiteX131" fmla="*/ 1854086 w 1886229"/>
              <a:gd name="connsiteY131" fmla="*/ 941779 h 1898357"/>
              <a:gd name="connsiteX132" fmla="*/ 1833912 w 1886229"/>
              <a:gd name="connsiteY132" fmla="*/ 977947 h 1898357"/>
              <a:gd name="connsiteX133" fmla="*/ 1821825 w 1886229"/>
              <a:gd name="connsiteY133" fmla="*/ 998979 h 1898357"/>
              <a:gd name="connsiteX134" fmla="*/ 1808113 w 1886229"/>
              <a:gd name="connsiteY134" fmla="*/ 1022217 h 1898357"/>
              <a:gd name="connsiteX135" fmla="*/ 1793101 w 1886229"/>
              <a:gd name="connsiteY135" fmla="*/ 1047220 h 1898357"/>
              <a:gd name="connsiteX136" fmla="*/ 1777011 w 1886229"/>
              <a:gd name="connsiteY136" fmla="*/ 1074149 h 1898357"/>
              <a:gd name="connsiteX137" fmla="*/ 1759402 w 1886229"/>
              <a:gd name="connsiteY137" fmla="*/ 1102680 h 1898357"/>
              <a:gd name="connsiteX138" fmla="*/ 1740168 w 1886229"/>
              <a:gd name="connsiteY138" fmla="*/ 1133417 h 1898357"/>
              <a:gd name="connsiteX139" fmla="*/ 1719681 w 1886229"/>
              <a:gd name="connsiteY139" fmla="*/ 1164931 h 1898357"/>
              <a:gd name="connsiteX140" fmla="*/ 1697570 w 1886229"/>
              <a:gd name="connsiteY140" fmla="*/ 1198652 h 1898357"/>
              <a:gd name="connsiteX141" fmla="*/ 1689414 w 1886229"/>
              <a:gd name="connsiteY141" fmla="*/ 1205572 h 1898357"/>
              <a:gd name="connsiteX142" fmla="*/ 1681467 w 1886229"/>
              <a:gd name="connsiteY142" fmla="*/ 1211285 h 1898357"/>
              <a:gd name="connsiteX143" fmla="*/ 1677870 w 1886229"/>
              <a:gd name="connsiteY143" fmla="*/ 1213399 h 1898357"/>
              <a:gd name="connsiteX144" fmla="*/ 1673891 w 1886229"/>
              <a:gd name="connsiteY144" fmla="*/ 1215571 h 1898357"/>
              <a:gd name="connsiteX145" fmla="*/ 1670294 w 1886229"/>
              <a:gd name="connsiteY145" fmla="*/ 1217684 h 1898357"/>
              <a:gd name="connsiteX146" fmla="*/ 1666802 w 1886229"/>
              <a:gd name="connsiteY146" fmla="*/ 1219195 h 1898357"/>
              <a:gd name="connsiteX147" fmla="*/ 1663252 w 1886229"/>
              <a:gd name="connsiteY147" fmla="*/ 1220322 h 1898357"/>
              <a:gd name="connsiteX148" fmla="*/ 1660084 w 1886229"/>
              <a:gd name="connsiteY148" fmla="*/ 1221391 h 1898357"/>
              <a:gd name="connsiteX149" fmla="*/ 1656476 w 1886229"/>
              <a:gd name="connsiteY149" fmla="*/ 1222136 h 1898357"/>
              <a:gd name="connsiteX150" fmla="*/ 1653088 w 1886229"/>
              <a:gd name="connsiteY150" fmla="*/ 1223042 h 1898357"/>
              <a:gd name="connsiteX151" fmla="*/ 1649805 w 1886229"/>
              <a:gd name="connsiteY151" fmla="*/ 1223346 h 1898357"/>
              <a:gd name="connsiteX152" fmla="*/ 1646684 w 1886229"/>
              <a:gd name="connsiteY152" fmla="*/ 1223429 h 1898357"/>
              <a:gd name="connsiteX153" fmla="*/ 1643505 w 1886229"/>
              <a:gd name="connsiteY153" fmla="*/ 1223128 h 1898357"/>
              <a:gd name="connsiteX154" fmla="*/ 1640163 w 1886229"/>
              <a:gd name="connsiteY154" fmla="*/ 1223049 h 1898357"/>
              <a:gd name="connsiteX155" fmla="*/ 1634675 w 1886229"/>
              <a:gd name="connsiteY155" fmla="*/ 1221729 h 1898357"/>
              <a:gd name="connsiteX156" fmla="*/ 1628966 w 1886229"/>
              <a:gd name="connsiteY156" fmla="*/ 1220246 h 1898357"/>
              <a:gd name="connsiteX157" fmla="*/ 1623850 w 1886229"/>
              <a:gd name="connsiteY157" fmla="*/ 1217499 h 1898357"/>
              <a:gd name="connsiteX158" fmla="*/ 1618292 w 1886229"/>
              <a:gd name="connsiteY158" fmla="*/ 1214427 h 1898357"/>
              <a:gd name="connsiteX159" fmla="*/ 1613604 w 1886229"/>
              <a:gd name="connsiteY159" fmla="*/ 1210635 h 1898357"/>
              <a:gd name="connsiteX160" fmla="*/ 1608800 w 1886229"/>
              <a:gd name="connsiteY160" fmla="*/ 1206077 h 1898357"/>
              <a:gd name="connsiteX161" fmla="*/ 1604600 w 1886229"/>
              <a:gd name="connsiteY161" fmla="*/ 1201623 h 1898357"/>
              <a:gd name="connsiteX162" fmla="*/ 1600504 w 1886229"/>
              <a:gd name="connsiteY162" fmla="*/ 1196566 h 1898357"/>
              <a:gd name="connsiteX163" fmla="*/ 1596570 w 1886229"/>
              <a:gd name="connsiteY163" fmla="*/ 1191288 h 1898357"/>
              <a:gd name="connsiteX164" fmla="*/ 1592961 w 1886229"/>
              <a:gd name="connsiteY164" fmla="*/ 1185569 h 1898357"/>
              <a:gd name="connsiteX165" fmla="*/ 1589514 w 1886229"/>
              <a:gd name="connsiteY165" fmla="*/ 1179629 h 1898357"/>
              <a:gd name="connsiteX166" fmla="*/ 1586289 w 1886229"/>
              <a:gd name="connsiteY166" fmla="*/ 1173852 h 1898357"/>
              <a:gd name="connsiteX167" fmla="*/ 1583225 w 1886229"/>
              <a:gd name="connsiteY167" fmla="*/ 1167855 h 1898357"/>
              <a:gd name="connsiteX168" fmla="*/ 1580544 w 1886229"/>
              <a:gd name="connsiteY168" fmla="*/ 1161799 h 1898357"/>
              <a:gd name="connsiteX169" fmla="*/ 1575566 w 1886229"/>
              <a:gd name="connsiteY169" fmla="*/ 1149629 h 1898357"/>
              <a:gd name="connsiteX170" fmla="*/ 1571689 w 1886229"/>
              <a:gd name="connsiteY170" fmla="*/ 1138270 h 1898357"/>
              <a:gd name="connsiteX171" fmla="*/ 1568370 w 1886229"/>
              <a:gd name="connsiteY171" fmla="*/ 1128003 h 1898357"/>
              <a:gd name="connsiteX172" fmla="*/ 1565886 w 1886229"/>
              <a:gd name="connsiteY172" fmla="*/ 1119371 h 1898357"/>
              <a:gd name="connsiteX173" fmla="*/ 1564076 w 1886229"/>
              <a:gd name="connsiteY173" fmla="*/ 1112595 h 1898357"/>
              <a:gd name="connsiteX174" fmla="*/ 1563739 w 1886229"/>
              <a:gd name="connsiteY174" fmla="*/ 1111667 h 1898357"/>
              <a:gd name="connsiteX175" fmla="*/ 1561685 w 1886229"/>
              <a:gd name="connsiteY175" fmla="*/ 1101990 h 1898357"/>
              <a:gd name="connsiteX176" fmla="*/ 1559630 w 1886229"/>
              <a:gd name="connsiteY176" fmla="*/ 1092314 h 1898357"/>
              <a:gd name="connsiteX177" fmla="*/ 1556589 w 1886229"/>
              <a:gd name="connsiteY177" fmla="*/ 1082591 h 1898357"/>
              <a:gd name="connsiteX178" fmla="*/ 1553386 w 1886229"/>
              <a:gd name="connsiteY178" fmla="*/ 1073089 h 1898357"/>
              <a:gd name="connsiteX179" fmla="*/ 1549580 w 1886229"/>
              <a:gd name="connsiteY179" fmla="*/ 1063483 h 1898357"/>
              <a:gd name="connsiteX180" fmla="*/ 1545611 w 1886229"/>
              <a:gd name="connsiteY180" fmla="*/ 1054097 h 1898357"/>
              <a:gd name="connsiteX181" fmla="*/ 1540934 w 1886229"/>
              <a:gd name="connsiteY181" fmla="*/ 1045211 h 1898357"/>
              <a:gd name="connsiteX182" fmla="*/ 1535875 w 1886229"/>
              <a:gd name="connsiteY182" fmla="*/ 1036383 h 1898357"/>
              <a:gd name="connsiteX183" fmla="*/ 1530270 w 1886229"/>
              <a:gd name="connsiteY183" fmla="*/ 1027834 h 1898357"/>
              <a:gd name="connsiteX184" fmla="*/ 1524445 w 1886229"/>
              <a:gd name="connsiteY184" fmla="*/ 1019122 h 1898357"/>
              <a:gd name="connsiteX185" fmla="*/ 1518132 w 1886229"/>
              <a:gd name="connsiteY185" fmla="*/ 1011072 h 1898357"/>
              <a:gd name="connsiteX186" fmla="*/ 1511275 w 1886229"/>
              <a:gd name="connsiteY186" fmla="*/ 1003301 h 1898357"/>
              <a:gd name="connsiteX187" fmla="*/ 1504255 w 1886229"/>
              <a:gd name="connsiteY187" fmla="*/ 995751 h 1898357"/>
              <a:gd name="connsiteX188" fmla="*/ 1496469 w 1886229"/>
              <a:gd name="connsiteY188" fmla="*/ 988316 h 1898357"/>
              <a:gd name="connsiteX189" fmla="*/ 1488195 w 1886229"/>
              <a:gd name="connsiteY189" fmla="*/ 981544 h 1898357"/>
              <a:gd name="connsiteX190" fmla="*/ 1479760 w 1886229"/>
              <a:gd name="connsiteY190" fmla="*/ 974992 h 1898357"/>
              <a:gd name="connsiteX191" fmla="*/ 1470559 w 1886229"/>
              <a:gd name="connsiteY191" fmla="*/ 968556 h 1898357"/>
              <a:gd name="connsiteX192" fmla="*/ 1461636 w 1886229"/>
              <a:gd name="connsiteY192" fmla="*/ 962666 h 1898357"/>
              <a:gd name="connsiteX193" fmla="*/ 1452226 w 1886229"/>
              <a:gd name="connsiteY193" fmla="*/ 957437 h 1898357"/>
              <a:gd name="connsiteX194" fmla="*/ 1442328 w 1886229"/>
              <a:gd name="connsiteY194" fmla="*/ 952870 h 1898357"/>
              <a:gd name="connsiteX195" fmla="*/ 1432652 w 1886229"/>
              <a:gd name="connsiteY195" fmla="*/ 948466 h 1898357"/>
              <a:gd name="connsiteX196" fmla="*/ 1422870 w 1886229"/>
              <a:gd name="connsiteY196" fmla="*/ 944665 h 1898357"/>
              <a:gd name="connsiteX197" fmla="*/ 1412822 w 1886229"/>
              <a:gd name="connsiteY197" fmla="*/ 941688 h 1898357"/>
              <a:gd name="connsiteX198" fmla="*/ 1402450 w 1886229"/>
              <a:gd name="connsiteY198" fmla="*/ 939152 h 1898357"/>
              <a:gd name="connsiteX199" fmla="*/ 1392518 w 1886229"/>
              <a:gd name="connsiteY199" fmla="*/ 936940 h 1898357"/>
              <a:gd name="connsiteX200" fmla="*/ 1382261 w 1886229"/>
              <a:gd name="connsiteY200" fmla="*/ 935170 h 1898357"/>
              <a:gd name="connsiteX201" fmla="*/ 1372062 w 1886229"/>
              <a:gd name="connsiteY201" fmla="*/ 933783 h 1898357"/>
              <a:gd name="connsiteX202" fmla="*/ 1361655 w 1886229"/>
              <a:gd name="connsiteY202" fmla="*/ 933602 h 1898357"/>
              <a:gd name="connsiteX203" fmla="*/ 1351410 w 1886229"/>
              <a:gd name="connsiteY203" fmla="*/ 933201 h 1898357"/>
              <a:gd name="connsiteX204" fmla="*/ 1341061 w 1886229"/>
              <a:gd name="connsiteY204" fmla="*/ 933404 h 1898357"/>
              <a:gd name="connsiteX205" fmla="*/ 1330607 w 1886229"/>
              <a:gd name="connsiteY205" fmla="*/ 934210 h 1898357"/>
              <a:gd name="connsiteX206" fmla="*/ 1320432 w 1886229"/>
              <a:gd name="connsiteY206" fmla="*/ 935561 h 1898357"/>
              <a:gd name="connsiteX207" fmla="*/ 1310315 w 1886229"/>
              <a:gd name="connsiteY207" fmla="*/ 937295 h 1898357"/>
              <a:gd name="connsiteX208" fmla="*/ 1300093 w 1886229"/>
              <a:gd name="connsiteY208" fmla="*/ 939632 h 1898357"/>
              <a:gd name="connsiteX209" fmla="*/ 1290371 w 1886229"/>
              <a:gd name="connsiteY209" fmla="*/ 942677 h 1898357"/>
              <a:gd name="connsiteX210" fmla="*/ 1280810 w 1886229"/>
              <a:gd name="connsiteY210" fmla="*/ 945502 h 1898357"/>
              <a:gd name="connsiteX211" fmla="*/ 1270821 w 1886229"/>
              <a:gd name="connsiteY211" fmla="*/ 949371 h 1898357"/>
              <a:gd name="connsiteX212" fmla="*/ 1261273 w 1886229"/>
              <a:gd name="connsiteY212" fmla="*/ 953565 h 1898357"/>
              <a:gd name="connsiteX213" fmla="*/ 1252165 w 1886229"/>
              <a:gd name="connsiteY213" fmla="*/ 958083 h 1898357"/>
              <a:gd name="connsiteX214" fmla="*/ 1243174 w 1886229"/>
              <a:gd name="connsiteY214" fmla="*/ 963368 h 1898357"/>
              <a:gd name="connsiteX215" fmla="*/ 1234183 w 1886229"/>
              <a:gd name="connsiteY215" fmla="*/ 968652 h 1898357"/>
              <a:gd name="connsiteX216" fmla="*/ 1225307 w 1886229"/>
              <a:gd name="connsiteY216" fmla="*/ 974702 h 1898357"/>
              <a:gd name="connsiteX217" fmla="*/ 1217314 w 1886229"/>
              <a:gd name="connsiteY217" fmla="*/ 981401 h 1898357"/>
              <a:gd name="connsiteX218" fmla="*/ 1209158 w 1886229"/>
              <a:gd name="connsiteY218" fmla="*/ 988321 h 1898357"/>
              <a:gd name="connsiteX219" fmla="*/ 1201223 w 1886229"/>
              <a:gd name="connsiteY219" fmla="*/ 995404 h 1898357"/>
              <a:gd name="connsiteX220" fmla="*/ 1193624 w 1886229"/>
              <a:gd name="connsiteY220" fmla="*/ 1003414 h 1898357"/>
              <a:gd name="connsiteX221" fmla="*/ 1186849 w 1886229"/>
              <a:gd name="connsiteY221" fmla="*/ 1011691 h 1898357"/>
              <a:gd name="connsiteX222" fmla="*/ 1179969 w 1886229"/>
              <a:gd name="connsiteY222" fmla="*/ 1020572 h 1898357"/>
              <a:gd name="connsiteX223" fmla="*/ 1173693 w 1886229"/>
              <a:gd name="connsiteY223" fmla="*/ 1029556 h 1898357"/>
              <a:gd name="connsiteX224" fmla="*/ 1167638 w 1886229"/>
              <a:gd name="connsiteY224" fmla="*/ 1038703 h 1898357"/>
              <a:gd name="connsiteX225" fmla="*/ 1162406 w 1886229"/>
              <a:gd name="connsiteY225" fmla="*/ 1048117 h 1898357"/>
              <a:gd name="connsiteX226" fmla="*/ 1157835 w 1886229"/>
              <a:gd name="connsiteY226" fmla="*/ 1058017 h 1898357"/>
              <a:gd name="connsiteX227" fmla="*/ 1153810 w 1886229"/>
              <a:gd name="connsiteY227" fmla="*/ 1067639 h 1898357"/>
              <a:gd name="connsiteX228" fmla="*/ 1149785 w 1886229"/>
              <a:gd name="connsiteY228" fmla="*/ 1077260 h 1898357"/>
              <a:gd name="connsiteX229" fmla="*/ 1146642 w 1886229"/>
              <a:gd name="connsiteY229" fmla="*/ 1087531 h 1898357"/>
              <a:gd name="connsiteX230" fmla="*/ 1144102 w 1886229"/>
              <a:gd name="connsiteY230" fmla="*/ 1097906 h 1898357"/>
              <a:gd name="connsiteX231" fmla="*/ 1141724 w 1886229"/>
              <a:gd name="connsiteY231" fmla="*/ 1108061 h 1898357"/>
              <a:gd name="connsiteX232" fmla="*/ 1140112 w 1886229"/>
              <a:gd name="connsiteY232" fmla="*/ 1118099 h 1898357"/>
              <a:gd name="connsiteX233" fmla="*/ 1138942 w 1886229"/>
              <a:gd name="connsiteY233" fmla="*/ 1128462 h 1898357"/>
              <a:gd name="connsiteX234" fmla="*/ 1138374 w 1886229"/>
              <a:gd name="connsiteY234" fmla="*/ 1138929 h 1898357"/>
              <a:gd name="connsiteX235" fmla="*/ 1138189 w 1886229"/>
              <a:gd name="connsiteY235" fmla="*/ 1149338 h 1898357"/>
              <a:gd name="connsiteX236" fmla="*/ 1138167 w 1886229"/>
              <a:gd name="connsiteY236" fmla="*/ 1159526 h 1898357"/>
              <a:gd name="connsiteX237" fmla="*/ 1139293 w 1886229"/>
              <a:gd name="connsiteY237" fmla="*/ 1169540 h 1898357"/>
              <a:gd name="connsiteX238" fmla="*/ 1140640 w 1886229"/>
              <a:gd name="connsiteY238" fmla="*/ 1179716 h 1898357"/>
              <a:gd name="connsiteX239" fmla="*/ 1142370 w 1886229"/>
              <a:gd name="connsiteY239" fmla="*/ 1189833 h 1898357"/>
              <a:gd name="connsiteX240" fmla="*/ 1144703 w 1886229"/>
              <a:gd name="connsiteY240" fmla="*/ 1200055 h 1898357"/>
              <a:gd name="connsiteX241" fmla="*/ 1147581 w 1886229"/>
              <a:gd name="connsiteY241" fmla="*/ 1209998 h 1898357"/>
              <a:gd name="connsiteX242" fmla="*/ 1150680 w 1886229"/>
              <a:gd name="connsiteY242" fmla="*/ 1220104 h 1898357"/>
              <a:gd name="connsiteX243" fmla="*/ 1154266 w 1886229"/>
              <a:gd name="connsiteY243" fmla="*/ 1229548 h 1898357"/>
              <a:gd name="connsiteX244" fmla="*/ 1158618 w 1886229"/>
              <a:gd name="connsiteY244" fmla="*/ 1238875 h 1898357"/>
              <a:gd name="connsiteX245" fmla="*/ 1163190 w 1886229"/>
              <a:gd name="connsiteY245" fmla="*/ 1248365 h 1898357"/>
              <a:gd name="connsiteX246" fmla="*/ 1168087 w 1886229"/>
              <a:gd name="connsiteY246" fmla="*/ 1257413 h 1898357"/>
              <a:gd name="connsiteX247" fmla="*/ 1173912 w 1886229"/>
              <a:gd name="connsiteY247" fmla="*/ 1266125 h 1898357"/>
              <a:gd name="connsiteX248" fmla="*/ 1179738 w 1886229"/>
              <a:gd name="connsiteY248" fmla="*/ 1274836 h 1898357"/>
              <a:gd name="connsiteX249" fmla="*/ 1186108 w 1886229"/>
              <a:gd name="connsiteY249" fmla="*/ 1283269 h 1898357"/>
              <a:gd name="connsiteX250" fmla="*/ 1193024 w 1886229"/>
              <a:gd name="connsiteY250" fmla="*/ 1291423 h 1898357"/>
              <a:gd name="connsiteX251" fmla="*/ 1200647 w 1886229"/>
              <a:gd name="connsiteY251" fmla="*/ 1299078 h 1898357"/>
              <a:gd name="connsiteX252" fmla="*/ 1208433 w 1886229"/>
              <a:gd name="connsiteY252" fmla="*/ 1306512 h 1898357"/>
              <a:gd name="connsiteX253" fmla="*/ 1216544 w 1886229"/>
              <a:gd name="connsiteY253" fmla="*/ 1313505 h 1898357"/>
              <a:gd name="connsiteX254" fmla="*/ 1225258 w 1886229"/>
              <a:gd name="connsiteY254" fmla="*/ 1320602 h 1898357"/>
              <a:gd name="connsiteX255" fmla="*/ 1234401 w 1886229"/>
              <a:gd name="connsiteY255" fmla="*/ 1326655 h 1898357"/>
              <a:gd name="connsiteX256" fmla="*/ 1243266 w 1886229"/>
              <a:gd name="connsiteY256" fmla="*/ 1332163 h 1898357"/>
              <a:gd name="connsiteX257" fmla="*/ 1252514 w 1886229"/>
              <a:gd name="connsiteY257" fmla="*/ 1337612 h 1898357"/>
              <a:gd name="connsiteX258" fmla="*/ 1262028 w 1886229"/>
              <a:gd name="connsiteY258" fmla="*/ 1342237 h 1898357"/>
              <a:gd name="connsiteX259" fmla="*/ 1271647 w 1886229"/>
              <a:gd name="connsiteY259" fmla="*/ 1346259 h 1898357"/>
              <a:gd name="connsiteX260" fmla="*/ 1281208 w 1886229"/>
              <a:gd name="connsiteY260" fmla="*/ 1349897 h 1898357"/>
              <a:gd name="connsiteX261" fmla="*/ 1291093 w 1886229"/>
              <a:gd name="connsiteY261" fmla="*/ 1353095 h 1898357"/>
              <a:gd name="connsiteX262" fmla="*/ 1301083 w 1886229"/>
              <a:gd name="connsiteY262" fmla="*/ 1355689 h 1898357"/>
              <a:gd name="connsiteX263" fmla="*/ 1311235 w 1886229"/>
              <a:gd name="connsiteY263" fmla="*/ 1358063 h 1898357"/>
              <a:gd name="connsiteX264" fmla="*/ 1321109 w 1886229"/>
              <a:gd name="connsiteY264" fmla="*/ 1359891 h 1898357"/>
              <a:gd name="connsiteX265" fmla="*/ 1331250 w 1886229"/>
              <a:gd name="connsiteY265" fmla="*/ 1360896 h 1898357"/>
              <a:gd name="connsiteX266" fmla="*/ 1341170 w 1886229"/>
              <a:gd name="connsiteY266" fmla="*/ 1361738 h 1898357"/>
              <a:gd name="connsiteX267" fmla="*/ 1351357 w 1886229"/>
              <a:gd name="connsiteY267" fmla="*/ 1361756 h 1898357"/>
              <a:gd name="connsiteX268" fmla="*/ 1361544 w 1886229"/>
              <a:gd name="connsiteY268" fmla="*/ 1361774 h 1898357"/>
              <a:gd name="connsiteX269" fmla="*/ 1371452 w 1886229"/>
              <a:gd name="connsiteY269" fmla="*/ 1361247 h 1898357"/>
              <a:gd name="connsiteX270" fmla="*/ 1381407 w 1886229"/>
              <a:gd name="connsiteY270" fmla="*/ 1359734 h 1898357"/>
              <a:gd name="connsiteX271" fmla="*/ 1381686 w 1886229"/>
              <a:gd name="connsiteY271" fmla="*/ 1360279 h 1898357"/>
              <a:gd name="connsiteX272" fmla="*/ 1382393 w 1886229"/>
              <a:gd name="connsiteY272" fmla="*/ 1359779 h 1898357"/>
              <a:gd name="connsiteX273" fmla="*/ 1390213 w 1886229"/>
              <a:gd name="connsiteY273" fmla="*/ 1358395 h 1898357"/>
              <a:gd name="connsiteX274" fmla="*/ 1398033 w 1886229"/>
              <a:gd name="connsiteY274" fmla="*/ 1357010 h 1898357"/>
              <a:gd name="connsiteX275" fmla="*/ 1405516 w 1886229"/>
              <a:gd name="connsiteY275" fmla="*/ 1354697 h 1898357"/>
              <a:gd name="connsiteX276" fmla="*/ 1413000 w 1886229"/>
              <a:gd name="connsiteY276" fmla="*/ 1352384 h 1898357"/>
              <a:gd name="connsiteX277" fmla="*/ 1420170 w 1886229"/>
              <a:gd name="connsiteY277" fmla="*/ 1351881 h 1898357"/>
              <a:gd name="connsiteX278" fmla="*/ 1427398 w 1886229"/>
              <a:gd name="connsiteY278" fmla="*/ 1351762 h 1898357"/>
              <a:gd name="connsiteX279" fmla="*/ 1434302 w 1886229"/>
              <a:gd name="connsiteY279" fmla="*/ 1352083 h 1898357"/>
              <a:gd name="connsiteX280" fmla="*/ 1440880 w 1886229"/>
              <a:gd name="connsiteY280" fmla="*/ 1352846 h 1898357"/>
              <a:gd name="connsiteX281" fmla="*/ 1447738 w 1886229"/>
              <a:gd name="connsiteY281" fmla="*/ 1354154 h 1898357"/>
              <a:gd name="connsiteX282" fmla="*/ 1454212 w 1886229"/>
              <a:gd name="connsiteY282" fmla="*/ 1355520 h 1898357"/>
              <a:gd name="connsiteX283" fmla="*/ 1460361 w 1886229"/>
              <a:gd name="connsiteY283" fmla="*/ 1357327 h 1898357"/>
              <a:gd name="connsiteX284" fmla="*/ 1466244 w 1886229"/>
              <a:gd name="connsiteY284" fmla="*/ 1359958 h 1898357"/>
              <a:gd name="connsiteX285" fmla="*/ 1471581 w 1886229"/>
              <a:gd name="connsiteY285" fmla="*/ 1362868 h 1898357"/>
              <a:gd name="connsiteX286" fmla="*/ 1476756 w 1886229"/>
              <a:gd name="connsiteY286" fmla="*/ 1365998 h 1898357"/>
              <a:gd name="connsiteX287" fmla="*/ 1481827 w 1886229"/>
              <a:gd name="connsiteY287" fmla="*/ 1369732 h 1898357"/>
              <a:gd name="connsiteX288" fmla="*/ 1485969 w 1886229"/>
              <a:gd name="connsiteY288" fmla="*/ 1373803 h 1898357"/>
              <a:gd name="connsiteX289" fmla="*/ 1490008 w 1886229"/>
              <a:gd name="connsiteY289" fmla="*/ 1378477 h 1898357"/>
              <a:gd name="connsiteX290" fmla="*/ 1493663 w 1886229"/>
              <a:gd name="connsiteY290" fmla="*/ 1383210 h 1898357"/>
              <a:gd name="connsiteX291" fmla="*/ 1496448 w 1886229"/>
              <a:gd name="connsiteY291" fmla="*/ 1388662 h 1898357"/>
              <a:gd name="connsiteX292" fmla="*/ 1499070 w 1886229"/>
              <a:gd name="connsiteY292" fmla="*/ 1394335 h 1898357"/>
              <a:gd name="connsiteX293" fmla="*/ 1501043 w 1886229"/>
              <a:gd name="connsiteY293" fmla="*/ 1400890 h 1898357"/>
              <a:gd name="connsiteX294" fmla="*/ 1502413 w 1886229"/>
              <a:gd name="connsiteY294" fmla="*/ 1407341 h 1898357"/>
              <a:gd name="connsiteX295" fmla="*/ 1503296 w 1886229"/>
              <a:gd name="connsiteY295" fmla="*/ 1414454 h 1898357"/>
              <a:gd name="connsiteX296" fmla="*/ 1503250 w 1886229"/>
              <a:gd name="connsiteY296" fmla="*/ 1421904 h 1898357"/>
              <a:gd name="connsiteX297" fmla="*/ 1502879 w 1886229"/>
              <a:gd name="connsiteY297" fmla="*/ 1429795 h 1898357"/>
              <a:gd name="connsiteX298" fmla="*/ 1501801 w 1886229"/>
              <a:gd name="connsiteY298" fmla="*/ 1438185 h 1898357"/>
              <a:gd name="connsiteX299" fmla="*/ 1499574 w 1886229"/>
              <a:gd name="connsiteY299" fmla="*/ 1446750 h 1898357"/>
              <a:gd name="connsiteX300" fmla="*/ 1496860 w 1886229"/>
              <a:gd name="connsiteY300" fmla="*/ 1455976 h 1898357"/>
              <a:gd name="connsiteX301" fmla="*/ 1493218 w 1886229"/>
              <a:gd name="connsiteY301" fmla="*/ 1465540 h 1898357"/>
              <a:gd name="connsiteX302" fmla="*/ 1489030 w 1886229"/>
              <a:gd name="connsiteY302" fmla="*/ 1475382 h 1898357"/>
              <a:gd name="connsiteX303" fmla="*/ 1483915 w 1886229"/>
              <a:gd name="connsiteY303" fmla="*/ 1485561 h 1898357"/>
              <a:gd name="connsiteX304" fmla="*/ 1477546 w 1886229"/>
              <a:gd name="connsiteY304" fmla="*/ 1496518 h 1898357"/>
              <a:gd name="connsiteX305" fmla="*/ 1470794 w 1886229"/>
              <a:gd name="connsiteY305" fmla="*/ 1507534 h 1898357"/>
              <a:gd name="connsiteX306" fmla="*/ 1463010 w 1886229"/>
              <a:gd name="connsiteY306" fmla="*/ 1519490 h 1898357"/>
              <a:gd name="connsiteX307" fmla="*/ 1454077 w 1886229"/>
              <a:gd name="connsiteY307" fmla="*/ 1531620 h 1898357"/>
              <a:gd name="connsiteX308" fmla="*/ 1443996 w 1886229"/>
              <a:gd name="connsiteY308" fmla="*/ 1543926 h 1898357"/>
              <a:gd name="connsiteX309" fmla="*/ 1437929 w 1886229"/>
              <a:gd name="connsiteY309" fmla="*/ 1551703 h 1898357"/>
              <a:gd name="connsiteX310" fmla="*/ 1432731 w 1886229"/>
              <a:gd name="connsiteY310" fmla="*/ 1558761 h 1898357"/>
              <a:gd name="connsiteX311" fmla="*/ 1428242 w 1886229"/>
              <a:gd name="connsiteY311" fmla="*/ 1565319 h 1898357"/>
              <a:gd name="connsiteX312" fmla="*/ 1424681 w 1886229"/>
              <a:gd name="connsiteY312" fmla="*/ 1571541 h 1898357"/>
              <a:gd name="connsiteX313" fmla="*/ 1395956 w 1886229"/>
              <a:gd name="connsiteY313" fmla="*/ 1606854 h 1898357"/>
              <a:gd name="connsiteX314" fmla="*/ 1368369 w 1886229"/>
              <a:gd name="connsiteY314" fmla="*/ 1640624 h 1898357"/>
              <a:gd name="connsiteX315" fmla="*/ 1341640 w 1886229"/>
              <a:gd name="connsiteY315" fmla="*/ 1672305 h 1898357"/>
              <a:gd name="connsiteX316" fmla="*/ 1315607 w 1886229"/>
              <a:gd name="connsiteY316" fmla="*/ 1702116 h 1898357"/>
              <a:gd name="connsiteX317" fmla="*/ 1291859 w 1886229"/>
              <a:gd name="connsiteY317" fmla="*/ 1730210 h 1898357"/>
              <a:gd name="connsiteX318" fmla="*/ 1268912 w 1886229"/>
              <a:gd name="connsiteY318" fmla="*/ 1755831 h 1898357"/>
              <a:gd name="connsiteX319" fmla="*/ 1247809 w 1886229"/>
              <a:gd name="connsiteY319" fmla="*/ 1779409 h 1898357"/>
              <a:gd name="connsiteX320" fmla="*/ 1228169 w 1886229"/>
              <a:gd name="connsiteY320" fmla="*/ 1801002 h 1898357"/>
              <a:gd name="connsiteX321" fmla="*/ 1194850 w 1886229"/>
              <a:gd name="connsiteY321" fmla="*/ 1837014 h 1898357"/>
              <a:gd name="connsiteX322" fmla="*/ 1169721 w 1886229"/>
              <a:gd name="connsiteY322" fmla="*/ 1863751 h 1898357"/>
              <a:gd name="connsiteX323" fmla="*/ 1153654 w 1886229"/>
              <a:gd name="connsiteY323" fmla="*/ 1880492 h 1898357"/>
              <a:gd name="connsiteX324" fmla="*/ 1147679 w 1886229"/>
              <a:gd name="connsiteY324" fmla="*/ 1886296 h 1898357"/>
              <a:gd name="connsiteX325" fmla="*/ 1145069 w 1886229"/>
              <a:gd name="connsiteY325" fmla="*/ 1888456 h 1898357"/>
              <a:gd name="connsiteX326" fmla="*/ 1142841 w 1886229"/>
              <a:gd name="connsiteY326" fmla="*/ 1890558 h 1898357"/>
              <a:gd name="connsiteX327" fmla="*/ 1140010 w 1886229"/>
              <a:gd name="connsiteY327" fmla="*/ 1892555 h 1898357"/>
              <a:gd name="connsiteX328" fmla="*/ 1137446 w 1886229"/>
              <a:gd name="connsiteY328" fmla="*/ 1893728 h 1898357"/>
              <a:gd name="connsiteX329" fmla="*/ 1134499 w 1886229"/>
              <a:gd name="connsiteY329" fmla="*/ 1894960 h 1898357"/>
              <a:gd name="connsiteX330" fmla="*/ 1131552 w 1886229"/>
              <a:gd name="connsiteY330" fmla="*/ 1896191 h 1898357"/>
              <a:gd name="connsiteX331" fmla="*/ 1128548 w 1886229"/>
              <a:gd name="connsiteY331" fmla="*/ 1897040 h 1898357"/>
              <a:gd name="connsiteX332" fmla="*/ 1125322 w 1886229"/>
              <a:gd name="connsiteY332" fmla="*/ 1897726 h 1898357"/>
              <a:gd name="connsiteX333" fmla="*/ 1122039 w 1886229"/>
              <a:gd name="connsiteY333" fmla="*/ 1898029 h 1898357"/>
              <a:gd name="connsiteX334" fmla="*/ 1119301 w 1886229"/>
              <a:gd name="connsiteY334" fmla="*/ 1898054 h 1898357"/>
              <a:gd name="connsiteX335" fmla="*/ 1116017 w 1886229"/>
              <a:gd name="connsiteY335" fmla="*/ 1898357 h 1898357"/>
              <a:gd name="connsiteX336" fmla="*/ 1112780 w 1886229"/>
              <a:gd name="connsiteY336" fmla="*/ 1897674 h 1898357"/>
              <a:gd name="connsiteX337" fmla="*/ 1109763 w 1886229"/>
              <a:gd name="connsiteY337" fmla="*/ 1897154 h 1898357"/>
              <a:gd name="connsiteX338" fmla="*/ 1106688 w 1886229"/>
              <a:gd name="connsiteY338" fmla="*/ 1896250 h 1898357"/>
              <a:gd name="connsiteX339" fmla="*/ 1103776 w 1886229"/>
              <a:gd name="connsiteY339" fmla="*/ 1895126 h 1898357"/>
              <a:gd name="connsiteX340" fmla="*/ 1100643 w 1886229"/>
              <a:gd name="connsiteY340" fmla="*/ 1893839 h 1898357"/>
              <a:gd name="connsiteX341" fmla="*/ 1091291 w 1886229"/>
              <a:gd name="connsiteY341" fmla="*/ 1888994 h 1898357"/>
              <a:gd name="connsiteX342" fmla="*/ 1069721 w 1886229"/>
              <a:gd name="connsiteY342" fmla="*/ 1877192 h 1898357"/>
              <a:gd name="connsiteX343" fmla="*/ 1035771 w 1886229"/>
              <a:gd name="connsiteY343" fmla="*/ 1858654 h 1898357"/>
              <a:gd name="connsiteX344" fmla="*/ 1014967 w 1886229"/>
              <a:gd name="connsiteY344" fmla="*/ 1846736 h 1898357"/>
              <a:gd name="connsiteX345" fmla="*/ 991355 w 1886229"/>
              <a:gd name="connsiteY345" fmla="*/ 1833090 h 1898357"/>
              <a:gd name="connsiteX346" fmla="*/ 965097 w 1886229"/>
              <a:gd name="connsiteY346" fmla="*/ 1817496 h 1898357"/>
              <a:gd name="connsiteX347" fmla="*/ 936414 w 1886229"/>
              <a:gd name="connsiteY347" fmla="*/ 1800116 h 1898357"/>
              <a:gd name="connsiteX348" fmla="*/ 905364 w 1886229"/>
              <a:gd name="connsiteY348" fmla="*/ 1781333 h 1898357"/>
              <a:gd name="connsiteX349" fmla="*/ 871831 w 1886229"/>
              <a:gd name="connsiteY349" fmla="*/ 1760382 h 1898357"/>
              <a:gd name="connsiteX350" fmla="*/ 836477 w 1886229"/>
              <a:gd name="connsiteY350" fmla="*/ 1737749 h 1898357"/>
              <a:gd name="connsiteX351" fmla="*/ 798697 w 1886229"/>
              <a:gd name="connsiteY351" fmla="*/ 1713330 h 1898357"/>
              <a:gd name="connsiteX352" fmla="*/ 759641 w 1886229"/>
              <a:gd name="connsiteY352" fmla="*/ 1686951 h 1898357"/>
              <a:gd name="connsiteX353" fmla="*/ 717939 w 1886229"/>
              <a:gd name="connsiteY353" fmla="*/ 1658623 h 1898357"/>
              <a:gd name="connsiteX354" fmla="*/ 711929 w 1886229"/>
              <a:gd name="connsiteY354" fmla="*/ 1653857 h 1898357"/>
              <a:gd name="connsiteX355" fmla="*/ 705036 w 1886229"/>
              <a:gd name="connsiteY355" fmla="*/ 1648442 h 1898357"/>
              <a:gd name="connsiteX356" fmla="*/ 698202 w 1886229"/>
              <a:gd name="connsiteY356" fmla="*/ 1643409 h 1898357"/>
              <a:gd name="connsiteX357" fmla="*/ 691530 w 1886229"/>
              <a:gd name="connsiteY357" fmla="*/ 1638156 h 1898357"/>
              <a:gd name="connsiteX358" fmla="*/ 685461 w 1886229"/>
              <a:gd name="connsiteY358" fmla="*/ 1633007 h 1898357"/>
              <a:gd name="connsiteX359" fmla="*/ 679834 w 1886229"/>
              <a:gd name="connsiteY359" fmla="*/ 1628182 h 1898357"/>
              <a:gd name="connsiteX360" fmla="*/ 674751 w 1886229"/>
              <a:gd name="connsiteY360" fmla="*/ 1623079 h 1898357"/>
              <a:gd name="connsiteX361" fmla="*/ 669948 w 1886229"/>
              <a:gd name="connsiteY361" fmla="*/ 1618521 h 1898357"/>
              <a:gd name="connsiteX362" fmla="*/ 665527 w 1886229"/>
              <a:gd name="connsiteY362" fmla="*/ 1613905 h 1898357"/>
              <a:gd name="connsiteX363" fmla="*/ 661709 w 1886229"/>
              <a:gd name="connsiteY363" fmla="*/ 1609393 h 1898357"/>
              <a:gd name="connsiteX364" fmla="*/ 658054 w 1886229"/>
              <a:gd name="connsiteY364" fmla="*/ 1604661 h 1898357"/>
              <a:gd name="connsiteX365" fmla="*/ 654677 w 1886229"/>
              <a:gd name="connsiteY365" fmla="*/ 1600473 h 1898357"/>
              <a:gd name="connsiteX366" fmla="*/ 652229 w 1886229"/>
              <a:gd name="connsiteY366" fmla="*/ 1595949 h 1898357"/>
              <a:gd name="connsiteX367" fmla="*/ 649455 w 1886229"/>
              <a:gd name="connsiteY367" fmla="*/ 1591866 h 1898357"/>
              <a:gd name="connsiteX368" fmla="*/ 647506 w 1886229"/>
              <a:gd name="connsiteY368" fmla="*/ 1588049 h 1898357"/>
              <a:gd name="connsiteX369" fmla="*/ 645661 w 1886229"/>
              <a:gd name="connsiteY369" fmla="*/ 1583629 h 1898357"/>
              <a:gd name="connsiteX370" fmla="*/ 644256 w 1886229"/>
              <a:gd name="connsiteY370" fmla="*/ 1579534 h 1898357"/>
              <a:gd name="connsiteX371" fmla="*/ 642910 w 1886229"/>
              <a:gd name="connsiteY371" fmla="*/ 1575821 h 1898357"/>
              <a:gd name="connsiteX372" fmla="*/ 642167 w 1886229"/>
              <a:gd name="connsiteY372" fmla="*/ 1572213 h 1898357"/>
              <a:gd name="connsiteX373" fmla="*/ 641587 w 1886229"/>
              <a:gd name="connsiteY373" fmla="*/ 1568384 h 1898357"/>
              <a:gd name="connsiteX374" fmla="*/ 641227 w 1886229"/>
              <a:gd name="connsiteY374" fmla="*/ 1564717 h 1898357"/>
              <a:gd name="connsiteX375" fmla="*/ 641470 w 1886229"/>
              <a:gd name="connsiteY375" fmla="*/ 1561154 h 1898357"/>
              <a:gd name="connsiteX376" fmla="*/ 641771 w 1886229"/>
              <a:gd name="connsiteY376" fmla="*/ 1557975 h 1898357"/>
              <a:gd name="connsiteX377" fmla="*/ 642235 w 1886229"/>
              <a:gd name="connsiteY377" fmla="*/ 1554575 h 1898357"/>
              <a:gd name="connsiteX378" fmla="*/ 642919 w 1886229"/>
              <a:gd name="connsiteY378" fmla="*/ 1551337 h 1898357"/>
              <a:gd name="connsiteX379" fmla="*/ 643987 w 1886229"/>
              <a:gd name="connsiteY379" fmla="*/ 1548041 h 1898357"/>
              <a:gd name="connsiteX380" fmla="*/ 645054 w 1886229"/>
              <a:gd name="connsiteY380" fmla="*/ 1544745 h 1898357"/>
              <a:gd name="connsiteX381" fmla="*/ 646782 w 1886229"/>
              <a:gd name="connsiteY381" fmla="*/ 1541936 h 1898357"/>
              <a:gd name="connsiteX382" fmla="*/ 647907 w 1886229"/>
              <a:gd name="connsiteY382" fmla="*/ 1539022 h 1898357"/>
              <a:gd name="connsiteX383" fmla="*/ 650019 w 1886229"/>
              <a:gd name="connsiteY383" fmla="*/ 1536155 h 1898357"/>
              <a:gd name="connsiteX384" fmla="*/ 654242 w 1886229"/>
              <a:gd name="connsiteY384" fmla="*/ 1530421 h 1898357"/>
              <a:gd name="connsiteX385" fmla="*/ 658963 w 1886229"/>
              <a:gd name="connsiteY385" fmla="*/ 1525394 h 1898357"/>
              <a:gd name="connsiteX386" fmla="*/ 664288 w 1886229"/>
              <a:gd name="connsiteY386" fmla="*/ 1520471 h 1898357"/>
              <a:gd name="connsiteX387" fmla="*/ 670054 w 1886229"/>
              <a:gd name="connsiteY387" fmla="*/ 1515873 h 1898357"/>
              <a:gd name="connsiteX388" fmla="*/ 676261 w 1886229"/>
              <a:gd name="connsiteY388" fmla="*/ 1511600 h 1898357"/>
              <a:gd name="connsiteX389" fmla="*/ 682909 w 1886229"/>
              <a:gd name="connsiteY389" fmla="*/ 1507651 h 1898357"/>
              <a:gd name="connsiteX390" fmla="*/ 689394 w 1886229"/>
              <a:gd name="connsiteY390" fmla="*/ 1503923 h 1898357"/>
              <a:gd name="connsiteX391" fmla="*/ 696158 w 1886229"/>
              <a:gd name="connsiteY391" fmla="*/ 1500740 h 1898357"/>
              <a:gd name="connsiteX392" fmla="*/ 702922 w 1886229"/>
              <a:gd name="connsiteY392" fmla="*/ 1497557 h 1898357"/>
              <a:gd name="connsiteX393" fmla="*/ 709906 w 1886229"/>
              <a:gd name="connsiteY393" fmla="*/ 1494537 h 1898357"/>
              <a:gd name="connsiteX394" fmla="*/ 723063 w 1886229"/>
              <a:gd name="connsiteY394" fmla="*/ 1489598 h 1898357"/>
              <a:gd name="connsiteX395" fmla="*/ 735245 w 1886229"/>
              <a:gd name="connsiteY395" fmla="*/ 1485984 h 1898357"/>
              <a:gd name="connsiteX396" fmla="*/ 745351 w 1886229"/>
              <a:gd name="connsiteY396" fmla="*/ 1482880 h 1898357"/>
              <a:gd name="connsiteX397" fmla="*/ 752892 w 1886229"/>
              <a:gd name="connsiteY397" fmla="*/ 1480950 h 1898357"/>
              <a:gd name="connsiteX398" fmla="*/ 753437 w 1886229"/>
              <a:gd name="connsiteY398" fmla="*/ 1480671 h 1898357"/>
              <a:gd name="connsiteX399" fmla="*/ 753600 w 1886229"/>
              <a:gd name="connsiteY399" fmla="*/ 1480451 h 1898357"/>
              <a:gd name="connsiteX400" fmla="*/ 763497 w 1886229"/>
              <a:gd name="connsiteY400" fmla="*/ 1478554 h 1898357"/>
              <a:gd name="connsiteX401" fmla="*/ 773173 w 1886229"/>
              <a:gd name="connsiteY401" fmla="*/ 1476496 h 1898357"/>
              <a:gd name="connsiteX402" fmla="*/ 783116 w 1886229"/>
              <a:gd name="connsiteY402" fmla="*/ 1473613 h 1898357"/>
              <a:gd name="connsiteX403" fmla="*/ 792397 w 1886229"/>
              <a:gd name="connsiteY403" fmla="*/ 1470243 h 1898357"/>
              <a:gd name="connsiteX404" fmla="*/ 801783 w 1886229"/>
              <a:gd name="connsiteY404" fmla="*/ 1466270 h 1898357"/>
              <a:gd name="connsiteX405" fmla="*/ 811169 w 1886229"/>
              <a:gd name="connsiteY405" fmla="*/ 1462297 h 1898357"/>
              <a:gd name="connsiteX406" fmla="*/ 820056 w 1886229"/>
              <a:gd name="connsiteY406" fmla="*/ 1457616 h 1898357"/>
              <a:gd name="connsiteX407" fmla="*/ 828885 w 1886229"/>
              <a:gd name="connsiteY407" fmla="*/ 1452552 h 1898357"/>
              <a:gd name="connsiteX408" fmla="*/ 837656 w 1886229"/>
              <a:gd name="connsiteY408" fmla="*/ 1447106 h 1898357"/>
              <a:gd name="connsiteX409" fmla="*/ 846149 w 1886229"/>
              <a:gd name="connsiteY409" fmla="*/ 1441114 h 1898357"/>
              <a:gd name="connsiteX410" fmla="*/ 854200 w 1886229"/>
              <a:gd name="connsiteY410" fmla="*/ 1434797 h 1898357"/>
              <a:gd name="connsiteX411" fmla="*/ 862194 w 1886229"/>
              <a:gd name="connsiteY411" fmla="*/ 1428098 h 1898357"/>
              <a:gd name="connsiteX412" fmla="*/ 869526 w 1886229"/>
              <a:gd name="connsiteY412" fmla="*/ 1420911 h 1898357"/>
              <a:gd name="connsiteX413" fmla="*/ 876962 w 1886229"/>
              <a:gd name="connsiteY413" fmla="*/ 1413121 h 1898357"/>
              <a:gd name="connsiteX414" fmla="*/ 884016 w 1886229"/>
              <a:gd name="connsiteY414" fmla="*/ 1405389 h 1898357"/>
              <a:gd name="connsiteX415" fmla="*/ 890512 w 1886229"/>
              <a:gd name="connsiteY415" fmla="*/ 1396567 h 1898357"/>
              <a:gd name="connsiteX416" fmla="*/ 896730 w 1886229"/>
              <a:gd name="connsiteY416" fmla="*/ 1387200 h 1898357"/>
              <a:gd name="connsiteX417" fmla="*/ 902623 w 1886229"/>
              <a:gd name="connsiteY417" fmla="*/ 1378273 h 1898357"/>
              <a:gd name="connsiteX418" fmla="*/ 907855 w 1886229"/>
              <a:gd name="connsiteY418" fmla="*/ 1368860 h 1898357"/>
              <a:gd name="connsiteX419" fmla="*/ 912588 w 1886229"/>
              <a:gd name="connsiteY419" fmla="*/ 1358739 h 1898357"/>
              <a:gd name="connsiteX420" fmla="*/ 916834 w 1886229"/>
              <a:gd name="connsiteY420" fmla="*/ 1349280 h 1898357"/>
              <a:gd name="connsiteX421" fmla="*/ 920638 w 1886229"/>
              <a:gd name="connsiteY421" fmla="*/ 1339496 h 1898357"/>
              <a:gd name="connsiteX422" fmla="*/ 923619 w 1886229"/>
              <a:gd name="connsiteY422" fmla="*/ 1329445 h 1898357"/>
              <a:gd name="connsiteX423" fmla="*/ 926600 w 1886229"/>
              <a:gd name="connsiteY423" fmla="*/ 1319395 h 1898357"/>
              <a:gd name="connsiteX424" fmla="*/ 928757 w 1886229"/>
              <a:gd name="connsiteY424" fmla="*/ 1309078 h 1898357"/>
              <a:gd name="connsiteX425" fmla="*/ 930149 w 1886229"/>
              <a:gd name="connsiteY425" fmla="*/ 1298877 h 1898357"/>
              <a:gd name="connsiteX426" fmla="*/ 931702 w 1886229"/>
              <a:gd name="connsiteY426" fmla="*/ 1288456 h 1898357"/>
              <a:gd name="connsiteX427" fmla="*/ 932108 w 1886229"/>
              <a:gd name="connsiteY427" fmla="*/ 1278210 h 1898357"/>
              <a:gd name="connsiteX428" fmla="*/ 932513 w 1886229"/>
              <a:gd name="connsiteY428" fmla="*/ 1267963 h 1898357"/>
              <a:gd name="connsiteX429" fmla="*/ 931932 w 1886229"/>
              <a:gd name="connsiteY429" fmla="*/ 1257671 h 1898357"/>
              <a:gd name="connsiteX430" fmla="*/ 931130 w 1886229"/>
              <a:gd name="connsiteY430" fmla="*/ 1247216 h 1898357"/>
              <a:gd name="connsiteX431" fmla="*/ 929783 w 1886229"/>
              <a:gd name="connsiteY431" fmla="*/ 1237040 h 1898357"/>
              <a:gd name="connsiteX432" fmla="*/ 928054 w 1886229"/>
              <a:gd name="connsiteY432" fmla="*/ 1226923 h 1898357"/>
              <a:gd name="connsiteX433" fmla="*/ 925721 w 1886229"/>
              <a:gd name="connsiteY433" fmla="*/ 1216701 h 1898357"/>
              <a:gd name="connsiteX434" fmla="*/ 923121 w 1886229"/>
              <a:gd name="connsiteY434" fmla="*/ 1207303 h 1898357"/>
              <a:gd name="connsiteX435" fmla="*/ 920022 w 1886229"/>
              <a:gd name="connsiteY435" fmla="*/ 1197197 h 1898357"/>
              <a:gd name="connsiteX436" fmla="*/ 916378 w 1886229"/>
              <a:gd name="connsiteY436" fmla="*/ 1187371 h 1898357"/>
              <a:gd name="connsiteX437" fmla="*/ 912026 w 1886229"/>
              <a:gd name="connsiteY437" fmla="*/ 1178044 h 1898357"/>
              <a:gd name="connsiteX438" fmla="*/ 907454 w 1886229"/>
              <a:gd name="connsiteY438" fmla="*/ 1168554 h 1898357"/>
              <a:gd name="connsiteX439" fmla="*/ 902012 w 1886229"/>
              <a:gd name="connsiteY439" fmla="*/ 1159784 h 1898357"/>
              <a:gd name="connsiteX440" fmla="*/ 896732 w 1886229"/>
              <a:gd name="connsiteY440" fmla="*/ 1150794 h 1898357"/>
              <a:gd name="connsiteX441" fmla="*/ 890686 w 1886229"/>
              <a:gd name="connsiteY441" fmla="*/ 1141920 h 1898357"/>
              <a:gd name="connsiteX442" fmla="*/ 884153 w 1886229"/>
              <a:gd name="connsiteY442" fmla="*/ 1133707 h 1898357"/>
              <a:gd name="connsiteX443" fmla="*/ 877295 w 1886229"/>
              <a:gd name="connsiteY443" fmla="*/ 1125936 h 1898357"/>
              <a:gd name="connsiteX444" fmla="*/ 869997 w 1886229"/>
              <a:gd name="connsiteY444" fmla="*/ 1117840 h 1898357"/>
              <a:gd name="connsiteX445" fmla="*/ 862211 w 1886229"/>
              <a:gd name="connsiteY445" fmla="*/ 1110406 h 1898357"/>
              <a:gd name="connsiteX446" fmla="*/ 853717 w 1886229"/>
              <a:gd name="connsiteY446" fmla="*/ 1103471 h 1898357"/>
              <a:gd name="connsiteX447" fmla="*/ 845061 w 1886229"/>
              <a:gd name="connsiteY447" fmla="*/ 1096757 h 1898357"/>
              <a:gd name="connsiteX448" fmla="*/ 835860 w 1886229"/>
              <a:gd name="connsiteY448" fmla="*/ 1090322 h 1898357"/>
              <a:gd name="connsiteX449" fmla="*/ 826937 w 1886229"/>
              <a:gd name="connsiteY449" fmla="*/ 1084431 h 1898357"/>
              <a:gd name="connsiteX450" fmla="*/ 817306 w 1886229"/>
              <a:gd name="connsiteY450" fmla="*/ 1079040 h 1898357"/>
              <a:gd name="connsiteX451" fmla="*/ 807629 w 1886229"/>
              <a:gd name="connsiteY451" fmla="*/ 1074636 h 1898357"/>
              <a:gd name="connsiteX452" fmla="*/ 797953 w 1886229"/>
              <a:gd name="connsiteY452" fmla="*/ 1070231 h 1898357"/>
              <a:gd name="connsiteX453" fmla="*/ 788171 w 1886229"/>
              <a:gd name="connsiteY453" fmla="*/ 1066430 h 1898357"/>
              <a:gd name="connsiteX454" fmla="*/ 777903 w 1886229"/>
              <a:gd name="connsiteY454" fmla="*/ 1063290 h 1898357"/>
              <a:gd name="connsiteX455" fmla="*/ 767751 w 1886229"/>
              <a:gd name="connsiteY455" fmla="*/ 1060917 h 1898357"/>
              <a:gd name="connsiteX456" fmla="*/ 757981 w 1886229"/>
              <a:gd name="connsiteY456" fmla="*/ 1058485 h 1898357"/>
              <a:gd name="connsiteX457" fmla="*/ 747342 w 1886229"/>
              <a:gd name="connsiteY457" fmla="*/ 1056773 h 1898357"/>
              <a:gd name="connsiteX458" fmla="*/ 737363 w 1886229"/>
              <a:gd name="connsiteY458" fmla="*/ 1055548 h 1898357"/>
              <a:gd name="connsiteX459" fmla="*/ 726678 w 1886229"/>
              <a:gd name="connsiteY459" fmla="*/ 1054822 h 1898357"/>
              <a:gd name="connsiteX460" fmla="*/ 716108 w 1886229"/>
              <a:gd name="connsiteY460" fmla="*/ 1054862 h 1898357"/>
              <a:gd name="connsiteX461" fmla="*/ 706362 w 1886229"/>
              <a:gd name="connsiteY461" fmla="*/ 1055169 h 1898357"/>
              <a:gd name="connsiteX462" fmla="*/ 695908 w 1886229"/>
              <a:gd name="connsiteY462" fmla="*/ 1055975 h 1898357"/>
              <a:gd name="connsiteX463" fmla="*/ 685733 w 1886229"/>
              <a:gd name="connsiteY463" fmla="*/ 1057326 h 1898357"/>
              <a:gd name="connsiteX464" fmla="*/ 675616 w 1886229"/>
              <a:gd name="connsiteY464" fmla="*/ 1059060 h 1898357"/>
              <a:gd name="connsiteX465" fmla="*/ 665394 w 1886229"/>
              <a:gd name="connsiteY465" fmla="*/ 1061397 h 1898357"/>
              <a:gd name="connsiteX466" fmla="*/ 655614 w 1886229"/>
              <a:gd name="connsiteY466" fmla="*/ 1064060 h 1898357"/>
              <a:gd name="connsiteX467" fmla="*/ 645949 w 1886229"/>
              <a:gd name="connsiteY467" fmla="*/ 1067488 h 1898357"/>
              <a:gd name="connsiteX468" fmla="*/ 636285 w 1886229"/>
              <a:gd name="connsiteY468" fmla="*/ 1070916 h 1898357"/>
              <a:gd name="connsiteX469" fmla="*/ 626574 w 1886229"/>
              <a:gd name="connsiteY469" fmla="*/ 1075330 h 1898357"/>
              <a:gd name="connsiteX470" fmla="*/ 617466 w 1886229"/>
              <a:gd name="connsiteY470" fmla="*/ 1079849 h 1898357"/>
              <a:gd name="connsiteX471" fmla="*/ 608255 w 1886229"/>
              <a:gd name="connsiteY471" fmla="*/ 1084971 h 1898357"/>
              <a:gd name="connsiteX472" fmla="*/ 599321 w 1886229"/>
              <a:gd name="connsiteY472" fmla="*/ 1090638 h 1898357"/>
              <a:gd name="connsiteX473" fmla="*/ 590829 w 1886229"/>
              <a:gd name="connsiteY473" fmla="*/ 1096630 h 1898357"/>
              <a:gd name="connsiteX474" fmla="*/ 582615 w 1886229"/>
              <a:gd name="connsiteY474" fmla="*/ 1103167 h 1898357"/>
              <a:gd name="connsiteX475" fmla="*/ 574401 w 1886229"/>
              <a:gd name="connsiteY475" fmla="*/ 1109704 h 1898357"/>
              <a:gd name="connsiteX476" fmla="*/ 566361 w 1886229"/>
              <a:gd name="connsiteY476" fmla="*/ 1117390 h 1898357"/>
              <a:gd name="connsiteX477" fmla="*/ 559145 w 1886229"/>
              <a:gd name="connsiteY477" fmla="*/ 1125342 h 1898357"/>
              <a:gd name="connsiteX478" fmla="*/ 551929 w 1886229"/>
              <a:gd name="connsiteY478" fmla="*/ 1133294 h 1898357"/>
              <a:gd name="connsiteX479" fmla="*/ 545270 w 1886229"/>
              <a:gd name="connsiteY479" fmla="*/ 1142337 h 1898357"/>
              <a:gd name="connsiteX480" fmla="*/ 538774 w 1886229"/>
              <a:gd name="connsiteY480" fmla="*/ 1151159 h 1898357"/>
              <a:gd name="connsiteX481" fmla="*/ 533484 w 1886229"/>
              <a:gd name="connsiteY481" fmla="*/ 1160190 h 1898357"/>
              <a:gd name="connsiteX482" fmla="*/ 528032 w 1886229"/>
              <a:gd name="connsiteY482" fmla="*/ 1169441 h 1898357"/>
              <a:gd name="connsiteX483" fmla="*/ 523403 w 1886229"/>
              <a:gd name="connsiteY483" fmla="*/ 1178958 h 1898357"/>
              <a:gd name="connsiteX484" fmla="*/ 519158 w 1886229"/>
              <a:gd name="connsiteY484" fmla="*/ 1188418 h 1898357"/>
              <a:gd name="connsiteX485" fmla="*/ 515515 w 1886229"/>
              <a:gd name="connsiteY485" fmla="*/ 1197981 h 1898357"/>
              <a:gd name="connsiteX486" fmla="*/ 512534 w 1886229"/>
              <a:gd name="connsiteY486" fmla="*/ 1208031 h 1898357"/>
              <a:gd name="connsiteX487" fmla="*/ 509716 w 1886229"/>
              <a:gd name="connsiteY487" fmla="*/ 1217861 h 1898357"/>
              <a:gd name="connsiteX488" fmla="*/ 507338 w 1886229"/>
              <a:gd name="connsiteY488" fmla="*/ 1228016 h 1898357"/>
              <a:gd name="connsiteX489" fmla="*/ 505506 w 1886229"/>
              <a:gd name="connsiteY489" fmla="*/ 1237892 h 1898357"/>
              <a:gd name="connsiteX490" fmla="*/ 504498 w 1886229"/>
              <a:gd name="connsiteY490" fmla="*/ 1248034 h 1898357"/>
              <a:gd name="connsiteX491" fmla="*/ 503872 w 1886229"/>
              <a:gd name="connsiteY491" fmla="*/ 1258118 h 1898357"/>
              <a:gd name="connsiteX492" fmla="*/ 503629 w 1886229"/>
              <a:gd name="connsiteY492" fmla="*/ 1268144 h 1898357"/>
              <a:gd name="connsiteX493" fmla="*/ 503607 w 1886229"/>
              <a:gd name="connsiteY493" fmla="*/ 1278332 h 1898357"/>
              <a:gd name="connsiteX494" fmla="*/ 504571 w 1886229"/>
              <a:gd name="connsiteY494" fmla="*/ 1288566 h 1898357"/>
              <a:gd name="connsiteX495" fmla="*/ 505535 w 1886229"/>
              <a:gd name="connsiteY495" fmla="*/ 1298801 h 1898357"/>
              <a:gd name="connsiteX496" fmla="*/ 505094 w 1886229"/>
              <a:gd name="connsiteY496" fmla="*/ 1298476 h 1898357"/>
              <a:gd name="connsiteX497" fmla="*/ 505593 w 1886229"/>
              <a:gd name="connsiteY497" fmla="*/ 1299183 h 1898357"/>
              <a:gd name="connsiteX498" fmla="*/ 506974 w 1886229"/>
              <a:gd name="connsiteY498" fmla="*/ 1307004 h 1898357"/>
              <a:gd name="connsiteX499" fmla="*/ 508576 w 1886229"/>
              <a:gd name="connsiteY499" fmla="*/ 1314986 h 1898357"/>
              <a:gd name="connsiteX500" fmla="*/ 510886 w 1886229"/>
              <a:gd name="connsiteY500" fmla="*/ 1322470 h 1898357"/>
              <a:gd name="connsiteX501" fmla="*/ 512813 w 1886229"/>
              <a:gd name="connsiteY501" fmla="*/ 1330011 h 1898357"/>
              <a:gd name="connsiteX502" fmla="*/ 513312 w 1886229"/>
              <a:gd name="connsiteY502" fmla="*/ 1337182 h 1898357"/>
              <a:gd name="connsiteX503" fmla="*/ 513591 w 1886229"/>
              <a:gd name="connsiteY503" fmla="*/ 1344191 h 1898357"/>
              <a:gd name="connsiteX504" fmla="*/ 513267 w 1886229"/>
              <a:gd name="connsiteY504" fmla="*/ 1351095 h 1898357"/>
              <a:gd name="connsiteX505" fmla="*/ 512943 w 1886229"/>
              <a:gd name="connsiteY505" fmla="*/ 1358000 h 1898357"/>
              <a:gd name="connsiteX506" fmla="*/ 511412 w 1886229"/>
              <a:gd name="connsiteY506" fmla="*/ 1364696 h 1898357"/>
              <a:gd name="connsiteX507" fmla="*/ 510043 w 1886229"/>
              <a:gd name="connsiteY507" fmla="*/ 1371172 h 1898357"/>
              <a:gd name="connsiteX508" fmla="*/ 508014 w 1886229"/>
              <a:gd name="connsiteY508" fmla="*/ 1377160 h 1898357"/>
              <a:gd name="connsiteX509" fmla="*/ 505380 w 1886229"/>
              <a:gd name="connsiteY509" fmla="*/ 1383045 h 1898357"/>
              <a:gd name="connsiteX510" fmla="*/ 502689 w 1886229"/>
              <a:gd name="connsiteY510" fmla="*/ 1388547 h 1898357"/>
              <a:gd name="connsiteX511" fmla="*/ 499337 w 1886229"/>
              <a:gd name="connsiteY511" fmla="*/ 1393561 h 1898357"/>
              <a:gd name="connsiteX512" fmla="*/ 495763 w 1886229"/>
              <a:gd name="connsiteY512" fmla="*/ 1398413 h 1898357"/>
              <a:gd name="connsiteX513" fmla="*/ 491366 w 1886229"/>
              <a:gd name="connsiteY513" fmla="*/ 1402999 h 1898357"/>
              <a:gd name="connsiteX514" fmla="*/ 486854 w 1886229"/>
              <a:gd name="connsiteY514" fmla="*/ 1406819 h 1898357"/>
              <a:gd name="connsiteX515" fmla="*/ 482120 w 1886229"/>
              <a:gd name="connsiteY515" fmla="*/ 1410477 h 1898357"/>
              <a:gd name="connsiteX516" fmla="*/ 476505 w 1886229"/>
              <a:gd name="connsiteY516" fmla="*/ 1413485 h 1898357"/>
              <a:gd name="connsiteX517" fmla="*/ 470831 w 1886229"/>
              <a:gd name="connsiteY517" fmla="*/ 1416110 h 1898357"/>
              <a:gd name="connsiteX518" fmla="*/ 465042 w 1886229"/>
              <a:gd name="connsiteY518" fmla="*/ 1417970 h 1898357"/>
              <a:gd name="connsiteX519" fmla="*/ 457988 w 1886229"/>
              <a:gd name="connsiteY519" fmla="*/ 1419238 h 1898357"/>
              <a:gd name="connsiteX520" fmla="*/ 451259 w 1886229"/>
              <a:gd name="connsiteY520" fmla="*/ 1420065 h 1898357"/>
              <a:gd name="connsiteX521" fmla="*/ 443265 w 1886229"/>
              <a:gd name="connsiteY521" fmla="*/ 1420301 h 1898357"/>
              <a:gd name="connsiteX522" fmla="*/ 435758 w 1886229"/>
              <a:gd name="connsiteY522" fmla="*/ 1419876 h 1898357"/>
              <a:gd name="connsiteX523" fmla="*/ 427149 w 1886229"/>
              <a:gd name="connsiteY523" fmla="*/ 1418639 h 1898357"/>
              <a:gd name="connsiteX524" fmla="*/ 418806 w 1886229"/>
              <a:gd name="connsiteY524" fmla="*/ 1416577 h 1898357"/>
              <a:gd name="connsiteX525" fmla="*/ 409362 w 1886229"/>
              <a:gd name="connsiteY525" fmla="*/ 1413704 h 1898357"/>
              <a:gd name="connsiteX526" fmla="*/ 400242 w 1886229"/>
              <a:gd name="connsiteY526" fmla="*/ 1410390 h 1898357"/>
              <a:gd name="connsiteX527" fmla="*/ 389962 w 1886229"/>
              <a:gd name="connsiteY527" fmla="*/ 1405881 h 1898357"/>
              <a:gd name="connsiteX528" fmla="*/ 379786 w 1886229"/>
              <a:gd name="connsiteY528" fmla="*/ 1400769 h 1898357"/>
              <a:gd name="connsiteX529" fmla="*/ 368728 w 1886229"/>
              <a:gd name="connsiteY529" fmla="*/ 1395008 h 1898357"/>
              <a:gd name="connsiteX530" fmla="*/ 357659 w 1886229"/>
              <a:gd name="connsiteY530" fmla="*/ 1387877 h 1898357"/>
              <a:gd name="connsiteX531" fmla="*/ 345870 w 1886229"/>
              <a:gd name="connsiteY531" fmla="*/ 1379876 h 1898357"/>
              <a:gd name="connsiteX532" fmla="*/ 333745 w 1886229"/>
              <a:gd name="connsiteY532" fmla="*/ 1370947 h 1898357"/>
              <a:gd name="connsiteX533" fmla="*/ 321445 w 1886229"/>
              <a:gd name="connsiteY533" fmla="*/ 1360869 h 1898357"/>
              <a:gd name="connsiteX534" fmla="*/ 318359 w 1886229"/>
              <a:gd name="connsiteY534" fmla="*/ 1358597 h 1898357"/>
              <a:gd name="connsiteX535" fmla="*/ 287192 w 1886229"/>
              <a:gd name="connsiteY535" fmla="*/ 1332585 h 1898357"/>
              <a:gd name="connsiteX536" fmla="*/ 257627 w 1886229"/>
              <a:gd name="connsiteY536" fmla="*/ 1308092 h 1898357"/>
              <a:gd name="connsiteX537" fmla="*/ 229709 w 1886229"/>
              <a:gd name="connsiteY537" fmla="*/ 1284133 h 1898357"/>
              <a:gd name="connsiteX538" fmla="*/ 203776 w 1886229"/>
              <a:gd name="connsiteY538" fmla="*/ 1261634 h 1898357"/>
              <a:gd name="connsiteX539" fmla="*/ 179385 w 1886229"/>
              <a:gd name="connsiteY539" fmla="*/ 1240272 h 1898357"/>
              <a:gd name="connsiteX540" fmla="*/ 156979 w 1886229"/>
              <a:gd name="connsiteY540" fmla="*/ 1220371 h 1898357"/>
              <a:gd name="connsiteX541" fmla="*/ 117957 w 1886229"/>
              <a:gd name="connsiteY541" fmla="*/ 1185173 h 1898357"/>
              <a:gd name="connsiteX542" fmla="*/ 86767 w 1886229"/>
              <a:gd name="connsiteY542" fmla="*/ 1156422 h 1898357"/>
              <a:gd name="connsiteX543" fmla="*/ 63908 w 1886229"/>
              <a:gd name="connsiteY543" fmla="*/ 1134827 h 1898357"/>
              <a:gd name="connsiteX544" fmla="*/ 44635 w 1886229"/>
              <a:gd name="connsiteY544" fmla="*/ 1116213 h 1898357"/>
              <a:gd name="connsiteX545" fmla="*/ 41815 w 1886229"/>
              <a:gd name="connsiteY545" fmla="*/ 1113116 h 1898357"/>
              <a:gd name="connsiteX546" fmla="*/ 39541 w 1886229"/>
              <a:gd name="connsiteY546" fmla="*/ 1109740 h 1898357"/>
              <a:gd name="connsiteX547" fmla="*/ 37267 w 1886229"/>
              <a:gd name="connsiteY547" fmla="*/ 1106365 h 1898357"/>
              <a:gd name="connsiteX548" fmla="*/ 35538 w 1886229"/>
              <a:gd name="connsiteY548" fmla="*/ 1102710 h 1898357"/>
              <a:gd name="connsiteX549" fmla="*/ 34191 w 1886229"/>
              <a:gd name="connsiteY549" fmla="*/ 1098998 h 1898357"/>
              <a:gd name="connsiteX550" fmla="*/ 33286 w 1886229"/>
              <a:gd name="connsiteY550" fmla="*/ 1095610 h 1898357"/>
              <a:gd name="connsiteX551" fmla="*/ 32868 w 1886229"/>
              <a:gd name="connsiteY551" fmla="*/ 1091560 h 1898357"/>
              <a:gd name="connsiteX552" fmla="*/ 32287 w 1886229"/>
              <a:gd name="connsiteY552" fmla="*/ 1087731 h 1898357"/>
              <a:gd name="connsiteX553" fmla="*/ 32856 w 1886229"/>
              <a:gd name="connsiteY553" fmla="*/ 1083728 h 1898357"/>
              <a:gd name="connsiteX554" fmla="*/ 33041 w 1886229"/>
              <a:gd name="connsiteY554" fmla="*/ 1079782 h 1898357"/>
              <a:gd name="connsiteX555" fmla="*/ 34212 w 1886229"/>
              <a:gd name="connsiteY555" fmla="*/ 1075883 h 1898357"/>
              <a:gd name="connsiteX556" fmla="*/ 35662 w 1886229"/>
              <a:gd name="connsiteY556" fmla="*/ 1072529 h 1898357"/>
              <a:gd name="connsiteX557" fmla="*/ 37054 w 1886229"/>
              <a:gd name="connsiteY557" fmla="*/ 1068792 h 1898357"/>
              <a:gd name="connsiteX558" fmla="*/ 39270 w 1886229"/>
              <a:gd name="connsiteY558" fmla="*/ 1065321 h 1898357"/>
              <a:gd name="connsiteX559" fmla="*/ 41706 w 1886229"/>
              <a:gd name="connsiteY559" fmla="*/ 1062012 h 1898357"/>
              <a:gd name="connsiteX560" fmla="*/ 44363 w 1886229"/>
              <a:gd name="connsiteY560" fmla="*/ 1058867 h 1898357"/>
              <a:gd name="connsiteX561" fmla="*/ 64503 w 1886229"/>
              <a:gd name="connsiteY561" fmla="*/ 1037981 h 1898357"/>
              <a:gd name="connsiteX562" fmla="*/ 87462 w 1886229"/>
              <a:gd name="connsiteY562" fmla="*/ 1013729 h 1898357"/>
              <a:gd name="connsiteX563" fmla="*/ 117521 w 1886229"/>
              <a:gd name="connsiteY563" fmla="*/ 980759 h 1898357"/>
              <a:gd name="connsiteX564" fmla="*/ 154250 w 1886229"/>
              <a:gd name="connsiteY564" fmla="*/ 940115 h 1898357"/>
              <a:gd name="connsiteX565" fmla="*/ 174865 w 1886229"/>
              <a:gd name="connsiteY565" fmla="*/ 917199 h 1898357"/>
              <a:gd name="connsiteX566" fmla="*/ 196397 w 1886229"/>
              <a:gd name="connsiteY566" fmla="*/ 892576 h 1898357"/>
              <a:gd name="connsiteX567" fmla="*/ 219066 w 1886229"/>
              <a:gd name="connsiteY567" fmla="*/ 866409 h 1898357"/>
              <a:gd name="connsiteX568" fmla="*/ 242431 w 1886229"/>
              <a:gd name="connsiteY568" fmla="*/ 838374 h 1898357"/>
              <a:gd name="connsiteX569" fmla="*/ 267153 w 1886229"/>
              <a:gd name="connsiteY569" fmla="*/ 808958 h 1898357"/>
              <a:gd name="connsiteX570" fmla="*/ 292687 w 1886229"/>
              <a:gd name="connsiteY570" fmla="*/ 778438 h 1898357"/>
              <a:gd name="connsiteX571" fmla="*/ 298696 w 1886229"/>
              <a:gd name="connsiteY571" fmla="*/ 770278 h 1898357"/>
              <a:gd name="connsiteX572" fmla="*/ 305842 w 1886229"/>
              <a:gd name="connsiteY572" fmla="*/ 760573 h 1898357"/>
              <a:gd name="connsiteX573" fmla="*/ 315703 w 1886229"/>
              <a:gd name="connsiteY573" fmla="*/ 748106 h 1898357"/>
              <a:gd name="connsiteX574" fmla="*/ 324473 w 1886229"/>
              <a:gd name="connsiteY574" fmla="*/ 736196 h 1898357"/>
              <a:gd name="connsiteX575" fmla="*/ 332861 w 1886229"/>
              <a:gd name="connsiteY575" fmla="*/ 724344 h 1898357"/>
              <a:gd name="connsiteX576" fmla="*/ 339612 w 1886229"/>
              <a:gd name="connsiteY576" fmla="*/ 713328 h 1898357"/>
              <a:gd name="connsiteX577" fmla="*/ 345761 w 1886229"/>
              <a:gd name="connsiteY577" fmla="*/ 702209 h 1898357"/>
              <a:gd name="connsiteX578" fmla="*/ 350714 w 1886229"/>
              <a:gd name="connsiteY578" fmla="*/ 692250 h 1898357"/>
              <a:gd name="connsiteX579" fmla="*/ 355226 w 1886229"/>
              <a:gd name="connsiteY579" fmla="*/ 681967 h 1898357"/>
              <a:gd name="connsiteX580" fmla="*/ 358706 w 1886229"/>
              <a:gd name="connsiteY580" fmla="*/ 672624 h 1898357"/>
              <a:gd name="connsiteX581" fmla="*/ 361420 w 1886229"/>
              <a:gd name="connsiteY581" fmla="*/ 663397 h 1898357"/>
              <a:gd name="connsiteX582" fmla="*/ 363427 w 1886229"/>
              <a:gd name="connsiteY582" fmla="*/ 654670 h 1898357"/>
              <a:gd name="connsiteX583" fmla="*/ 364505 w 1886229"/>
              <a:gd name="connsiteY583" fmla="*/ 646280 h 1898357"/>
              <a:gd name="connsiteX584" fmla="*/ 365479 w 1886229"/>
              <a:gd name="connsiteY584" fmla="*/ 638493 h 1898357"/>
              <a:gd name="connsiteX585" fmla="*/ 364921 w 1886229"/>
              <a:gd name="connsiteY585" fmla="*/ 630940 h 1898357"/>
              <a:gd name="connsiteX586" fmla="*/ 364259 w 1886229"/>
              <a:gd name="connsiteY586" fmla="*/ 623989 h 1898357"/>
              <a:gd name="connsiteX587" fmla="*/ 362832 w 1886229"/>
              <a:gd name="connsiteY587" fmla="*/ 617155 h 1898357"/>
              <a:gd name="connsiteX588" fmla="*/ 361137 w 1886229"/>
              <a:gd name="connsiteY588" fmla="*/ 611145 h 1898357"/>
              <a:gd name="connsiteX589" fmla="*/ 358514 w 1886229"/>
              <a:gd name="connsiteY589" fmla="*/ 605472 h 1898357"/>
              <a:gd name="connsiteX590" fmla="*/ 355509 w 1886229"/>
              <a:gd name="connsiteY590" fmla="*/ 599857 h 1898357"/>
              <a:gd name="connsiteX591" fmla="*/ 351854 w 1886229"/>
              <a:gd name="connsiteY591" fmla="*/ 595125 h 1898357"/>
              <a:gd name="connsiteX592" fmla="*/ 348036 w 1886229"/>
              <a:gd name="connsiteY592" fmla="*/ 590613 h 1898357"/>
              <a:gd name="connsiteX593" fmla="*/ 343290 w 1886229"/>
              <a:gd name="connsiteY593" fmla="*/ 586438 h 1898357"/>
              <a:gd name="connsiteX594" fmla="*/ 338440 w 1886229"/>
              <a:gd name="connsiteY594" fmla="*/ 582866 h 1898357"/>
              <a:gd name="connsiteX595" fmla="*/ 333428 w 1886229"/>
              <a:gd name="connsiteY595" fmla="*/ 579515 h 1898357"/>
              <a:gd name="connsiteX596" fmla="*/ 327870 w 1886229"/>
              <a:gd name="connsiteY596" fmla="*/ 576443 h 1898357"/>
              <a:gd name="connsiteX597" fmla="*/ 322207 w 1886229"/>
              <a:gd name="connsiteY597" fmla="*/ 573974 h 1898357"/>
              <a:gd name="connsiteX598" fmla="*/ 316058 w 1886229"/>
              <a:gd name="connsiteY598" fmla="*/ 572167 h 1898357"/>
              <a:gd name="connsiteX599" fmla="*/ 309363 w 1886229"/>
              <a:gd name="connsiteY599" fmla="*/ 570639 h 1898357"/>
              <a:gd name="connsiteX600" fmla="*/ 302947 w 1886229"/>
              <a:gd name="connsiteY600" fmla="*/ 569656 h 1898357"/>
              <a:gd name="connsiteX601" fmla="*/ 296148 w 1886229"/>
              <a:gd name="connsiteY601" fmla="*/ 568731 h 1898357"/>
              <a:gd name="connsiteX602" fmla="*/ 289245 w 1886229"/>
              <a:gd name="connsiteY602" fmla="*/ 568409 h 1898357"/>
              <a:gd name="connsiteX603" fmla="*/ 282237 w 1886229"/>
              <a:gd name="connsiteY603" fmla="*/ 568691 h 1898357"/>
              <a:gd name="connsiteX604" fmla="*/ 275066 w 1886229"/>
              <a:gd name="connsiteY604" fmla="*/ 569194 h 1898357"/>
              <a:gd name="connsiteX605" fmla="*/ 259659 w 1886229"/>
              <a:gd name="connsiteY605" fmla="*/ 573495 h 1898357"/>
              <a:gd name="connsiteX606" fmla="*/ 251839 w 1886229"/>
              <a:gd name="connsiteY606" fmla="*/ 574880 h 1898357"/>
              <a:gd name="connsiteX607" fmla="*/ 244240 w 1886229"/>
              <a:gd name="connsiteY607" fmla="*/ 576427 h 1898357"/>
              <a:gd name="connsiteX608" fmla="*/ 243311 w 1886229"/>
              <a:gd name="connsiteY608" fmla="*/ 576764 h 1898357"/>
              <a:gd name="connsiteX609" fmla="*/ 243474 w 1886229"/>
              <a:gd name="connsiteY609" fmla="*/ 576544 h 1898357"/>
              <a:gd name="connsiteX610" fmla="*/ 233461 w 1886229"/>
              <a:gd name="connsiteY610" fmla="*/ 577674 h 1898357"/>
              <a:gd name="connsiteX611" fmla="*/ 223390 w 1886229"/>
              <a:gd name="connsiteY611" fmla="*/ 578422 h 1898357"/>
              <a:gd name="connsiteX612" fmla="*/ 213041 w 1886229"/>
              <a:gd name="connsiteY612" fmla="*/ 578624 h 1898357"/>
              <a:gd name="connsiteX613" fmla="*/ 203016 w 1886229"/>
              <a:gd name="connsiteY613" fmla="*/ 578386 h 1898357"/>
              <a:gd name="connsiteX614" fmla="*/ 192934 w 1886229"/>
              <a:gd name="connsiteY614" fmla="*/ 577764 h 1898357"/>
              <a:gd name="connsiteX615" fmla="*/ 183118 w 1886229"/>
              <a:gd name="connsiteY615" fmla="*/ 576319 h 1898357"/>
              <a:gd name="connsiteX616" fmla="*/ 172861 w 1886229"/>
              <a:gd name="connsiteY616" fmla="*/ 574548 h 1898357"/>
              <a:gd name="connsiteX617" fmla="*/ 162929 w 1886229"/>
              <a:gd name="connsiteY617" fmla="*/ 572337 h 1898357"/>
              <a:gd name="connsiteX618" fmla="*/ 152939 w 1886229"/>
              <a:gd name="connsiteY618" fmla="*/ 569743 h 1898357"/>
              <a:gd name="connsiteX619" fmla="*/ 143054 w 1886229"/>
              <a:gd name="connsiteY619" fmla="*/ 566545 h 1898357"/>
              <a:gd name="connsiteX620" fmla="*/ 133493 w 1886229"/>
              <a:gd name="connsiteY620" fmla="*/ 562906 h 1898357"/>
              <a:gd name="connsiteX621" fmla="*/ 123874 w 1886229"/>
              <a:gd name="connsiteY621" fmla="*/ 558884 h 1898357"/>
              <a:gd name="connsiteX622" fmla="*/ 114302 w 1886229"/>
              <a:gd name="connsiteY622" fmla="*/ 553876 h 1898357"/>
              <a:gd name="connsiteX623" fmla="*/ 105112 w 1886229"/>
              <a:gd name="connsiteY623" fmla="*/ 548810 h 1898357"/>
              <a:gd name="connsiteX624" fmla="*/ 96085 w 1886229"/>
              <a:gd name="connsiteY624" fmla="*/ 543523 h 1898357"/>
              <a:gd name="connsiteX625" fmla="*/ 87104 w 1886229"/>
              <a:gd name="connsiteY625" fmla="*/ 537250 h 1898357"/>
              <a:gd name="connsiteX626" fmla="*/ 78228 w 1886229"/>
              <a:gd name="connsiteY626" fmla="*/ 530373 h 1898357"/>
              <a:gd name="connsiteX627" fmla="*/ 70059 w 1886229"/>
              <a:gd name="connsiteY627" fmla="*/ 522997 h 1898357"/>
              <a:gd name="connsiteX628" fmla="*/ 62493 w 1886229"/>
              <a:gd name="connsiteY628" fmla="*/ 515726 h 1898357"/>
              <a:gd name="connsiteX629" fmla="*/ 54870 w 1886229"/>
              <a:gd name="connsiteY629" fmla="*/ 508071 h 1898357"/>
              <a:gd name="connsiteX630" fmla="*/ 47954 w 1886229"/>
              <a:gd name="connsiteY630" fmla="*/ 499917 h 1898357"/>
              <a:gd name="connsiteX631" fmla="*/ 41584 w 1886229"/>
              <a:gd name="connsiteY631" fmla="*/ 491484 h 1898357"/>
              <a:gd name="connsiteX632" fmla="*/ 35596 w 1886229"/>
              <a:gd name="connsiteY632" fmla="*/ 482993 h 1898357"/>
              <a:gd name="connsiteX633" fmla="*/ 29933 w 1886229"/>
              <a:gd name="connsiteY633" fmla="*/ 474061 h 1898357"/>
              <a:gd name="connsiteX634" fmla="*/ 24816 w 1886229"/>
              <a:gd name="connsiteY634" fmla="*/ 464850 h 1898357"/>
              <a:gd name="connsiteX635" fmla="*/ 20464 w 1886229"/>
              <a:gd name="connsiteY635" fmla="*/ 455523 h 1898357"/>
              <a:gd name="connsiteX636" fmla="*/ 15892 w 1886229"/>
              <a:gd name="connsiteY636" fmla="*/ 446033 h 1898357"/>
              <a:gd name="connsiteX637" fmla="*/ 12306 w 1886229"/>
              <a:gd name="connsiteY637" fmla="*/ 436589 h 1898357"/>
              <a:gd name="connsiteX638" fmla="*/ 9044 w 1886229"/>
              <a:gd name="connsiteY638" fmla="*/ 426704 h 1898357"/>
              <a:gd name="connsiteX639" fmla="*/ 6549 w 1886229"/>
              <a:gd name="connsiteY639" fmla="*/ 416703 h 1898357"/>
              <a:gd name="connsiteX640" fmla="*/ 4216 w 1886229"/>
              <a:gd name="connsiteY640" fmla="*/ 406481 h 1898357"/>
              <a:gd name="connsiteX641" fmla="*/ 2486 w 1886229"/>
              <a:gd name="connsiteY641" fmla="*/ 396363 h 1898357"/>
              <a:gd name="connsiteX642" fmla="*/ 1139 w 1886229"/>
              <a:gd name="connsiteY642" fmla="*/ 386187 h 1898357"/>
              <a:gd name="connsiteX643" fmla="*/ 13 w 1886229"/>
              <a:gd name="connsiteY643" fmla="*/ 376174 h 1898357"/>
              <a:gd name="connsiteX644" fmla="*/ 35 w 1886229"/>
              <a:gd name="connsiteY644" fmla="*/ 365986 h 1898357"/>
              <a:gd name="connsiteX645" fmla="*/ 0 w 1886229"/>
              <a:gd name="connsiteY645" fmla="*/ 355414 h 1898357"/>
              <a:gd name="connsiteX646" fmla="*/ 788 w 1886229"/>
              <a:gd name="connsiteY646" fmla="*/ 345110 h 1898357"/>
              <a:gd name="connsiteX647" fmla="*/ 1796 w 1886229"/>
              <a:gd name="connsiteY647" fmla="*/ 334967 h 1898357"/>
              <a:gd name="connsiteX648" fmla="*/ 3350 w 1886229"/>
              <a:gd name="connsiteY648" fmla="*/ 324546 h 1898357"/>
              <a:gd name="connsiteX649" fmla="*/ 5727 w 1886229"/>
              <a:gd name="connsiteY649" fmla="*/ 314392 h 1898357"/>
              <a:gd name="connsiteX650" fmla="*/ 8708 w 1886229"/>
              <a:gd name="connsiteY650" fmla="*/ 304341 h 1898357"/>
              <a:gd name="connsiteX651" fmla="*/ 11852 w 1886229"/>
              <a:gd name="connsiteY651" fmla="*/ 294070 h 1898357"/>
              <a:gd name="connsiteX652" fmla="*/ 15436 w 1886229"/>
              <a:gd name="connsiteY652" fmla="*/ 284124 h 1898357"/>
              <a:gd name="connsiteX653" fmla="*/ 19681 w 1886229"/>
              <a:gd name="connsiteY653" fmla="*/ 274665 h 1898357"/>
              <a:gd name="connsiteX654" fmla="*/ 24252 w 1886229"/>
              <a:gd name="connsiteY654" fmla="*/ 264764 h 1898357"/>
              <a:gd name="connsiteX655" fmla="*/ 29484 w 1886229"/>
              <a:gd name="connsiteY655" fmla="*/ 255351 h 1898357"/>
              <a:gd name="connsiteX656" fmla="*/ 35539 w 1886229"/>
              <a:gd name="connsiteY656" fmla="*/ 246204 h 1898357"/>
              <a:gd name="connsiteX657" fmla="*/ 41595 w 1886229"/>
              <a:gd name="connsiteY657" fmla="*/ 237057 h 1898357"/>
              <a:gd name="connsiteX658" fmla="*/ 48695 w 1886229"/>
              <a:gd name="connsiteY658" fmla="*/ 228339 h 1898357"/>
              <a:gd name="connsiteX659" fmla="*/ 55470 w 1886229"/>
              <a:gd name="connsiteY659" fmla="*/ 220062 h 1898357"/>
              <a:gd name="connsiteX660" fmla="*/ 63069 w 1886229"/>
              <a:gd name="connsiteY660" fmla="*/ 212051 h 1898357"/>
              <a:gd name="connsiteX661" fmla="*/ 71004 w 1886229"/>
              <a:gd name="connsiteY661" fmla="*/ 204969 h 1898357"/>
              <a:gd name="connsiteX662" fmla="*/ 78939 w 1886229"/>
              <a:gd name="connsiteY662" fmla="*/ 197887 h 1898357"/>
              <a:gd name="connsiteX663" fmla="*/ 87374 w 1886229"/>
              <a:gd name="connsiteY663" fmla="*/ 191512 h 1898357"/>
              <a:gd name="connsiteX664" fmla="*/ 96249 w 1886229"/>
              <a:gd name="connsiteY664" fmla="*/ 185462 h 1898357"/>
              <a:gd name="connsiteX665" fmla="*/ 104799 w 1886229"/>
              <a:gd name="connsiteY665" fmla="*/ 179853 h 1898357"/>
              <a:gd name="connsiteX666" fmla="*/ 113628 w 1886229"/>
              <a:gd name="connsiteY666" fmla="*/ 174789 h 1898357"/>
              <a:gd name="connsiteX667" fmla="*/ 123281 w 1886229"/>
              <a:gd name="connsiteY667" fmla="*/ 169992 h 1898357"/>
              <a:gd name="connsiteX668" fmla="*/ 132667 w 1886229"/>
              <a:gd name="connsiteY668" fmla="*/ 166019 h 1898357"/>
              <a:gd name="connsiteX669" fmla="*/ 142436 w 1886229"/>
              <a:gd name="connsiteY669" fmla="*/ 161987 h 1898357"/>
              <a:gd name="connsiteX670" fmla="*/ 152217 w 1886229"/>
              <a:gd name="connsiteY670" fmla="*/ 159325 h 1898357"/>
              <a:gd name="connsiteX671" fmla="*/ 161939 w 1886229"/>
              <a:gd name="connsiteY671" fmla="*/ 156280 h 1898357"/>
              <a:gd name="connsiteX672" fmla="*/ 172161 w 1886229"/>
              <a:gd name="connsiteY672" fmla="*/ 153942 h 1898357"/>
              <a:gd name="connsiteX673" fmla="*/ 182278 w 1886229"/>
              <a:gd name="connsiteY673" fmla="*/ 152208 h 1898357"/>
              <a:gd name="connsiteX674" fmla="*/ 192453 w 1886229"/>
              <a:gd name="connsiteY674" fmla="*/ 150857 h 1898357"/>
              <a:gd name="connsiteX675" fmla="*/ 202907 w 1886229"/>
              <a:gd name="connsiteY675" fmla="*/ 150051 h 1898357"/>
              <a:gd name="connsiteX676" fmla="*/ 213036 w 1886229"/>
              <a:gd name="connsiteY676" fmla="*/ 149686 h 1898357"/>
              <a:gd name="connsiteX677" fmla="*/ 223281 w 1886229"/>
              <a:gd name="connsiteY677" fmla="*/ 150087 h 1898357"/>
              <a:gd name="connsiteX678" fmla="*/ 233526 w 1886229"/>
              <a:gd name="connsiteY678" fmla="*/ 150488 h 1898357"/>
              <a:gd name="connsiteX679" fmla="*/ 244107 w 1886229"/>
              <a:gd name="connsiteY679" fmla="*/ 151818 h 1898357"/>
              <a:gd name="connsiteX680" fmla="*/ 254143 w 1886229"/>
              <a:gd name="connsiteY680" fmla="*/ 153425 h 1898357"/>
              <a:gd name="connsiteX681" fmla="*/ 264296 w 1886229"/>
              <a:gd name="connsiteY681" fmla="*/ 155799 h 1898357"/>
              <a:gd name="connsiteX682" fmla="*/ 274669 w 1886229"/>
              <a:gd name="connsiteY682" fmla="*/ 158335 h 1898357"/>
              <a:gd name="connsiteX683" fmla="*/ 284554 w 1886229"/>
              <a:gd name="connsiteY683" fmla="*/ 161533 h 1898357"/>
              <a:gd name="connsiteX684" fmla="*/ 294335 w 1886229"/>
              <a:gd name="connsiteY684" fmla="*/ 165334 h 1898357"/>
              <a:gd name="connsiteX685" fmla="*/ 304175 w 1886229"/>
              <a:gd name="connsiteY685" fmla="*/ 169518 h 1898357"/>
              <a:gd name="connsiteX686" fmla="*/ 313909 w 1886229"/>
              <a:gd name="connsiteY686" fmla="*/ 174306 h 1898357"/>
              <a:gd name="connsiteX687" fmla="*/ 323099 w 1886229"/>
              <a:gd name="connsiteY687" fmla="*/ 179372 h 1898357"/>
              <a:gd name="connsiteX688" fmla="*/ 332405 w 1886229"/>
              <a:gd name="connsiteY688" fmla="*/ 185204 h 1898357"/>
              <a:gd name="connsiteX689" fmla="*/ 341606 w 1886229"/>
              <a:gd name="connsiteY689" fmla="*/ 191640 h 1898357"/>
              <a:gd name="connsiteX690" fmla="*/ 350262 w 1886229"/>
              <a:gd name="connsiteY690" fmla="*/ 198354 h 1898357"/>
              <a:gd name="connsiteX691" fmla="*/ 358152 w 1886229"/>
              <a:gd name="connsiteY691" fmla="*/ 205185 h 1898357"/>
              <a:gd name="connsiteX692" fmla="*/ 365718 w 1886229"/>
              <a:gd name="connsiteY692" fmla="*/ 212456 h 1898357"/>
              <a:gd name="connsiteX693" fmla="*/ 373121 w 1886229"/>
              <a:gd name="connsiteY693" fmla="*/ 219949 h 1898357"/>
              <a:gd name="connsiteX694" fmla="*/ 379979 w 1886229"/>
              <a:gd name="connsiteY694" fmla="*/ 227720 h 1898357"/>
              <a:gd name="connsiteX695" fmla="*/ 386511 w 1886229"/>
              <a:gd name="connsiteY695" fmla="*/ 235932 h 1898357"/>
              <a:gd name="connsiteX696" fmla="*/ 392116 w 1886229"/>
              <a:gd name="connsiteY696" fmla="*/ 244481 h 1898357"/>
              <a:gd name="connsiteX697" fmla="*/ 397501 w 1886229"/>
              <a:gd name="connsiteY697" fmla="*/ 252868 h 1898357"/>
              <a:gd name="connsiteX698" fmla="*/ 402780 w 1886229"/>
              <a:gd name="connsiteY698" fmla="*/ 261859 h 1898357"/>
              <a:gd name="connsiteX699" fmla="*/ 407678 w 1886229"/>
              <a:gd name="connsiteY699" fmla="*/ 270907 h 1898357"/>
              <a:gd name="connsiteX700" fmla="*/ 411646 w 1886229"/>
              <a:gd name="connsiteY700" fmla="*/ 280293 h 1898357"/>
              <a:gd name="connsiteX701" fmla="*/ 415233 w 1886229"/>
              <a:gd name="connsiteY701" fmla="*/ 289737 h 1898357"/>
              <a:gd name="connsiteX702" fmla="*/ 418436 w 1886229"/>
              <a:gd name="connsiteY702" fmla="*/ 299239 h 1898357"/>
              <a:gd name="connsiteX703" fmla="*/ 421256 w 1886229"/>
              <a:gd name="connsiteY703" fmla="*/ 308799 h 1898357"/>
              <a:gd name="connsiteX704" fmla="*/ 423751 w 1886229"/>
              <a:gd name="connsiteY704" fmla="*/ 318800 h 1898357"/>
              <a:gd name="connsiteX705" fmla="*/ 425423 w 1886229"/>
              <a:gd name="connsiteY705" fmla="*/ 328535 h 1898357"/>
              <a:gd name="connsiteX706" fmla="*/ 425643 w 1886229"/>
              <a:gd name="connsiteY706" fmla="*/ 328697 h 1898357"/>
              <a:gd name="connsiteX707" fmla="*/ 425864 w 1886229"/>
              <a:gd name="connsiteY707" fmla="*/ 328860 h 1898357"/>
              <a:gd name="connsiteX708" fmla="*/ 427512 w 1886229"/>
              <a:gd name="connsiteY708" fmla="*/ 335856 h 1898357"/>
              <a:gd name="connsiteX709" fmla="*/ 430054 w 1886229"/>
              <a:gd name="connsiteY709" fmla="*/ 344871 h 1898357"/>
              <a:gd name="connsiteX710" fmla="*/ 433814 w 1886229"/>
              <a:gd name="connsiteY710" fmla="*/ 355463 h 1898357"/>
              <a:gd name="connsiteX711" fmla="*/ 437586 w 1886229"/>
              <a:gd name="connsiteY711" fmla="*/ 367425 h 1898357"/>
              <a:gd name="connsiteX712" fmla="*/ 442947 w 1886229"/>
              <a:gd name="connsiteY712" fmla="*/ 379537 h 1898357"/>
              <a:gd name="connsiteX713" fmla="*/ 445907 w 1886229"/>
              <a:gd name="connsiteY713" fmla="*/ 386138 h 1898357"/>
              <a:gd name="connsiteX714" fmla="*/ 448970 w 1886229"/>
              <a:gd name="connsiteY714" fmla="*/ 392136 h 1898357"/>
              <a:gd name="connsiteX715" fmla="*/ 452254 w 1886229"/>
              <a:gd name="connsiteY715" fmla="*/ 398296 h 1898357"/>
              <a:gd name="connsiteX716" fmla="*/ 455863 w 1886229"/>
              <a:gd name="connsiteY716" fmla="*/ 404015 h 1898357"/>
              <a:gd name="connsiteX717" fmla="*/ 459634 w 1886229"/>
              <a:gd name="connsiteY717" fmla="*/ 409513 h 1898357"/>
              <a:gd name="connsiteX718" fmla="*/ 463847 w 1886229"/>
              <a:gd name="connsiteY718" fmla="*/ 415336 h 1898357"/>
              <a:gd name="connsiteX719" fmla="*/ 468326 w 1886229"/>
              <a:gd name="connsiteY719" fmla="*/ 420335 h 1898357"/>
              <a:gd name="connsiteX720" fmla="*/ 472747 w 1886229"/>
              <a:gd name="connsiteY720" fmla="*/ 424951 h 1898357"/>
              <a:gd name="connsiteX721" fmla="*/ 477655 w 1886229"/>
              <a:gd name="connsiteY721" fmla="*/ 428906 h 1898357"/>
              <a:gd name="connsiteX722" fmla="*/ 482725 w 1886229"/>
              <a:gd name="connsiteY722" fmla="*/ 432639 h 1898357"/>
              <a:gd name="connsiteX723" fmla="*/ 487842 w 1886229"/>
              <a:gd name="connsiteY723" fmla="*/ 435387 h 1898357"/>
              <a:gd name="connsiteX724" fmla="*/ 493887 w 1886229"/>
              <a:gd name="connsiteY724" fmla="*/ 437798 h 1898357"/>
              <a:gd name="connsiteX725" fmla="*/ 496521 w 1886229"/>
              <a:gd name="connsiteY725" fmla="*/ 438376 h 1898357"/>
              <a:gd name="connsiteX726" fmla="*/ 499538 w 1886229"/>
              <a:gd name="connsiteY726" fmla="*/ 438897 h 1898357"/>
              <a:gd name="connsiteX727" fmla="*/ 502775 w 1886229"/>
              <a:gd name="connsiteY727" fmla="*/ 439580 h 1898357"/>
              <a:gd name="connsiteX728" fmla="*/ 505734 w 1886229"/>
              <a:gd name="connsiteY728" fmla="*/ 439718 h 1898357"/>
              <a:gd name="connsiteX729" fmla="*/ 508913 w 1886229"/>
              <a:gd name="connsiteY729" fmla="*/ 440018 h 1898357"/>
              <a:gd name="connsiteX730" fmla="*/ 512254 w 1886229"/>
              <a:gd name="connsiteY730" fmla="*/ 440098 h 1898357"/>
              <a:gd name="connsiteX731" fmla="*/ 515700 w 1886229"/>
              <a:gd name="connsiteY731" fmla="*/ 439574 h 1898357"/>
              <a:gd name="connsiteX732" fmla="*/ 519088 w 1886229"/>
              <a:gd name="connsiteY732" fmla="*/ 438667 h 1898357"/>
              <a:gd name="connsiteX733" fmla="*/ 522476 w 1886229"/>
              <a:gd name="connsiteY733" fmla="*/ 437760 h 1898357"/>
              <a:gd name="connsiteX734" fmla="*/ 526026 w 1886229"/>
              <a:gd name="connsiteY734" fmla="*/ 436633 h 1898357"/>
              <a:gd name="connsiteX735" fmla="*/ 529739 w 1886229"/>
              <a:gd name="connsiteY735" fmla="*/ 435285 h 1898357"/>
              <a:gd name="connsiteX736" fmla="*/ 533393 w 1886229"/>
              <a:gd name="connsiteY736" fmla="*/ 433554 h 1898357"/>
              <a:gd name="connsiteX737" fmla="*/ 537373 w 1886229"/>
              <a:gd name="connsiteY737" fmla="*/ 431382 h 1898357"/>
              <a:gd name="connsiteX738" fmla="*/ 541132 w 1886229"/>
              <a:gd name="connsiteY738" fmla="*/ 429048 h 1898357"/>
              <a:gd name="connsiteX739" fmla="*/ 545053 w 1886229"/>
              <a:gd name="connsiteY739" fmla="*/ 426493 h 1898357"/>
              <a:gd name="connsiteX740" fmla="*/ 549137 w 1886229"/>
              <a:gd name="connsiteY740" fmla="*/ 423718 h 1898357"/>
              <a:gd name="connsiteX741" fmla="*/ 557351 w 1886229"/>
              <a:gd name="connsiteY741" fmla="*/ 417180 h 1898357"/>
              <a:gd name="connsiteX742" fmla="*/ 565936 w 1886229"/>
              <a:gd name="connsiteY742" fmla="*/ 409216 h 1898357"/>
              <a:gd name="connsiteX743" fmla="*/ 588151 w 1886229"/>
              <a:gd name="connsiteY743" fmla="*/ 374892 h 1898357"/>
              <a:gd name="connsiteX744" fmla="*/ 609392 w 1886229"/>
              <a:gd name="connsiteY744" fmla="*/ 341891 h 1898357"/>
              <a:gd name="connsiteX745" fmla="*/ 629496 w 1886229"/>
              <a:gd name="connsiteY745" fmla="*/ 310435 h 1898357"/>
              <a:gd name="connsiteX746" fmla="*/ 648626 w 1886229"/>
              <a:gd name="connsiteY746" fmla="*/ 280302 h 1898357"/>
              <a:gd name="connsiteX747" fmla="*/ 665795 w 1886229"/>
              <a:gd name="connsiteY747" fmla="*/ 251446 h 1898357"/>
              <a:gd name="connsiteX748" fmla="*/ 682105 w 1886229"/>
              <a:gd name="connsiteY748" fmla="*/ 224679 h 1898357"/>
              <a:gd name="connsiteX749" fmla="*/ 710283 w 1886229"/>
              <a:gd name="connsiteY749" fmla="*/ 176717 h 1898357"/>
              <a:gd name="connsiteX750" fmla="*/ 732951 w 1886229"/>
              <a:gd name="connsiteY750" fmla="*/ 137624 h 1898357"/>
              <a:gd name="connsiteX751" fmla="*/ 749458 w 1886229"/>
              <a:gd name="connsiteY751" fmla="*/ 108281 h 1898357"/>
              <a:gd name="connsiteX752" fmla="*/ 763529 w 1886229"/>
              <a:gd name="connsiteY752" fmla="*/ 82247 h 1898357"/>
              <a:gd name="connsiteX753" fmla="*/ 766070 w 1886229"/>
              <a:gd name="connsiteY753" fmla="*/ 78335 h 1898357"/>
              <a:gd name="connsiteX754" fmla="*/ 768993 w 1886229"/>
              <a:gd name="connsiteY754" fmla="*/ 74365 h 1898357"/>
              <a:gd name="connsiteX755" fmla="*/ 772033 w 1886229"/>
              <a:gd name="connsiteY755" fmla="*/ 71161 h 1898357"/>
              <a:gd name="connsiteX756" fmla="*/ 775513 w 1886229"/>
              <a:gd name="connsiteY756" fmla="*/ 68281 h 1898357"/>
              <a:gd name="connsiteX757" fmla="*/ 779435 w 1886229"/>
              <a:gd name="connsiteY757" fmla="*/ 65726 h 1898357"/>
              <a:gd name="connsiteX758" fmla="*/ 783855 w 1886229"/>
              <a:gd name="connsiteY758" fmla="*/ 63879 h 1898357"/>
              <a:gd name="connsiteX759" fmla="*/ 788275 w 1886229"/>
              <a:gd name="connsiteY759" fmla="*/ 62032 h 1898357"/>
              <a:gd name="connsiteX760" fmla="*/ 792649 w 1886229"/>
              <a:gd name="connsiteY760" fmla="*/ 61171 h 1898357"/>
              <a:gd name="connsiteX761" fmla="*/ 797627 w 1886229"/>
              <a:gd name="connsiteY761" fmla="*/ 60414 h 1898357"/>
              <a:gd name="connsiteX762" fmla="*/ 802175 w 1886229"/>
              <a:gd name="connsiteY762" fmla="*/ 60702 h 1898357"/>
              <a:gd name="connsiteX763" fmla="*/ 806781 w 1886229"/>
              <a:gd name="connsiteY763" fmla="*/ 61373 h 1898357"/>
              <a:gd name="connsiteX764" fmla="*/ 811063 w 1886229"/>
              <a:gd name="connsiteY764" fmla="*/ 62484 h 1898357"/>
              <a:gd name="connsiteX765" fmla="*/ 815402 w 1886229"/>
              <a:gd name="connsiteY765" fmla="*/ 63979 h 1898357"/>
              <a:gd name="connsiteX766" fmla="*/ 819637 w 1886229"/>
              <a:gd name="connsiteY766" fmla="*/ 66077 h 1898357"/>
              <a:gd name="connsiteX767" fmla="*/ 823768 w 1886229"/>
              <a:gd name="connsiteY767" fmla="*/ 68779 h 1898357"/>
              <a:gd name="connsiteX768" fmla="*/ 827295 w 1886229"/>
              <a:gd name="connsiteY768" fmla="*/ 71376 h 1898357"/>
              <a:gd name="connsiteX769" fmla="*/ 848994 w 1886229"/>
              <a:gd name="connsiteY769" fmla="*/ 91777 h 1898357"/>
              <a:gd name="connsiteX770" fmla="*/ 873720 w 1886229"/>
              <a:gd name="connsiteY770" fmla="*/ 114067 h 1898357"/>
              <a:gd name="connsiteX771" fmla="*/ 906175 w 1886229"/>
              <a:gd name="connsiteY771" fmla="*/ 143409 h 1898357"/>
              <a:gd name="connsiteX772" fmla="*/ 945743 w 1886229"/>
              <a:gd name="connsiteY772" fmla="*/ 178328 h 1898357"/>
              <a:gd name="connsiteX773" fmla="*/ 990717 w 1886229"/>
              <a:gd name="connsiteY773" fmla="*/ 217910 h 1898357"/>
              <a:gd name="connsiteX774" fmla="*/ 1040763 w 1886229"/>
              <a:gd name="connsiteY774" fmla="*/ 261225 h 1898357"/>
              <a:gd name="connsiteX775" fmla="*/ 1094440 w 1886229"/>
              <a:gd name="connsiteY775" fmla="*/ 306534 h 1898357"/>
              <a:gd name="connsiteX776" fmla="*/ 1106519 w 1886229"/>
              <a:gd name="connsiteY776" fmla="*/ 316450 h 1898357"/>
              <a:gd name="connsiteX777" fmla="*/ 1118644 w 1886229"/>
              <a:gd name="connsiteY777" fmla="*/ 325379 h 1898357"/>
              <a:gd name="connsiteX778" fmla="*/ 1130375 w 1886229"/>
              <a:gd name="connsiteY778" fmla="*/ 332996 h 1898357"/>
              <a:gd name="connsiteX779" fmla="*/ 1141606 w 1886229"/>
              <a:gd name="connsiteY779" fmla="*/ 339907 h 1898357"/>
              <a:gd name="connsiteX780" fmla="*/ 1152339 w 1886229"/>
              <a:gd name="connsiteY780" fmla="*/ 346109 h 1898357"/>
              <a:gd name="connsiteX781" fmla="*/ 1162736 w 1886229"/>
              <a:gd name="connsiteY781" fmla="*/ 351384 h 1898357"/>
              <a:gd name="connsiteX782" fmla="*/ 1172575 w 1886229"/>
              <a:gd name="connsiteY782" fmla="*/ 355568 h 1898357"/>
              <a:gd name="connsiteX783" fmla="*/ 1182077 w 1886229"/>
              <a:gd name="connsiteY783" fmla="*/ 358824 h 1898357"/>
              <a:gd name="connsiteX784" fmla="*/ 1191139 w 1886229"/>
              <a:gd name="connsiteY784" fmla="*/ 361755 h 1898357"/>
              <a:gd name="connsiteX785" fmla="*/ 1200027 w 1886229"/>
              <a:gd name="connsiteY785" fmla="*/ 363538 h 1898357"/>
              <a:gd name="connsiteX786" fmla="*/ 1208091 w 1886229"/>
              <a:gd name="connsiteY786" fmla="*/ 365054 h 1898357"/>
              <a:gd name="connsiteX787" fmla="*/ 1215980 w 1886229"/>
              <a:gd name="connsiteY787" fmla="*/ 365421 h 1898357"/>
              <a:gd name="connsiteX788" fmla="*/ 1223371 w 1886229"/>
              <a:gd name="connsiteY788" fmla="*/ 365081 h 1898357"/>
              <a:gd name="connsiteX789" fmla="*/ 1230541 w 1886229"/>
              <a:gd name="connsiteY789" fmla="*/ 364578 h 1898357"/>
              <a:gd name="connsiteX790" fmla="*/ 1237154 w 1886229"/>
              <a:gd name="connsiteY790" fmla="*/ 362985 h 1898357"/>
              <a:gd name="connsiteX791" fmla="*/ 1243327 w 1886229"/>
              <a:gd name="connsiteY791" fmla="*/ 361067 h 1898357"/>
              <a:gd name="connsiteX792" fmla="*/ 1249221 w 1886229"/>
              <a:gd name="connsiteY792" fmla="*/ 358605 h 1898357"/>
              <a:gd name="connsiteX793" fmla="*/ 1254615 w 1886229"/>
              <a:gd name="connsiteY793" fmla="*/ 355434 h 1898357"/>
              <a:gd name="connsiteX794" fmla="*/ 1259349 w 1886229"/>
              <a:gd name="connsiteY794" fmla="*/ 351776 h 1898357"/>
              <a:gd name="connsiteX795" fmla="*/ 1263862 w 1886229"/>
              <a:gd name="connsiteY795" fmla="*/ 347956 h 1898357"/>
              <a:gd name="connsiteX796" fmla="*/ 1268038 w 1886229"/>
              <a:gd name="connsiteY796" fmla="*/ 343208 h 1898357"/>
              <a:gd name="connsiteX797" fmla="*/ 1271890 w 1886229"/>
              <a:gd name="connsiteY797" fmla="*/ 338901 h 1898357"/>
              <a:gd name="connsiteX798" fmla="*/ 1274802 w 1886229"/>
              <a:gd name="connsiteY798" fmla="*/ 333562 h 1898357"/>
              <a:gd name="connsiteX799" fmla="*/ 1277493 w 1886229"/>
              <a:gd name="connsiteY799" fmla="*/ 328060 h 1898357"/>
              <a:gd name="connsiteX800" fmla="*/ 1280126 w 1886229"/>
              <a:gd name="connsiteY800" fmla="*/ 322176 h 1898357"/>
              <a:gd name="connsiteX801" fmla="*/ 1282156 w 1886229"/>
              <a:gd name="connsiteY801" fmla="*/ 316187 h 1898357"/>
              <a:gd name="connsiteX802" fmla="*/ 1283524 w 1886229"/>
              <a:gd name="connsiteY802" fmla="*/ 309712 h 1898357"/>
              <a:gd name="connsiteX803" fmla="*/ 1285055 w 1886229"/>
              <a:gd name="connsiteY803" fmla="*/ 303016 h 1898357"/>
              <a:gd name="connsiteX804" fmla="*/ 1285380 w 1886229"/>
              <a:gd name="connsiteY804" fmla="*/ 296111 h 1898357"/>
              <a:gd name="connsiteX805" fmla="*/ 1285924 w 1886229"/>
              <a:gd name="connsiteY805" fmla="*/ 289369 h 1898357"/>
              <a:gd name="connsiteX806" fmla="*/ 1285645 w 1886229"/>
              <a:gd name="connsiteY806" fmla="*/ 282360 h 1898357"/>
              <a:gd name="connsiteX807" fmla="*/ 1284925 w 1886229"/>
              <a:gd name="connsiteY807" fmla="*/ 275027 h 1898357"/>
              <a:gd name="connsiteX808" fmla="*/ 1280909 w 1886229"/>
              <a:gd name="connsiteY808" fmla="*/ 260164 h 1898357"/>
              <a:gd name="connsiteX809" fmla="*/ 1279087 w 1886229"/>
              <a:gd name="connsiteY809" fmla="*/ 252019 h 1898357"/>
              <a:gd name="connsiteX810" fmla="*/ 1277706 w 1886229"/>
              <a:gd name="connsiteY810" fmla="*/ 244199 h 1898357"/>
              <a:gd name="connsiteX811" fmla="*/ 1277427 w 1886229"/>
              <a:gd name="connsiteY811" fmla="*/ 243654 h 1898357"/>
              <a:gd name="connsiteX812" fmla="*/ 1277972 w 1886229"/>
              <a:gd name="connsiteY812" fmla="*/ 243375 h 1898357"/>
              <a:gd name="connsiteX813" fmla="*/ 1276684 w 1886229"/>
              <a:gd name="connsiteY813" fmla="*/ 233582 h 1898357"/>
              <a:gd name="connsiteX814" fmla="*/ 1275940 w 1886229"/>
              <a:gd name="connsiteY814" fmla="*/ 223510 h 1898357"/>
              <a:gd name="connsiteX815" fmla="*/ 1275742 w 1886229"/>
              <a:gd name="connsiteY815" fmla="*/ 213160 h 1898357"/>
              <a:gd name="connsiteX816" fmla="*/ 1275985 w 1886229"/>
              <a:gd name="connsiteY816" fmla="*/ 203134 h 1898357"/>
              <a:gd name="connsiteX817" fmla="*/ 1276610 w 1886229"/>
              <a:gd name="connsiteY817" fmla="*/ 193050 h 1898357"/>
              <a:gd name="connsiteX818" fmla="*/ 1278060 w 1886229"/>
              <a:gd name="connsiteY818" fmla="*/ 183232 h 1898357"/>
              <a:gd name="connsiteX819" fmla="*/ 1279671 w 1886229"/>
              <a:gd name="connsiteY819" fmla="*/ 173194 h 1898357"/>
              <a:gd name="connsiteX820" fmla="*/ 1282049 w 1886229"/>
              <a:gd name="connsiteY820" fmla="*/ 163039 h 1898357"/>
              <a:gd name="connsiteX821" fmla="*/ 1284647 w 1886229"/>
              <a:gd name="connsiteY821" fmla="*/ 153047 h 1898357"/>
              <a:gd name="connsiteX822" fmla="*/ 1287848 w 1886229"/>
              <a:gd name="connsiteY822" fmla="*/ 143159 h 1898357"/>
              <a:gd name="connsiteX823" fmla="*/ 1291491 w 1886229"/>
              <a:gd name="connsiteY823" fmla="*/ 133595 h 1898357"/>
              <a:gd name="connsiteX824" fmla="*/ 1295516 w 1886229"/>
              <a:gd name="connsiteY824" fmla="*/ 123974 h 1898357"/>
              <a:gd name="connsiteX825" fmla="*/ 1300365 w 1886229"/>
              <a:gd name="connsiteY825" fmla="*/ 114619 h 1898357"/>
              <a:gd name="connsiteX826" fmla="*/ 1305596 w 1886229"/>
              <a:gd name="connsiteY826" fmla="*/ 105205 h 1898357"/>
              <a:gd name="connsiteX827" fmla="*/ 1310886 w 1886229"/>
              <a:gd name="connsiteY827" fmla="*/ 96175 h 1898357"/>
              <a:gd name="connsiteX828" fmla="*/ 1317383 w 1886229"/>
              <a:gd name="connsiteY828" fmla="*/ 87353 h 1898357"/>
              <a:gd name="connsiteX829" fmla="*/ 1324042 w 1886229"/>
              <a:gd name="connsiteY829" fmla="*/ 78310 h 1898357"/>
              <a:gd name="connsiteX830" fmla="*/ 1331258 w 1886229"/>
              <a:gd name="connsiteY830" fmla="*/ 70357 h 1898357"/>
              <a:gd name="connsiteX831" fmla="*/ 1338694 w 1886229"/>
              <a:gd name="connsiteY831" fmla="*/ 62567 h 1898357"/>
              <a:gd name="connsiteX832" fmla="*/ 1346513 w 1886229"/>
              <a:gd name="connsiteY832" fmla="*/ 54719 h 1898357"/>
              <a:gd name="connsiteX833" fmla="*/ 1354727 w 1886229"/>
              <a:gd name="connsiteY833" fmla="*/ 48182 h 1898357"/>
              <a:gd name="connsiteX834" fmla="*/ 1362941 w 1886229"/>
              <a:gd name="connsiteY834" fmla="*/ 41645 h 1898357"/>
              <a:gd name="connsiteX835" fmla="*/ 1371434 w 1886229"/>
              <a:gd name="connsiteY835" fmla="*/ 35653 h 1898357"/>
              <a:gd name="connsiteX836" fmla="*/ 1380367 w 1886229"/>
              <a:gd name="connsiteY836" fmla="*/ 29986 h 1898357"/>
              <a:gd name="connsiteX837" fmla="*/ 1389579 w 1886229"/>
              <a:gd name="connsiteY837" fmla="*/ 24864 h 1898357"/>
              <a:gd name="connsiteX838" fmla="*/ 1398686 w 1886229"/>
              <a:gd name="connsiteY838" fmla="*/ 20346 h 1898357"/>
              <a:gd name="connsiteX839" fmla="*/ 1408397 w 1886229"/>
              <a:gd name="connsiteY839" fmla="*/ 15931 h 1898357"/>
              <a:gd name="connsiteX840" fmla="*/ 1418062 w 1886229"/>
              <a:gd name="connsiteY840" fmla="*/ 12503 h 1898357"/>
              <a:gd name="connsiteX841" fmla="*/ 1427726 w 1886229"/>
              <a:gd name="connsiteY841" fmla="*/ 9075 h 1898357"/>
              <a:gd name="connsiteX842" fmla="*/ 1437727 w 1886229"/>
              <a:gd name="connsiteY842" fmla="*/ 6575 h 1898357"/>
              <a:gd name="connsiteX843" fmla="*/ 1447728 w 1886229"/>
              <a:gd name="connsiteY843" fmla="*/ 4076 h 1898357"/>
              <a:gd name="connsiteX844" fmla="*/ 1458066 w 1886229"/>
              <a:gd name="connsiteY844" fmla="*/ 2504 h 1898357"/>
              <a:gd name="connsiteX845" fmla="*/ 1468241 w 1886229"/>
              <a:gd name="connsiteY845" fmla="*/ 1153 h 1898357"/>
              <a:gd name="connsiteX846" fmla="*/ 1478474 w 1886229"/>
              <a:gd name="connsiteY846" fmla="*/ 184 h 1898357"/>
              <a:gd name="connsiteX847" fmla="*/ 1488661 w 1886229"/>
              <a:gd name="connsiteY847" fmla="*/ 202 h 1898357"/>
              <a:gd name="connsiteX848" fmla="*/ 1499011 w 1886229"/>
              <a:gd name="connsiteY848" fmla="*/ 0 h 189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</a:cxnLst>
            <a:rect l="l" t="t" r="r" b="b"/>
            <a:pathLst>
              <a:path w="1886229" h="1898357">
                <a:moveTo>
                  <a:pt x="1499011" y="0"/>
                </a:moveTo>
                <a:lnTo>
                  <a:pt x="1509151" y="1004"/>
                </a:lnTo>
                <a:lnTo>
                  <a:pt x="1519454" y="1788"/>
                </a:lnTo>
                <a:lnTo>
                  <a:pt x="1530094" y="3500"/>
                </a:lnTo>
                <a:lnTo>
                  <a:pt x="1540084" y="6095"/>
                </a:lnTo>
                <a:lnTo>
                  <a:pt x="1550015" y="8306"/>
                </a:lnTo>
                <a:lnTo>
                  <a:pt x="1560504" y="11608"/>
                </a:lnTo>
                <a:lnTo>
                  <a:pt x="1570286" y="15409"/>
                </a:lnTo>
                <a:lnTo>
                  <a:pt x="1579742" y="19651"/>
                </a:lnTo>
                <a:lnTo>
                  <a:pt x="1589419" y="24056"/>
                </a:lnTo>
                <a:lnTo>
                  <a:pt x="1599049" y="29447"/>
                </a:lnTo>
                <a:lnTo>
                  <a:pt x="1608193" y="35499"/>
                </a:lnTo>
                <a:lnTo>
                  <a:pt x="1617394" y="41935"/>
                </a:lnTo>
                <a:lnTo>
                  <a:pt x="1625829" y="48487"/>
                </a:lnTo>
                <a:lnTo>
                  <a:pt x="1634323" y="55422"/>
                </a:lnTo>
                <a:lnTo>
                  <a:pt x="1642329" y="63018"/>
                </a:lnTo>
                <a:lnTo>
                  <a:pt x="1649408" y="70952"/>
                </a:lnTo>
                <a:lnTo>
                  <a:pt x="1656706" y="79048"/>
                </a:lnTo>
                <a:lnTo>
                  <a:pt x="1663019" y="87098"/>
                </a:lnTo>
                <a:lnTo>
                  <a:pt x="1669064" y="95972"/>
                </a:lnTo>
                <a:lnTo>
                  <a:pt x="1674565" y="105124"/>
                </a:lnTo>
                <a:lnTo>
                  <a:pt x="1679787" y="113732"/>
                </a:lnTo>
                <a:lnTo>
                  <a:pt x="1684359" y="123221"/>
                </a:lnTo>
                <a:lnTo>
                  <a:pt x="1688165" y="132828"/>
                </a:lnTo>
                <a:lnTo>
                  <a:pt x="1692134" y="142213"/>
                </a:lnTo>
                <a:lnTo>
                  <a:pt x="1695233" y="152319"/>
                </a:lnTo>
                <a:lnTo>
                  <a:pt x="1698053" y="161879"/>
                </a:lnTo>
                <a:lnTo>
                  <a:pt x="1700166" y="171938"/>
                </a:lnTo>
                <a:lnTo>
                  <a:pt x="1702116" y="182218"/>
                </a:lnTo>
                <a:lnTo>
                  <a:pt x="1703463" y="192394"/>
                </a:lnTo>
                <a:lnTo>
                  <a:pt x="1704044" y="202687"/>
                </a:lnTo>
                <a:lnTo>
                  <a:pt x="1704625" y="212979"/>
                </a:lnTo>
                <a:lnTo>
                  <a:pt x="1704220" y="223225"/>
                </a:lnTo>
                <a:lnTo>
                  <a:pt x="1703815" y="233472"/>
                </a:lnTo>
                <a:lnTo>
                  <a:pt x="1702482" y="244055"/>
                </a:lnTo>
                <a:lnTo>
                  <a:pt x="1700870" y="254093"/>
                </a:lnTo>
                <a:lnTo>
                  <a:pt x="1698713" y="264410"/>
                </a:lnTo>
                <a:lnTo>
                  <a:pt x="1695952" y="274623"/>
                </a:lnTo>
                <a:lnTo>
                  <a:pt x="1692751" y="284511"/>
                </a:lnTo>
                <a:lnTo>
                  <a:pt x="1688946" y="294295"/>
                </a:lnTo>
                <a:lnTo>
                  <a:pt x="1684921" y="303917"/>
                </a:lnTo>
                <a:lnTo>
                  <a:pt x="1679968" y="313876"/>
                </a:lnTo>
                <a:lnTo>
                  <a:pt x="1674736" y="323289"/>
                </a:lnTo>
                <a:lnTo>
                  <a:pt x="1669284" y="332540"/>
                </a:lnTo>
                <a:lnTo>
                  <a:pt x="1662625" y="341583"/>
                </a:lnTo>
                <a:lnTo>
                  <a:pt x="1656128" y="350405"/>
                </a:lnTo>
                <a:lnTo>
                  <a:pt x="1649075" y="358137"/>
                </a:lnTo>
                <a:lnTo>
                  <a:pt x="1641638" y="365927"/>
                </a:lnTo>
                <a:lnTo>
                  <a:pt x="1634306" y="373113"/>
                </a:lnTo>
                <a:lnTo>
                  <a:pt x="1626313" y="379813"/>
                </a:lnTo>
                <a:lnTo>
                  <a:pt x="1618099" y="386350"/>
                </a:lnTo>
                <a:lnTo>
                  <a:pt x="1609769" y="392121"/>
                </a:lnTo>
                <a:lnTo>
                  <a:pt x="1600998" y="397568"/>
                </a:lnTo>
                <a:lnTo>
                  <a:pt x="1592389" y="402794"/>
                </a:lnTo>
                <a:lnTo>
                  <a:pt x="1583119" y="407533"/>
                </a:lnTo>
                <a:lnTo>
                  <a:pt x="1573954" y="411668"/>
                </a:lnTo>
                <a:lnTo>
                  <a:pt x="1564510" y="415259"/>
                </a:lnTo>
                <a:lnTo>
                  <a:pt x="1555228" y="418629"/>
                </a:lnTo>
                <a:lnTo>
                  <a:pt x="1545506" y="421674"/>
                </a:lnTo>
                <a:lnTo>
                  <a:pt x="1535830" y="423732"/>
                </a:lnTo>
                <a:lnTo>
                  <a:pt x="1525712" y="425466"/>
                </a:lnTo>
                <a:lnTo>
                  <a:pt x="1525225" y="426128"/>
                </a:lnTo>
                <a:lnTo>
                  <a:pt x="1517684" y="428058"/>
                </a:lnTo>
                <a:lnTo>
                  <a:pt x="1507358" y="430999"/>
                </a:lnTo>
                <a:lnTo>
                  <a:pt x="1495396" y="434776"/>
                </a:lnTo>
                <a:lnTo>
                  <a:pt x="1482019" y="439552"/>
                </a:lnTo>
                <a:lnTo>
                  <a:pt x="1475255" y="442735"/>
                </a:lnTo>
                <a:lnTo>
                  <a:pt x="1468271" y="445756"/>
                </a:lnTo>
                <a:lnTo>
                  <a:pt x="1461727" y="449101"/>
                </a:lnTo>
                <a:lnTo>
                  <a:pt x="1455021" y="452667"/>
                </a:lnTo>
                <a:lnTo>
                  <a:pt x="1448374" y="456615"/>
                </a:lnTo>
                <a:lnTo>
                  <a:pt x="1442387" y="461051"/>
                </a:lnTo>
                <a:lnTo>
                  <a:pt x="1436401" y="465487"/>
                </a:lnTo>
                <a:lnTo>
                  <a:pt x="1431076" y="470410"/>
                </a:lnTo>
                <a:lnTo>
                  <a:pt x="1426574" y="475599"/>
                </a:lnTo>
                <a:lnTo>
                  <a:pt x="1422514" y="481113"/>
                </a:lnTo>
                <a:lnTo>
                  <a:pt x="1420565" y="483759"/>
                </a:lnTo>
                <a:lnTo>
                  <a:pt x="1418895" y="486951"/>
                </a:lnTo>
                <a:lnTo>
                  <a:pt x="1417607" y="490085"/>
                </a:lnTo>
                <a:lnTo>
                  <a:pt x="1416261" y="492836"/>
                </a:lnTo>
                <a:lnTo>
                  <a:pt x="1415032" y="496352"/>
                </a:lnTo>
                <a:lnTo>
                  <a:pt x="1414348" y="499590"/>
                </a:lnTo>
                <a:lnTo>
                  <a:pt x="1414046" y="502770"/>
                </a:lnTo>
                <a:lnTo>
                  <a:pt x="1413583" y="506170"/>
                </a:lnTo>
                <a:lnTo>
                  <a:pt x="1413722" y="509674"/>
                </a:lnTo>
                <a:lnTo>
                  <a:pt x="1413699" y="513399"/>
                </a:lnTo>
                <a:lnTo>
                  <a:pt x="1414442" y="517008"/>
                </a:lnTo>
                <a:lnTo>
                  <a:pt x="1415023" y="520836"/>
                </a:lnTo>
                <a:lnTo>
                  <a:pt x="1416589" y="524711"/>
                </a:lnTo>
                <a:lnTo>
                  <a:pt x="1417773" y="528644"/>
                </a:lnTo>
                <a:lnTo>
                  <a:pt x="1419943" y="532624"/>
                </a:lnTo>
                <a:lnTo>
                  <a:pt x="1421951" y="536823"/>
                </a:lnTo>
                <a:lnTo>
                  <a:pt x="1424341" y="540965"/>
                </a:lnTo>
                <a:lnTo>
                  <a:pt x="1427115" y="545048"/>
                </a:lnTo>
                <a:lnTo>
                  <a:pt x="1430166" y="549676"/>
                </a:lnTo>
                <a:lnTo>
                  <a:pt x="1433822" y="554409"/>
                </a:lnTo>
                <a:lnTo>
                  <a:pt x="1437639" y="558921"/>
                </a:lnTo>
                <a:lnTo>
                  <a:pt x="1442281" y="563699"/>
                </a:lnTo>
                <a:lnTo>
                  <a:pt x="1446864" y="568095"/>
                </a:lnTo>
                <a:lnTo>
                  <a:pt x="1451946" y="573198"/>
                </a:lnTo>
                <a:lnTo>
                  <a:pt x="1457574" y="578022"/>
                </a:lnTo>
                <a:lnTo>
                  <a:pt x="1463642" y="583171"/>
                </a:lnTo>
                <a:lnTo>
                  <a:pt x="1470094" y="588262"/>
                </a:lnTo>
                <a:lnTo>
                  <a:pt x="1477149" y="593457"/>
                </a:lnTo>
                <a:lnTo>
                  <a:pt x="1513501" y="617505"/>
                </a:lnTo>
                <a:lnTo>
                  <a:pt x="1549193" y="641067"/>
                </a:lnTo>
                <a:lnTo>
                  <a:pt x="1584327" y="663537"/>
                </a:lnTo>
                <a:lnTo>
                  <a:pt x="1618799" y="685521"/>
                </a:lnTo>
                <a:lnTo>
                  <a:pt x="1684160" y="726508"/>
                </a:lnTo>
                <a:lnTo>
                  <a:pt x="1742906" y="762625"/>
                </a:lnTo>
                <a:lnTo>
                  <a:pt x="1792730" y="792851"/>
                </a:lnTo>
                <a:lnTo>
                  <a:pt x="1831043" y="815622"/>
                </a:lnTo>
                <a:lnTo>
                  <a:pt x="1865887" y="836178"/>
                </a:lnTo>
                <a:lnTo>
                  <a:pt x="1868973" y="838451"/>
                </a:lnTo>
                <a:lnTo>
                  <a:pt x="1872280" y="840886"/>
                </a:lnTo>
                <a:lnTo>
                  <a:pt x="1874880" y="843820"/>
                </a:lnTo>
                <a:lnTo>
                  <a:pt x="1877641" y="846534"/>
                </a:lnTo>
                <a:lnTo>
                  <a:pt x="1879475" y="849585"/>
                </a:lnTo>
                <a:lnTo>
                  <a:pt x="1881749" y="852961"/>
                </a:lnTo>
                <a:lnTo>
                  <a:pt x="1883200" y="856070"/>
                </a:lnTo>
                <a:lnTo>
                  <a:pt x="1884163" y="859841"/>
                </a:lnTo>
                <a:lnTo>
                  <a:pt x="1885126" y="863611"/>
                </a:lnTo>
                <a:lnTo>
                  <a:pt x="1886032" y="866999"/>
                </a:lnTo>
                <a:lnTo>
                  <a:pt x="1886229" y="870886"/>
                </a:lnTo>
                <a:lnTo>
                  <a:pt x="1885823" y="874669"/>
                </a:lnTo>
                <a:lnTo>
                  <a:pt x="1885197" y="878290"/>
                </a:lnTo>
                <a:lnTo>
                  <a:pt x="1884792" y="882073"/>
                </a:lnTo>
                <a:lnTo>
                  <a:pt x="1883179" y="885648"/>
                </a:lnTo>
                <a:lnTo>
                  <a:pt x="1881787" y="889385"/>
                </a:lnTo>
                <a:lnTo>
                  <a:pt x="1877855" y="897034"/>
                </a:lnTo>
                <a:lnTo>
                  <a:pt x="1868424" y="914921"/>
                </a:lnTo>
                <a:lnTo>
                  <a:pt x="1854086" y="941779"/>
                </a:lnTo>
                <a:lnTo>
                  <a:pt x="1833912" y="977947"/>
                </a:lnTo>
                <a:lnTo>
                  <a:pt x="1821825" y="998979"/>
                </a:lnTo>
                <a:lnTo>
                  <a:pt x="1808113" y="1022217"/>
                </a:lnTo>
                <a:lnTo>
                  <a:pt x="1793101" y="1047220"/>
                </a:lnTo>
                <a:lnTo>
                  <a:pt x="1777011" y="1074149"/>
                </a:lnTo>
                <a:lnTo>
                  <a:pt x="1759402" y="1102680"/>
                </a:lnTo>
                <a:lnTo>
                  <a:pt x="1740168" y="1133417"/>
                </a:lnTo>
                <a:lnTo>
                  <a:pt x="1719681" y="1164931"/>
                </a:lnTo>
                <a:lnTo>
                  <a:pt x="1697570" y="1198652"/>
                </a:lnTo>
                <a:lnTo>
                  <a:pt x="1689414" y="1205572"/>
                </a:lnTo>
                <a:lnTo>
                  <a:pt x="1681467" y="1211285"/>
                </a:lnTo>
                <a:lnTo>
                  <a:pt x="1677870" y="1213399"/>
                </a:lnTo>
                <a:lnTo>
                  <a:pt x="1673891" y="1215571"/>
                </a:lnTo>
                <a:lnTo>
                  <a:pt x="1670294" y="1217684"/>
                </a:lnTo>
                <a:lnTo>
                  <a:pt x="1666802" y="1219195"/>
                </a:lnTo>
                <a:lnTo>
                  <a:pt x="1663252" y="1220322"/>
                </a:lnTo>
                <a:lnTo>
                  <a:pt x="1660084" y="1221391"/>
                </a:lnTo>
                <a:lnTo>
                  <a:pt x="1656476" y="1222136"/>
                </a:lnTo>
                <a:lnTo>
                  <a:pt x="1653088" y="1223042"/>
                </a:lnTo>
                <a:lnTo>
                  <a:pt x="1649805" y="1223346"/>
                </a:lnTo>
                <a:lnTo>
                  <a:pt x="1646684" y="1223429"/>
                </a:lnTo>
                <a:lnTo>
                  <a:pt x="1643505" y="1223128"/>
                </a:lnTo>
                <a:lnTo>
                  <a:pt x="1640163" y="1223049"/>
                </a:lnTo>
                <a:lnTo>
                  <a:pt x="1634675" y="1221729"/>
                </a:lnTo>
                <a:lnTo>
                  <a:pt x="1628966" y="1220246"/>
                </a:lnTo>
                <a:lnTo>
                  <a:pt x="1623850" y="1217499"/>
                </a:lnTo>
                <a:lnTo>
                  <a:pt x="1618292" y="1214427"/>
                </a:lnTo>
                <a:lnTo>
                  <a:pt x="1613604" y="1210635"/>
                </a:lnTo>
                <a:lnTo>
                  <a:pt x="1608800" y="1206077"/>
                </a:lnTo>
                <a:lnTo>
                  <a:pt x="1604600" y="1201623"/>
                </a:lnTo>
                <a:lnTo>
                  <a:pt x="1600504" y="1196566"/>
                </a:lnTo>
                <a:lnTo>
                  <a:pt x="1596570" y="1191288"/>
                </a:lnTo>
                <a:lnTo>
                  <a:pt x="1592961" y="1185569"/>
                </a:lnTo>
                <a:lnTo>
                  <a:pt x="1589514" y="1179629"/>
                </a:lnTo>
                <a:lnTo>
                  <a:pt x="1586289" y="1173852"/>
                </a:lnTo>
                <a:lnTo>
                  <a:pt x="1583225" y="1167855"/>
                </a:lnTo>
                <a:lnTo>
                  <a:pt x="1580544" y="1161799"/>
                </a:lnTo>
                <a:lnTo>
                  <a:pt x="1575566" y="1149629"/>
                </a:lnTo>
                <a:lnTo>
                  <a:pt x="1571689" y="1138270"/>
                </a:lnTo>
                <a:lnTo>
                  <a:pt x="1568370" y="1128003"/>
                </a:lnTo>
                <a:lnTo>
                  <a:pt x="1565886" y="1119371"/>
                </a:lnTo>
                <a:lnTo>
                  <a:pt x="1564076" y="1112595"/>
                </a:lnTo>
                <a:lnTo>
                  <a:pt x="1563739" y="1111667"/>
                </a:lnTo>
                <a:lnTo>
                  <a:pt x="1561685" y="1101990"/>
                </a:lnTo>
                <a:lnTo>
                  <a:pt x="1559630" y="1092314"/>
                </a:lnTo>
                <a:lnTo>
                  <a:pt x="1556589" y="1082591"/>
                </a:lnTo>
                <a:lnTo>
                  <a:pt x="1553386" y="1073089"/>
                </a:lnTo>
                <a:lnTo>
                  <a:pt x="1549580" y="1063483"/>
                </a:lnTo>
                <a:lnTo>
                  <a:pt x="1545611" y="1054097"/>
                </a:lnTo>
                <a:lnTo>
                  <a:pt x="1540934" y="1045211"/>
                </a:lnTo>
                <a:lnTo>
                  <a:pt x="1535875" y="1036383"/>
                </a:lnTo>
                <a:lnTo>
                  <a:pt x="1530270" y="1027834"/>
                </a:lnTo>
                <a:lnTo>
                  <a:pt x="1524445" y="1019122"/>
                </a:lnTo>
                <a:lnTo>
                  <a:pt x="1518132" y="1011072"/>
                </a:lnTo>
                <a:lnTo>
                  <a:pt x="1511275" y="1003301"/>
                </a:lnTo>
                <a:lnTo>
                  <a:pt x="1504255" y="995751"/>
                </a:lnTo>
                <a:lnTo>
                  <a:pt x="1496469" y="988316"/>
                </a:lnTo>
                <a:lnTo>
                  <a:pt x="1488195" y="981544"/>
                </a:lnTo>
                <a:lnTo>
                  <a:pt x="1479760" y="974992"/>
                </a:lnTo>
                <a:lnTo>
                  <a:pt x="1470559" y="968556"/>
                </a:lnTo>
                <a:lnTo>
                  <a:pt x="1461636" y="962666"/>
                </a:lnTo>
                <a:lnTo>
                  <a:pt x="1452226" y="957437"/>
                </a:lnTo>
                <a:lnTo>
                  <a:pt x="1442328" y="952870"/>
                </a:lnTo>
                <a:lnTo>
                  <a:pt x="1432652" y="948466"/>
                </a:lnTo>
                <a:lnTo>
                  <a:pt x="1422870" y="944665"/>
                </a:lnTo>
                <a:lnTo>
                  <a:pt x="1412822" y="941688"/>
                </a:lnTo>
                <a:lnTo>
                  <a:pt x="1402450" y="939152"/>
                </a:lnTo>
                <a:lnTo>
                  <a:pt x="1392518" y="936940"/>
                </a:lnTo>
                <a:lnTo>
                  <a:pt x="1382261" y="935170"/>
                </a:lnTo>
                <a:lnTo>
                  <a:pt x="1372062" y="933783"/>
                </a:lnTo>
                <a:lnTo>
                  <a:pt x="1361655" y="933602"/>
                </a:lnTo>
                <a:lnTo>
                  <a:pt x="1351410" y="933201"/>
                </a:lnTo>
                <a:lnTo>
                  <a:pt x="1341061" y="933404"/>
                </a:lnTo>
                <a:lnTo>
                  <a:pt x="1330607" y="934210"/>
                </a:lnTo>
                <a:lnTo>
                  <a:pt x="1320432" y="935561"/>
                </a:lnTo>
                <a:lnTo>
                  <a:pt x="1310315" y="937295"/>
                </a:lnTo>
                <a:lnTo>
                  <a:pt x="1300093" y="939632"/>
                </a:lnTo>
                <a:lnTo>
                  <a:pt x="1290371" y="942677"/>
                </a:lnTo>
                <a:lnTo>
                  <a:pt x="1280810" y="945502"/>
                </a:lnTo>
                <a:lnTo>
                  <a:pt x="1270821" y="949371"/>
                </a:lnTo>
                <a:lnTo>
                  <a:pt x="1261273" y="953565"/>
                </a:lnTo>
                <a:lnTo>
                  <a:pt x="1252165" y="958083"/>
                </a:lnTo>
                <a:lnTo>
                  <a:pt x="1243174" y="963368"/>
                </a:lnTo>
                <a:lnTo>
                  <a:pt x="1234183" y="968652"/>
                </a:lnTo>
                <a:lnTo>
                  <a:pt x="1225307" y="974702"/>
                </a:lnTo>
                <a:lnTo>
                  <a:pt x="1217314" y="981401"/>
                </a:lnTo>
                <a:lnTo>
                  <a:pt x="1209158" y="988321"/>
                </a:lnTo>
                <a:lnTo>
                  <a:pt x="1201223" y="995404"/>
                </a:lnTo>
                <a:lnTo>
                  <a:pt x="1193624" y="1003414"/>
                </a:lnTo>
                <a:lnTo>
                  <a:pt x="1186849" y="1011691"/>
                </a:lnTo>
                <a:lnTo>
                  <a:pt x="1179969" y="1020572"/>
                </a:lnTo>
                <a:lnTo>
                  <a:pt x="1173693" y="1029556"/>
                </a:lnTo>
                <a:lnTo>
                  <a:pt x="1167638" y="1038703"/>
                </a:lnTo>
                <a:lnTo>
                  <a:pt x="1162406" y="1048117"/>
                </a:lnTo>
                <a:lnTo>
                  <a:pt x="1157835" y="1058017"/>
                </a:lnTo>
                <a:lnTo>
                  <a:pt x="1153810" y="1067639"/>
                </a:lnTo>
                <a:lnTo>
                  <a:pt x="1149785" y="1077260"/>
                </a:lnTo>
                <a:lnTo>
                  <a:pt x="1146642" y="1087531"/>
                </a:lnTo>
                <a:lnTo>
                  <a:pt x="1144102" y="1097906"/>
                </a:lnTo>
                <a:lnTo>
                  <a:pt x="1141724" y="1108061"/>
                </a:lnTo>
                <a:lnTo>
                  <a:pt x="1140112" y="1118099"/>
                </a:lnTo>
                <a:lnTo>
                  <a:pt x="1138942" y="1128462"/>
                </a:lnTo>
                <a:lnTo>
                  <a:pt x="1138374" y="1138929"/>
                </a:lnTo>
                <a:lnTo>
                  <a:pt x="1138189" y="1149338"/>
                </a:lnTo>
                <a:lnTo>
                  <a:pt x="1138167" y="1159526"/>
                </a:lnTo>
                <a:lnTo>
                  <a:pt x="1139293" y="1169540"/>
                </a:lnTo>
                <a:lnTo>
                  <a:pt x="1140640" y="1179716"/>
                </a:lnTo>
                <a:lnTo>
                  <a:pt x="1142370" y="1189833"/>
                </a:lnTo>
                <a:lnTo>
                  <a:pt x="1144703" y="1200055"/>
                </a:lnTo>
                <a:lnTo>
                  <a:pt x="1147581" y="1209998"/>
                </a:lnTo>
                <a:lnTo>
                  <a:pt x="1150680" y="1220104"/>
                </a:lnTo>
                <a:lnTo>
                  <a:pt x="1154266" y="1229548"/>
                </a:lnTo>
                <a:lnTo>
                  <a:pt x="1158618" y="1238875"/>
                </a:lnTo>
                <a:lnTo>
                  <a:pt x="1163190" y="1248365"/>
                </a:lnTo>
                <a:lnTo>
                  <a:pt x="1168087" y="1257413"/>
                </a:lnTo>
                <a:lnTo>
                  <a:pt x="1173912" y="1266125"/>
                </a:lnTo>
                <a:lnTo>
                  <a:pt x="1179738" y="1274836"/>
                </a:lnTo>
                <a:lnTo>
                  <a:pt x="1186108" y="1283269"/>
                </a:lnTo>
                <a:lnTo>
                  <a:pt x="1193024" y="1291423"/>
                </a:lnTo>
                <a:lnTo>
                  <a:pt x="1200647" y="1299078"/>
                </a:lnTo>
                <a:lnTo>
                  <a:pt x="1208433" y="1306512"/>
                </a:lnTo>
                <a:lnTo>
                  <a:pt x="1216544" y="1313505"/>
                </a:lnTo>
                <a:lnTo>
                  <a:pt x="1225258" y="1320602"/>
                </a:lnTo>
                <a:lnTo>
                  <a:pt x="1234401" y="1326655"/>
                </a:lnTo>
                <a:lnTo>
                  <a:pt x="1243266" y="1332163"/>
                </a:lnTo>
                <a:lnTo>
                  <a:pt x="1252514" y="1337612"/>
                </a:lnTo>
                <a:lnTo>
                  <a:pt x="1262028" y="1342237"/>
                </a:lnTo>
                <a:lnTo>
                  <a:pt x="1271647" y="1346259"/>
                </a:lnTo>
                <a:lnTo>
                  <a:pt x="1281208" y="1349897"/>
                </a:lnTo>
                <a:lnTo>
                  <a:pt x="1291093" y="1353095"/>
                </a:lnTo>
                <a:lnTo>
                  <a:pt x="1301083" y="1355689"/>
                </a:lnTo>
                <a:lnTo>
                  <a:pt x="1311235" y="1358063"/>
                </a:lnTo>
                <a:lnTo>
                  <a:pt x="1321109" y="1359891"/>
                </a:lnTo>
                <a:lnTo>
                  <a:pt x="1331250" y="1360896"/>
                </a:lnTo>
                <a:lnTo>
                  <a:pt x="1341170" y="1361738"/>
                </a:lnTo>
                <a:lnTo>
                  <a:pt x="1351357" y="1361756"/>
                </a:lnTo>
                <a:lnTo>
                  <a:pt x="1361544" y="1361774"/>
                </a:lnTo>
                <a:lnTo>
                  <a:pt x="1371452" y="1361247"/>
                </a:lnTo>
                <a:lnTo>
                  <a:pt x="1381407" y="1359734"/>
                </a:lnTo>
                <a:lnTo>
                  <a:pt x="1381686" y="1360279"/>
                </a:lnTo>
                <a:lnTo>
                  <a:pt x="1382393" y="1359779"/>
                </a:lnTo>
                <a:lnTo>
                  <a:pt x="1390213" y="1358395"/>
                </a:lnTo>
                <a:lnTo>
                  <a:pt x="1398033" y="1357010"/>
                </a:lnTo>
                <a:lnTo>
                  <a:pt x="1405516" y="1354697"/>
                </a:lnTo>
                <a:lnTo>
                  <a:pt x="1413000" y="1352384"/>
                </a:lnTo>
                <a:lnTo>
                  <a:pt x="1420170" y="1351881"/>
                </a:lnTo>
                <a:lnTo>
                  <a:pt x="1427398" y="1351762"/>
                </a:lnTo>
                <a:lnTo>
                  <a:pt x="1434302" y="1352083"/>
                </a:lnTo>
                <a:lnTo>
                  <a:pt x="1440880" y="1352846"/>
                </a:lnTo>
                <a:lnTo>
                  <a:pt x="1447738" y="1354154"/>
                </a:lnTo>
                <a:lnTo>
                  <a:pt x="1454212" y="1355520"/>
                </a:lnTo>
                <a:lnTo>
                  <a:pt x="1460361" y="1357327"/>
                </a:lnTo>
                <a:lnTo>
                  <a:pt x="1466244" y="1359958"/>
                </a:lnTo>
                <a:lnTo>
                  <a:pt x="1471581" y="1362868"/>
                </a:lnTo>
                <a:lnTo>
                  <a:pt x="1476756" y="1365998"/>
                </a:lnTo>
                <a:lnTo>
                  <a:pt x="1481827" y="1369732"/>
                </a:lnTo>
                <a:lnTo>
                  <a:pt x="1485969" y="1373803"/>
                </a:lnTo>
                <a:lnTo>
                  <a:pt x="1490008" y="1378477"/>
                </a:lnTo>
                <a:lnTo>
                  <a:pt x="1493663" y="1383210"/>
                </a:lnTo>
                <a:lnTo>
                  <a:pt x="1496448" y="1388662"/>
                </a:lnTo>
                <a:lnTo>
                  <a:pt x="1499070" y="1394335"/>
                </a:lnTo>
                <a:lnTo>
                  <a:pt x="1501043" y="1400890"/>
                </a:lnTo>
                <a:lnTo>
                  <a:pt x="1502413" y="1407341"/>
                </a:lnTo>
                <a:lnTo>
                  <a:pt x="1503296" y="1414454"/>
                </a:lnTo>
                <a:lnTo>
                  <a:pt x="1503250" y="1421904"/>
                </a:lnTo>
                <a:lnTo>
                  <a:pt x="1502879" y="1429795"/>
                </a:lnTo>
                <a:lnTo>
                  <a:pt x="1501801" y="1438185"/>
                </a:lnTo>
                <a:lnTo>
                  <a:pt x="1499574" y="1446750"/>
                </a:lnTo>
                <a:lnTo>
                  <a:pt x="1496860" y="1455976"/>
                </a:lnTo>
                <a:lnTo>
                  <a:pt x="1493218" y="1465540"/>
                </a:lnTo>
                <a:lnTo>
                  <a:pt x="1489030" y="1475382"/>
                </a:lnTo>
                <a:lnTo>
                  <a:pt x="1483915" y="1485561"/>
                </a:lnTo>
                <a:lnTo>
                  <a:pt x="1477546" y="1496518"/>
                </a:lnTo>
                <a:lnTo>
                  <a:pt x="1470794" y="1507534"/>
                </a:lnTo>
                <a:lnTo>
                  <a:pt x="1463010" y="1519490"/>
                </a:lnTo>
                <a:lnTo>
                  <a:pt x="1454077" y="1531620"/>
                </a:lnTo>
                <a:lnTo>
                  <a:pt x="1443996" y="1543926"/>
                </a:lnTo>
                <a:lnTo>
                  <a:pt x="1437929" y="1551703"/>
                </a:lnTo>
                <a:lnTo>
                  <a:pt x="1432731" y="1558761"/>
                </a:lnTo>
                <a:lnTo>
                  <a:pt x="1428242" y="1565319"/>
                </a:lnTo>
                <a:lnTo>
                  <a:pt x="1424681" y="1571541"/>
                </a:lnTo>
                <a:lnTo>
                  <a:pt x="1395956" y="1606854"/>
                </a:lnTo>
                <a:lnTo>
                  <a:pt x="1368369" y="1640624"/>
                </a:lnTo>
                <a:lnTo>
                  <a:pt x="1341640" y="1672305"/>
                </a:lnTo>
                <a:lnTo>
                  <a:pt x="1315607" y="1702116"/>
                </a:lnTo>
                <a:lnTo>
                  <a:pt x="1291859" y="1730210"/>
                </a:lnTo>
                <a:lnTo>
                  <a:pt x="1268912" y="1755831"/>
                </a:lnTo>
                <a:lnTo>
                  <a:pt x="1247809" y="1779409"/>
                </a:lnTo>
                <a:lnTo>
                  <a:pt x="1228169" y="1801002"/>
                </a:lnTo>
                <a:lnTo>
                  <a:pt x="1194850" y="1837014"/>
                </a:lnTo>
                <a:lnTo>
                  <a:pt x="1169721" y="1863751"/>
                </a:lnTo>
                <a:lnTo>
                  <a:pt x="1153654" y="1880492"/>
                </a:lnTo>
                <a:lnTo>
                  <a:pt x="1147679" y="1886296"/>
                </a:lnTo>
                <a:lnTo>
                  <a:pt x="1145069" y="1888456"/>
                </a:lnTo>
                <a:lnTo>
                  <a:pt x="1142841" y="1890558"/>
                </a:lnTo>
                <a:lnTo>
                  <a:pt x="1140010" y="1892555"/>
                </a:lnTo>
                <a:lnTo>
                  <a:pt x="1137446" y="1893728"/>
                </a:lnTo>
                <a:lnTo>
                  <a:pt x="1134499" y="1894960"/>
                </a:lnTo>
                <a:lnTo>
                  <a:pt x="1131552" y="1896191"/>
                </a:lnTo>
                <a:lnTo>
                  <a:pt x="1128548" y="1897040"/>
                </a:lnTo>
                <a:lnTo>
                  <a:pt x="1125322" y="1897726"/>
                </a:lnTo>
                <a:lnTo>
                  <a:pt x="1122039" y="1898029"/>
                </a:lnTo>
                <a:lnTo>
                  <a:pt x="1119301" y="1898054"/>
                </a:lnTo>
                <a:lnTo>
                  <a:pt x="1116017" y="1898357"/>
                </a:lnTo>
                <a:lnTo>
                  <a:pt x="1112780" y="1897674"/>
                </a:lnTo>
                <a:lnTo>
                  <a:pt x="1109763" y="1897154"/>
                </a:lnTo>
                <a:lnTo>
                  <a:pt x="1106688" y="1896250"/>
                </a:lnTo>
                <a:lnTo>
                  <a:pt x="1103776" y="1895126"/>
                </a:lnTo>
                <a:lnTo>
                  <a:pt x="1100643" y="1893839"/>
                </a:lnTo>
                <a:lnTo>
                  <a:pt x="1091291" y="1888994"/>
                </a:lnTo>
                <a:lnTo>
                  <a:pt x="1069721" y="1877192"/>
                </a:lnTo>
                <a:lnTo>
                  <a:pt x="1035771" y="1858654"/>
                </a:lnTo>
                <a:lnTo>
                  <a:pt x="1014967" y="1846736"/>
                </a:lnTo>
                <a:lnTo>
                  <a:pt x="991355" y="1833090"/>
                </a:lnTo>
                <a:lnTo>
                  <a:pt x="965097" y="1817496"/>
                </a:lnTo>
                <a:lnTo>
                  <a:pt x="936414" y="1800116"/>
                </a:lnTo>
                <a:lnTo>
                  <a:pt x="905364" y="1781333"/>
                </a:lnTo>
                <a:lnTo>
                  <a:pt x="871831" y="1760382"/>
                </a:lnTo>
                <a:lnTo>
                  <a:pt x="836477" y="1737749"/>
                </a:lnTo>
                <a:lnTo>
                  <a:pt x="798697" y="1713330"/>
                </a:lnTo>
                <a:lnTo>
                  <a:pt x="759641" y="1686951"/>
                </a:lnTo>
                <a:lnTo>
                  <a:pt x="717939" y="1658623"/>
                </a:lnTo>
                <a:lnTo>
                  <a:pt x="711929" y="1653857"/>
                </a:lnTo>
                <a:lnTo>
                  <a:pt x="705036" y="1648442"/>
                </a:lnTo>
                <a:lnTo>
                  <a:pt x="698202" y="1643409"/>
                </a:lnTo>
                <a:lnTo>
                  <a:pt x="691530" y="1638156"/>
                </a:lnTo>
                <a:lnTo>
                  <a:pt x="685461" y="1633007"/>
                </a:lnTo>
                <a:lnTo>
                  <a:pt x="679834" y="1628182"/>
                </a:lnTo>
                <a:lnTo>
                  <a:pt x="674751" y="1623079"/>
                </a:lnTo>
                <a:lnTo>
                  <a:pt x="669948" y="1618521"/>
                </a:lnTo>
                <a:lnTo>
                  <a:pt x="665527" y="1613905"/>
                </a:lnTo>
                <a:lnTo>
                  <a:pt x="661709" y="1609393"/>
                </a:lnTo>
                <a:lnTo>
                  <a:pt x="658054" y="1604661"/>
                </a:lnTo>
                <a:lnTo>
                  <a:pt x="654677" y="1600473"/>
                </a:lnTo>
                <a:lnTo>
                  <a:pt x="652229" y="1595949"/>
                </a:lnTo>
                <a:lnTo>
                  <a:pt x="649455" y="1591866"/>
                </a:lnTo>
                <a:lnTo>
                  <a:pt x="647506" y="1588049"/>
                </a:lnTo>
                <a:lnTo>
                  <a:pt x="645661" y="1583629"/>
                </a:lnTo>
                <a:lnTo>
                  <a:pt x="644256" y="1579534"/>
                </a:lnTo>
                <a:lnTo>
                  <a:pt x="642910" y="1575821"/>
                </a:lnTo>
                <a:lnTo>
                  <a:pt x="642167" y="1572213"/>
                </a:lnTo>
                <a:lnTo>
                  <a:pt x="641587" y="1568384"/>
                </a:lnTo>
                <a:lnTo>
                  <a:pt x="641227" y="1564717"/>
                </a:lnTo>
                <a:lnTo>
                  <a:pt x="641470" y="1561154"/>
                </a:lnTo>
                <a:lnTo>
                  <a:pt x="641771" y="1557975"/>
                </a:lnTo>
                <a:lnTo>
                  <a:pt x="642235" y="1554575"/>
                </a:lnTo>
                <a:lnTo>
                  <a:pt x="642919" y="1551337"/>
                </a:lnTo>
                <a:lnTo>
                  <a:pt x="643987" y="1548041"/>
                </a:lnTo>
                <a:lnTo>
                  <a:pt x="645054" y="1544745"/>
                </a:lnTo>
                <a:lnTo>
                  <a:pt x="646782" y="1541936"/>
                </a:lnTo>
                <a:lnTo>
                  <a:pt x="647907" y="1539022"/>
                </a:lnTo>
                <a:lnTo>
                  <a:pt x="650019" y="1536155"/>
                </a:lnTo>
                <a:lnTo>
                  <a:pt x="654242" y="1530421"/>
                </a:lnTo>
                <a:lnTo>
                  <a:pt x="658963" y="1525394"/>
                </a:lnTo>
                <a:lnTo>
                  <a:pt x="664288" y="1520471"/>
                </a:lnTo>
                <a:lnTo>
                  <a:pt x="670054" y="1515873"/>
                </a:lnTo>
                <a:lnTo>
                  <a:pt x="676261" y="1511600"/>
                </a:lnTo>
                <a:lnTo>
                  <a:pt x="682909" y="1507651"/>
                </a:lnTo>
                <a:lnTo>
                  <a:pt x="689394" y="1503923"/>
                </a:lnTo>
                <a:lnTo>
                  <a:pt x="696158" y="1500740"/>
                </a:lnTo>
                <a:lnTo>
                  <a:pt x="702922" y="1497557"/>
                </a:lnTo>
                <a:lnTo>
                  <a:pt x="709906" y="1494537"/>
                </a:lnTo>
                <a:lnTo>
                  <a:pt x="723063" y="1489598"/>
                </a:lnTo>
                <a:lnTo>
                  <a:pt x="735245" y="1485984"/>
                </a:lnTo>
                <a:lnTo>
                  <a:pt x="745351" y="1482880"/>
                </a:lnTo>
                <a:lnTo>
                  <a:pt x="752892" y="1480950"/>
                </a:lnTo>
                <a:lnTo>
                  <a:pt x="753437" y="1480671"/>
                </a:lnTo>
                <a:lnTo>
                  <a:pt x="753600" y="1480451"/>
                </a:lnTo>
                <a:lnTo>
                  <a:pt x="763497" y="1478554"/>
                </a:lnTo>
                <a:lnTo>
                  <a:pt x="773173" y="1476496"/>
                </a:lnTo>
                <a:lnTo>
                  <a:pt x="783116" y="1473613"/>
                </a:lnTo>
                <a:lnTo>
                  <a:pt x="792397" y="1470243"/>
                </a:lnTo>
                <a:lnTo>
                  <a:pt x="801783" y="1466270"/>
                </a:lnTo>
                <a:lnTo>
                  <a:pt x="811169" y="1462297"/>
                </a:lnTo>
                <a:lnTo>
                  <a:pt x="820056" y="1457616"/>
                </a:lnTo>
                <a:lnTo>
                  <a:pt x="828885" y="1452552"/>
                </a:lnTo>
                <a:lnTo>
                  <a:pt x="837656" y="1447106"/>
                </a:lnTo>
                <a:lnTo>
                  <a:pt x="846149" y="1441114"/>
                </a:lnTo>
                <a:lnTo>
                  <a:pt x="854200" y="1434797"/>
                </a:lnTo>
                <a:lnTo>
                  <a:pt x="862194" y="1428098"/>
                </a:lnTo>
                <a:lnTo>
                  <a:pt x="869526" y="1420911"/>
                </a:lnTo>
                <a:lnTo>
                  <a:pt x="876962" y="1413121"/>
                </a:lnTo>
                <a:lnTo>
                  <a:pt x="884016" y="1405389"/>
                </a:lnTo>
                <a:lnTo>
                  <a:pt x="890512" y="1396567"/>
                </a:lnTo>
                <a:lnTo>
                  <a:pt x="896730" y="1387200"/>
                </a:lnTo>
                <a:lnTo>
                  <a:pt x="902623" y="1378273"/>
                </a:lnTo>
                <a:lnTo>
                  <a:pt x="907855" y="1368860"/>
                </a:lnTo>
                <a:lnTo>
                  <a:pt x="912588" y="1358739"/>
                </a:lnTo>
                <a:lnTo>
                  <a:pt x="916834" y="1349280"/>
                </a:lnTo>
                <a:lnTo>
                  <a:pt x="920638" y="1339496"/>
                </a:lnTo>
                <a:lnTo>
                  <a:pt x="923619" y="1329445"/>
                </a:lnTo>
                <a:lnTo>
                  <a:pt x="926600" y="1319395"/>
                </a:lnTo>
                <a:lnTo>
                  <a:pt x="928757" y="1309078"/>
                </a:lnTo>
                <a:lnTo>
                  <a:pt x="930149" y="1298877"/>
                </a:lnTo>
                <a:lnTo>
                  <a:pt x="931702" y="1288456"/>
                </a:lnTo>
                <a:lnTo>
                  <a:pt x="932108" y="1278210"/>
                </a:lnTo>
                <a:lnTo>
                  <a:pt x="932513" y="1267963"/>
                </a:lnTo>
                <a:lnTo>
                  <a:pt x="931932" y="1257671"/>
                </a:lnTo>
                <a:lnTo>
                  <a:pt x="931130" y="1247216"/>
                </a:lnTo>
                <a:lnTo>
                  <a:pt x="929783" y="1237040"/>
                </a:lnTo>
                <a:lnTo>
                  <a:pt x="928054" y="1226923"/>
                </a:lnTo>
                <a:lnTo>
                  <a:pt x="925721" y="1216701"/>
                </a:lnTo>
                <a:lnTo>
                  <a:pt x="923121" y="1207303"/>
                </a:lnTo>
                <a:lnTo>
                  <a:pt x="920022" y="1197197"/>
                </a:lnTo>
                <a:lnTo>
                  <a:pt x="916378" y="1187371"/>
                </a:lnTo>
                <a:lnTo>
                  <a:pt x="912026" y="1178044"/>
                </a:lnTo>
                <a:lnTo>
                  <a:pt x="907454" y="1168554"/>
                </a:lnTo>
                <a:lnTo>
                  <a:pt x="902012" y="1159784"/>
                </a:lnTo>
                <a:lnTo>
                  <a:pt x="896732" y="1150794"/>
                </a:lnTo>
                <a:lnTo>
                  <a:pt x="890686" y="1141920"/>
                </a:lnTo>
                <a:lnTo>
                  <a:pt x="884153" y="1133707"/>
                </a:lnTo>
                <a:lnTo>
                  <a:pt x="877295" y="1125936"/>
                </a:lnTo>
                <a:lnTo>
                  <a:pt x="869997" y="1117840"/>
                </a:lnTo>
                <a:lnTo>
                  <a:pt x="862211" y="1110406"/>
                </a:lnTo>
                <a:lnTo>
                  <a:pt x="853717" y="1103471"/>
                </a:lnTo>
                <a:lnTo>
                  <a:pt x="845061" y="1096757"/>
                </a:lnTo>
                <a:lnTo>
                  <a:pt x="835860" y="1090322"/>
                </a:lnTo>
                <a:lnTo>
                  <a:pt x="826937" y="1084431"/>
                </a:lnTo>
                <a:lnTo>
                  <a:pt x="817306" y="1079040"/>
                </a:lnTo>
                <a:lnTo>
                  <a:pt x="807629" y="1074636"/>
                </a:lnTo>
                <a:lnTo>
                  <a:pt x="797953" y="1070231"/>
                </a:lnTo>
                <a:lnTo>
                  <a:pt x="788171" y="1066430"/>
                </a:lnTo>
                <a:lnTo>
                  <a:pt x="777903" y="1063290"/>
                </a:lnTo>
                <a:lnTo>
                  <a:pt x="767751" y="1060917"/>
                </a:lnTo>
                <a:lnTo>
                  <a:pt x="757981" y="1058485"/>
                </a:lnTo>
                <a:lnTo>
                  <a:pt x="747342" y="1056773"/>
                </a:lnTo>
                <a:lnTo>
                  <a:pt x="737363" y="1055548"/>
                </a:lnTo>
                <a:lnTo>
                  <a:pt x="726678" y="1054822"/>
                </a:lnTo>
                <a:lnTo>
                  <a:pt x="716108" y="1054862"/>
                </a:lnTo>
                <a:lnTo>
                  <a:pt x="706362" y="1055169"/>
                </a:lnTo>
                <a:lnTo>
                  <a:pt x="695908" y="1055975"/>
                </a:lnTo>
                <a:lnTo>
                  <a:pt x="685733" y="1057326"/>
                </a:lnTo>
                <a:lnTo>
                  <a:pt x="675616" y="1059060"/>
                </a:lnTo>
                <a:lnTo>
                  <a:pt x="665394" y="1061397"/>
                </a:lnTo>
                <a:lnTo>
                  <a:pt x="655614" y="1064060"/>
                </a:lnTo>
                <a:lnTo>
                  <a:pt x="645949" y="1067488"/>
                </a:lnTo>
                <a:lnTo>
                  <a:pt x="636285" y="1070916"/>
                </a:lnTo>
                <a:lnTo>
                  <a:pt x="626574" y="1075330"/>
                </a:lnTo>
                <a:lnTo>
                  <a:pt x="617466" y="1079849"/>
                </a:lnTo>
                <a:lnTo>
                  <a:pt x="608255" y="1084971"/>
                </a:lnTo>
                <a:lnTo>
                  <a:pt x="599321" y="1090638"/>
                </a:lnTo>
                <a:lnTo>
                  <a:pt x="590829" y="1096630"/>
                </a:lnTo>
                <a:lnTo>
                  <a:pt x="582615" y="1103167"/>
                </a:lnTo>
                <a:lnTo>
                  <a:pt x="574401" y="1109704"/>
                </a:lnTo>
                <a:lnTo>
                  <a:pt x="566361" y="1117390"/>
                </a:lnTo>
                <a:lnTo>
                  <a:pt x="559145" y="1125342"/>
                </a:lnTo>
                <a:lnTo>
                  <a:pt x="551929" y="1133294"/>
                </a:lnTo>
                <a:lnTo>
                  <a:pt x="545270" y="1142337"/>
                </a:lnTo>
                <a:lnTo>
                  <a:pt x="538774" y="1151159"/>
                </a:lnTo>
                <a:lnTo>
                  <a:pt x="533484" y="1160190"/>
                </a:lnTo>
                <a:lnTo>
                  <a:pt x="528032" y="1169441"/>
                </a:lnTo>
                <a:lnTo>
                  <a:pt x="523403" y="1178958"/>
                </a:lnTo>
                <a:lnTo>
                  <a:pt x="519158" y="1188418"/>
                </a:lnTo>
                <a:lnTo>
                  <a:pt x="515515" y="1197981"/>
                </a:lnTo>
                <a:lnTo>
                  <a:pt x="512534" y="1208031"/>
                </a:lnTo>
                <a:lnTo>
                  <a:pt x="509716" y="1217861"/>
                </a:lnTo>
                <a:lnTo>
                  <a:pt x="507338" y="1228016"/>
                </a:lnTo>
                <a:lnTo>
                  <a:pt x="505506" y="1237892"/>
                </a:lnTo>
                <a:lnTo>
                  <a:pt x="504498" y="1248034"/>
                </a:lnTo>
                <a:lnTo>
                  <a:pt x="503872" y="1258118"/>
                </a:lnTo>
                <a:lnTo>
                  <a:pt x="503629" y="1268144"/>
                </a:lnTo>
                <a:lnTo>
                  <a:pt x="503607" y="1278332"/>
                </a:lnTo>
                <a:lnTo>
                  <a:pt x="504571" y="1288566"/>
                </a:lnTo>
                <a:lnTo>
                  <a:pt x="505535" y="1298801"/>
                </a:lnTo>
                <a:lnTo>
                  <a:pt x="505094" y="1298476"/>
                </a:lnTo>
                <a:lnTo>
                  <a:pt x="505593" y="1299183"/>
                </a:lnTo>
                <a:lnTo>
                  <a:pt x="506974" y="1307004"/>
                </a:lnTo>
                <a:lnTo>
                  <a:pt x="508576" y="1314986"/>
                </a:lnTo>
                <a:lnTo>
                  <a:pt x="510886" y="1322470"/>
                </a:lnTo>
                <a:lnTo>
                  <a:pt x="512813" y="1330011"/>
                </a:lnTo>
                <a:lnTo>
                  <a:pt x="513312" y="1337182"/>
                </a:lnTo>
                <a:lnTo>
                  <a:pt x="513591" y="1344191"/>
                </a:lnTo>
                <a:lnTo>
                  <a:pt x="513267" y="1351095"/>
                </a:lnTo>
                <a:lnTo>
                  <a:pt x="512943" y="1358000"/>
                </a:lnTo>
                <a:lnTo>
                  <a:pt x="511412" y="1364696"/>
                </a:lnTo>
                <a:lnTo>
                  <a:pt x="510043" y="1371172"/>
                </a:lnTo>
                <a:lnTo>
                  <a:pt x="508014" y="1377160"/>
                </a:lnTo>
                <a:lnTo>
                  <a:pt x="505380" y="1383045"/>
                </a:lnTo>
                <a:lnTo>
                  <a:pt x="502689" y="1388547"/>
                </a:lnTo>
                <a:lnTo>
                  <a:pt x="499337" y="1393561"/>
                </a:lnTo>
                <a:lnTo>
                  <a:pt x="495763" y="1398413"/>
                </a:lnTo>
                <a:lnTo>
                  <a:pt x="491366" y="1402999"/>
                </a:lnTo>
                <a:lnTo>
                  <a:pt x="486854" y="1406819"/>
                </a:lnTo>
                <a:lnTo>
                  <a:pt x="482120" y="1410477"/>
                </a:lnTo>
                <a:lnTo>
                  <a:pt x="476505" y="1413485"/>
                </a:lnTo>
                <a:lnTo>
                  <a:pt x="470831" y="1416110"/>
                </a:lnTo>
                <a:lnTo>
                  <a:pt x="465042" y="1417970"/>
                </a:lnTo>
                <a:lnTo>
                  <a:pt x="457988" y="1419238"/>
                </a:lnTo>
                <a:lnTo>
                  <a:pt x="451259" y="1420065"/>
                </a:lnTo>
                <a:lnTo>
                  <a:pt x="443265" y="1420301"/>
                </a:lnTo>
                <a:lnTo>
                  <a:pt x="435758" y="1419876"/>
                </a:lnTo>
                <a:lnTo>
                  <a:pt x="427149" y="1418639"/>
                </a:lnTo>
                <a:lnTo>
                  <a:pt x="418806" y="1416577"/>
                </a:lnTo>
                <a:lnTo>
                  <a:pt x="409362" y="1413704"/>
                </a:lnTo>
                <a:lnTo>
                  <a:pt x="400242" y="1410390"/>
                </a:lnTo>
                <a:lnTo>
                  <a:pt x="389962" y="1405881"/>
                </a:lnTo>
                <a:lnTo>
                  <a:pt x="379786" y="1400769"/>
                </a:lnTo>
                <a:lnTo>
                  <a:pt x="368728" y="1395008"/>
                </a:lnTo>
                <a:lnTo>
                  <a:pt x="357659" y="1387877"/>
                </a:lnTo>
                <a:lnTo>
                  <a:pt x="345870" y="1379876"/>
                </a:lnTo>
                <a:lnTo>
                  <a:pt x="333745" y="1370947"/>
                </a:lnTo>
                <a:lnTo>
                  <a:pt x="321445" y="1360869"/>
                </a:lnTo>
                <a:lnTo>
                  <a:pt x="318359" y="1358597"/>
                </a:lnTo>
                <a:lnTo>
                  <a:pt x="287192" y="1332585"/>
                </a:lnTo>
                <a:lnTo>
                  <a:pt x="257627" y="1308092"/>
                </a:lnTo>
                <a:lnTo>
                  <a:pt x="229709" y="1284133"/>
                </a:lnTo>
                <a:lnTo>
                  <a:pt x="203776" y="1261634"/>
                </a:lnTo>
                <a:lnTo>
                  <a:pt x="179385" y="1240272"/>
                </a:lnTo>
                <a:lnTo>
                  <a:pt x="156979" y="1220371"/>
                </a:lnTo>
                <a:lnTo>
                  <a:pt x="117957" y="1185173"/>
                </a:lnTo>
                <a:lnTo>
                  <a:pt x="86767" y="1156422"/>
                </a:lnTo>
                <a:lnTo>
                  <a:pt x="63908" y="1134827"/>
                </a:lnTo>
                <a:lnTo>
                  <a:pt x="44635" y="1116213"/>
                </a:lnTo>
                <a:lnTo>
                  <a:pt x="41815" y="1113116"/>
                </a:lnTo>
                <a:lnTo>
                  <a:pt x="39541" y="1109740"/>
                </a:lnTo>
                <a:lnTo>
                  <a:pt x="37267" y="1106365"/>
                </a:lnTo>
                <a:lnTo>
                  <a:pt x="35538" y="1102710"/>
                </a:lnTo>
                <a:lnTo>
                  <a:pt x="34191" y="1098998"/>
                </a:lnTo>
                <a:lnTo>
                  <a:pt x="33286" y="1095610"/>
                </a:lnTo>
                <a:lnTo>
                  <a:pt x="32868" y="1091560"/>
                </a:lnTo>
                <a:lnTo>
                  <a:pt x="32287" y="1087731"/>
                </a:lnTo>
                <a:lnTo>
                  <a:pt x="32856" y="1083728"/>
                </a:lnTo>
                <a:lnTo>
                  <a:pt x="33041" y="1079782"/>
                </a:lnTo>
                <a:lnTo>
                  <a:pt x="34212" y="1075883"/>
                </a:lnTo>
                <a:lnTo>
                  <a:pt x="35662" y="1072529"/>
                </a:lnTo>
                <a:lnTo>
                  <a:pt x="37054" y="1068792"/>
                </a:lnTo>
                <a:lnTo>
                  <a:pt x="39270" y="1065321"/>
                </a:lnTo>
                <a:lnTo>
                  <a:pt x="41706" y="1062012"/>
                </a:lnTo>
                <a:lnTo>
                  <a:pt x="44363" y="1058867"/>
                </a:lnTo>
                <a:lnTo>
                  <a:pt x="64503" y="1037981"/>
                </a:lnTo>
                <a:lnTo>
                  <a:pt x="87462" y="1013729"/>
                </a:lnTo>
                <a:lnTo>
                  <a:pt x="117521" y="980759"/>
                </a:lnTo>
                <a:lnTo>
                  <a:pt x="154250" y="940115"/>
                </a:lnTo>
                <a:lnTo>
                  <a:pt x="174865" y="917199"/>
                </a:lnTo>
                <a:lnTo>
                  <a:pt x="196397" y="892576"/>
                </a:lnTo>
                <a:lnTo>
                  <a:pt x="219066" y="866409"/>
                </a:lnTo>
                <a:lnTo>
                  <a:pt x="242431" y="838374"/>
                </a:lnTo>
                <a:lnTo>
                  <a:pt x="267153" y="808958"/>
                </a:lnTo>
                <a:lnTo>
                  <a:pt x="292687" y="778438"/>
                </a:lnTo>
                <a:lnTo>
                  <a:pt x="298696" y="770278"/>
                </a:lnTo>
                <a:lnTo>
                  <a:pt x="305842" y="760573"/>
                </a:lnTo>
                <a:lnTo>
                  <a:pt x="315703" y="748106"/>
                </a:lnTo>
                <a:lnTo>
                  <a:pt x="324473" y="736196"/>
                </a:lnTo>
                <a:lnTo>
                  <a:pt x="332861" y="724344"/>
                </a:lnTo>
                <a:lnTo>
                  <a:pt x="339612" y="713328"/>
                </a:lnTo>
                <a:lnTo>
                  <a:pt x="345761" y="702209"/>
                </a:lnTo>
                <a:lnTo>
                  <a:pt x="350714" y="692250"/>
                </a:lnTo>
                <a:lnTo>
                  <a:pt x="355226" y="681967"/>
                </a:lnTo>
                <a:lnTo>
                  <a:pt x="358706" y="672624"/>
                </a:lnTo>
                <a:lnTo>
                  <a:pt x="361420" y="663397"/>
                </a:lnTo>
                <a:lnTo>
                  <a:pt x="363427" y="654670"/>
                </a:lnTo>
                <a:lnTo>
                  <a:pt x="364505" y="646280"/>
                </a:lnTo>
                <a:lnTo>
                  <a:pt x="365479" y="638493"/>
                </a:lnTo>
                <a:lnTo>
                  <a:pt x="364921" y="630940"/>
                </a:lnTo>
                <a:lnTo>
                  <a:pt x="364259" y="623989"/>
                </a:lnTo>
                <a:lnTo>
                  <a:pt x="362832" y="617155"/>
                </a:lnTo>
                <a:lnTo>
                  <a:pt x="361137" y="611145"/>
                </a:lnTo>
                <a:lnTo>
                  <a:pt x="358514" y="605472"/>
                </a:lnTo>
                <a:lnTo>
                  <a:pt x="355509" y="599857"/>
                </a:lnTo>
                <a:lnTo>
                  <a:pt x="351854" y="595125"/>
                </a:lnTo>
                <a:lnTo>
                  <a:pt x="348036" y="590613"/>
                </a:lnTo>
                <a:lnTo>
                  <a:pt x="343290" y="586438"/>
                </a:lnTo>
                <a:lnTo>
                  <a:pt x="338440" y="582866"/>
                </a:lnTo>
                <a:lnTo>
                  <a:pt x="333428" y="579515"/>
                </a:lnTo>
                <a:lnTo>
                  <a:pt x="327870" y="576443"/>
                </a:lnTo>
                <a:lnTo>
                  <a:pt x="322207" y="573974"/>
                </a:lnTo>
                <a:lnTo>
                  <a:pt x="316058" y="572167"/>
                </a:lnTo>
                <a:lnTo>
                  <a:pt x="309363" y="570639"/>
                </a:lnTo>
                <a:lnTo>
                  <a:pt x="302947" y="569656"/>
                </a:lnTo>
                <a:lnTo>
                  <a:pt x="296148" y="568731"/>
                </a:lnTo>
                <a:lnTo>
                  <a:pt x="289245" y="568409"/>
                </a:lnTo>
                <a:lnTo>
                  <a:pt x="282237" y="568691"/>
                </a:lnTo>
                <a:lnTo>
                  <a:pt x="275066" y="569194"/>
                </a:lnTo>
                <a:lnTo>
                  <a:pt x="259659" y="573495"/>
                </a:lnTo>
                <a:lnTo>
                  <a:pt x="251839" y="574880"/>
                </a:lnTo>
                <a:lnTo>
                  <a:pt x="244240" y="576427"/>
                </a:lnTo>
                <a:lnTo>
                  <a:pt x="243311" y="576764"/>
                </a:lnTo>
                <a:lnTo>
                  <a:pt x="243474" y="576544"/>
                </a:lnTo>
                <a:lnTo>
                  <a:pt x="233461" y="577674"/>
                </a:lnTo>
                <a:lnTo>
                  <a:pt x="223390" y="578422"/>
                </a:lnTo>
                <a:lnTo>
                  <a:pt x="213041" y="578624"/>
                </a:lnTo>
                <a:lnTo>
                  <a:pt x="203016" y="578386"/>
                </a:lnTo>
                <a:lnTo>
                  <a:pt x="192934" y="577764"/>
                </a:lnTo>
                <a:lnTo>
                  <a:pt x="183118" y="576319"/>
                </a:lnTo>
                <a:lnTo>
                  <a:pt x="172861" y="574548"/>
                </a:lnTo>
                <a:lnTo>
                  <a:pt x="162929" y="572337"/>
                </a:lnTo>
                <a:lnTo>
                  <a:pt x="152939" y="569743"/>
                </a:lnTo>
                <a:lnTo>
                  <a:pt x="143054" y="566545"/>
                </a:lnTo>
                <a:lnTo>
                  <a:pt x="133493" y="562906"/>
                </a:lnTo>
                <a:lnTo>
                  <a:pt x="123874" y="558884"/>
                </a:lnTo>
                <a:lnTo>
                  <a:pt x="114302" y="553876"/>
                </a:lnTo>
                <a:lnTo>
                  <a:pt x="105112" y="548810"/>
                </a:lnTo>
                <a:lnTo>
                  <a:pt x="96085" y="543523"/>
                </a:lnTo>
                <a:lnTo>
                  <a:pt x="87104" y="537250"/>
                </a:lnTo>
                <a:lnTo>
                  <a:pt x="78228" y="530373"/>
                </a:lnTo>
                <a:lnTo>
                  <a:pt x="70059" y="522997"/>
                </a:lnTo>
                <a:lnTo>
                  <a:pt x="62493" y="515726"/>
                </a:lnTo>
                <a:lnTo>
                  <a:pt x="54870" y="508071"/>
                </a:lnTo>
                <a:lnTo>
                  <a:pt x="47954" y="499917"/>
                </a:lnTo>
                <a:lnTo>
                  <a:pt x="41584" y="491484"/>
                </a:lnTo>
                <a:lnTo>
                  <a:pt x="35596" y="482993"/>
                </a:lnTo>
                <a:lnTo>
                  <a:pt x="29933" y="474061"/>
                </a:lnTo>
                <a:lnTo>
                  <a:pt x="24816" y="464850"/>
                </a:lnTo>
                <a:lnTo>
                  <a:pt x="20464" y="455523"/>
                </a:lnTo>
                <a:lnTo>
                  <a:pt x="15892" y="446033"/>
                </a:lnTo>
                <a:lnTo>
                  <a:pt x="12306" y="436589"/>
                </a:lnTo>
                <a:lnTo>
                  <a:pt x="9044" y="426704"/>
                </a:lnTo>
                <a:lnTo>
                  <a:pt x="6549" y="416703"/>
                </a:lnTo>
                <a:lnTo>
                  <a:pt x="4216" y="406481"/>
                </a:lnTo>
                <a:lnTo>
                  <a:pt x="2486" y="396363"/>
                </a:lnTo>
                <a:lnTo>
                  <a:pt x="1139" y="386187"/>
                </a:lnTo>
                <a:lnTo>
                  <a:pt x="13" y="376174"/>
                </a:lnTo>
                <a:lnTo>
                  <a:pt x="35" y="365986"/>
                </a:lnTo>
                <a:lnTo>
                  <a:pt x="0" y="355414"/>
                </a:lnTo>
                <a:lnTo>
                  <a:pt x="788" y="345110"/>
                </a:lnTo>
                <a:lnTo>
                  <a:pt x="1796" y="334967"/>
                </a:lnTo>
                <a:lnTo>
                  <a:pt x="3350" y="324546"/>
                </a:lnTo>
                <a:lnTo>
                  <a:pt x="5727" y="314392"/>
                </a:lnTo>
                <a:lnTo>
                  <a:pt x="8708" y="304341"/>
                </a:lnTo>
                <a:lnTo>
                  <a:pt x="11852" y="294070"/>
                </a:lnTo>
                <a:lnTo>
                  <a:pt x="15436" y="284124"/>
                </a:lnTo>
                <a:lnTo>
                  <a:pt x="19681" y="274665"/>
                </a:lnTo>
                <a:lnTo>
                  <a:pt x="24252" y="264764"/>
                </a:lnTo>
                <a:lnTo>
                  <a:pt x="29484" y="255351"/>
                </a:lnTo>
                <a:lnTo>
                  <a:pt x="35539" y="246204"/>
                </a:lnTo>
                <a:lnTo>
                  <a:pt x="41595" y="237057"/>
                </a:lnTo>
                <a:lnTo>
                  <a:pt x="48695" y="228339"/>
                </a:lnTo>
                <a:lnTo>
                  <a:pt x="55470" y="220062"/>
                </a:lnTo>
                <a:lnTo>
                  <a:pt x="63069" y="212051"/>
                </a:lnTo>
                <a:lnTo>
                  <a:pt x="71004" y="204969"/>
                </a:lnTo>
                <a:lnTo>
                  <a:pt x="78939" y="197887"/>
                </a:lnTo>
                <a:lnTo>
                  <a:pt x="87374" y="191512"/>
                </a:lnTo>
                <a:lnTo>
                  <a:pt x="96249" y="185462"/>
                </a:lnTo>
                <a:lnTo>
                  <a:pt x="104799" y="179853"/>
                </a:lnTo>
                <a:lnTo>
                  <a:pt x="113628" y="174789"/>
                </a:lnTo>
                <a:lnTo>
                  <a:pt x="123281" y="169992"/>
                </a:lnTo>
                <a:lnTo>
                  <a:pt x="132667" y="166019"/>
                </a:lnTo>
                <a:lnTo>
                  <a:pt x="142436" y="161987"/>
                </a:lnTo>
                <a:lnTo>
                  <a:pt x="152217" y="159325"/>
                </a:lnTo>
                <a:lnTo>
                  <a:pt x="161939" y="156280"/>
                </a:lnTo>
                <a:lnTo>
                  <a:pt x="172161" y="153942"/>
                </a:lnTo>
                <a:lnTo>
                  <a:pt x="182278" y="152208"/>
                </a:lnTo>
                <a:lnTo>
                  <a:pt x="192453" y="150857"/>
                </a:lnTo>
                <a:lnTo>
                  <a:pt x="202907" y="150051"/>
                </a:lnTo>
                <a:lnTo>
                  <a:pt x="213036" y="149686"/>
                </a:lnTo>
                <a:lnTo>
                  <a:pt x="223281" y="150087"/>
                </a:lnTo>
                <a:lnTo>
                  <a:pt x="233526" y="150488"/>
                </a:lnTo>
                <a:lnTo>
                  <a:pt x="244107" y="151818"/>
                </a:lnTo>
                <a:lnTo>
                  <a:pt x="254143" y="153425"/>
                </a:lnTo>
                <a:lnTo>
                  <a:pt x="264296" y="155799"/>
                </a:lnTo>
                <a:lnTo>
                  <a:pt x="274669" y="158335"/>
                </a:lnTo>
                <a:lnTo>
                  <a:pt x="284554" y="161533"/>
                </a:lnTo>
                <a:lnTo>
                  <a:pt x="294335" y="165334"/>
                </a:lnTo>
                <a:lnTo>
                  <a:pt x="304175" y="169518"/>
                </a:lnTo>
                <a:lnTo>
                  <a:pt x="313909" y="174306"/>
                </a:lnTo>
                <a:lnTo>
                  <a:pt x="323099" y="179372"/>
                </a:lnTo>
                <a:lnTo>
                  <a:pt x="332405" y="185204"/>
                </a:lnTo>
                <a:lnTo>
                  <a:pt x="341606" y="191640"/>
                </a:lnTo>
                <a:lnTo>
                  <a:pt x="350262" y="198354"/>
                </a:lnTo>
                <a:lnTo>
                  <a:pt x="358152" y="205185"/>
                </a:lnTo>
                <a:lnTo>
                  <a:pt x="365718" y="212456"/>
                </a:lnTo>
                <a:lnTo>
                  <a:pt x="373121" y="219949"/>
                </a:lnTo>
                <a:lnTo>
                  <a:pt x="379979" y="227720"/>
                </a:lnTo>
                <a:lnTo>
                  <a:pt x="386511" y="235932"/>
                </a:lnTo>
                <a:lnTo>
                  <a:pt x="392116" y="244481"/>
                </a:lnTo>
                <a:lnTo>
                  <a:pt x="397501" y="252868"/>
                </a:lnTo>
                <a:lnTo>
                  <a:pt x="402780" y="261859"/>
                </a:lnTo>
                <a:lnTo>
                  <a:pt x="407678" y="270907"/>
                </a:lnTo>
                <a:lnTo>
                  <a:pt x="411646" y="280293"/>
                </a:lnTo>
                <a:lnTo>
                  <a:pt x="415233" y="289737"/>
                </a:lnTo>
                <a:lnTo>
                  <a:pt x="418436" y="299239"/>
                </a:lnTo>
                <a:lnTo>
                  <a:pt x="421256" y="308799"/>
                </a:lnTo>
                <a:lnTo>
                  <a:pt x="423751" y="318800"/>
                </a:lnTo>
                <a:lnTo>
                  <a:pt x="425423" y="328535"/>
                </a:lnTo>
                <a:lnTo>
                  <a:pt x="425643" y="328697"/>
                </a:lnTo>
                <a:lnTo>
                  <a:pt x="425864" y="328860"/>
                </a:lnTo>
                <a:lnTo>
                  <a:pt x="427512" y="335856"/>
                </a:lnTo>
                <a:lnTo>
                  <a:pt x="430054" y="344871"/>
                </a:lnTo>
                <a:lnTo>
                  <a:pt x="433814" y="355463"/>
                </a:lnTo>
                <a:lnTo>
                  <a:pt x="437586" y="367425"/>
                </a:lnTo>
                <a:lnTo>
                  <a:pt x="442947" y="379537"/>
                </a:lnTo>
                <a:lnTo>
                  <a:pt x="445907" y="386138"/>
                </a:lnTo>
                <a:lnTo>
                  <a:pt x="448970" y="392136"/>
                </a:lnTo>
                <a:lnTo>
                  <a:pt x="452254" y="398296"/>
                </a:lnTo>
                <a:lnTo>
                  <a:pt x="455863" y="404015"/>
                </a:lnTo>
                <a:lnTo>
                  <a:pt x="459634" y="409513"/>
                </a:lnTo>
                <a:lnTo>
                  <a:pt x="463847" y="415336"/>
                </a:lnTo>
                <a:lnTo>
                  <a:pt x="468326" y="420335"/>
                </a:lnTo>
                <a:lnTo>
                  <a:pt x="472747" y="424951"/>
                </a:lnTo>
                <a:lnTo>
                  <a:pt x="477655" y="428906"/>
                </a:lnTo>
                <a:lnTo>
                  <a:pt x="482725" y="432639"/>
                </a:lnTo>
                <a:lnTo>
                  <a:pt x="487842" y="435387"/>
                </a:lnTo>
                <a:lnTo>
                  <a:pt x="493887" y="437798"/>
                </a:lnTo>
                <a:lnTo>
                  <a:pt x="496521" y="438376"/>
                </a:lnTo>
                <a:lnTo>
                  <a:pt x="499538" y="438897"/>
                </a:lnTo>
                <a:lnTo>
                  <a:pt x="502775" y="439580"/>
                </a:lnTo>
                <a:lnTo>
                  <a:pt x="505734" y="439718"/>
                </a:lnTo>
                <a:lnTo>
                  <a:pt x="508913" y="440018"/>
                </a:lnTo>
                <a:lnTo>
                  <a:pt x="512254" y="440098"/>
                </a:lnTo>
                <a:lnTo>
                  <a:pt x="515700" y="439574"/>
                </a:lnTo>
                <a:lnTo>
                  <a:pt x="519088" y="438667"/>
                </a:lnTo>
                <a:lnTo>
                  <a:pt x="522476" y="437760"/>
                </a:lnTo>
                <a:lnTo>
                  <a:pt x="526026" y="436633"/>
                </a:lnTo>
                <a:lnTo>
                  <a:pt x="529739" y="435285"/>
                </a:lnTo>
                <a:lnTo>
                  <a:pt x="533393" y="433554"/>
                </a:lnTo>
                <a:lnTo>
                  <a:pt x="537373" y="431382"/>
                </a:lnTo>
                <a:lnTo>
                  <a:pt x="541132" y="429048"/>
                </a:lnTo>
                <a:lnTo>
                  <a:pt x="545053" y="426493"/>
                </a:lnTo>
                <a:lnTo>
                  <a:pt x="549137" y="423718"/>
                </a:lnTo>
                <a:lnTo>
                  <a:pt x="557351" y="417180"/>
                </a:lnTo>
                <a:lnTo>
                  <a:pt x="565936" y="409216"/>
                </a:lnTo>
                <a:lnTo>
                  <a:pt x="588151" y="374892"/>
                </a:lnTo>
                <a:lnTo>
                  <a:pt x="609392" y="341891"/>
                </a:lnTo>
                <a:lnTo>
                  <a:pt x="629496" y="310435"/>
                </a:lnTo>
                <a:lnTo>
                  <a:pt x="648626" y="280302"/>
                </a:lnTo>
                <a:lnTo>
                  <a:pt x="665795" y="251446"/>
                </a:lnTo>
                <a:lnTo>
                  <a:pt x="682105" y="224679"/>
                </a:lnTo>
                <a:lnTo>
                  <a:pt x="710283" y="176717"/>
                </a:lnTo>
                <a:lnTo>
                  <a:pt x="732951" y="137624"/>
                </a:lnTo>
                <a:lnTo>
                  <a:pt x="749458" y="108281"/>
                </a:lnTo>
                <a:lnTo>
                  <a:pt x="763529" y="82247"/>
                </a:lnTo>
                <a:lnTo>
                  <a:pt x="766070" y="78335"/>
                </a:lnTo>
                <a:lnTo>
                  <a:pt x="768993" y="74365"/>
                </a:lnTo>
                <a:lnTo>
                  <a:pt x="772033" y="71161"/>
                </a:lnTo>
                <a:lnTo>
                  <a:pt x="775513" y="68281"/>
                </a:lnTo>
                <a:lnTo>
                  <a:pt x="779435" y="65726"/>
                </a:lnTo>
                <a:lnTo>
                  <a:pt x="783855" y="63879"/>
                </a:lnTo>
                <a:lnTo>
                  <a:pt x="788275" y="62032"/>
                </a:lnTo>
                <a:lnTo>
                  <a:pt x="792649" y="61171"/>
                </a:lnTo>
                <a:lnTo>
                  <a:pt x="797627" y="60414"/>
                </a:lnTo>
                <a:lnTo>
                  <a:pt x="802175" y="60702"/>
                </a:lnTo>
                <a:lnTo>
                  <a:pt x="806781" y="61373"/>
                </a:lnTo>
                <a:lnTo>
                  <a:pt x="811063" y="62484"/>
                </a:lnTo>
                <a:lnTo>
                  <a:pt x="815402" y="63979"/>
                </a:lnTo>
                <a:lnTo>
                  <a:pt x="819637" y="66077"/>
                </a:lnTo>
                <a:lnTo>
                  <a:pt x="823768" y="68779"/>
                </a:lnTo>
                <a:lnTo>
                  <a:pt x="827295" y="71376"/>
                </a:lnTo>
                <a:lnTo>
                  <a:pt x="848994" y="91777"/>
                </a:lnTo>
                <a:lnTo>
                  <a:pt x="873720" y="114067"/>
                </a:lnTo>
                <a:lnTo>
                  <a:pt x="906175" y="143409"/>
                </a:lnTo>
                <a:lnTo>
                  <a:pt x="945743" y="178328"/>
                </a:lnTo>
                <a:lnTo>
                  <a:pt x="990717" y="217910"/>
                </a:lnTo>
                <a:lnTo>
                  <a:pt x="1040763" y="261225"/>
                </a:lnTo>
                <a:lnTo>
                  <a:pt x="1094440" y="306534"/>
                </a:lnTo>
                <a:lnTo>
                  <a:pt x="1106519" y="316450"/>
                </a:lnTo>
                <a:lnTo>
                  <a:pt x="1118644" y="325379"/>
                </a:lnTo>
                <a:lnTo>
                  <a:pt x="1130375" y="332996"/>
                </a:lnTo>
                <a:lnTo>
                  <a:pt x="1141606" y="339907"/>
                </a:lnTo>
                <a:lnTo>
                  <a:pt x="1152339" y="346109"/>
                </a:lnTo>
                <a:lnTo>
                  <a:pt x="1162736" y="351384"/>
                </a:lnTo>
                <a:lnTo>
                  <a:pt x="1172575" y="355568"/>
                </a:lnTo>
                <a:lnTo>
                  <a:pt x="1182077" y="358824"/>
                </a:lnTo>
                <a:lnTo>
                  <a:pt x="1191139" y="361755"/>
                </a:lnTo>
                <a:lnTo>
                  <a:pt x="1200027" y="363538"/>
                </a:lnTo>
                <a:lnTo>
                  <a:pt x="1208091" y="365054"/>
                </a:lnTo>
                <a:lnTo>
                  <a:pt x="1215980" y="365421"/>
                </a:lnTo>
                <a:lnTo>
                  <a:pt x="1223371" y="365081"/>
                </a:lnTo>
                <a:lnTo>
                  <a:pt x="1230541" y="364578"/>
                </a:lnTo>
                <a:lnTo>
                  <a:pt x="1237154" y="362985"/>
                </a:lnTo>
                <a:lnTo>
                  <a:pt x="1243327" y="361067"/>
                </a:lnTo>
                <a:lnTo>
                  <a:pt x="1249221" y="358605"/>
                </a:lnTo>
                <a:lnTo>
                  <a:pt x="1254615" y="355434"/>
                </a:lnTo>
                <a:lnTo>
                  <a:pt x="1259349" y="351776"/>
                </a:lnTo>
                <a:lnTo>
                  <a:pt x="1263862" y="347956"/>
                </a:lnTo>
                <a:lnTo>
                  <a:pt x="1268038" y="343208"/>
                </a:lnTo>
                <a:lnTo>
                  <a:pt x="1271890" y="338901"/>
                </a:lnTo>
                <a:lnTo>
                  <a:pt x="1274802" y="333562"/>
                </a:lnTo>
                <a:lnTo>
                  <a:pt x="1277493" y="328060"/>
                </a:lnTo>
                <a:lnTo>
                  <a:pt x="1280126" y="322176"/>
                </a:lnTo>
                <a:lnTo>
                  <a:pt x="1282156" y="316187"/>
                </a:lnTo>
                <a:lnTo>
                  <a:pt x="1283524" y="309712"/>
                </a:lnTo>
                <a:lnTo>
                  <a:pt x="1285055" y="303016"/>
                </a:lnTo>
                <a:lnTo>
                  <a:pt x="1285380" y="296111"/>
                </a:lnTo>
                <a:lnTo>
                  <a:pt x="1285924" y="289369"/>
                </a:lnTo>
                <a:lnTo>
                  <a:pt x="1285645" y="282360"/>
                </a:lnTo>
                <a:lnTo>
                  <a:pt x="1284925" y="275027"/>
                </a:lnTo>
                <a:lnTo>
                  <a:pt x="1280909" y="260164"/>
                </a:lnTo>
                <a:lnTo>
                  <a:pt x="1279087" y="252019"/>
                </a:lnTo>
                <a:lnTo>
                  <a:pt x="1277706" y="244199"/>
                </a:lnTo>
                <a:lnTo>
                  <a:pt x="1277427" y="243654"/>
                </a:lnTo>
                <a:lnTo>
                  <a:pt x="1277972" y="243375"/>
                </a:lnTo>
                <a:lnTo>
                  <a:pt x="1276684" y="233582"/>
                </a:lnTo>
                <a:lnTo>
                  <a:pt x="1275940" y="223510"/>
                </a:lnTo>
                <a:lnTo>
                  <a:pt x="1275742" y="213160"/>
                </a:lnTo>
                <a:lnTo>
                  <a:pt x="1275985" y="203134"/>
                </a:lnTo>
                <a:lnTo>
                  <a:pt x="1276610" y="193050"/>
                </a:lnTo>
                <a:lnTo>
                  <a:pt x="1278060" y="183232"/>
                </a:lnTo>
                <a:lnTo>
                  <a:pt x="1279671" y="173194"/>
                </a:lnTo>
                <a:lnTo>
                  <a:pt x="1282049" y="163039"/>
                </a:lnTo>
                <a:lnTo>
                  <a:pt x="1284647" y="153047"/>
                </a:lnTo>
                <a:lnTo>
                  <a:pt x="1287848" y="143159"/>
                </a:lnTo>
                <a:lnTo>
                  <a:pt x="1291491" y="133595"/>
                </a:lnTo>
                <a:lnTo>
                  <a:pt x="1295516" y="123974"/>
                </a:lnTo>
                <a:lnTo>
                  <a:pt x="1300365" y="114619"/>
                </a:lnTo>
                <a:lnTo>
                  <a:pt x="1305596" y="105205"/>
                </a:lnTo>
                <a:lnTo>
                  <a:pt x="1310886" y="96175"/>
                </a:lnTo>
                <a:lnTo>
                  <a:pt x="1317383" y="87353"/>
                </a:lnTo>
                <a:lnTo>
                  <a:pt x="1324042" y="78310"/>
                </a:lnTo>
                <a:lnTo>
                  <a:pt x="1331258" y="70357"/>
                </a:lnTo>
                <a:lnTo>
                  <a:pt x="1338694" y="62567"/>
                </a:lnTo>
                <a:lnTo>
                  <a:pt x="1346513" y="54719"/>
                </a:lnTo>
                <a:lnTo>
                  <a:pt x="1354727" y="48182"/>
                </a:lnTo>
                <a:lnTo>
                  <a:pt x="1362941" y="41645"/>
                </a:lnTo>
                <a:lnTo>
                  <a:pt x="1371434" y="35653"/>
                </a:lnTo>
                <a:lnTo>
                  <a:pt x="1380367" y="29986"/>
                </a:lnTo>
                <a:lnTo>
                  <a:pt x="1389579" y="24864"/>
                </a:lnTo>
                <a:lnTo>
                  <a:pt x="1398686" y="20346"/>
                </a:lnTo>
                <a:lnTo>
                  <a:pt x="1408397" y="15931"/>
                </a:lnTo>
                <a:lnTo>
                  <a:pt x="1418062" y="12503"/>
                </a:lnTo>
                <a:lnTo>
                  <a:pt x="1427726" y="9075"/>
                </a:lnTo>
                <a:lnTo>
                  <a:pt x="1437727" y="6575"/>
                </a:lnTo>
                <a:lnTo>
                  <a:pt x="1447728" y="4076"/>
                </a:lnTo>
                <a:lnTo>
                  <a:pt x="1458066" y="2504"/>
                </a:lnTo>
                <a:lnTo>
                  <a:pt x="1468241" y="1153"/>
                </a:lnTo>
                <a:lnTo>
                  <a:pt x="1478474" y="184"/>
                </a:lnTo>
                <a:lnTo>
                  <a:pt x="1488661" y="202"/>
                </a:lnTo>
                <a:lnTo>
                  <a:pt x="1499011" y="0"/>
                </a:lnTo>
                <a:close/>
              </a:path>
            </a:pathLst>
          </a:custGeom>
          <a:ln w="25400">
            <a:solidFill>
              <a:schemeClr val="bg1"/>
            </a:solidFill>
          </a:ln>
          <a:effectLst>
            <a:outerShdw blurRad="177800" dist="38100" dir="8100000" sx="102000" sy="102000" algn="tr" rotWithShape="0">
              <a:prstClr val="black">
                <a:alpha val="34000"/>
              </a:prstClr>
            </a:outerShdw>
          </a:effectLst>
        </p:spPr>
      </p:pic>
      <p:grpSp>
        <p:nvGrpSpPr>
          <p:cNvPr id="18" name="组合 17"/>
          <p:cNvGrpSpPr/>
          <p:nvPr/>
        </p:nvGrpSpPr>
        <p:grpSpPr>
          <a:xfrm rot="16200000">
            <a:off x="3740828" y="289789"/>
            <a:ext cx="166285" cy="1058672"/>
            <a:chOff x="-799931" y="2590800"/>
            <a:chExt cx="166285" cy="1058672"/>
          </a:xfrm>
        </p:grpSpPr>
        <p:sp>
          <p:nvSpPr>
            <p:cNvPr id="20" name="椭圆 19"/>
            <p:cNvSpPr/>
            <p:nvPr/>
          </p:nvSpPr>
          <p:spPr>
            <a:xfrm>
              <a:off x="-799931" y="2590800"/>
              <a:ext cx="162560" cy="162560"/>
            </a:xfrm>
            <a:prstGeom prst="ellipse">
              <a:avLst/>
            </a:pr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-799931" y="3038856"/>
              <a:ext cx="162560" cy="162560"/>
            </a:xfrm>
            <a:prstGeom prst="ellipse">
              <a:avLst/>
            </a:prstGeom>
            <a:solidFill>
              <a:srgbClr val="91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-796206" y="3486912"/>
              <a:ext cx="162560" cy="162560"/>
            </a:xfrm>
            <a:prstGeom prst="ellipse">
              <a:avLst/>
            </a:prstGeom>
            <a:solidFill>
              <a:srgbClr val="E6E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34645" y="230499"/>
            <a:ext cx="390453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>
                <a:solidFill>
                  <a:srgbClr val="567A8A"/>
                </a:solidFill>
                <a:latin typeface="阿里巴巴普惠体 Heavy" panose="00020600040101010101" pitchFamily="18" charset="-122"/>
                <a:ea typeface="阿里巴巴普惠体 Heavy" panose="00020600040101010101" pitchFamily="18" charset="-122"/>
                <a:cs typeface="阿里巴巴普惠体 Heavy" panose="00020600040101010101" pitchFamily="18" charset="-122"/>
                <a:sym typeface="+mn-lt"/>
              </a:rPr>
              <a:t>他人评价</a:t>
            </a:r>
          </a:p>
        </p:txBody>
      </p:sp>
      <p:sp>
        <p:nvSpPr>
          <p:cNvPr id="24" name="矩形 23"/>
          <p:cNvSpPr/>
          <p:nvPr/>
        </p:nvSpPr>
        <p:spPr>
          <a:xfrm>
            <a:off x="448553" y="1739900"/>
            <a:ext cx="317749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600" b="1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习近平：</a:t>
            </a:r>
          </a:p>
        </p:txBody>
      </p:sp>
      <p:sp>
        <p:nvSpPr>
          <p:cNvPr id="25" name="矩形 24"/>
          <p:cNvSpPr/>
          <p:nvPr/>
        </p:nvSpPr>
        <p:spPr>
          <a:xfrm>
            <a:off x="106680" y="2541270"/>
            <a:ext cx="4246245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>
                <a:solidFill>
                  <a:srgbClr val="567A8A"/>
                </a:solidFill>
              </a:rPr>
              <a:t>       </a:t>
            </a:r>
            <a:r>
              <a:rPr lang="zh-CN" altLang="en-US" sz="2800">
                <a:solidFill>
                  <a:srgbClr val="567A8A"/>
                </a:solidFill>
              </a:rPr>
              <a:t>以屠呦呦研究员为代表的一代代中医人才，辛勤耕耘，屡建功勋，为发展中医药事业、造福人类健康作出了重要贡献。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722870" y="3544570"/>
            <a:ext cx="447929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诺贝尔生理学或医学奖评委让·安德森：</a:t>
            </a:r>
          </a:p>
        </p:txBody>
      </p:sp>
      <p:sp>
        <p:nvSpPr>
          <p:cNvPr id="27" name="矩形 26"/>
          <p:cNvSpPr/>
          <p:nvPr/>
        </p:nvSpPr>
        <p:spPr>
          <a:xfrm>
            <a:off x="7135495" y="4438015"/>
            <a:ext cx="505714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567A8A"/>
                </a:solidFill>
              </a:rPr>
              <a:t>       </a:t>
            </a:r>
            <a:r>
              <a:rPr lang="zh-CN" altLang="en-US" sz="2400">
                <a:solidFill>
                  <a:srgbClr val="567A8A"/>
                </a:solidFill>
              </a:rPr>
              <a:t>屠呦呦的研发对人类的生命健康贡献突出。她的研究跟所有其他科研成果都不同，为科研人员打开了一扇崭新的窗户。</a:t>
            </a:r>
          </a:p>
        </p:txBody>
      </p:sp>
      <p:sp>
        <p:nvSpPr>
          <p:cNvPr id="28" name="矩形 27"/>
          <p:cNvSpPr/>
          <p:nvPr/>
        </p:nvSpPr>
        <p:spPr>
          <a:xfrm>
            <a:off x="7789136" y="230386"/>
            <a:ext cx="317749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李克强：</a:t>
            </a:r>
          </a:p>
        </p:txBody>
      </p:sp>
      <p:sp>
        <p:nvSpPr>
          <p:cNvPr id="29" name="矩形 28"/>
          <p:cNvSpPr/>
          <p:nvPr/>
        </p:nvSpPr>
        <p:spPr>
          <a:xfrm>
            <a:off x="7293610" y="855345"/>
            <a:ext cx="474027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567A8A"/>
                </a:solidFill>
              </a:rPr>
              <a:t>       </a:t>
            </a:r>
            <a:r>
              <a:rPr lang="zh-CN" altLang="en-US" sz="2800">
                <a:solidFill>
                  <a:srgbClr val="567A8A"/>
                </a:solidFill>
              </a:rPr>
              <a:t>以屠呦呦为代表的杰出科研人员不仅是中医药界的骄傲，而且是整个科技界的骄傲。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58545"/>
            <a:ext cx="12192000" cy="4927600"/>
          </a:xfrm>
          <a:prstGeom prst="rect">
            <a:avLst/>
          </a:prstGeom>
          <a:solidFill>
            <a:srgbClr val="7DA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 rot="16200000">
            <a:off x="3190029" y="63503"/>
            <a:ext cx="166285" cy="1058672"/>
            <a:chOff x="-799931" y="2590800"/>
            <a:chExt cx="166285" cy="1058672"/>
          </a:xfrm>
        </p:grpSpPr>
        <p:sp>
          <p:nvSpPr>
            <p:cNvPr id="8" name="椭圆 7"/>
            <p:cNvSpPr/>
            <p:nvPr/>
          </p:nvSpPr>
          <p:spPr>
            <a:xfrm>
              <a:off x="-799931" y="2590800"/>
              <a:ext cx="162560" cy="162560"/>
            </a:xfrm>
            <a:prstGeom prst="ellipse">
              <a:avLst/>
            </a:pr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-799931" y="3038856"/>
              <a:ext cx="162560" cy="162560"/>
            </a:xfrm>
            <a:prstGeom prst="ellipse">
              <a:avLst/>
            </a:prstGeom>
            <a:solidFill>
              <a:srgbClr val="91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796206" y="3486912"/>
              <a:ext cx="162560" cy="162560"/>
            </a:xfrm>
            <a:prstGeom prst="ellipse">
              <a:avLst/>
            </a:prstGeom>
            <a:solidFill>
              <a:srgbClr val="567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76613" y="246949"/>
            <a:ext cx="4584286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写作背景</a:t>
            </a:r>
            <a:endParaRPr lang="zh-CN" altLang="en-US" sz="4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000" b="1">
              <a:solidFill>
                <a:srgbClr val="567A8A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+mn-lt"/>
            </a:endParaRPr>
          </a:p>
        </p:txBody>
      </p:sp>
      <p:sp>
        <p:nvSpPr>
          <p:cNvPr id="14" name="内容占位符 2"/>
          <p:cNvSpPr txBox="1"/>
          <p:nvPr/>
        </p:nvSpPr>
        <p:spPr>
          <a:xfrm>
            <a:off x="176530" y="1361440"/>
            <a:ext cx="5071745" cy="3903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>
                <a:solidFill>
                  <a:schemeClr val="bg1"/>
                </a:solidFill>
                <a:latin typeface="+mn-ea"/>
                <a:cs typeface="阿里巴巴普惠体 Medium" panose="00020600040101010101" pitchFamily="18" charset="-122"/>
                <a:sym typeface="+mn-ea"/>
              </a:rPr>
              <a:t>这篇文章是根据屠呦呦2011年接受拉斯科奖时的演讲以及同年发表于《自然医学</a:t>
            </a:r>
            <a:r>
              <a:rPr kumimoji="1" lang="zh-CN" altLang="zh-CN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lang="zh-CN" altLang="en-US">
                <a:solidFill>
                  <a:schemeClr val="bg1"/>
                </a:solidFill>
                <a:latin typeface="+mn-ea"/>
                <a:cs typeface="阿里巴巴普惠体 Medium" panose="00020600040101010101" pitchFamily="18" charset="-122"/>
                <a:sym typeface="+mn-ea"/>
              </a:rPr>
              <a:t>杂志的论文编写而成</a:t>
            </a:r>
            <a:r>
              <a:rPr kumimoji="1" lang="zh-CN" altLang="zh-CN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的</a:t>
            </a:r>
            <a:r>
              <a:rPr lang="zh-CN" altLang="en-US">
                <a:solidFill>
                  <a:schemeClr val="bg1"/>
                </a:solidFill>
                <a:latin typeface="+mn-ea"/>
                <a:cs typeface="阿里巴巴普惠体 Medium" panose="00020600040101010101" pitchFamily="18" charset="-122"/>
                <a:sym typeface="+mn-ea"/>
              </a:rPr>
              <a:t>。</a:t>
            </a:r>
            <a:endParaRPr lang="zh-CN" altLang="en-US">
              <a:solidFill>
                <a:schemeClr val="bg1"/>
              </a:solidFill>
              <a:latin typeface="+mn-ea"/>
              <a:cs typeface="阿里巴巴普惠体 Medium" panose="00020600040101010101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4563" b="9943"/>
          <a:stretch>
            <a:fillRect/>
          </a:stretch>
        </p:blipFill>
        <p:spPr>
          <a:xfrm>
            <a:off x="5306060" y="1182370"/>
            <a:ext cx="6758305" cy="44932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95" y="1122680"/>
            <a:ext cx="6594475" cy="4716780"/>
          </a:xfrm>
        </p:spPr>
        <p:txBody>
          <a:bodyPr>
            <a:normAutofit/>
          </a:bodyPr>
          <a:lstStyle/>
          <a:p>
            <a:r>
              <a:rPr lang="en-US" altLang="zh-CN" sz="3555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3555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此处用词</a:t>
            </a:r>
            <a:r>
              <a:rPr lang="zh-CN" altLang="en-US" sz="3555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准确而严谨</a:t>
            </a:r>
            <a:r>
              <a:rPr lang="zh-CN" altLang="en-US" sz="3555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。就人类征服疾病的整体而言</a:t>
            </a:r>
            <a:r>
              <a:rPr lang="en-US" altLang="zh-CN" sz="3555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,</a:t>
            </a:r>
            <a:r>
              <a:rPr lang="zh-CN" altLang="en-US" sz="3555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这确实是“一小步”</a:t>
            </a:r>
            <a:r>
              <a:rPr lang="en-US" altLang="zh-CN" sz="3555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,</a:t>
            </a:r>
            <a:r>
              <a:rPr lang="zh-CN" altLang="en-US" sz="3555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因为这只是解决了众多疾病之一</a:t>
            </a:r>
            <a:r>
              <a:rPr lang="en-US" altLang="zh-CN" sz="3555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;“</a:t>
            </a:r>
            <a:r>
              <a:rPr lang="zh-CN" altLang="en-US" sz="3555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一小步”也可见屠呦呦并没有因这个重大发现而骄傲自满</a:t>
            </a:r>
            <a:r>
              <a:rPr lang="en-US" altLang="zh-CN" sz="3555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,</a:t>
            </a:r>
            <a:r>
              <a:rPr lang="zh-CN" altLang="en-US" sz="3555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这表现了作者的</a:t>
            </a:r>
            <a:r>
              <a:rPr lang="zh-CN" altLang="en-US" sz="3555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谦逊胸怀</a:t>
            </a:r>
            <a:r>
              <a:rPr lang="zh-CN" altLang="en-US" sz="3555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br>
              <a:rPr lang="zh-CN" altLang="en-US" sz="3555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</a:br>
            <a:endParaRPr lang="zh-CN" altLang="en-US" sz="3555"/>
          </a:p>
        </p:txBody>
      </p:sp>
      <p:sp>
        <p:nvSpPr>
          <p:cNvPr id="4" name="文本框 3"/>
          <p:cNvSpPr txBox="1"/>
          <p:nvPr/>
        </p:nvSpPr>
        <p:spPr>
          <a:xfrm>
            <a:off x="387985" y="415925"/>
            <a:ext cx="39611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Blip>
                <a:blip r:embed="rId2"/>
              </a:buBlip>
            </a:pPr>
            <a:r>
              <a:rPr lang="zh-CN" altLang="en-US" sz="4000" b="1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ea"/>
              </a:rPr>
              <a:t>一、理解标题</a:t>
            </a:r>
            <a:endParaRPr lang="zh-CN" altLang="en-US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135" y="1337945"/>
            <a:ext cx="4862195" cy="37903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 rot="16200000">
            <a:off x="5528734" y="237493"/>
            <a:ext cx="166285" cy="1058672"/>
            <a:chOff x="-799931" y="2590800"/>
            <a:chExt cx="166285" cy="1058672"/>
          </a:xfrm>
        </p:grpSpPr>
        <p:sp>
          <p:nvSpPr>
            <p:cNvPr id="8" name="椭圆 7"/>
            <p:cNvSpPr/>
            <p:nvPr/>
          </p:nvSpPr>
          <p:spPr>
            <a:xfrm>
              <a:off x="-799931" y="2590800"/>
              <a:ext cx="162560" cy="162560"/>
            </a:xfrm>
            <a:prstGeom prst="ellipse">
              <a:avLst/>
            </a:pr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-799931" y="3038856"/>
              <a:ext cx="162560" cy="162560"/>
            </a:xfrm>
            <a:prstGeom prst="ellipse">
              <a:avLst/>
            </a:prstGeom>
            <a:solidFill>
              <a:srgbClr val="91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796206" y="3486912"/>
              <a:ext cx="162560" cy="162560"/>
            </a:xfrm>
            <a:prstGeom prst="ellipse">
              <a:avLst/>
            </a:prstGeom>
            <a:solidFill>
              <a:srgbClr val="567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354002" y="340714"/>
            <a:ext cx="11485266" cy="61753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3000" sy="103000" algn="c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410585" y="2253749"/>
            <a:ext cx="3370829" cy="3355339"/>
            <a:chOff x="3462022" y="1056351"/>
            <a:chExt cx="3370829" cy="3355339"/>
          </a:xfrm>
          <a:effectLst>
            <a:outerShdw blurRad="190500" dist="38100" sx="102000" sy="102000" algn="ctr" rotWithShape="0">
              <a:prstClr val="black">
                <a:alpha val="35000"/>
              </a:prstClr>
            </a:outerShdw>
          </a:effectLst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/>
            <a:srcRect l="7569" t="7522" r="65538" b="49628"/>
            <a:stretch>
              <a:fillRect/>
            </a:stretch>
          </p:blipFill>
          <p:spPr>
            <a:xfrm>
              <a:off x="3462022" y="1056351"/>
              <a:ext cx="1605280" cy="1605280"/>
            </a:xfrm>
            <a:custGeom>
              <a:avLst/>
              <a:gdLst>
                <a:gd name="connsiteX0" fmla="*/ 802640 w 1605280"/>
                <a:gd name="connsiteY0" fmla="*/ 0 h 1605280"/>
                <a:gd name="connsiteX1" fmla="*/ 1605280 w 1605280"/>
                <a:gd name="connsiteY1" fmla="*/ 802640 h 1605280"/>
                <a:gd name="connsiteX2" fmla="*/ 1605280 w 1605280"/>
                <a:gd name="connsiteY2" fmla="*/ 1605280 h 1605280"/>
                <a:gd name="connsiteX3" fmla="*/ 802640 w 1605280"/>
                <a:gd name="connsiteY3" fmla="*/ 1605280 h 1605280"/>
                <a:gd name="connsiteX4" fmla="*/ 0 w 1605280"/>
                <a:gd name="connsiteY4" fmla="*/ 802640 h 1605280"/>
                <a:gd name="connsiteX5" fmla="*/ 802640 w 1605280"/>
                <a:gd name="connsiteY5" fmla="*/ 0 h 160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5280" h="1605280">
                  <a:moveTo>
                    <a:pt x="802640" y="0"/>
                  </a:moveTo>
                  <a:cubicBezTo>
                    <a:pt x="1245926" y="0"/>
                    <a:pt x="1605280" y="359354"/>
                    <a:pt x="1605280" y="802640"/>
                  </a:cubicBezTo>
                  <a:lnTo>
                    <a:pt x="1605280" y="1605280"/>
                  </a:lnTo>
                  <a:lnTo>
                    <a:pt x="802640" y="1605280"/>
                  </a:lnTo>
                  <a:cubicBezTo>
                    <a:pt x="359354" y="1605280"/>
                    <a:pt x="0" y="1245926"/>
                    <a:pt x="0" y="802640"/>
                  </a:cubicBezTo>
                  <a:cubicBezTo>
                    <a:pt x="0" y="359354"/>
                    <a:pt x="359354" y="0"/>
                    <a:pt x="802640" y="0"/>
                  </a:cubicBezTo>
                  <a:close/>
                </a:path>
              </a:pathLst>
            </a:cu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rcRect l="40397" t="48891" r="32710" b="8258"/>
            <a:stretch>
              <a:fillRect/>
            </a:stretch>
          </p:blipFill>
          <p:spPr>
            <a:xfrm>
              <a:off x="5227571" y="2806410"/>
              <a:ext cx="1605280" cy="1605280"/>
            </a:xfrm>
            <a:custGeom>
              <a:avLst/>
              <a:gdLst>
                <a:gd name="connsiteX0" fmla="*/ 0 w 1605280"/>
                <a:gd name="connsiteY0" fmla="*/ 0 h 1605280"/>
                <a:gd name="connsiteX1" fmla="*/ 802640 w 1605280"/>
                <a:gd name="connsiteY1" fmla="*/ 0 h 1605280"/>
                <a:gd name="connsiteX2" fmla="*/ 1605280 w 1605280"/>
                <a:gd name="connsiteY2" fmla="*/ 802640 h 1605280"/>
                <a:gd name="connsiteX3" fmla="*/ 802640 w 1605280"/>
                <a:gd name="connsiteY3" fmla="*/ 1605280 h 1605280"/>
                <a:gd name="connsiteX4" fmla="*/ 0 w 1605280"/>
                <a:gd name="connsiteY4" fmla="*/ 802640 h 160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5280" h="1605280">
                  <a:moveTo>
                    <a:pt x="0" y="0"/>
                  </a:moveTo>
                  <a:lnTo>
                    <a:pt x="802640" y="0"/>
                  </a:lnTo>
                  <a:cubicBezTo>
                    <a:pt x="1245926" y="0"/>
                    <a:pt x="1605280" y="359354"/>
                    <a:pt x="1605280" y="802640"/>
                  </a:cubicBezTo>
                  <a:cubicBezTo>
                    <a:pt x="1605280" y="1245926"/>
                    <a:pt x="1245926" y="1605280"/>
                    <a:pt x="802640" y="1605280"/>
                  </a:cubicBezTo>
                  <a:cubicBezTo>
                    <a:pt x="359354" y="1605280"/>
                    <a:pt x="0" y="1245926"/>
                    <a:pt x="0" y="802640"/>
                  </a:cubicBezTo>
                  <a:close/>
                </a:path>
              </a:pathLst>
            </a:cu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rcRect l="6300" t="54813" r="66807" b="2337"/>
            <a:stretch>
              <a:fillRect/>
            </a:stretch>
          </p:blipFill>
          <p:spPr>
            <a:xfrm>
              <a:off x="3462022" y="2806410"/>
              <a:ext cx="1605280" cy="1605280"/>
            </a:xfrm>
            <a:custGeom>
              <a:avLst/>
              <a:gdLst>
                <a:gd name="connsiteX0" fmla="*/ 802640 w 1605280"/>
                <a:gd name="connsiteY0" fmla="*/ 0 h 1605280"/>
                <a:gd name="connsiteX1" fmla="*/ 1605280 w 1605280"/>
                <a:gd name="connsiteY1" fmla="*/ 0 h 1605280"/>
                <a:gd name="connsiteX2" fmla="*/ 1605280 w 1605280"/>
                <a:gd name="connsiteY2" fmla="*/ 802640 h 1605280"/>
                <a:gd name="connsiteX3" fmla="*/ 802640 w 1605280"/>
                <a:gd name="connsiteY3" fmla="*/ 1605280 h 1605280"/>
                <a:gd name="connsiteX4" fmla="*/ 0 w 1605280"/>
                <a:gd name="connsiteY4" fmla="*/ 802640 h 1605280"/>
                <a:gd name="connsiteX5" fmla="*/ 802640 w 1605280"/>
                <a:gd name="connsiteY5" fmla="*/ 0 h 160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5280" h="1605280">
                  <a:moveTo>
                    <a:pt x="802640" y="0"/>
                  </a:moveTo>
                  <a:lnTo>
                    <a:pt x="1605280" y="0"/>
                  </a:lnTo>
                  <a:lnTo>
                    <a:pt x="1605280" y="802640"/>
                  </a:lnTo>
                  <a:cubicBezTo>
                    <a:pt x="1605280" y="1245926"/>
                    <a:pt x="1245926" y="1605280"/>
                    <a:pt x="802640" y="1605280"/>
                  </a:cubicBezTo>
                  <a:cubicBezTo>
                    <a:pt x="359354" y="1605280"/>
                    <a:pt x="0" y="1245926"/>
                    <a:pt x="0" y="802640"/>
                  </a:cubicBezTo>
                  <a:cubicBezTo>
                    <a:pt x="0" y="359354"/>
                    <a:pt x="359354" y="0"/>
                    <a:pt x="802640" y="0"/>
                  </a:cubicBezTo>
                  <a:close/>
                </a:path>
              </a:pathLst>
            </a:cu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/>
            <a:srcRect l="34979" t="7149" r="38128" b="50000"/>
            <a:stretch>
              <a:fillRect/>
            </a:stretch>
          </p:blipFill>
          <p:spPr>
            <a:xfrm>
              <a:off x="5227571" y="1056351"/>
              <a:ext cx="1605280" cy="1605280"/>
            </a:xfrm>
            <a:custGeom>
              <a:avLst/>
              <a:gdLst>
                <a:gd name="connsiteX0" fmla="*/ 802640 w 1605280"/>
                <a:gd name="connsiteY0" fmla="*/ 0 h 1605280"/>
                <a:gd name="connsiteX1" fmla="*/ 1605280 w 1605280"/>
                <a:gd name="connsiteY1" fmla="*/ 802640 h 1605280"/>
                <a:gd name="connsiteX2" fmla="*/ 802640 w 1605280"/>
                <a:gd name="connsiteY2" fmla="*/ 1605280 h 1605280"/>
                <a:gd name="connsiteX3" fmla="*/ 0 w 1605280"/>
                <a:gd name="connsiteY3" fmla="*/ 1605280 h 1605280"/>
                <a:gd name="connsiteX4" fmla="*/ 0 w 1605280"/>
                <a:gd name="connsiteY4" fmla="*/ 802640 h 1605280"/>
                <a:gd name="connsiteX5" fmla="*/ 802640 w 1605280"/>
                <a:gd name="connsiteY5" fmla="*/ 0 h 160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5280" h="1605280">
                  <a:moveTo>
                    <a:pt x="802640" y="0"/>
                  </a:moveTo>
                  <a:cubicBezTo>
                    <a:pt x="1245926" y="0"/>
                    <a:pt x="1605280" y="359354"/>
                    <a:pt x="1605280" y="802640"/>
                  </a:cubicBezTo>
                  <a:cubicBezTo>
                    <a:pt x="1605280" y="1245926"/>
                    <a:pt x="1245926" y="1605280"/>
                    <a:pt x="802640" y="1605280"/>
                  </a:cubicBezTo>
                  <a:lnTo>
                    <a:pt x="0" y="1605280"/>
                  </a:lnTo>
                  <a:lnTo>
                    <a:pt x="0" y="802640"/>
                  </a:lnTo>
                  <a:cubicBezTo>
                    <a:pt x="0" y="359354"/>
                    <a:pt x="359354" y="0"/>
                    <a:pt x="802640" y="0"/>
                  </a:cubicBezTo>
                  <a:close/>
                </a:path>
              </a:pathLst>
            </a:custGeom>
          </p:spPr>
        </p:pic>
      </p:grpSp>
      <p:grpSp>
        <p:nvGrpSpPr>
          <p:cNvPr id="13" name="组合 12"/>
          <p:cNvGrpSpPr/>
          <p:nvPr/>
        </p:nvGrpSpPr>
        <p:grpSpPr>
          <a:xfrm rot="16200000">
            <a:off x="6012859" y="5533533"/>
            <a:ext cx="166285" cy="1058672"/>
            <a:chOff x="-799931" y="2590800"/>
            <a:chExt cx="166285" cy="1058672"/>
          </a:xfrm>
        </p:grpSpPr>
        <p:sp>
          <p:nvSpPr>
            <p:cNvPr id="14" name="椭圆 13"/>
            <p:cNvSpPr/>
            <p:nvPr/>
          </p:nvSpPr>
          <p:spPr>
            <a:xfrm>
              <a:off x="-799931" y="2590800"/>
              <a:ext cx="162560" cy="162560"/>
            </a:xfrm>
            <a:prstGeom prst="ellipse">
              <a:avLst/>
            </a:pr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-799931" y="3038856"/>
              <a:ext cx="162560" cy="162560"/>
            </a:xfrm>
            <a:prstGeom prst="ellipse">
              <a:avLst/>
            </a:prstGeom>
            <a:solidFill>
              <a:srgbClr val="91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-796206" y="3486912"/>
              <a:ext cx="162560" cy="162560"/>
            </a:xfrm>
            <a:prstGeom prst="ellipse">
              <a:avLst/>
            </a:prstGeom>
            <a:solidFill>
              <a:srgbClr val="E6E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15991" y="1924179"/>
            <a:ext cx="3589020" cy="1437640"/>
            <a:chOff x="7889447" y="3866751"/>
            <a:chExt cx="3589020" cy="1437640"/>
          </a:xfrm>
        </p:grpSpPr>
        <p:sp>
          <p:nvSpPr>
            <p:cNvPr id="22" name="文本框 21"/>
            <p:cNvSpPr txBox="1"/>
            <p:nvPr/>
          </p:nvSpPr>
          <p:spPr>
            <a:xfrm>
              <a:off x="7889447" y="3866751"/>
              <a:ext cx="358902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567A8A"/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rPr>
                <a:t>第二部分（</a:t>
              </a:r>
              <a:r>
                <a:rPr lang="en-US" altLang="zh-CN" sz="2800">
                  <a:solidFill>
                    <a:srgbClr val="567A8A"/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rPr>
                <a:t>1-2</a:t>
              </a:r>
              <a:r>
                <a:rPr lang="zh-CN" altLang="en-US" sz="2800">
                  <a:solidFill>
                    <a:srgbClr val="567A8A"/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rPr>
                <a:t>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889447" y="4351256"/>
              <a:ext cx="3588385" cy="9531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567A8A"/>
                  </a:solidFill>
                  <a:latin typeface="+mn-ea"/>
                  <a:cs typeface="阿里巴巴普惠体 Medium" panose="00020600040101010101" pitchFamily="18" charset="-122"/>
                </a:rPr>
                <a:t>讲述青蒿素从发现到成药的过程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031231" y="4100958"/>
            <a:ext cx="3521075" cy="1410970"/>
            <a:chOff x="7889447" y="3893421"/>
            <a:chExt cx="3521075" cy="1410970"/>
          </a:xfrm>
        </p:grpSpPr>
        <p:sp>
          <p:nvSpPr>
            <p:cNvPr id="25" name="文本框 24"/>
            <p:cNvSpPr txBox="1"/>
            <p:nvPr/>
          </p:nvSpPr>
          <p:spPr>
            <a:xfrm>
              <a:off x="7889447" y="3893421"/>
              <a:ext cx="33115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567A8A"/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rPr>
                <a:t>第四部分（</a:t>
              </a:r>
              <a:r>
                <a:rPr lang="en-US" altLang="zh-CN" sz="2800">
                  <a:solidFill>
                    <a:srgbClr val="567A8A"/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rPr>
                <a:t>5</a:t>
              </a:r>
              <a:r>
                <a:rPr lang="zh-CN" altLang="en-US" sz="2800">
                  <a:solidFill>
                    <a:srgbClr val="567A8A"/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rPr>
                <a:t>）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889447" y="4351256"/>
              <a:ext cx="3521075" cy="9531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567A8A"/>
                  </a:solidFill>
                  <a:latin typeface="+mn-ea"/>
                  <a:cs typeface="阿里巴巴普惠体 Medium" panose="00020600040101010101" pitchFamily="18" charset="-122"/>
                </a:rPr>
                <a:t>讲述中医药学的卓越贡献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96290" y="4142233"/>
            <a:ext cx="3268980" cy="1841500"/>
            <a:chOff x="786212" y="4346703"/>
            <a:chExt cx="3268980" cy="1841500"/>
          </a:xfrm>
        </p:grpSpPr>
        <p:sp>
          <p:nvSpPr>
            <p:cNvPr id="28" name="文本框 27"/>
            <p:cNvSpPr txBox="1"/>
            <p:nvPr/>
          </p:nvSpPr>
          <p:spPr>
            <a:xfrm>
              <a:off x="786212" y="4346703"/>
              <a:ext cx="326898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>
                  <a:solidFill>
                    <a:srgbClr val="567A8A"/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rPr>
                <a:t>第三部分（</a:t>
              </a:r>
              <a:r>
                <a:rPr lang="en-US" altLang="zh-CN" sz="2800">
                  <a:solidFill>
                    <a:srgbClr val="567A8A"/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rPr>
                <a:t>3-4</a:t>
              </a:r>
              <a:r>
                <a:rPr lang="zh-CN" altLang="en-US" sz="2800">
                  <a:solidFill>
                    <a:srgbClr val="567A8A"/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rPr>
                <a:t>）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87482" y="4804538"/>
              <a:ext cx="3267710" cy="1383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>
                  <a:solidFill>
                    <a:srgbClr val="567A8A"/>
                  </a:solidFill>
                  <a:latin typeface="+mn-ea"/>
                  <a:cs typeface="阿里巴巴普惠体 Medium" panose="00020600040101010101" pitchFamily="18" charset="-122"/>
                </a:rPr>
                <a:t>讲述青蒿素的发现给世界带来的影响和重要作用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6595" y="1924050"/>
            <a:ext cx="3587115" cy="1841500"/>
            <a:chOff x="736047" y="4346703"/>
            <a:chExt cx="3881120" cy="1841500"/>
          </a:xfrm>
        </p:grpSpPr>
        <p:sp>
          <p:nvSpPr>
            <p:cNvPr id="31" name="文本框 30"/>
            <p:cNvSpPr txBox="1"/>
            <p:nvPr/>
          </p:nvSpPr>
          <p:spPr>
            <a:xfrm>
              <a:off x="736047" y="4346703"/>
              <a:ext cx="331914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800">
                  <a:solidFill>
                    <a:srgbClr val="567A8A"/>
                  </a:solidFill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</a:rPr>
                <a:t>第一部分（引言）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36047" y="4804538"/>
              <a:ext cx="3881120" cy="1383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l" fontAlgn="auto"/>
              <a:r>
                <a:rPr lang="zh-CN" altLang="en-US" sz="2800" dirty="0">
                  <a:solidFill>
                    <a:srgbClr val="567A8A"/>
                  </a:solidFill>
                  <a:latin typeface="+mn-ea"/>
                  <a:cs typeface="阿里巴巴普惠体 Medium" panose="00020600040101010101" pitchFamily="18" charset="-122"/>
                </a:rPr>
                <a:t>屠呦呦就获奖表达感谢以及追溯自己的医学初衷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96595" y="644525"/>
            <a:ext cx="326898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567A8A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+mn-lt"/>
              </a:rPr>
              <a:t>二、文本探究</a:t>
            </a:r>
          </a:p>
        </p:txBody>
      </p:sp>
      <p:grpSp>
        <p:nvGrpSpPr>
          <p:cNvPr id="5" name="组合 4"/>
          <p:cNvGrpSpPr/>
          <p:nvPr/>
        </p:nvGrpSpPr>
        <p:grpSpPr>
          <a:xfrm rot="16200000">
            <a:off x="4694344" y="466093"/>
            <a:ext cx="166285" cy="1058672"/>
            <a:chOff x="-799931" y="2590800"/>
            <a:chExt cx="166285" cy="1058672"/>
          </a:xfrm>
        </p:grpSpPr>
        <p:sp>
          <p:nvSpPr>
            <p:cNvPr id="6" name="椭圆 5"/>
            <p:cNvSpPr/>
            <p:nvPr/>
          </p:nvSpPr>
          <p:spPr>
            <a:xfrm>
              <a:off x="-799931" y="2590800"/>
              <a:ext cx="162560" cy="162560"/>
            </a:xfrm>
            <a:prstGeom prst="ellipse">
              <a:avLst/>
            </a:prstGeom>
            <a:solidFill>
              <a:srgbClr val="7D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-799931" y="3038856"/>
              <a:ext cx="162560" cy="162560"/>
            </a:xfrm>
            <a:prstGeom prst="ellipse">
              <a:avLst/>
            </a:prstGeom>
            <a:solidFill>
              <a:srgbClr val="91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796206" y="3486912"/>
              <a:ext cx="162560" cy="162560"/>
            </a:xfrm>
            <a:prstGeom prst="ellipse">
              <a:avLst/>
            </a:prstGeom>
            <a:solidFill>
              <a:srgbClr val="567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492625" y="1340485"/>
            <a:ext cx="4408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梳理文章结构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2455" y="2573655"/>
            <a:ext cx="496062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4400"/>
              <a:t>1967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4400"/>
              <a:t>1971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4400"/>
              <a:t>1972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4400"/>
              <a:t>1973</a:t>
            </a:r>
            <a:endParaRPr lang="zh-CN" altLang="en-US" sz="4400"/>
          </a:p>
        </p:txBody>
      </p:sp>
      <p:sp>
        <p:nvSpPr>
          <p:cNvPr id="3" name="文本框 2"/>
          <p:cNvSpPr txBox="1"/>
          <p:nvPr/>
        </p:nvSpPr>
        <p:spPr>
          <a:xfrm>
            <a:off x="260350" y="0"/>
            <a:ext cx="5888990" cy="2510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活动探究一：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14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找出文中写青蒿素研究过程中取得进步的几个重要时间点，梳理青蒿素的大致研究过程。</a:t>
            </a:r>
            <a:endParaRPr lang="zh-CN" altLang="en-US" sz="240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  <p:tag name="PAMAINTYPE" val="4"/>
  <p:tag name="PASUBTYPE" val="0"/>
  <p:tag name="PATYPE" val="0"/>
  <p:tag name="RESOURCELIB_SHAPETYPE" val="4"/>
  <p:tag name="RESOURCELIBID_SHAPE" val="210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0"/>
  <p:tag name="PAMAINTYPE" val="4"/>
  <p:tag name="PASUBTYPE" val="0"/>
  <p:tag name="PATYPE" val="0"/>
  <p:tag name="RESOURCELIB_SHAPETYPE" val="4"/>
  <p:tag name="RESOURCELIBID_SHAPE" val="21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9410513-e96f-43fc-8608-c937739553fd}"/>
  <p:tag name="TABLE_ENDDRAG_ORIGIN_RECT" val="862*426"/>
  <p:tag name="TABLE_ENDDRAG_RECT" val="11*78*862*4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0"/>
  <p:tag name="KSO_WM_UNIT_INDEX" val="0"/>
  <p:tag name="KSO_WM_UNIT_LAYERLEVEL" val="1"/>
  <p:tag name="KSO_WM_UNIT_SUBTYPE" val="h"/>
  <p:tag name="KSO_WM_UNIT_TYPE" val="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rcl0hvw">
      <a:majorFont>
        <a:latin typeface="Arial"/>
        <a:ea typeface="阿里巴巴普惠体"/>
        <a:cs typeface="Arial"/>
      </a:majorFont>
      <a:minorFont>
        <a:latin typeface="Arial"/>
        <a:ea typeface="阿里巴巴普惠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1166</Words>
  <Application>Microsoft Office PowerPoint</Application>
  <PresentationFormat>宽屏</PresentationFormat>
  <Paragraphs>105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阿里巴巴普惠体 Heavy</vt:lpstr>
      <vt:lpstr>阿里巴巴普惠体 Medium</vt:lpstr>
      <vt:lpstr>宋体</vt:lpstr>
      <vt:lpstr>Arial</vt:lpstr>
      <vt:lpstr>楷体</vt:lpstr>
      <vt:lpstr>Calibri</vt:lpstr>
      <vt:lpstr>Office 主题​​</vt:lpstr>
      <vt:lpstr>PowerPoint 演示文稿</vt:lpstr>
      <vt:lpstr>屠呦呦出生时，父亲随口吟出诗经里的诗句：呦呦鹿鸣，食野之蒿。这诗句预言一般，不仅吟出了女儿的名字，也为女儿一生的事业埋下了伏笔。</vt:lpstr>
      <vt:lpstr>    屠呦呦，女，汉族，中共党员，药学家。1930年12月30日生于浙江宁波，1951年考入北京大学，在医学院药学系生药专业学习。1955年，毕业于北京医学院（今北京大学医学部）。毕业后曾接受中医培训两年半，并一直在中国中医研究院（2005年更名为中国中医科学院）工作，期间前后晋升为硕士生导师、博士生导师。现为中国中医科学院的首席科学家，中国中医研究院终身研究员兼首席研究员，青蒿素研究开发中心主任，博士生导师，药学家。</vt:lpstr>
      <vt:lpstr>PowerPoint 演示文稿</vt:lpstr>
      <vt:lpstr>PowerPoint 演示文稿</vt:lpstr>
      <vt:lpstr>PowerPoint 演示文稿</vt:lpstr>
      <vt:lpstr>    此处用词准确而严谨。就人类征服疾病的整体而言,这确实是“一小步”,因为这只是解决了众多疾病之一;“一小步”也可见屠呦呦并没有因这个重大发现而骄傲自满,这表现了作者的谦逊胸怀。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tw123wr@outlook.com</cp:lastModifiedBy>
  <cp:revision>3</cp:revision>
  <cp:lastPrinted>2023-11-28T17:03:10Z</cp:lastPrinted>
  <dcterms:created xsi:type="dcterms:W3CDTF">2023-11-28T17:03:10Z</dcterms:created>
  <dcterms:modified xsi:type="dcterms:W3CDTF">2024-02-17T02:41:24Z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