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3" r:id="rId3"/>
  </p:sldMasterIdLst>
  <p:notesMasterIdLst>
    <p:notesMasterId r:id="rId7"/>
  </p:notesMasterIdLst>
  <p:sldIdLst>
    <p:sldId id="256" r:id="rId4"/>
    <p:sldId id="2722" r:id="rId5"/>
    <p:sldId id="335" r:id="rId6"/>
    <p:sldId id="402" r:id="rId8"/>
    <p:sldId id="288" r:id="rId9"/>
    <p:sldId id="2661" r:id="rId10"/>
    <p:sldId id="2666" r:id="rId11"/>
    <p:sldId id="339" r:id="rId12"/>
    <p:sldId id="2662" r:id="rId13"/>
    <p:sldId id="2663" r:id="rId14"/>
    <p:sldId id="2664" r:id="rId15"/>
    <p:sldId id="2665" r:id="rId16"/>
    <p:sldId id="2674" r:id="rId17"/>
    <p:sldId id="416" r:id="rId18"/>
    <p:sldId id="2701" r:id="rId19"/>
    <p:sldId id="2702" r:id="rId20"/>
    <p:sldId id="2723" r:id="rId21"/>
    <p:sldId id="407" r:id="rId22"/>
    <p:sldId id="2703" r:id="rId23"/>
    <p:sldId id="2704" r:id="rId24"/>
    <p:sldId id="2705" r:id="rId25"/>
    <p:sldId id="2652" r:id="rId26"/>
    <p:sldId id="2707" r:id="rId27"/>
    <p:sldId id="2708" r:id="rId28"/>
    <p:sldId id="2709" r:id="rId29"/>
    <p:sldId id="2710" r:id="rId30"/>
    <p:sldId id="2711" r:id="rId31"/>
    <p:sldId id="2712" r:id="rId32"/>
    <p:sldId id="2714" r:id="rId33"/>
    <p:sldId id="2715" r:id="rId34"/>
    <p:sldId id="2713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2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gs" Target="tags/tag64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3389A-E8EF-48ED-892D-9F2CC6AD6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BB86-D4FD-4F8B-A082-78557722D7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3EB05-9364-4CF2-BF3D-6504067E1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1712-06FF-4BA4-A30F-F5488B399F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1712-06FF-4BA4-A30F-F5488B399F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12D89-CB67-4050-A138-064C77220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12D89-CB67-4050-A138-064C77220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D476-076A-491D-AE0F-F2F78F37CE9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1712-06FF-4BA4-A30F-F5488B399F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71712-06FF-4BA4-A30F-F5488B399F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9B28-B9A2-47FE-A342-D3F70D38D3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8B67-BAC0-471E-AA63-1E3931CBE7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7" Type="http://schemas.openxmlformats.org/officeDocument/2006/relationships/slideLayout" Target="../slideLayouts/slideLayout16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7" Type="http://schemas.openxmlformats.org/officeDocument/2006/relationships/slideLayout" Target="../slideLayouts/slideLayout16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325850_20211211151606214060_0"/>
          <p:cNvPicPr>
            <a:picLocks noChangeAspect="1"/>
          </p:cNvPicPr>
          <p:nvPr/>
        </p:nvPicPr>
        <p:blipFill>
          <a:blip r:embed="rId1">
            <a:grayscl/>
          </a:blip>
          <a:srcRect l="10272"/>
          <a:stretch>
            <a:fillRect/>
          </a:stretch>
        </p:blipFill>
        <p:spPr>
          <a:xfrm>
            <a:off x="2018030" y="0"/>
            <a:ext cx="1017397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635"/>
            <a:ext cx="201803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5280" y="845820"/>
            <a:ext cx="15278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</a:rPr>
              <a:t>鸿</a:t>
            </a:r>
            <a:endParaRPr lang="zh-CN" altLang="en-US" sz="11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5280" y="2660650"/>
            <a:ext cx="11360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</a:rPr>
              <a:t>门</a:t>
            </a:r>
            <a:endParaRPr lang="zh-CN" altLang="en-US" sz="11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5280" y="4475480"/>
            <a:ext cx="11360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</a:rPr>
              <a:t>宴</a:t>
            </a:r>
            <a:endParaRPr lang="zh-CN" altLang="en-US" sz="11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9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37510" y="306070"/>
            <a:ext cx="46418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作品《史记》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grpSp>
        <p:nvGrpSpPr>
          <p:cNvPr id="3" name="组合 2" descr="7b0a202020202274657874626f78223a20227b5c2269645c223a32303334333337322c5c2263617465676f72795f69645c223a5c225c227d220a7d0a"/>
          <p:cNvGrpSpPr/>
          <p:nvPr/>
        </p:nvGrpSpPr>
        <p:grpSpPr>
          <a:xfrm>
            <a:off x="0" y="297815"/>
            <a:ext cx="1410970" cy="5615940"/>
            <a:chOff x="4987" y="3788"/>
            <a:chExt cx="12882" cy="36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788"/>
              <a:ext cx="9224" cy="3228"/>
              <a:chOff x="3166965" y="2405160"/>
              <a:chExt cx="5857266" cy="2049705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5058578" y="2415959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知人论世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29765" y="1628775"/>
            <a:ext cx="8662670" cy="3969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《史记》全书包括十二本纪(记历代帝王政绩)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三十世家(记诸侯国和汉代诸侯、勋贵兴亡)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七十列传(记重要人物的言行事迹，主要叙人臣</a:t>
            </a: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)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十表(大事年表)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八书(记各种典章制度记礼、乐、音律、历法、天文、封禅、水利、财用)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05" y="1628775"/>
            <a:ext cx="1239520" cy="42710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9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37510" y="306070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流传名句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grpSp>
        <p:nvGrpSpPr>
          <p:cNvPr id="3" name="组合 2" descr="7b0a202020202274657874626f78223a20227b5c2269645c223a32303334333337322c5c2263617465676f72795f69645c223a5c225c227d220a7d0a"/>
          <p:cNvGrpSpPr/>
          <p:nvPr/>
        </p:nvGrpSpPr>
        <p:grpSpPr>
          <a:xfrm>
            <a:off x="0" y="297815"/>
            <a:ext cx="1410970" cy="5615940"/>
            <a:chOff x="4987" y="3788"/>
            <a:chExt cx="12882" cy="36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788"/>
              <a:ext cx="9224" cy="3228"/>
              <a:chOff x="3166965" y="2405160"/>
              <a:chExt cx="5857266" cy="2049705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5058578" y="2415959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知人论世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92630" y="1443990"/>
            <a:ext cx="9512300" cy="39693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桃李不言，下自成蹊。《史记·李将军列传》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失之毫厘，谬以千里。《史记·太史公自序》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运筹帷幄之中，决胜千里之外。《史记·高祖本纪》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良药苦口利于病，忠言逆耳利于行。《史记·留侯世家》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不鸣则已，一鸣惊人；不飞则已，一飞冲天。《史记·》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智者千虑，必有一失；愚者千虑，必有一得。《史记·》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pic>
        <p:nvPicPr>
          <p:cNvPr id="5" name="图片 4" descr="ed4397a86161b5119bf6053bc727fbf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085" y="-430530"/>
            <a:ext cx="1946275" cy="272796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9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37510" y="306070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选文背景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grpSp>
        <p:nvGrpSpPr>
          <p:cNvPr id="3" name="组合 2" descr="7b0a202020202274657874626f78223a20227b5c2269645c223a32303334333337322c5c2263617465676f72795f69645c223a5c225c227d220a7d0a"/>
          <p:cNvGrpSpPr/>
          <p:nvPr/>
        </p:nvGrpSpPr>
        <p:grpSpPr>
          <a:xfrm>
            <a:off x="0" y="297815"/>
            <a:ext cx="1410970" cy="5615940"/>
            <a:chOff x="4987" y="3788"/>
            <a:chExt cx="12882" cy="36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788"/>
              <a:ext cx="9224" cy="3228"/>
              <a:chOff x="3166965" y="2405160"/>
              <a:chExt cx="5857266" cy="2049705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5058578" y="2415959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知人论世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757680" y="988060"/>
            <a:ext cx="10140315" cy="52622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  </a:t>
            </a: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秦末农民大起义爆发后，诸侯并起，楚怀王与诸将约定谁先进入关中谁便可称王。刘邦用张良的计策，于公元前206年10月先于项羽入关中，占领咸阳，接受子婴投降，还军霸上，按约可称王。大破秦军主力的项羽不服，12月，攻破函谷关，驻军戏西，准备进攻刘邦。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ja-JP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 </a:t>
            </a: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鸿门宴是项羽在新丰鸿门举行的一个暗藏杀机的宴会</a:t>
            </a:r>
            <a:r>
              <a:rPr lang="zh-CN" altLang="ja-JP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。这个宴会上，充分展示了刘项矛盾的不可调和性，以及刘项迥异的性格特点，也预示了斗争双方的必然结局。</a:t>
            </a:r>
            <a:endParaRPr lang="zh-CN" altLang="ja-JP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2" y="0"/>
            <a:ext cx="9600736" cy="6858000"/>
          </a:xfrm>
          <a:prstGeom prst="rect">
            <a:avLst/>
          </a:prstGeom>
        </p:spPr>
      </p:pic>
      <p:sp>
        <p:nvSpPr>
          <p:cNvPr id="3" name="文本框 18"/>
          <p:cNvSpPr txBox="1"/>
          <p:nvPr/>
        </p:nvSpPr>
        <p:spPr>
          <a:xfrm>
            <a:off x="3211831" y="2926696"/>
            <a:ext cx="5768338" cy="920750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叁</a:t>
            </a:r>
            <a:r>
              <a:rPr lang="en-US" altLang="zh-CN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·</a:t>
            </a:r>
            <a:r>
              <a:rPr lang="zh-CN" altLang="en-US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整体探讨 </a:t>
            </a:r>
            <a:endParaRPr lang="zh-CN" altLang="en-US" sz="5400" noProof="0">
              <a:solidFill>
                <a:srgbClr val="20486D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1000" r="-1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 descr="7b0a202020202274657874626f78223a20227b5c2269645c223a32303334333337322c5c2263617465676f72795f69645c223a5c225c227d220a7d0a"/>
          <p:cNvGrpSpPr/>
          <p:nvPr/>
        </p:nvGrpSpPr>
        <p:grpSpPr>
          <a:xfrm>
            <a:off x="-281305" y="56368"/>
            <a:ext cx="1410970" cy="5839607"/>
            <a:chOff x="4987" y="3645"/>
            <a:chExt cx="12882" cy="3744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645"/>
              <a:ext cx="9224" cy="3371"/>
              <a:chOff x="3166965" y="2314093"/>
              <a:chExt cx="5857266" cy="2140772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4244985" y="2314093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整体探讨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sp>
        <p:nvSpPr>
          <p:cNvPr id="147" name="任意多边形 146"/>
          <p:cNvSpPr/>
          <p:nvPr>
            <p:custDataLst>
              <p:tags r:id="rId2"/>
            </p:custDataLst>
          </p:nvPr>
        </p:nvSpPr>
        <p:spPr bwMode="auto">
          <a:xfrm>
            <a:off x="1301715" y="1646818"/>
            <a:ext cx="9781282" cy="3578768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dash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8" name="椭圆 147"/>
          <p:cNvSpPr/>
          <p:nvPr>
            <p:custDataLst>
              <p:tags r:id="rId3"/>
            </p:custDataLst>
          </p:nvPr>
        </p:nvSpPr>
        <p:spPr bwMode="auto">
          <a:xfrm>
            <a:off x="3030195" y="3136519"/>
            <a:ext cx="933129" cy="930571"/>
          </a:xfrm>
          <a:prstGeom prst="ellipse">
            <a:avLst/>
          </a:prstGeom>
          <a:solidFill>
            <a:srgbClr val="1F74AD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9" name="任意多边形 148"/>
          <p:cNvSpPr/>
          <p:nvPr>
            <p:custDataLst>
              <p:tags r:id="rId4"/>
            </p:custDataLst>
          </p:nvPr>
        </p:nvSpPr>
        <p:spPr>
          <a:xfrm>
            <a:off x="3365907" y="3470953"/>
            <a:ext cx="261705" cy="26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0" name="椭圆 149"/>
          <p:cNvSpPr/>
          <p:nvPr>
            <p:custDataLst>
              <p:tags r:id="rId5"/>
            </p:custDataLst>
          </p:nvPr>
        </p:nvSpPr>
        <p:spPr bwMode="auto">
          <a:xfrm>
            <a:off x="4911078" y="3798173"/>
            <a:ext cx="727997" cy="726003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1" name="任意多边形 150"/>
          <p:cNvSpPr/>
          <p:nvPr>
            <p:custDataLst>
              <p:tags r:id="rId6"/>
            </p:custDataLst>
          </p:nvPr>
        </p:nvSpPr>
        <p:spPr>
          <a:xfrm>
            <a:off x="5175299" y="4051961"/>
            <a:ext cx="221530" cy="22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2" name="椭圆 151"/>
          <p:cNvSpPr/>
          <p:nvPr>
            <p:custDataLst>
              <p:tags r:id="rId7"/>
            </p:custDataLst>
          </p:nvPr>
        </p:nvSpPr>
        <p:spPr bwMode="auto">
          <a:xfrm>
            <a:off x="6481028" y="2850314"/>
            <a:ext cx="644366" cy="642599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3" name="任意多边形 152"/>
          <p:cNvSpPr/>
          <p:nvPr>
            <p:custDataLst>
              <p:tags r:id="rId8"/>
            </p:custDataLst>
          </p:nvPr>
        </p:nvSpPr>
        <p:spPr>
          <a:xfrm>
            <a:off x="6679767" y="3017519"/>
            <a:ext cx="261705" cy="26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4" name="椭圆 153"/>
          <p:cNvSpPr/>
          <p:nvPr>
            <p:custDataLst>
              <p:tags r:id="rId9"/>
            </p:custDataLst>
          </p:nvPr>
        </p:nvSpPr>
        <p:spPr bwMode="auto">
          <a:xfrm>
            <a:off x="8491527" y="2915967"/>
            <a:ext cx="680388" cy="678524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5" name="任意多边形 154"/>
          <p:cNvSpPr/>
          <p:nvPr>
            <p:custDataLst>
              <p:tags r:id="rId10"/>
            </p:custDataLst>
          </p:nvPr>
        </p:nvSpPr>
        <p:spPr>
          <a:xfrm>
            <a:off x="8700868" y="3124377"/>
            <a:ext cx="261705" cy="26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6" name="任意多边形 155"/>
          <p:cNvSpPr/>
          <p:nvPr>
            <p:custDataLst>
              <p:tags r:id="rId11"/>
            </p:custDataLst>
          </p:nvPr>
        </p:nvSpPr>
        <p:spPr>
          <a:xfrm rot="816452">
            <a:off x="11115129" y="1047511"/>
            <a:ext cx="719075" cy="7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1F74AD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7" name="椭圆 156"/>
          <p:cNvSpPr/>
          <p:nvPr>
            <p:custDataLst>
              <p:tags r:id="rId12"/>
            </p:custDataLst>
          </p:nvPr>
        </p:nvSpPr>
        <p:spPr bwMode="auto">
          <a:xfrm>
            <a:off x="1838953" y="4399138"/>
            <a:ext cx="566069" cy="56451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8" name="任意多边形 157"/>
          <p:cNvSpPr/>
          <p:nvPr>
            <p:custDataLst>
              <p:tags r:id="rId13"/>
            </p:custDataLst>
          </p:nvPr>
        </p:nvSpPr>
        <p:spPr>
          <a:xfrm>
            <a:off x="2050482" y="4603178"/>
            <a:ext cx="158759" cy="158661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0" name="文本框 159"/>
          <p:cNvSpPr txBox="1"/>
          <p:nvPr>
            <p:custDataLst>
              <p:tags r:id="rId14"/>
            </p:custDataLst>
          </p:nvPr>
        </p:nvSpPr>
        <p:spPr bwMode="auto">
          <a:xfrm>
            <a:off x="1237471" y="5009145"/>
            <a:ext cx="2363043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无伤告密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1" name="直接连接符 160"/>
          <p:cNvCxnSpPr/>
          <p:nvPr>
            <p:custDataLst>
              <p:tags r:id="rId15"/>
            </p:custDataLst>
          </p:nvPr>
        </p:nvCxnSpPr>
        <p:spPr>
          <a:xfrm flipH="1">
            <a:off x="4019436" y="4959509"/>
            <a:ext cx="0" cy="1381914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62" name="直接连接符 161"/>
          <p:cNvCxnSpPr/>
          <p:nvPr>
            <p:custDataLst>
              <p:tags r:id="rId16"/>
            </p:custDataLst>
          </p:nvPr>
        </p:nvCxnSpPr>
        <p:spPr>
          <a:xfrm flipH="1">
            <a:off x="7146764" y="4473709"/>
            <a:ext cx="0" cy="2042088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64" name="文本框 163"/>
          <p:cNvSpPr txBox="1"/>
          <p:nvPr>
            <p:custDataLst>
              <p:tags r:id="rId17"/>
            </p:custDataLst>
          </p:nvPr>
        </p:nvSpPr>
        <p:spPr>
          <a:xfrm>
            <a:off x="2209223" y="1980092"/>
            <a:ext cx="3024256" cy="442052"/>
          </a:xfrm>
          <a:prstGeom prst="rect">
            <a:avLst/>
          </a:prstGeom>
          <a:noFill/>
        </p:spPr>
        <p:txBody>
          <a:bodyPr wrap="square" lIns="90000" tIns="46800" rIns="90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项王拟战</a:t>
            </a:r>
            <a:endParaRPr lang="zh-CN" altLang="en-US" sz="280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文本框 165"/>
          <p:cNvSpPr txBox="1"/>
          <p:nvPr>
            <p:custDataLst>
              <p:tags r:id="rId18"/>
            </p:custDataLst>
          </p:nvPr>
        </p:nvSpPr>
        <p:spPr bwMode="auto">
          <a:xfrm>
            <a:off x="5753660" y="1665654"/>
            <a:ext cx="2236541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项伯夜访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椭圆 166"/>
          <p:cNvSpPr/>
          <p:nvPr>
            <p:custDataLst>
              <p:tags r:id="rId19"/>
            </p:custDataLst>
          </p:nvPr>
        </p:nvSpPr>
        <p:spPr bwMode="auto">
          <a:xfrm>
            <a:off x="10143029" y="1807805"/>
            <a:ext cx="680388" cy="678524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8" name="magnifying-glass_117971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10295374" y="1938705"/>
            <a:ext cx="383332" cy="382868"/>
          </a:xfrm>
          <a:custGeom>
            <a:avLst/>
            <a:gdLst>
              <a:gd name="connsiteX0" fmla="*/ 372842 w 581428"/>
              <a:gd name="connsiteY0" fmla="*/ 323942 h 580725"/>
              <a:gd name="connsiteX1" fmla="*/ 324420 w 581428"/>
              <a:gd name="connsiteY1" fmla="*/ 372288 h 580725"/>
              <a:gd name="connsiteX2" fmla="*/ 503153 w 581428"/>
              <a:gd name="connsiteY2" fmla="*/ 550745 h 580725"/>
              <a:gd name="connsiteX3" fmla="*/ 551575 w 581428"/>
              <a:gd name="connsiteY3" fmla="*/ 502398 h 580725"/>
              <a:gd name="connsiteX4" fmla="*/ 184767 w 581428"/>
              <a:gd name="connsiteY4" fmla="*/ 187009 h 580725"/>
              <a:gd name="connsiteX5" fmla="*/ 184767 w 581428"/>
              <a:gd name="connsiteY5" fmla="*/ 234388 h 580725"/>
              <a:gd name="connsiteX6" fmla="*/ 199547 w 581428"/>
              <a:gd name="connsiteY6" fmla="*/ 225943 h 580725"/>
              <a:gd name="connsiteX7" fmla="*/ 205423 w 581428"/>
              <a:gd name="connsiteY7" fmla="*/ 210121 h 580725"/>
              <a:gd name="connsiteX8" fmla="*/ 200526 w 581428"/>
              <a:gd name="connsiteY8" fmla="*/ 195987 h 580725"/>
              <a:gd name="connsiteX9" fmla="*/ 184767 w 581428"/>
              <a:gd name="connsiteY9" fmla="*/ 187009 h 580725"/>
              <a:gd name="connsiteX10" fmla="*/ 166781 w 581428"/>
              <a:gd name="connsiteY10" fmla="*/ 104963 h 580725"/>
              <a:gd name="connsiteX11" fmla="*/ 155384 w 581428"/>
              <a:gd name="connsiteY11" fmla="*/ 113230 h 580725"/>
              <a:gd name="connsiteX12" fmla="*/ 151110 w 581428"/>
              <a:gd name="connsiteY12" fmla="*/ 126208 h 580725"/>
              <a:gd name="connsiteX13" fmla="*/ 155028 w 581428"/>
              <a:gd name="connsiteY13" fmla="*/ 138119 h 580725"/>
              <a:gd name="connsiteX14" fmla="*/ 166781 w 581428"/>
              <a:gd name="connsiteY14" fmla="*/ 146875 h 580725"/>
              <a:gd name="connsiteX15" fmla="*/ 166781 w 581428"/>
              <a:gd name="connsiteY15" fmla="*/ 147008 h 580725"/>
              <a:gd name="connsiteX16" fmla="*/ 166959 w 581428"/>
              <a:gd name="connsiteY16" fmla="*/ 147008 h 580725"/>
              <a:gd name="connsiteX17" fmla="*/ 166781 w 581428"/>
              <a:gd name="connsiteY17" fmla="*/ 146875 h 580725"/>
              <a:gd name="connsiteX18" fmla="*/ 166959 w 581428"/>
              <a:gd name="connsiteY18" fmla="*/ 66473 h 580725"/>
              <a:gd name="connsiteX19" fmla="*/ 184588 w 581428"/>
              <a:gd name="connsiteY19" fmla="*/ 66473 h 580725"/>
              <a:gd name="connsiteX20" fmla="*/ 184588 w 581428"/>
              <a:gd name="connsiteY20" fmla="*/ 78384 h 580725"/>
              <a:gd name="connsiteX21" fmla="*/ 215485 w 581428"/>
              <a:gd name="connsiteY21" fmla="*/ 91540 h 580725"/>
              <a:gd name="connsiteX22" fmla="*/ 230087 w 581428"/>
              <a:gd name="connsiteY22" fmla="*/ 120696 h 580725"/>
              <a:gd name="connsiteX23" fmla="*/ 199191 w 581428"/>
              <a:gd name="connsiteY23" fmla="*/ 124785 h 580725"/>
              <a:gd name="connsiteX24" fmla="*/ 184588 w 581428"/>
              <a:gd name="connsiteY24" fmla="*/ 105318 h 580725"/>
              <a:gd name="connsiteX25" fmla="*/ 184588 w 581428"/>
              <a:gd name="connsiteY25" fmla="*/ 152964 h 580725"/>
              <a:gd name="connsiteX26" fmla="*/ 224299 w 581428"/>
              <a:gd name="connsiteY26" fmla="*/ 173587 h 580725"/>
              <a:gd name="connsiteX27" fmla="*/ 234806 w 581428"/>
              <a:gd name="connsiteY27" fmla="*/ 205854 h 580725"/>
              <a:gd name="connsiteX28" fmla="*/ 221539 w 581428"/>
              <a:gd name="connsiteY28" fmla="*/ 242922 h 580725"/>
              <a:gd name="connsiteX29" fmla="*/ 184499 w 581428"/>
              <a:gd name="connsiteY29" fmla="*/ 261411 h 580725"/>
              <a:gd name="connsiteX30" fmla="*/ 184499 w 581428"/>
              <a:gd name="connsiteY30" fmla="*/ 284167 h 580725"/>
              <a:gd name="connsiteX31" fmla="*/ 166781 w 581428"/>
              <a:gd name="connsiteY31" fmla="*/ 284167 h 580725"/>
              <a:gd name="connsiteX32" fmla="*/ 166781 w 581428"/>
              <a:gd name="connsiteY32" fmla="*/ 262033 h 580725"/>
              <a:gd name="connsiteX33" fmla="*/ 132590 w 581428"/>
              <a:gd name="connsiteY33" fmla="*/ 246388 h 580725"/>
              <a:gd name="connsiteX34" fmla="*/ 115762 w 581428"/>
              <a:gd name="connsiteY34" fmla="*/ 209232 h 580725"/>
              <a:gd name="connsiteX35" fmla="*/ 147549 w 581428"/>
              <a:gd name="connsiteY35" fmla="*/ 205854 h 580725"/>
              <a:gd name="connsiteX36" fmla="*/ 154939 w 581428"/>
              <a:gd name="connsiteY36" fmla="*/ 222654 h 580725"/>
              <a:gd name="connsiteX37" fmla="*/ 166959 w 581428"/>
              <a:gd name="connsiteY37" fmla="*/ 232877 h 580725"/>
              <a:gd name="connsiteX38" fmla="*/ 166959 w 581428"/>
              <a:gd name="connsiteY38" fmla="*/ 181853 h 580725"/>
              <a:gd name="connsiteX39" fmla="*/ 131878 w 581428"/>
              <a:gd name="connsiteY39" fmla="*/ 161231 h 580725"/>
              <a:gd name="connsiteX40" fmla="*/ 120748 w 581428"/>
              <a:gd name="connsiteY40" fmla="*/ 127719 h 580725"/>
              <a:gd name="connsiteX41" fmla="*/ 133303 w 581428"/>
              <a:gd name="connsiteY41" fmla="*/ 94207 h 580725"/>
              <a:gd name="connsiteX42" fmla="*/ 166959 w 581428"/>
              <a:gd name="connsiteY42" fmla="*/ 78562 h 580725"/>
              <a:gd name="connsiteX43" fmla="*/ 175506 w 581428"/>
              <a:gd name="connsiteY43" fmla="*/ 24618 h 580725"/>
              <a:gd name="connsiteX44" fmla="*/ 68871 w 581428"/>
              <a:gd name="connsiteY44" fmla="*/ 68699 h 580725"/>
              <a:gd name="connsiteX45" fmla="*/ 68871 w 581428"/>
              <a:gd name="connsiteY45" fmla="*/ 281638 h 580725"/>
              <a:gd name="connsiteX46" fmla="*/ 175506 w 581428"/>
              <a:gd name="connsiteY46" fmla="*/ 325719 h 580725"/>
              <a:gd name="connsiteX47" fmla="*/ 282051 w 581428"/>
              <a:gd name="connsiteY47" fmla="*/ 281638 h 580725"/>
              <a:gd name="connsiteX48" fmla="*/ 282051 w 581428"/>
              <a:gd name="connsiteY48" fmla="*/ 68699 h 580725"/>
              <a:gd name="connsiteX49" fmla="*/ 175506 w 581428"/>
              <a:gd name="connsiteY49" fmla="*/ 24618 h 580725"/>
              <a:gd name="connsiteX50" fmla="*/ 175506 w 581428"/>
              <a:gd name="connsiteY50" fmla="*/ 0 h 580725"/>
              <a:gd name="connsiteX51" fmla="*/ 299586 w 581428"/>
              <a:gd name="connsiteY51" fmla="*/ 51280 h 580725"/>
              <a:gd name="connsiteX52" fmla="*/ 308042 w 581428"/>
              <a:gd name="connsiteY52" fmla="*/ 290081 h 580725"/>
              <a:gd name="connsiteX53" fmla="*/ 339997 w 581428"/>
              <a:gd name="connsiteY53" fmla="*/ 321898 h 580725"/>
              <a:gd name="connsiteX54" fmla="*/ 364208 w 581428"/>
              <a:gd name="connsiteY54" fmla="*/ 297724 h 580725"/>
              <a:gd name="connsiteX55" fmla="*/ 381654 w 581428"/>
              <a:gd name="connsiteY55" fmla="*/ 297724 h 580725"/>
              <a:gd name="connsiteX56" fmla="*/ 577833 w 581428"/>
              <a:gd name="connsiteY56" fmla="*/ 493778 h 580725"/>
              <a:gd name="connsiteX57" fmla="*/ 577922 w 581428"/>
              <a:gd name="connsiteY57" fmla="*/ 511286 h 580725"/>
              <a:gd name="connsiteX58" fmla="*/ 511965 w 581428"/>
              <a:gd name="connsiteY58" fmla="*/ 577052 h 580725"/>
              <a:gd name="connsiteX59" fmla="*/ 494519 w 581428"/>
              <a:gd name="connsiteY59" fmla="*/ 577052 h 580725"/>
              <a:gd name="connsiteX60" fmla="*/ 298162 w 581428"/>
              <a:gd name="connsiteY60" fmla="*/ 381087 h 580725"/>
              <a:gd name="connsiteX61" fmla="*/ 298162 w 581428"/>
              <a:gd name="connsiteY61" fmla="*/ 363668 h 580725"/>
              <a:gd name="connsiteX62" fmla="*/ 322373 w 581428"/>
              <a:gd name="connsiteY62" fmla="*/ 339494 h 580725"/>
              <a:gd name="connsiteX63" fmla="*/ 290507 w 581428"/>
              <a:gd name="connsiteY63" fmla="*/ 307589 h 580725"/>
              <a:gd name="connsiteX64" fmla="*/ 175506 w 581428"/>
              <a:gd name="connsiteY64" fmla="*/ 350515 h 580725"/>
              <a:gd name="connsiteX65" fmla="*/ 51336 w 581428"/>
              <a:gd name="connsiteY65" fmla="*/ 299146 h 580725"/>
              <a:gd name="connsiteX66" fmla="*/ 51336 w 581428"/>
              <a:gd name="connsiteY66" fmla="*/ 51280 h 580725"/>
              <a:gd name="connsiteX67" fmla="*/ 175506 w 581428"/>
              <a:gd name="connsiteY67" fmla="*/ 0 h 58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428" h="580725">
                <a:moveTo>
                  <a:pt x="372842" y="323942"/>
                </a:moveTo>
                <a:lnTo>
                  <a:pt x="324420" y="372288"/>
                </a:lnTo>
                <a:lnTo>
                  <a:pt x="503153" y="550745"/>
                </a:lnTo>
                <a:lnTo>
                  <a:pt x="551575" y="502398"/>
                </a:lnTo>
                <a:close/>
                <a:moveTo>
                  <a:pt x="184767" y="187009"/>
                </a:moveTo>
                <a:lnTo>
                  <a:pt x="184767" y="234388"/>
                </a:lnTo>
                <a:cubicBezTo>
                  <a:pt x="190821" y="233321"/>
                  <a:pt x="195807" y="230477"/>
                  <a:pt x="199547" y="225943"/>
                </a:cubicBezTo>
                <a:cubicBezTo>
                  <a:pt x="203376" y="221499"/>
                  <a:pt x="205245" y="216165"/>
                  <a:pt x="205423" y="210121"/>
                </a:cubicBezTo>
                <a:cubicBezTo>
                  <a:pt x="205423" y="204610"/>
                  <a:pt x="203732" y="199898"/>
                  <a:pt x="200526" y="195987"/>
                </a:cubicBezTo>
                <a:cubicBezTo>
                  <a:pt x="197321" y="192076"/>
                  <a:pt x="192068" y="189143"/>
                  <a:pt x="184767" y="187009"/>
                </a:cubicBezTo>
                <a:close/>
                <a:moveTo>
                  <a:pt x="166781" y="104963"/>
                </a:moveTo>
                <a:cubicBezTo>
                  <a:pt x="162062" y="106652"/>
                  <a:pt x="158233" y="109318"/>
                  <a:pt x="155384" y="113230"/>
                </a:cubicBezTo>
                <a:cubicBezTo>
                  <a:pt x="152535" y="117141"/>
                  <a:pt x="151110" y="121408"/>
                  <a:pt x="151110" y="126208"/>
                </a:cubicBezTo>
                <a:cubicBezTo>
                  <a:pt x="151110" y="130475"/>
                  <a:pt x="152446" y="134475"/>
                  <a:pt x="155028" y="138119"/>
                </a:cubicBezTo>
                <a:lnTo>
                  <a:pt x="166781" y="146875"/>
                </a:lnTo>
                <a:lnTo>
                  <a:pt x="166781" y="147008"/>
                </a:lnTo>
                <a:lnTo>
                  <a:pt x="166959" y="147008"/>
                </a:lnTo>
                <a:lnTo>
                  <a:pt x="166781" y="146875"/>
                </a:lnTo>
                <a:close/>
                <a:moveTo>
                  <a:pt x="166959" y="66473"/>
                </a:moveTo>
                <a:lnTo>
                  <a:pt x="184588" y="66473"/>
                </a:lnTo>
                <a:lnTo>
                  <a:pt x="184588" y="78384"/>
                </a:lnTo>
                <a:cubicBezTo>
                  <a:pt x="197588" y="79984"/>
                  <a:pt x="207916" y="84340"/>
                  <a:pt x="215485" y="91540"/>
                </a:cubicBezTo>
                <a:cubicBezTo>
                  <a:pt x="223053" y="98829"/>
                  <a:pt x="227950" y="108518"/>
                  <a:pt x="230087" y="120696"/>
                </a:cubicBezTo>
                <a:lnTo>
                  <a:pt x="199191" y="124785"/>
                </a:lnTo>
                <a:cubicBezTo>
                  <a:pt x="197321" y="115185"/>
                  <a:pt x="192424" y="108785"/>
                  <a:pt x="184588" y="105318"/>
                </a:cubicBezTo>
                <a:lnTo>
                  <a:pt x="184588" y="152964"/>
                </a:lnTo>
                <a:cubicBezTo>
                  <a:pt x="204088" y="158208"/>
                  <a:pt x="217355" y="165053"/>
                  <a:pt x="224299" y="173587"/>
                </a:cubicBezTo>
                <a:cubicBezTo>
                  <a:pt x="231244" y="181853"/>
                  <a:pt x="234806" y="192698"/>
                  <a:pt x="234806" y="205854"/>
                </a:cubicBezTo>
                <a:cubicBezTo>
                  <a:pt x="234806" y="220521"/>
                  <a:pt x="230443" y="232877"/>
                  <a:pt x="221539" y="242922"/>
                </a:cubicBezTo>
                <a:cubicBezTo>
                  <a:pt x="212725" y="252966"/>
                  <a:pt x="200259" y="259189"/>
                  <a:pt x="184499" y="261411"/>
                </a:cubicBezTo>
                <a:lnTo>
                  <a:pt x="184499" y="284167"/>
                </a:lnTo>
                <a:lnTo>
                  <a:pt x="166781" y="284167"/>
                </a:lnTo>
                <a:lnTo>
                  <a:pt x="166781" y="262033"/>
                </a:lnTo>
                <a:cubicBezTo>
                  <a:pt x="152802" y="260344"/>
                  <a:pt x="141405" y="255100"/>
                  <a:pt x="132590" y="246388"/>
                </a:cubicBezTo>
                <a:cubicBezTo>
                  <a:pt x="123864" y="237588"/>
                  <a:pt x="118255" y="225232"/>
                  <a:pt x="115762" y="209232"/>
                </a:cubicBezTo>
                <a:lnTo>
                  <a:pt x="147549" y="205854"/>
                </a:lnTo>
                <a:cubicBezTo>
                  <a:pt x="148884" y="212343"/>
                  <a:pt x="151377" y="217943"/>
                  <a:pt x="154939" y="222654"/>
                </a:cubicBezTo>
                <a:cubicBezTo>
                  <a:pt x="158589" y="227277"/>
                  <a:pt x="162507" y="230744"/>
                  <a:pt x="166959" y="232877"/>
                </a:cubicBezTo>
                <a:lnTo>
                  <a:pt x="166959" y="181853"/>
                </a:lnTo>
                <a:cubicBezTo>
                  <a:pt x="151021" y="177409"/>
                  <a:pt x="139357" y="170475"/>
                  <a:pt x="131878" y="161231"/>
                </a:cubicBezTo>
                <a:cubicBezTo>
                  <a:pt x="124399" y="151986"/>
                  <a:pt x="120748" y="140875"/>
                  <a:pt x="120748" y="127719"/>
                </a:cubicBezTo>
                <a:cubicBezTo>
                  <a:pt x="120748" y="114474"/>
                  <a:pt x="124933" y="103185"/>
                  <a:pt x="133303" y="94207"/>
                </a:cubicBezTo>
                <a:cubicBezTo>
                  <a:pt x="141761" y="85140"/>
                  <a:pt x="152891" y="79984"/>
                  <a:pt x="166959" y="78562"/>
                </a:cubicBezTo>
                <a:close/>
                <a:moveTo>
                  <a:pt x="175506" y="24618"/>
                </a:moveTo>
                <a:cubicBezTo>
                  <a:pt x="135273" y="24618"/>
                  <a:pt x="97355" y="40259"/>
                  <a:pt x="68871" y="68699"/>
                </a:cubicBezTo>
                <a:cubicBezTo>
                  <a:pt x="10124" y="127444"/>
                  <a:pt x="10124" y="222982"/>
                  <a:pt x="68871" y="281638"/>
                </a:cubicBezTo>
                <a:cubicBezTo>
                  <a:pt x="97355" y="310077"/>
                  <a:pt x="135273" y="325719"/>
                  <a:pt x="175506" y="325719"/>
                </a:cubicBezTo>
                <a:cubicBezTo>
                  <a:pt x="215738" y="325719"/>
                  <a:pt x="253568" y="310077"/>
                  <a:pt x="282051" y="281638"/>
                </a:cubicBezTo>
                <a:cubicBezTo>
                  <a:pt x="340798" y="222982"/>
                  <a:pt x="340798" y="127444"/>
                  <a:pt x="282051" y="68699"/>
                </a:cubicBezTo>
                <a:cubicBezTo>
                  <a:pt x="253568" y="40259"/>
                  <a:pt x="215738" y="24618"/>
                  <a:pt x="175506" y="24618"/>
                </a:cubicBezTo>
                <a:close/>
                <a:moveTo>
                  <a:pt x="175506" y="0"/>
                </a:moveTo>
                <a:cubicBezTo>
                  <a:pt x="222325" y="0"/>
                  <a:pt x="266385" y="18219"/>
                  <a:pt x="299586" y="51280"/>
                </a:cubicBezTo>
                <a:cubicBezTo>
                  <a:pt x="365098" y="116690"/>
                  <a:pt x="367857" y="221293"/>
                  <a:pt x="308042" y="290081"/>
                </a:cubicBezTo>
                <a:lnTo>
                  <a:pt x="339997" y="321898"/>
                </a:lnTo>
                <a:lnTo>
                  <a:pt x="364208" y="297724"/>
                </a:lnTo>
                <a:cubicBezTo>
                  <a:pt x="368926" y="292925"/>
                  <a:pt x="376758" y="292925"/>
                  <a:pt x="381654" y="297724"/>
                </a:cubicBezTo>
                <a:lnTo>
                  <a:pt x="577833" y="493778"/>
                </a:lnTo>
                <a:cubicBezTo>
                  <a:pt x="584598" y="501332"/>
                  <a:pt x="580147" y="508797"/>
                  <a:pt x="577922" y="511286"/>
                </a:cubicBezTo>
                <a:lnTo>
                  <a:pt x="511965" y="577052"/>
                </a:lnTo>
                <a:cubicBezTo>
                  <a:pt x="509562" y="579807"/>
                  <a:pt x="501640" y="583717"/>
                  <a:pt x="494519" y="577052"/>
                </a:cubicBezTo>
                <a:lnTo>
                  <a:pt x="298162" y="381087"/>
                </a:lnTo>
                <a:cubicBezTo>
                  <a:pt x="295848" y="378776"/>
                  <a:pt x="291219" y="371311"/>
                  <a:pt x="298162" y="363668"/>
                </a:cubicBezTo>
                <a:lnTo>
                  <a:pt x="322373" y="339494"/>
                </a:lnTo>
                <a:lnTo>
                  <a:pt x="290507" y="307589"/>
                </a:lnTo>
                <a:cubicBezTo>
                  <a:pt x="258642" y="335317"/>
                  <a:pt x="218231" y="350515"/>
                  <a:pt x="175506" y="350515"/>
                </a:cubicBezTo>
                <a:cubicBezTo>
                  <a:pt x="128597" y="350515"/>
                  <a:pt x="84448" y="332207"/>
                  <a:pt x="51336" y="299146"/>
                </a:cubicBezTo>
                <a:cubicBezTo>
                  <a:pt x="-17113" y="230803"/>
                  <a:pt x="-17113" y="119623"/>
                  <a:pt x="51336" y="51280"/>
                </a:cubicBezTo>
                <a:cubicBezTo>
                  <a:pt x="84537" y="18219"/>
                  <a:pt x="128597" y="0"/>
                  <a:pt x="175506" y="0"/>
                </a:cubicBezTo>
                <a:close/>
              </a:path>
            </a:pathLst>
          </a:custGeom>
          <a:solidFill>
            <a:sysClr val="window" lastClr="FFFFFF"/>
          </a:solidFill>
          <a:ln w="317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2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>
            <p:custDataLst>
              <p:tags r:id="rId21"/>
            </p:custDataLst>
          </p:nvPr>
        </p:nvSpPr>
        <p:spPr bwMode="auto">
          <a:xfrm>
            <a:off x="4511413" y="4697041"/>
            <a:ext cx="2363040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范增劝击	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2" name="文本框 171"/>
          <p:cNvSpPr txBox="1"/>
          <p:nvPr>
            <p:custDataLst>
              <p:tags r:id="rId22"/>
            </p:custDataLst>
          </p:nvPr>
        </p:nvSpPr>
        <p:spPr bwMode="auto">
          <a:xfrm>
            <a:off x="7832109" y="4333128"/>
            <a:ext cx="2363040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张良献计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文本框 173"/>
          <p:cNvSpPr txBox="1"/>
          <p:nvPr>
            <p:custDataLst>
              <p:tags r:id="rId23"/>
            </p:custDataLst>
          </p:nvPr>
        </p:nvSpPr>
        <p:spPr bwMode="auto">
          <a:xfrm>
            <a:off x="8491144" y="942089"/>
            <a:ext cx="2236541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笼络项伯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宴会前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76" name="文本框 175"/>
          <p:cNvSpPr txBox="1"/>
          <p:nvPr>
            <p:custDataLst>
              <p:tags r:id="rId24"/>
            </p:custDataLst>
          </p:nvPr>
        </p:nvSpPr>
        <p:spPr bwMode="auto">
          <a:xfrm>
            <a:off x="10515600" y="533400"/>
            <a:ext cx="1788795" cy="9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rmAutofit fontScale="2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12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项伯回营	</a:t>
            </a:r>
            <a:endParaRPr lang="zh-CN" altLang="en-US" sz="112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4" grpId="0"/>
      <p:bldP spid="166" grpId="0"/>
      <p:bldP spid="170" grpId="0"/>
      <p:bldP spid="172" grpId="0"/>
      <p:bldP spid="174" grpId="0"/>
      <p:bldP spid="175" grpId="0"/>
      <p:bldP spid="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1000" r="-1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 descr="7b0a202020202274657874626f78223a20227b5c2269645c223a32303334333337322c5c2263617465676f72795f69645c223a5c225c227d220a7d0a"/>
          <p:cNvGrpSpPr/>
          <p:nvPr/>
        </p:nvGrpSpPr>
        <p:grpSpPr>
          <a:xfrm>
            <a:off x="-281305" y="56368"/>
            <a:ext cx="1410970" cy="5839607"/>
            <a:chOff x="4987" y="3645"/>
            <a:chExt cx="12882" cy="3744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645"/>
              <a:ext cx="9224" cy="3371"/>
              <a:chOff x="3166965" y="2314093"/>
              <a:chExt cx="5857266" cy="2140772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4244985" y="2314093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整体探讨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sp>
        <p:nvSpPr>
          <p:cNvPr id="147" name="任意多边形 146"/>
          <p:cNvSpPr/>
          <p:nvPr>
            <p:custDataLst>
              <p:tags r:id="rId2"/>
            </p:custDataLst>
          </p:nvPr>
        </p:nvSpPr>
        <p:spPr bwMode="auto">
          <a:xfrm>
            <a:off x="1301715" y="1646818"/>
            <a:ext cx="9781282" cy="3578768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dash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8" name="椭圆 147"/>
          <p:cNvSpPr/>
          <p:nvPr>
            <p:custDataLst>
              <p:tags r:id="rId3"/>
            </p:custDataLst>
          </p:nvPr>
        </p:nvSpPr>
        <p:spPr bwMode="auto">
          <a:xfrm>
            <a:off x="3030195" y="3136519"/>
            <a:ext cx="933129" cy="930571"/>
          </a:xfrm>
          <a:prstGeom prst="ellipse">
            <a:avLst/>
          </a:prstGeom>
          <a:solidFill>
            <a:srgbClr val="1F74AD"/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9" name="任意多边形 148"/>
          <p:cNvSpPr/>
          <p:nvPr>
            <p:custDataLst>
              <p:tags r:id="rId4"/>
            </p:custDataLst>
          </p:nvPr>
        </p:nvSpPr>
        <p:spPr>
          <a:xfrm>
            <a:off x="3365907" y="3470953"/>
            <a:ext cx="261705" cy="26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0" name="椭圆 149"/>
          <p:cNvSpPr/>
          <p:nvPr>
            <p:custDataLst>
              <p:tags r:id="rId5"/>
            </p:custDataLst>
          </p:nvPr>
        </p:nvSpPr>
        <p:spPr bwMode="auto">
          <a:xfrm>
            <a:off x="4911078" y="3798173"/>
            <a:ext cx="727997" cy="726003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1" name="任意多边形 150"/>
          <p:cNvSpPr/>
          <p:nvPr>
            <p:custDataLst>
              <p:tags r:id="rId6"/>
            </p:custDataLst>
          </p:nvPr>
        </p:nvSpPr>
        <p:spPr>
          <a:xfrm>
            <a:off x="5175299" y="4051961"/>
            <a:ext cx="221530" cy="221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2" name="椭圆 151"/>
          <p:cNvSpPr/>
          <p:nvPr>
            <p:custDataLst>
              <p:tags r:id="rId7"/>
            </p:custDataLst>
          </p:nvPr>
        </p:nvSpPr>
        <p:spPr bwMode="auto">
          <a:xfrm>
            <a:off x="6481028" y="2850314"/>
            <a:ext cx="644366" cy="642599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3" name="任意多边形 152"/>
          <p:cNvSpPr/>
          <p:nvPr>
            <p:custDataLst>
              <p:tags r:id="rId8"/>
            </p:custDataLst>
          </p:nvPr>
        </p:nvSpPr>
        <p:spPr>
          <a:xfrm>
            <a:off x="6679767" y="3017519"/>
            <a:ext cx="261705" cy="26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4" name="椭圆 153"/>
          <p:cNvSpPr/>
          <p:nvPr>
            <p:custDataLst>
              <p:tags r:id="rId9"/>
            </p:custDataLst>
          </p:nvPr>
        </p:nvSpPr>
        <p:spPr bwMode="auto">
          <a:xfrm>
            <a:off x="8491527" y="2915967"/>
            <a:ext cx="680388" cy="678524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5" name="任意多边形 154"/>
          <p:cNvSpPr/>
          <p:nvPr>
            <p:custDataLst>
              <p:tags r:id="rId10"/>
            </p:custDataLst>
          </p:nvPr>
        </p:nvSpPr>
        <p:spPr>
          <a:xfrm>
            <a:off x="8700868" y="3124377"/>
            <a:ext cx="261705" cy="26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6" name="任意多边形 155"/>
          <p:cNvSpPr/>
          <p:nvPr>
            <p:custDataLst>
              <p:tags r:id="rId11"/>
            </p:custDataLst>
          </p:nvPr>
        </p:nvSpPr>
        <p:spPr>
          <a:xfrm rot="816452">
            <a:off x="11115129" y="1047511"/>
            <a:ext cx="719075" cy="7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1F74AD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7" name="椭圆 156"/>
          <p:cNvSpPr/>
          <p:nvPr>
            <p:custDataLst>
              <p:tags r:id="rId12"/>
            </p:custDataLst>
          </p:nvPr>
        </p:nvSpPr>
        <p:spPr bwMode="auto">
          <a:xfrm>
            <a:off x="1838953" y="4399138"/>
            <a:ext cx="566069" cy="56451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8" name="任意多边形 157"/>
          <p:cNvSpPr/>
          <p:nvPr>
            <p:custDataLst>
              <p:tags r:id="rId13"/>
            </p:custDataLst>
          </p:nvPr>
        </p:nvSpPr>
        <p:spPr>
          <a:xfrm>
            <a:off x="2050482" y="4603178"/>
            <a:ext cx="158759" cy="158661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rgbClr val="4D576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0" name="文本框 159"/>
          <p:cNvSpPr txBox="1"/>
          <p:nvPr>
            <p:custDataLst>
              <p:tags r:id="rId14"/>
            </p:custDataLst>
          </p:nvPr>
        </p:nvSpPr>
        <p:spPr bwMode="auto">
          <a:xfrm>
            <a:off x="1237471" y="5009145"/>
            <a:ext cx="2363043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刘邦谢罪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1" name="直接连接符 160"/>
          <p:cNvCxnSpPr/>
          <p:nvPr>
            <p:custDataLst>
              <p:tags r:id="rId15"/>
            </p:custDataLst>
          </p:nvPr>
        </p:nvCxnSpPr>
        <p:spPr>
          <a:xfrm flipH="1">
            <a:off x="4019436" y="4959509"/>
            <a:ext cx="0" cy="1381914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62" name="直接连接符 161"/>
          <p:cNvCxnSpPr/>
          <p:nvPr>
            <p:custDataLst>
              <p:tags r:id="rId16"/>
            </p:custDataLst>
          </p:nvPr>
        </p:nvCxnSpPr>
        <p:spPr>
          <a:xfrm flipH="1">
            <a:off x="7146764" y="4473709"/>
            <a:ext cx="0" cy="2042088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64" name="文本框 163"/>
          <p:cNvSpPr txBox="1"/>
          <p:nvPr>
            <p:custDataLst>
              <p:tags r:id="rId17"/>
            </p:custDataLst>
          </p:nvPr>
        </p:nvSpPr>
        <p:spPr>
          <a:xfrm>
            <a:off x="2209223" y="1980092"/>
            <a:ext cx="3024256" cy="442052"/>
          </a:xfrm>
          <a:prstGeom prst="rect">
            <a:avLst/>
          </a:prstGeom>
          <a:noFill/>
        </p:spPr>
        <p:txBody>
          <a:bodyPr wrap="square" lIns="90000" tIns="46800" rIns="90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项王留饮</a:t>
            </a:r>
            <a:endParaRPr lang="zh-CN" altLang="en-US" sz="280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文本框 165"/>
          <p:cNvSpPr txBox="1"/>
          <p:nvPr>
            <p:custDataLst>
              <p:tags r:id="rId18"/>
            </p:custDataLst>
          </p:nvPr>
        </p:nvSpPr>
        <p:spPr bwMode="auto">
          <a:xfrm>
            <a:off x="4575100" y="2421939"/>
            <a:ext cx="2236541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项王不应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椭圆 166"/>
          <p:cNvSpPr/>
          <p:nvPr>
            <p:custDataLst>
              <p:tags r:id="rId19"/>
            </p:custDataLst>
          </p:nvPr>
        </p:nvSpPr>
        <p:spPr bwMode="auto">
          <a:xfrm>
            <a:off x="10143029" y="1807805"/>
            <a:ext cx="680388" cy="678524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effectLst/>
        </p:spPr>
        <p:style>
          <a:lnRef idx="0">
            <a:srgbClr val="1F74AD"/>
          </a:lnRef>
          <a:fillRef idx="3">
            <a:srgbClr val="1F74AD"/>
          </a:fillRef>
          <a:effectRef idx="3">
            <a:srgbClr val="1F74AD"/>
          </a:effectRef>
          <a:fontRef idx="minor">
            <a:sysClr val="window" lastClr="FFFFFF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8" name="magnifying-glass_117971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10295374" y="1938705"/>
            <a:ext cx="383332" cy="382868"/>
          </a:xfrm>
          <a:custGeom>
            <a:avLst/>
            <a:gdLst>
              <a:gd name="connsiteX0" fmla="*/ 372842 w 581428"/>
              <a:gd name="connsiteY0" fmla="*/ 323942 h 580725"/>
              <a:gd name="connsiteX1" fmla="*/ 324420 w 581428"/>
              <a:gd name="connsiteY1" fmla="*/ 372288 h 580725"/>
              <a:gd name="connsiteX2" fmla="*/ 503153 w 581428"/>
              <a:gd name="connsiteY2" fmla="*/ 550745 h 580725"/>
              <a:gd name="connsiteX3" fmla="*/ 551575 w 581428"/>
              <a:gd name="connsiteY3" fmla="*/ 502398 h 580725"/>
              <a:gd name="connsiteX4" fmla="*/ 184767 w 581428"/>
              <a:gd name="connsiteY4" fmla="*/ 187009 h 580725"/>
              <a:gd name="connsiteX5" fmla="*/ 184767 w 581428"/>
              <a:gd name="connsiteY5" fmla="*/ 234388 h 580725"/>
              <a:gd name="connsiteX6" fmla="*/ 199547 w 581428"/>
              <a:gd name="connsiteY6" fmla="*/ 225943 h 580725"/>
              <a:gd name="connsiteX7" fmla="*/ 205423 w 581428"/>
              <a:gd name="connsiteY7" fmla="*/ 210121 h 580725"/>
              <a:gd name="connsiteX8" fmla="*/ 200526 w 581428"/>
              <a:gd name="connsiteY8" fmla="*/ 195987 h 580725"/>
              <a:gd name="connsiteX9" fmla="*/ 184767 w 581428"/>
              <a:gd name="connsiteY9" fmla="*/ 187009 h 580725"/>
              <a:gd name="connsiteX10" fmla="*/ 166781 w 581428"/>
              <a:gd name="connsiteY10" fmla="*/ 104963 h 580725"/>
              <a:gd name="connsiteX11" fmla="*/ 155384 w 581428"/>
              <a:gd name="connsiteY11" fmla="*/ 113230 h 580725"/>
              <a:gd name="connsiteX12" fmla="*/ 151110 w 581428"/>
              <a:gd name="connsiteY12" fmla="*/ 126208 h 580725"/>
              <a:gd name="connsiteX13" fmla="*/ 155028 w 581428"/>
              <a:gd name="connsiteY13" fmla="*/ 138119 h 580725"/>
              <a:gd name="connsiteX14" fmla="*/ 166781 w 581428"/>
              <a:gd name="connsiteY14" fmla="*/ 146875 h 580725"/>
              <a:gd name="connsiteX15" fmla="*/ 166781 w 581428"/>
              <a:gd name="connsiteY15" fmla="*/ 147008 h 580725"/>
              <a:gd name="connsiteX16" fmla="*/ 166959 w 581428"/>
              <a:gd name="connsiteY16" fmla="*/ 147008 h 580725"/>
              <a:gd name="connsiteX17" fmla="*/ 166781 w 581428"/>
              <a:gd name="connsiteY17" fmla="*/ 146875 h 580725"/>
              <a:gd name="connsiteX18" fmla="*/ 166959 w 581428"/>
              <a:gd name="connsiteY18" fmla="*/ 66473 h 580725"/>
              <a:gd name="connsiteX19" fmla="*/ 184588 w 581428"/>
              <a:gd name="connsiteY19" fmla="*/ 66473 h 580725"/>
              <a:gd name="connsiteX20" fmla="*/ 184588 w 581428"/>
              <a:gd name="connsiteY20" fmla="*/ 78384 h 580725"/>
              <a:gd name="connsiteX21" fmla="*/ 215485 w 581428"/>
              <a:gd name="connsiteY21" fmla="*/ 91540 h 580725"/>
              <a:gd name="connsiteX22" fmla="*/ 230087 w 581428"/>
              <a:gd name="connsiteY22" fmla="*/ 120696 h 580725"/>
              <a:gd name="connsiteX23" fmla="*/ 199191 w 581428"/>
              <a:gd name="connsiteY23" fmla="*/ 124785 h 580725"/>
              <a:gd name="connsiteX24" fmla="*/ 184588 w 581428"/>
              <a:gd name="connsiteY24" fmla="*/ 105318 h 580725"/>
              <a:gd name="connsiteX25" fmla="*/ 184588 w 581428"/>
              <a:gd name="connsiteY25" fmla="*/ 152964 h 580725"/>
              <a:gd name="connsiteX26" fmla="*/ 224299 w 581428"/>
              <a:gd name="connsiteY26" fmla="*/ 173587 h 580725"/>
              <a:gd name="connsiteX27" fmla="*/ 234806 w 581428"/>
              <a:gd name="connsiteY27" fmla="*/ 205854 h 580725"/>
              <a:gd name="connsiteX28" fmla="*/ 221539 w 581428"/>
              <a:gd name="connsiteY28" fmla="*/ 242922 h 580725"/>
              <a:gd name="connsiteX29" fmla="*/ 184499 w 581428"/>
              <a:gd name="connsiteY29" fmla="*/ 261411 h 580725"/>
              <a:gd name="connsiteX30" fmla="*/ 184499 w 581428"/>
              <a:gd name="connsiteY30" fmla="*/ 284167 h 580725"/>
              <a:gd name="connsiteX31" fmla="*/ 166781 w 581428"/>
              <a:gd name="connsiteY31" fmla="*/ 284167 h 580725"/>
              <a:gd name="connsiteX32" fmla="*/ 166781 w 581428"/>
              <a:gd name="connsiteY32" fmla="*/ 262033 h 580725"/>
              <a:gd name="connsiteX33" fmla="*/ 132590 w 581428"/>
              <a:gd name="connsiteY33" fmla="*/ 246388 h 580725"/>
              <a:gd name="connsiteX34" fmla="*/ 115762 w 581428"/>
              <a:gd name="connsiteY34" fmla="*/ 209232 h 580725"/>
              <a:gd name="connsiteX35" fmla="*/ 147549 w 581428"/>
              <a:gd name="connsiteY35" fmla="*/ 205854 h 580725"/>
              <a:gd name="connsiteX36" fmla="*/ 154939 w 581428"/>
              <a:gd name="connsiteY36" fmla="*/ 222654 h 580725"/>
              <a:gd name="connsiteX37" fmla="*/ 166959 w 581428"/>
              <a:gd name="connsiteY37" fmla="*/ 232877 h 580725"/>
              <a:gd name="connsiteX38" fmla="*/ 166959 w 581428"/>
              <a:gd name="connsiteY38" fmla="*/ 181853 h 580725"/>
              <a:gd name="connsiteX39" fmla="*/ 131878 w 581428"/>
              <a:gd name="connsiteY39" fmla="*/ 161231 h 580725"/>
              <a:gd name="connsiteX40" fmla="*/ 120748 w 581428"/>
              <a:gd name="connsiteY40" fmla="*/ 127719 h 580725"/>
              <a:gd name="connsiteX41" fmla="*/ 133303 w 581428"/>
              <a:gd name="connsiteY41" fmla="*/ 94207 h 580725"/>
              <a:gd name="connsiteX42" fmla="*/ 166959 w 581428"/>
              <a:gd name="connsiteY42" fmla="*/ 78562 h 580725"/>
              <a:gd name="connsiteX43" fmla="*/ 175506 w 581428"/>
              <a:gd name="connsiteY43" fmla="*/ 24618 h 580725"/>
              <a:gd name="connsiteX44" fmla="*/ 68871 w 581428"/>
              <a:gd name="connsiteY44" fmla="*/ 68699 h 580725"/>
              <a:gd name="connsiteX45" fmla="*/ 68871 w 581428"/>
              <a:gd name="connsiteY45" fmla="*/ 281638 h 580725"/>
              <a:gd name="connsiteX46" fmla="*/ 175506 w 581428"/>
              <a:gd name="connsiteY46" fmla="*/ 325719 h 580725"/>
              <a:gd name="connsiteX47" fmla="*/ 282051 w 581428"/>
              <a:gd name="connsiteY47" fmla="*/ 281638 h 580725"/>
              <a:gd name="connsiteX48" fmla="*/ 282051 w 581428"/>
              <a:gd name="connsiteY48" fmla="*/ 68699 h 580725"/>
              <a:gd name="connsiteX49" fmla="*/ 175506 w 581428"/>
              <a:gd name="connsiteY49" fmla="*/ 24618 h 580725"/>
              <a:gd name="connsiteX50" fmla="*/ 175506 w 581428"/>
              <a:gd name="connsiteY50" fmla="*/ 0 h 580725"/>
              <a:gd name="connsiteX51" fmla="*/ 299586 w 581428"/>
              <a:gd name="connsiteY51" fmla="*/ 51280 h 580725"/>
              <a:gd name="connsiteX52" fmla="*/ 308042 w 581428"/>
              <a:gd name="connsiteY52" fmla="*/ 290081 h 580725"/>
              <a:gd name="connsiteX53" fmla="*/ 339997 w 581428"/>
              <a:gd name="connsiteY53" fmla="*/ 321898 h 580725"/>
              <a:gd name="connsiteX54" fmla="*/ 364208 w 581428"/>
              <a:gd name="connsiteY54" fmla="*/ 297724 h 580725"/>
              <a:gd name="connsiteX55" fmla="*/ 381654 w 581428"/>
              <a:gd name="connsiteY55" fmla="*/ 297724 h 580725"/>
              <a:gd name="connsiteX56" fmla="*/ 577833 w 581428"/>
              <a:gd name="connsiteY56" fmla="*/ 493778 h 580725"/>
              <a:gd name="connsiteX57" fmla="*/ 577922 w 581428"/>
              <a:gd name="connsiteY57" fmla="*/ 511286 h 580725"/>
              <a:gd name="connsiteX58" fmla="*/ 511965 w 581428"/>
              <a:gd name="connsiteY58" fmla="*/ 577052 h 580725"/>
              <a:gd name="connsiteX59" fmla="*/ 494519 w 581428"/>
              <a:gd name="connsiteY59" fmla="*/ 577052 h 580725"/>
              <a:gd name="connsiteX60" fmla="*/ 298162 w 581428"/>
              <a:gd name="connsiteY60" fmla="*/ 381087 h 580725"/>
              <a:gd name="connsiteX61" fmla="*/ 298162 w 581428"/>
              <a:gd name="connsiteY61" fmla="*/ 363668 h 580725"/>
              <a:gd name="connsiteX62" fmla="*/ 322373 w 581428"/>
              <a:gd name="connsiteY62" fmla="*/ 339494 h 580725"/>
              <a:gd name="connsiteX63" fmla="*/ 290507 w 581428"/>
              <a:gd name="connsiteY63" fmla="*/ 307589 h 580725"/>
              <a:gd name="connsiteX64" fmla="*/ 175506 w 581428"/>
              <a:gd name="connsiteY64" fmla="*/ 350515 h 580725"/>
              <a:gd name="connsiteX65" fmla="*/ 51336 w 581428"/>
              <a:gd name="connsiteY65" fmla="*/ 299146 h 580725"/>
              <a:gd name="connsiteX66" fmla="*/ 51336 w 581428"/>
              <a:gd name="connsiteY66" fmla="*/ 51280 h 580725"/>
              <a:gd name="connsiteX67" fmla="*/ 175506 w 581428"/>
              <a:gd name="connsiteY67" fmla="*/ 0 h 58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428" h="580725">
                <a:moveTo>
                  <a:pt x="372842" y="323942"/>
                </a:moveTo>
                <a:lnTo>
                  <a:pt x="324420" y="372288"/>
                </a:lnTo>
                <a:lnTo>
                  <a:pt x="503153" y="550745"/>
                </a:lnTo>
                <a:lnTo>
                  <a:pt x="551575" y="502398"/>
                </a:lnTo>
                <a:close/>
                <a:moveTo>
                  <a:pt x="184767" y="187009"/>
                </a:moveTo>
                <a:lnTo>
                  <a:pt x="184767" y="234388"/>
                </a:lnTo>
                <a:cubicBezTo>
                  <a:pt x="190821" y="233321"/>
                  <a:pt x="195807" y="230477"/>
                  <a:pt x="199547" y="225943"/>
                </a:cubicBezTo>
                <a:cubicBezTo>
                  <a:pt x="203376" y="221499"/>
                  <a:pt x="205245" y="216165"/>
                  <a:pt x="205423" y="210121"/>
                </a:cubicBezTo>
                <a:cubicBezTo>
                  <a:pt x="205423" y="204610"/>
                  <a:pt x="203732" y="199898"/>
                  <a:pt x="200526" y="195987"/>
                </a:cubicBezTo>
                <a:cubicBezTo>
                  <a:pt x="197321" y="192076"/>
                  <a:pt x="192068" y="189143"/>
                  <a:pt x="184767" y="187009"/>
                </a:cubicBezTo>
                <a:close/>
                <a:moveTo>
                  <a:pt x="166781" y="104963"/>
                </a:moveTo>
                <a:cubicBezTo>
                  <a:pt x="162062" y="106652"/>
                  <a:pt x="158233" y="109318"/>
                  <a:pt x="155384" y="113230"/>
                </a:cubicBezTo>
                <a:cubicBezTo>
                  <a:pt x="152535" y="117141"/>
                  <a:pt x="151110" y="121408"/>
                  <a:pt x="151110" y="126208"/>
                </a:cubicBezTo>
                <a:cubicBezTo>
                  <a:pt x="151110" y="130475"/>
                  <a:pt x="152446" y="134475"/>
                  <a:pt x="155028" y="138119"/>
                </a:cubicBezTo>
                <a:lnTo>
                  <a:pt x="166781" y="146875"/>
                </a:lnTo>
                <a:lnTo>
                  <a:pt x="166781" y="147008"/>
                </a:lnTo>
                <a:lnTo>
                  <a:pt x="166959" y="147008"/>
                </a:lnTo>
                <a:lnTo>
                  <a:pt x="166781" y="146875"/>
                </a:lnTo>
                <a:close/>
                <a:moveTo>
                  <a:pt x="166959" y="66473"/>
                </a:moveTo>
                <a:lnTo>
                  <a:pt x="184588" y="66473"/>
                </a:lnTo>
                <a:lnTo>
                  <a:pt x="184588" y="78384"/>
                </a:lnTo>
                <a:cubicBezTo>
                  <a:pt x="197588" y="79984"/>
                  <a:pt x="207916" y="84340"/>
                  <a:pt x="215485" y="91540"/>
                </a:cubicBezTo>
                <a:cubicBezTo>
                  <a:pt x="223053" y="98829"/>
                  <a:pt x="227950" y="108518"/>
                  <a:pt x="230087" y="120696"/>
                </a:cubicBezTo>
                <a:lnTo>
                  <a:pt x="199191" y="124785"/>
                </a:lnTo>
                <a:cubicBezTo>
                  <a:pt x="197321" y="115185"/>
                  <a:pt x="192424" y="108785"/>
                  <a:pt x="184588" y="105318"/>
                </a:cubicBezTo>
                <a:lnTo>
                  <a:pt x="184588" y="152964"/>
                </a:lnTo>
                <a:cubicBezTo>
                  <a:pt x="204088" y="158208"/>
                  <a:pt x="217355" y="165053"/>
                  <a:pt x="224299" y="173587"/>
                </a:cubicBezTo>
                <a:cubicBezTo>
                  <a:pt x="231244" y="181853"/>
                  <a:pt x="234806" y="192698"/>
                  <a:pt x="234806" y="205854"/>
                </a:cubicBezTo>
                <a:cubicBezTo>
                  <a:pt x="234806" y="220521"/>
                  <a:pt x="230443" y="232877"/>
                  <a:pt x="221539" y="242922"/>
                </a:cubicBezTo>
                <a:cubicBezTo>
                  <a:pt x="212725" y="252966"/>
                  <a:pt x="200259" y="259189"/>
                  <a:pt x="184499" y="261411"/>
                </a:cubicBezTo>
                <a:lnTo>
                  <a:pt x="184499" y="284167"/>
                </a:lnTo>
                <a:lnTo>
                  <a:pt x="166781" y="284167"/>
                </a:lnTo>
                <a:lnTo>
                  <a:pt x="166781" y="262033"/>
                </a:lnTo>
                <a:cubicBezTo>
                  <a:pt x="152802" y="260344"/>
                  <a:pt x="141405" y="255100"/>
                  <a:pt x="132590" y="246388"/>
                </a:cubicBezTo>
                <a:cubicBezTo>
                  <a:pt x="123864" y="237588"/>
                  <a:pt x="118255" y="225232"/>
                  <a:pt x="115762" y="209232"/>
                </a:cubicBezTo>
                <a:lnTo>
                  <a:pt x="147549" y="205854"/>
                </a:lnTo>
                <a:cubicBezTo>
                  <a:pt x="148884" y="212343"/>
                  <a:pt x="151377" y="217943"/>
                  <a:pt x="154939" y="222654"/>
                </a:cubicBezTo>
                <a:cubicBezTo>
                  <a:pt x="158589" y="227277"/>
                  <a:pt x="162507" y="230744"/>
                  <a:pt x="166959" y="232877"/>
                </a:cubicBezTo>
                <a:lnTo>
                  <a:pt x="166959" y="181853"/>
                </a:lnTo>
                <a:cubicBezTo>
                  <a:pt x="151021" y="177409"/>
                  <a:pt x="139357" y="170475"/>
                  <a:pt x="131878" y="161231"/>
                </a:cubicBezTo>
                <a:cubicBezTo>
                  <a:pt x="124399" y="151986"/>
                  <a:pt x="120748" y="140875"/>
                  <a:pt x="120748" y="127719"/>
                </a:cubicBezTo>
                <a:cubicBezTo>
                  <a:pt x="120748" y="114474"/>
                  <a:pt x="124933" y="103185"/>
                  <a:pt x="133303" y="94207"/>
                </a:cubicBezTo>
                <a:cubicBezTo>
                  <a:pt x="141761" y="85140"/>
                  <a:pt x="152891" y="79984"/>
                  <a:pt x="166959" y="78562"/>
                </a:cubicBezTo>
                <a:close/>
                <a:moveTo>
                  <a:pt x="175506" y="24618"/>
                </a:moveTo>
                <a:cubicBezTo>
                  <a:pt x="135273" y="24618"/>
                  <a:pt x="97355" y="40259"/>
                  <a:pt x="68871" y="68699"/>
                </a:cubicBezTo>
                <a:cubicBezTo>
                  <a:pt x="10124" y="127444"/>
                  <a:pt x="10124" y="222982"/>
                  <a:pt x="68871" y="281638"/>
                </a:cubicBezTo>
                <a:cubicBezTo>
                  <a:pt x="97355" y="310077"/>
                  <a:pt x="135273" y="325719"/>
                  <a:pt x="175506" y="325719"/>
                </a:cubicBezTo>
                <a:cubicBezTo>
                  <a:pt x="215738" y="325719"/>
                  <a:pt x="253568" y="310077"/>
                  <a:pt x="282051" y="281638"/>
                </a:cubicBezTo>
                <a:cubicBezTo>
                  <a:pt x="340798" y="222982"/>
                  <a:pt x="340798" y="127444"/>
                  <a:pt x="282051" y="68699"/>
                </a:cubicBezTo>
                <a:cubicBezTo>
                  <a:pt x="253568" y="40259"/>
                  <a:pt x="215738" y="24618"/>
                  <a:pt x="175506" y="24618"/>
                </a:cubicBezTo>
                <a:close/>
                <a:moveTo>
                  <a:pt x="175506" y="0"/>
                </a:moveTo>
                <a:cubicBezTo>
                  <a:pt x="222325" y="0"/>
                  <a:pt x="266385" y="18219"/>
                  <a:pt x="299586" y="51280"/>
                </a:cubicBezTo>
                <a:cubicBezTo>
                  <a:pt x="365098" y="116690"/>
                  <a:pt x="367857" y="221293"/>
                  <a:pt x="308042" y="290081"/>
                </a:cubicBezTo>
                <a:lnTo>
                  <a:pt x="339997" y="321898"/>
                </a:lnTo>
                <a:lnTo>
                  <a:pt x="364208" y="297724"/>
                </a:lnTo>
                <a:cubicBezTo>
                  <a:pt x="368926" y="292925"/>
                  <a:pt x="376758" y="292925"/>
                  <a:pt x="381654" y="297724"/>
                </a:cubicBezTo>
                <a:lnTo>
                  <a:pt x="577833" y="493778"/>
                </a:lnTo>
                <a:cubicBezTo>
                  <a:pt x="584598" y="501332"/>
                  <a:pt x="580147" y="508797"/>
                  <a:pt x="577922" y="511286"/>
                </a:cubicBezTo>
                <a:lnTo>
                  <a:pt x="511965" y="577052"/>
                </a:lnTo>
                <a:cubicBezTo>
                  <a:pt x="509562" y="579807"/>
                  <a:pt x="501640" y="583717"/>
                  <a:pt x="494519" y="577052"/>
                </a:cubicBezTo>
                <a:lnTo>
                  <a:pt x="298162" y="381087"/>
                </a:lnTo>
                <a:cubicBezTo>
                  <a:pt x="295848" y="378776"/>
                  <a:pt x="291219" y="371311"/>
                  <a:pt x="298162" y="363668"/>
                </a:cubicBezTo>
                <a:lnTo>
                  <a:pt x="322373" y="339494"/>
                </a:lnTo>
                <a:lnTo>
                  <a:pt x="290507" y="307589"/>
                </a:lnTo>
                <a:cubicBezTo>
                  <a:pt x="258642" y="335317"/>
                  <a:pt x="218231" y="350515"/>
                  <a:pt x="175506" y="350515"/>
                </a:cubicBezTo>
                <a:cubicBezTo>
                  <a:pt x="128597" y="350515"/>
                  <a:pt x="84448" y="332207"/>
                  <a:pt x="51336" y="299146"/>
                </a:cubicBezTo>
                <a:cubicBezTo>
                  <a:pt x="-17113" y="230803"/>
                  <a:pt x="-17113" y="119623"/>
                  <a:pt x="51336" y="51280"/>
                </a:cubicBezTo>
                <a:cubicBezTo>
                  <a:pt x="84537" y="18219"/>
                  <a:pt x="128597" y="0"/>
                  <a:pt x="175506" y="0"/>
                </a:cubicBezTo>
                <a:close/>
              </a:path>
            </a:pathLst>
          </a:custGeom>
          <a:solidFill>
            <a:sysClr val="window" lastClr="FFFFFF"/>
          </a:solidFill>
          <a:ln w="317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2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0" name="文本框 169"/>
          <p:cNvSpPr txBox="1"/>
          <p:nvPr>
            <p:custDataLst>
              <p:tags r:id="rId21"/>
            </p:custDataLst>
          </p:nvPr>
        </p:nvSpPr>
        <p:spPr bwMode="auto">
          <a:xfrm>
            <a:off x="4511413" y="4697041"/>
            <a:ext cx="2363040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范增举玦	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2" name="文本框 171"/>
          <p:cNvSpPr txBox="1"/>
          <p:nvPr>
            <p:custDataLst>
              <p:tags r:id="rId22"/>
            </p:custDataLst>
          </p:nvPr>
        </p:nvSpPr>
        <p:spPr bwMode="auto">
          <a:xfrm>
            <a:off x="7832109" y="4333128"/>
            <a:ext cx="2363040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项伯翼蔽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文本框 173"/>
          <p:cNvSpPr txBox="1"/>
          <p:nvPr>
            <p:custDataLst>
              <p:tags r:id="rId23"/>
            </p:custDataLst>
          </p:nvPr>
        </p:nvSpPr>
        <p:spPr bwMode="auto">
          <a:xfrm>
            <a:off x="8491144" y="942089"/>
            <a:ext cx="2236541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项王留饮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27200" y="267970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宴会时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76" name="文本框 175"/>
          <p:cNvSpPr txBox="1"/>
          <p:nvPr>
            <p:custDataLst>
              <p:tags r:id="rId24"/>
            </p:custDataLst>
          </p:nvPr>
        </p:nvSpPr>
        <p:spPr bwMode="auto">
          <a:xfrm>
            <a:off x="10515600" y="533400"/>
            <a:ext cx="1788795" cy="95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rmAutofit fontScale="2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12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沛公如厕	</a:t>
            </a:r>
            <a:endParaRPr lang="zh-CN" altLang="en-US" sz="112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5"/>
            </p:custDataLst>
          </p:nvPr>
        </p:nvSpPr>
        <p:spPr bwMode="auto">
          <a:xfrm>
            <a:off x="9829184" y="3385708"/>
            <a:ext cx="2363040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樊哙闯帐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6"/>
            </p:custDataLst>
          </p:nvPr>
        </p:nvSpPr>
        <p:spPr bwMode="auto">
          <a:xfrm>
            <a:off x="6480735" y="1646604"/>
            <a:ext cx="2236541" cy="4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项庄舞剑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4" grpId="0"/>
      <p:bldP spid="166" grpId="0"/>
      <p:bldP spid="170" grpId="0"/>
      <p:bldP spid="172" grpId="0"/>
      <p:bldP spid="174" grpId="0"/>
      <p:bldP spid="175" grpId="0"/>
      <p:bldP spid="176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1000" r="-1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 descr="7b0a202020202274657874626f78223a20227b5c2269645c223a32303334333337322c5c2263617465676f72795f69645c223a5c225c227d220a7d0a"/>
          <p:cNvGrpSpPr/>
          <p:nvPr/>
        </p:nvGrpSpPr>
        <p:grpSpPr>
          <a:xfrm>
            <a:off x="-281305" y="56368"/>
            <a:ext cx="1410970" cy="5839607"/>
            <a:chOff x="4987" y="3645"/>
            <a:chExt cx="12882" cy="3744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645"/>
              <a:ext cx="9224" cy="3371"/>
              <a:chOff x="3166965" y="2314093"/>
              <a:chExt cx="5857266" cy="2140772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4244985" y="2314093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整体探讨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sp>
        <p:nvSpPr>
          <p:cNvPr id="175" name="文本框 174"/>
          <p:cNvSpPr txBox="1"/>
          <p:nvPr/>
        </p:nvSpPr>
        <p:spPr>
          <a:xfrm>
            <a:off x="1727200" y="267970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宴会后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 bwMode="auto">
          <a:xfrm>
            <a:off x="1806426" y="1745465"/>
            <a:ext cx="8728859" cy="3193708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dash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3"/>
            </p:custDataLst>
          </p:nvPr>
        </p:nvSpPr>
        <p:spPr bwMode="auto">
          <a:xfrm>
            <a:off x="4029361" y="3204851"/>
            <a:ext cx="832728" cy="830446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>
            <p:custDataLst>
              <p:tags r:id="rId4"/>
            </p:custDataLst>
          </p:nvPr>
        </p:nvSpPr>
        <p:spPr>
          <a:xfrm>
            <a:off x="4328952" y="3503302"/>
            <a:ext cx="233547" cy="233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 bwMode="auto">
          <a:xfrm>
            <a:off x="6747631" y="2549130"/>
            <a:ext cx="649667" cy="6478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>
            <p:custDataLst>
              <p:tags r:id="rId6"/>
            </p:custDataLst>
          </p:nvPr>
        </p:nvSpPr>
        <p:spPr>
          <a:xfrm>
            <a:off x="6983424" y="2775610"/>
            <a:ext cx="197695" cy="19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 bwMode="auto">
          <a:xfrm>
            <a:off x="8897902" y="2812209"/>
            <a:ext cx="575036" cy="5734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>
              <a:lnSpc>
                <a:spcPct val="120000"/>
              </a:lnSpc>
            </a:pP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8"/>
            </p:custDataLst>
          </p:nvPr>
        </p:nvSpPr>
        <p:spPr>
          <a:xfrm>
            <a:off x="9075257" y="2961424"/>
            <a:ext cx="233547" cy="233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 rot="816452">
            <a:off x="10563959" y="1210641"/>
            <a:ext cx="641706" cy="641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10"/>
            </p:custDataLst>
          </p:nvPr>
        </p:nvSpPr>
        <p:spPr bwMode="auto">
          <a:xfrm>
            <a:off x="2285859" y="4201648"/>
            <a:ext cx="505162" cy="50377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11"/>
            </p:custDataLst>
          </p:nvPr>
        </p:nvSpPr>
        <p:spPr>
          <a:xfrm>
            <a:off x="2474628" y="4383735"/>
            <a:ext cx="141677" cy="141590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7965">
              <a:lnSpc>
                <a:spcPct val="120000"/>
              </a:lnSpc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 bwMode="auto">
          <a:xfrm>
            <a:off x="1901999" y="5059479"/>
            <a:ext cx="2108791" cy="3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沛公回营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3330114" y="1510436"/>
            <a:ext cx="2706548" cy="394489"/>
          </a:xfrm>
          <a:prstGeom prst="rect">
            <a:avLst/>
          </a:prstGeom>
          <a:noFill/>
        </p:spPr>
        <p:txBody>
          <a:bodyPr wrap="square" lIns="90000" tIns="46800" rIns="90000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张良留谢</a:t>
            </a:r>
            <a:endParaRPr lang="zh-CN" altLang="en-US" sz="28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 bwMode="auto">
          <a:xfrm>
            <a:off x="8233504" y="1318847"/>
            <a:ext cx="1995898" cy="3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无伤被诛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 bwMode="auto">
          <a:xfrm>
            <a:off x="6444486" y="4169330"/>
            <a:ext cx="2108791" cy="3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项王受璧</a:t>
            </a:r>
            <a:endParaRPr lang="zh-CN" altLang="en-US" sz="2800" b="1" spc="300"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  <p:custDataLst>
      <p:tags r:id="rId16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20" grpId="0"/>
      <p:bldP spid="1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2" y="0"/>
            <a:ext cx="9600736" cy="6858000"/>
          </a:xfrm>
          <a:prstGeom prst="rect">
            <a:avLst/>
          </a:prstGeom>
        </p:spPr>
      </p:pic>
      <p:sp>
        <p:nvSpPr>
          <p:cNvPr id="3" name="文本框 18"/>
          <p:cNvSpPr txBox="1"/>
          <p:nvPr/>
        </p:nvSpPr>
        <p:spPr>
          <a:xfrm>
            <a:off x="3211831" y="2926696"/>
            <a:ext cx="5768338" cy="920750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肆</a:t>
            </a:r>
            <a:r>
              <a:rPr lang="en-US" altLang="zh-CN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·</a:t>
            </a:r>
            <a:r>
              <a:rPr lang="zh-CN" altLang="en-US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人物鉴赏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20486D"/>
              </a:solidFill>
              <a:effectLst/>
              <a:uLnTx/>
              <a:uFillTx/>
              <a:latin typeface="【白扇】花落寄相思" panose="03000509000000000000" pitchFamily="65" charset="-122"/>
              <a:ea typeface="【白扇】花落寄相思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35000" r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65" y="730885"/>
            <a:ext cx="3615690" cy="5522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96660" y="2776855"/>
            <a:ext cx="6019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endParaRPr lang="en-US" altLang="zh-CN" sz="6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0920" y="4105910"/>
            <a:ext cx="2057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endParaRPr lang="en-US" altLang="zh-CN" sz="6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60960" y="-269875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358140" y="283845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樊哙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9450" y="2457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项庄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45615" y="1560195"/>
            <a:ext cx="342963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樊哙能审时度势,相机行事,有勇有谋有义气,若论粗中有细,勇中有谋,项庄比不过樊哙。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8293100" y="1560195"/>
            <a:ext cx="342963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项庄只能听(范增)计行事,不料被项伯识破阴谋,出面干扰,空有一身好剑法，却不得逞。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5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35000" r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05" y="783590"/>
            <a:ext cx="3615690" cy="5522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96660" y="2776855"/>
            <a:ext cx="6019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endParaRPr lang="en-US" altLang="zh-CN" sz="6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0920" y="4105910"/>
            <a:ext cx="2057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endParaRPr lang="en-US" altLang="zh-CN" sz="6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60960" y="-269875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358140" y="283845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张良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9450" y="2457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范增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1465" y="1236980"/>
            <a:ext cx="342963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张良具大义,有智有勇。他请项伯调停、叫樊哙进帐、留谢项王几件事情,无不体现了其智勇、多谋善断，精通韬略，临变不惊，处事有方。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47050" y="1236980"/>
            <a:ext cx="377825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范增虽有远见卓识，洞察形势，办事果断，深谋远虑，但刚愎自用。特别举玦三,颇显小家子气。若他以“亚父”身份，当机立断,先斩后奏,项羽又能奈何!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5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r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 descr="9f56b7b143b96a2abab82e7521afddc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15" y="2209165"/>
            <a:ext cx="4648835" cy="464883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2315" y="1242060"/>
            <a:ext cx="11449685" cy="5055870"/>
            <a:chOff x="742335" y="2265770"/>
            <a:chExt cx="5073445" cy="3583858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742335" y="2265770"/>
              <a:ext cx="5073445" cy="0"/>
            </a:xfrm>
            <a:prstGeom prst="line">
              <a:avLst/>
            </a:prstGeom>
            <a:ln w="19050">
              <a:solidFill>
                <a:srgbClr val="254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742335" y="5849628"/>
              <a:ext cx="5073445" cy="0"/>
            </a:xfrm>
            <a:prstGeom prst="line">
              <a:avLst/>
            </a:prstGeom>
            <a:ln w="19050">
              <a:solidFill>
                <a:srgbClr val="254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843280" y="1682115"/>
            <a:ext cx="11033125" cy="461581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语言建构与运用：</a:t>
            </a:r>
            <a:r>
              <a:rPr lang="zh-CN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归纳总结文言字词，比较与现代汉语的不同。</a:t>
            </a:r>
            <a:endParaRPr lang="zh-CN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思维发展与提升：</a:t>
            </a:r>
            <a:r>
              <a:rPr lang="zh-CN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了解鸿门宴斗争的起因、经过，认识斗争的性质，</a:t>
            </a:r>
            <a:r>
              <a:rPr lang="en-US" altLang="zh-CN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zh-CN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正确评价相关人物。</a:t>
            </a:r>
            <a:endParaRPr lang="zh-CN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审美鉴赏与创造：</a:t>
            </a:r>
            <a:r>
              <a:rPr lang="zh-CN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学习作者通过人物的语言、行动展示人物性格特征的写作手法。</a:t>
            </a:r>
            <a:endParaRPr lang="zh-CN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文化传承与理解：</a:t>
            </a:r>
            <a:r>
              <a:rPr lang="zh-CN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客观评价项羽，探究其悲剧产生的原因，体会性格在政治军事中的作用。</a:t>
            </a:r>
            <a:endParaRPr lang="zh-CN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4" name="文本框 18"/>
          <p:cNvSpPr txBox="1"/>
          <p:nvPr/>
        </p:nvSpPr>
        <p:spPr>
          <a:xfrm>
            <a:off x="4131945" y="0"/>
            <a:ext cx="3143250" cy="1336675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核心素养</a:t>
            </a:r>
            <a:r>
              <a:rPr lang="en-US" altLang="zh-CN" sz="5400"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 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srgbClr val="20486D"/>
              </a:solidFill>
              <a:effectLst/>
              <a:uLnTx/>
              <a:uFillTx/>
              <a:latin typeface="【白扇】花落寄相思" panose="03000509000000000000" pitchFamily="65" charset="-122"/>
              <a:ea typeface="【白扇】花落寄相思" panose="03000509000000000000" pitchFamily="65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35000" r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65" y="730885"/>
            <a:ext cx="3615690" cy="5522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96660" y="2776855"/>
            <a:ext cx="6019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endParaRPr lang="en-US" altLang="zh-CN" sz="6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0920" y="4105910"/>
            <a:ext cx="2057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endParaRPr lang="en-US" altLang="zh-CN" sz="6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60960" y="-269875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358140" y="283845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曹无伤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9450" y="2457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项伯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45615" y="2477135"/>
            <a:ext cx="342963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曹无伤通风报信只是加速矛盾公开化,于整个局势“无伤”。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99450" y="1481455"/>
            <a:ext cx="36518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项伯走漏风声，宴会上“挺身而出”,直接打破了范增“项庄舞剑”的阴谋,使整个局面发生逆转。项伯是向着刘邦的。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5" grpId="0"/>
      <p:bldP spid="8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35000" r="-2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4911cba9539f079a4d5260c24a419f1ce7673be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171825" y="1442085"/>
            <a:ext cx="8749665" cy="5415915"/>
          </a:xfrm>
          <a:prstGeom prst="rect">
            <a:avLst/>
          </a:prstGeom>
        </p:spPr>
      </p:pic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60960" y="-269875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358140" y="2832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3197860" y="2838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刘邦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8205" y="283845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项羽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pic>
        <p:nvPicPr>
          <p:cNvPr id="3" name="图片 2" descr="摄图网_401276283_卷轴边框（非企业商用）"/>
          <p:cNvPicPr preferRelativeResize="0">
            <a:picLocks noChangeAspect="1"/>
          </p:cNvPicPr>
          <p:nvPr/>
        </p:nvPicPr>
        <p:blipFill>
          <a:blip r:embed="rId4"/>
          <a:srcRect l="11260" r="10374" b="5031"/>
          <a:stretch>
            <a:fillRect/>
          </a:stretch>
        </p:blipFill>
        <p:spPr>
          <a:xfrm>
            <a:off x="187960" y="2416810"/>
            <a:ext cx="2861945" cy="4441190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156335" y="3206750"/>
            <a:ext cx="13335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用人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处事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性格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374697_中国风水墨画（非企业商用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630"/>
            <a:ext cx="2689860" cy="2425700"/>
          </a:xfrm>
          <a:prstGeom prst="rect">
            <a:avLst/>
          </a:prstGeom>
        </p:spPr>
      </p:pic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6705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刘邦赢于“用人”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8965" y="3345180"/>
            <a:ext cx="1009650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史料佐证：夫运筹策帷帐之中,决胜于千里之外,吾不如子房。镇国家，抚百姓，给馈饷，不绝粮道，吾不如萧何。连百万之军，战必胜，攻必取，吾不如韩信。此三者，皆人杰也，吾能用之，此吾所以取天下也。项羽有一范增而不能用，此其所以为我擒也。</a:t>
            </a:r>
            <a:r>
              <a:rPr lang="en-US" altLang="zh-CN" sz="2800">
                <a:ea typeface="宋体" panose="02010600030101010101" pitchFamily="2" charset="-122"/>
                <a:sym typeface="+mn-ea"/>
              </a:rPr>
              <a:t>                  </a:t>
            </a:r>
            <a:r>
              <a:rPr lang="zh-CN" sz="2800">
                <a:ea typeface="宋体" panose="02010600030101010101" pitchFamily="2" charset="-122"/>
                <a:sym typeface="+mn-ea"/>
              </a:rPr>
              <a:t>—— 《史记 高祖本纪》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8340" y="1164590"/>
            <a:ext cx="993775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刘邦任人唯贤,贤士谋臣才会对他高度忠诚。比如,鸿门宴前,张良对刘邦表现了高度的忠诚。紧急关头,张良运筹帷幄,沉着冷静,深谋远虑,能够提出正确的策略。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10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374697_中国风水墨画（非企业商用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630"/>
            <a:ext cx="2689860" cy="2425700"/>
          </a:xfrm>
          <a:prstGeom prst="rect">
            <a:avLst/>
          </a:prstGeom>
        </p:spPr>
      </p:pic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6705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项羽输于“自大”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95500" y="4603115"/>
            <a:ext cx="100965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800">
                <a:ea typeface="宋体" panose="02010600030101010101" pitchFamily="2" charset="-122"/>
                <a:sym typeface="+mn-ea"/>
              </a:rPr>
              <a:t>史料佐证： 项王不能信人,其所任爱,非诸项,即妻之昆弟。虽有奇士不能用。</a:t>
            </a:r>
            <a:endParaRPr sz="2800"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                               </a:t>
            </a:r>
            <a:r>
              <a:rPr sz="2800">
                <a:ea typeface="宋体" panose="02010600030101010101" pitchFamily="2" charset="-122"/>
                <a:sym typeface="+mn-ea"/>
              </a:rPr>
              <a:t>—— 《史记·陈丞相世家》</a:t>
            </a:r>
            <a:r>
              <a:rPr lang="en-US" sz="2800">
                <a:ea typeface="宋体" panose="02010600030101010101" pitchFamily="2" charset="-122"/>
                <a:sym typeface="+mn-ea"/>
              </a:rPr>
              <a:t>                                                 </a:t>
            </a:r>
            <a:endParaRPr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8340" y="1164590"/>
            <a:ext cx="993775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羽刚愎自用造成了最终悲剧。鸿门宴前，范增根据刘邦入关前后变业到其真正目的,提出“急击勿失”的正确主张。鸿门宴上,数次目示、举块，项明不应。鸿门宴后，刘邦逃脱，范增失望愤怒，可见项羽不会用人，最终孤独被围,已在情理之中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10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374697_中国风水墨画（非企业商用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630"/>
            <a:ext cx="2689860" cy="2425700"/>
          </a:xfrm>
          <a:prstGeom prst="rect">
            <a:avLst/>
          </a:prstGeom>
        </p:spPr>
      </p:pic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6705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刘邦为人宽容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58340" y="4281805"/>
            <a:ext cx="100965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800">
                <a:ea typeface="宋体" panose="02010600030101010101" pitchFamily="2" charset="-122"/>
                <a:sym typeface="+mn-ea"/>
              </a:rPr>
              <a:t>【史料佐证】刘邦到达霸上后,便召集当地名士,和他们约法三章:杀人者死，伤人及盗抵罪:秦朝的苛刻法律全部废除。这使他得到了民心,也为他后来统一天下打下了良好的群众基础。</a:t>
            </a:r>
            <a:endParaRPr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58340" y="1164590"/>
            <a:ext cx="993775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刘邦心胸宽广,深得人心。在生死做关的选择面前,作为一个与刘邦没有血缘关系的谋士,张良却说出“亡去不义”的惊人感人之语,除了共图大业,利益相关,刘邦任人唯贤之外,恐怕与张良对刘邦本人魅力与能力的认可不无关系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10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374697_中国风水墨画（非企业商用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630"/>
            <a:ext cx="2689860" cy="2425700"/>
          </a:xfrm>
          <a:prstGeom prst="rect">
            <a:avLst/>
          </a:prstGeom>
        </p:spPr>
      </p:pic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6705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项羽心胸狭隘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49705" y="3345180"/>
            <a:ext cx="1074166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800">
                <a:ea typeface="宋体" panose="02010600030101010101" pitchFamily="2" charset="-122"/>
                <a:sym typeface="+mn-ea"/>
              </a:rPr>
              <a:t>【史料佐证】灭秦之后,项羽引军入成阳、大肆烧杀、成阳火三日不绝。谋臣劝项羽:“关中山河四塞险阻,土地肥美,可以作为霸王之都。”而项羽以“富贵不归故里,如衣锦夜行”为借口拒绝。劝者感叹:“人们说楚人是沐猴而冠,果真不假。”项羽闻听此言即烹杀说话人。</a:t>
            </a:r>
            <a:endParaRPr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9705" y="1164590"/>
            <a:ext cx="1085151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项羽心胸狭隘,残暴成性、不得人心。在课文中、与张良忠于刘邦形成鲜明对比的是，项羽甚至得不到亲叔叔的诚心。项伯不顾侄儿大业,而以个人情义为重向刘邦告密，这侧面暗示了项羽终将走向灭亡。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10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374697_中国风水墨画（非企业商用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630"/>
            <a:ext cx="2689860" cy="2425700"/>
          </a:xfrm>
          <a:prstGeom prst="rect">
            <a:avLst/>
          </a:prstGeom>
        </p:spPr>
      </p:pic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6705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刘邦善用计谋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51965" y="4827905"/>
            <a:ext cx="1044003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800">
                <a:ea typeface="宋体" panose="02010600030101010101" pitchFamily="2" charset="-122"/>
                <a:sym typeface="+mn-ea"/>
              </a:rPr>
              <a:t>【史料佐证】比如,用陈平反间计,使项羽怀疑范增,不用其谋，迫使范增怒而归乡;再如，明修栈道,暗度陈仓;又如,垓下之战时,下令在楚营周围吹起悲歌，哀音重重，使楚军无心恋战。 </a:t>
            </a:r>
            <a:endParaRPr sz="28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7340" y="981710"/>
            <a:ext cx="1061466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刘邦重“智”。刘邦善用计谋,善观人心。鸿门宴前,巧妙利用张良与项伯的关系,拉拢收买项伯、通过项伯麻痹项羽。鸿门宴上,刘邦极力奉承项羽、卑躬屈节、并且自己“北向坐”“张良西向侍”,紧紧抓住项羽重“义”的弱点,大做文章。赔罪时，项羽暴露了曹无伤,刘邦不露声色,却牢记在心,回营后“立诛曹无伤”。如此种种,皆体现了刘邦善用心机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10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1374697_中国风水墨画（非企业商用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630"/>
            <a:ext cx="2689860" cy="2425700"/>
          </a:xfrm>
          <a:prstGeom prst="rect">
            <a:avLst/>
          </a:prstGeom>
        </p:spPr>
      </p:pic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3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人物对比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6705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sz="4400">
                <a:ea typeface="宋体" panose="02010600030101010101" pitchFamily="2" charset="-122"/>
                <a:sym typeface="+mn-ea"/>
              </a:rPr>
              <a:t>项羽有勇无谋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3475" y="1443990"/>
            <a:ext cx="891603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羽重“勇”,但缺少谋略。项羽易怒,很冲动。听到使者告密便“大怒”“旦日飨士卒,为击破沛公军”,易怒之人处事鲁莽,面临新情况必然失之草率。项羽心无戒备,胸无城府。一句“曹无伤言之”出卖了告密者，此后恐断了情报来源。项羽还很轻信,刘邦三两句假话,他不仅消退了怒气,留沛公与饮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4" name="图片 123" descr="5824c7cea4b1b28aee2226eb4570e5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07830" y="4405630"/>
            <a:ext cx="2554605" cy="255460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2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人物评价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9500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项羽失败也进帝王本纪之因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3290" y="1456690"/>
            <a:ext cx="963041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羽的魅力在于重“义”重情。他心中有道德标准,就是“义”。鸿门宴前，项伯说:“今人有大功而击之,不义也。”对叔父私见张良一事,项羽因其重义,不但不追究，还“许诺”。杀刘邦之心已有动摇。之后说出叛徒曹无伤,恐怕也有嫌曹不忠不义之心。鸿门宴中,樊哙闯帐护主,义字当前,本性残暴的项羽便对他宽容有加,称之为“壮士”。但项羽的魅力也是他的弱点,最终断送了前程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0" name="图片 89" descr="9f56b7b143b96a2abab82e7521afddc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220" y="4131310"/>
            <a:ext cx="2853690" cy="28536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2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人物评价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9500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项羽失败也进帝王本纪之因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3290" y="1456690"/>
            <a:ext cx="963041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羽的魅力在于他具有中国古典英雄的勇武之美。他是真正的征战天才，是军事家。他对战争的把握，恐怕十个刘邦也敌不过。《史记》中记载:巨鹿之战中,项羽鼓舞士气,破釜沉舟,只带三天干粮,以表示不胜宁死的大无畏精神。体现了项羽的战略眼，和决断力。“破釜沉舟”一战,可以看出其领兵才能和为将自信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0" name="图片 89" descr="9f56b7b143b96a2abab82e7521afddc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220" y="4131310"/>
            <a:ext cx="2853690" cy="28536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1000" t="-6000" r="-1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62800" y="387608"/>
            <a:ext cx="5284866" cy="5133176"/>
            <a:chOff x="425054" y="604499"/>
            <a:chExt cx="5879957" cy="587995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54" y="604499"/>
              <a:ext cx="5879957" cy="5879957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458720" y="1470466"/>
              <a:ext cx="1625600" cy="3409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8800" spc="600">
                  <a:latin typeface="【白扇】花落寄相思" panose="03000509000000000000" pitchFamily="65" charset="-122"/>
                  <a:ea typeface="【白扇】花落寄相思" panose="03000509000000000000" pitchFamily="65" charset="-122"/>
                </a:rPr>
                <a:t>目录</a:t>
              </a:r>
              <a:endParaRPr lang="zh-CN" altLang="en-US" sz="8800" spc="600">
                <a:latin typeface="【白扇】花落寄相思" panose="03000509000000000000" pitchFamily="65" charset="-122"/>
                <a:ea typeface="【白扇】花落寄相思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34635" y="387350"/>
            <a:ext cx="5240655" cy="5536565"/>
            <a:chOff x="6858674" y="1163260"/>
            <a:chExt cx="2805651" cy="4344122"/>
          </a:xfrm>
        </p:grpSpPr>
        <p:grpSp>
          <p:nvGrpSpPr>
            <p:cNvPr id="19" name="组合 18"/>
            <p:cNvGrpSpPr/>
            <p:nvPr/>
          </p:nvGrpSpPr>
          <p:grpSpPr>
            <a:xfrm>
              <a:off x="6858674" y="1163260"/>
              <a:ext cx="2805651" cy="861723"/>
              <a:chOff x="7113343" y="1223014"/>
              <a:chExt cx="2805651" cy="861723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3343" y="1223014"/>
                <a:ext cx="859534" cy="861723"/>
              </a:xfrm>
              <a:prstGeom prst="rect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7523731" y="1317096"/>
                <a:ext cx="2395263" cy="6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>
                    <a:latin typeface="【白扇】花落寄相思" panose="03000509000000000000" pitchFamily="65" charset="-122"/>
                    <a:ea typeface="【白扇】花落寄相思" panose="03000509000000000000" pitchFamily="65" charset="-122"/>
                  </a:rPr>
                  <a:t>一、导入新课</a:t>
                </a:r>
                <a:endParaRPr lang="zh-CN" altLang="en-US" sz="4800">
                  <a:latin typeface="【白扇】花落寄相思" panose="03000509000000000000" pitchFamily="65" charset="-122"/>
                  <a:ea typeface="【白扇】花落寄相思" panose="03000509000000000000" pitchFamily="65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858674" y="2324060"/>
              <a:ext cx="2805651" cy="861723"/>
              <a:chOff x="7113343" y="1223014"/>
              <a:chExt cx="2805651" cy="861723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3343" y="1223014"/>
                <a:ext cx="859533" cy="861723"/>
              </a:xfrm>
              <a:prstGeom prst="rect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7523731" y="1317096"/>
                <a:ext cx="2395263" cy="6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>
                    <a:latin typeface="【白扇】花落寄相思" panose="03000509000000000000" pitchFamily="65" charset="-122"/>
                    <a:ea typeface="【白扇】花落寄相思" panose="03000509000000000000" pitchFamily="65" charset="-122"/>
                  </a:rPr>
                  <a:t>二、知人论世</a:t>
                </a:r>
                <a:endParaRPr lang="zh-CN" altLang="en-US" sz="4800">
                  <a:latin typeface="【白扇】花落寄相思" panose="03000509000000000000" pitchFamily="65" charset="-122"/>
                  <a:ea typeface="【白扇】花落寄相思" panose="03000509000000000000" pitchFamily="65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858674" y="3484860"/>
              <a:ext cx="2805651" cy="861723"/>
              <a:chOff x="7113343" y="1223014"/>
              <a:chExt cx="2805651" cy="861723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3343" y="1223014"/>
                <a:ext cx="859534" cy="861723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7523731" y="1317096"/>
                <a:ext cx="2395263" cy="6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>
                    <a:latin typeface="【白扇】花落寄相思" panose="03000509000000000000" pitchFamily="65" charset="-122"/>
                    <a:ea typeface="【白扇】花落寄相思" panose="03000509000000000000" pitchFamily="65" charset="-122"/>
                  </a:rPr>
                  <a:t>三、整体研讨</a:t>
                </a:r>
                <a:endParaRPr lang="zh-CN" altLang="en-US" sz="4800">
                  <a:latin typeface="【白扇】花落寄相思" panose="03000509000000000000" pitchFamily="65" charset="-122"/>
                  <a:ea typeface="【白扇】花落寄相思" panose="03000509000000000000" pitchFamily="65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858675" y="4645659"/>
              <a:ext cx="2805650" cy="861723"/>
              <a:chOff x="7113344" y="1223014"/>
              <a:chExt cx="2805650" cy="861723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3344" y="1223014"/>
                <a:ext cx="859534" cy="861723"/>
              </a:xfrm>
              <a:prstGeom prst="rect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7523731" y="1317096"/>
                <a:ext cx="2395263" cy="6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>
                    <a:latin typeface="【白扇】花落寄相思" panose="03000509000000000000" pitchFamily="65" charset="-122"/>
                    <a:ea typeface="【白扇】花落寄相思" panose="03000509000000000000" pitchFamily="65" charset="-122"/>
                  </a:rPr>
                  <a:t>四、人物鉴赏</a:t>
                </a:r>
                <a:endParaRPr lang="zh-CN" altLang="en-US" sz="4800">
                  <a:latin typeface="【白扇】花落寄相思" panose="03000509000000000000" pitchFamily="65" charset="-122"/>
                  <a:ea typeface="【白扇】花落寄相思" panose="03000509000000000000" pitchFamily="65" charset="-122"/>
                </a:endParaRPr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601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524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2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人物评价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9500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项羽失败也进帝王本纪之因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3290" y="1456690"/>
            <a:ext cx="963041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项羽的魅力在于他不过乌江,保全气节。李清照诗句:“至今思项羽，不肯过江东。”她认为项羽气势豪壮,令人敬仰。一个“不肯”,就是一种“死不惧而辱不受”的英雄豪气。如果渡过乌江,卷土重来,尚不知鹿死谁手。而项羽向天长叹:“籍与江东子弟八千人度江而西,今无一人还,纵江东父兄怜而王我,我何面目见之?纵彼不言，籍独不愧于心乎?”造就出那种宁为玉碎不为瓦全的慷慨悲壮,这也是一个民族的精髓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0" name="图片 89" descr="9f56b7b143b96a2abab82e7521afddc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220" y="4131310"/>
            <a:ext cx="2853690" cy="28536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7000" r="-1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摄图网_401378706_复古边框05（非企业商用）"/>
          <p:cNvPicPr preferRelativeResize="0">
            <a:picLocks noChangeAspect="1"/>
          </p:cNvPicPr>
          <p:nvPr/>
        </p:nvPicPr>
        <p:blipFill>
          <a:blip r:embed="rId2"/>
          <a:srcRect l="1862" r="55471"/>
          <a:stretch>
            <a:fillRect/>
          </a:stretch>
        </p:blipFill>
        <p:spPr>
          <a:xfrm>
            <a:off x="-172720" y="1164590"/>
            <a:ext cx="1382395" cy="324104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278765" y="1718310"/>
            <a:ext cx="798195" cy="21336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人物评价</a:t>
            </a:r>
            <a:endParaRPr lang="zh-CN" altLang="en-US" sz="4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751965" y="245745"/>
            <a:ext cx="95002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项羽失败也进帝王本纪之因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3290" y="1456690"/>
            <a:ext cx="96304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总结:面对两种截然不同的性格、截然不同的选择，我们很难评说孰优孰劣，只能说他们各具风采,各有归宿。在评价文学人物或历史人物时，不能只片面地看到他英雄的一面，因为人都不是完美的。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0" name="图片 89" descr="9f56b7b143b96a2abab82e7521afddc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220" y="4131310"/>
            <a:ext cx="2853690" cy="28536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34540" y="4219575"/>
            <a:ext cx="96304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ea typeface="宋体" panose="02010600030101010101" pitchFamily="2" charset="-122"/>
                <a:sym typeface="+mn-ea"/>
              </a:rPr>
              <a:t>与其说事业成就人,不如说人成就事业。事业成败不是偶然，而是与一个人的性格、信仰、人生选择有种种必然联系。其实,每个人的命运都把握在他自己手中，希望大家能在今后的学习和生活中积极面对一切挑战。</a:t>
            </a:r>
            <a:endParaRPr lang="zh-CN" sz="28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7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506200" y="104394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2" y="0"/>
            <a:ext cx="9600736" cy="6858000"/>
          </a:xfrm>
          <a:prstGeom prst="rect">
            <a:avLst/>
          </a:prstGeom>
        </p:spPr>
      </p:pic>
      <p:sp>
        <p:nvSpPr>
          <p:cNvPr id="3" name="文本框 18"/>
          <p:cNvSpPr txBox="1"/>
          <p:nvPr/>
        </p:nvSpPr>
        <p:spPr>
          <a:xfrm>
            <a:off x="3211831" y="2926696"/>
            <a:ext cx="5768338" cy="920750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400" b="1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壹</a:t>
            </a:r>
            <a:r>
              <a:rPr lang="en-US" altLang="zh-CN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·</a:t>
            </a:r>
            <a:r>
              <a:rPr lang="zh-CN" altLang="en-US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导入新课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20486D"/>
              </a:solidFill>
              <a:effectLst/>
              <a:uLnTx/>
              <a:uFillTx/>
              <a:latin typeface="【白扇】花落寄相思" panose="03000509000000000000" pitchFamily="65" charset="-122"/>
              <a:ea typeface="【白扇】花落寄相思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9076103" y="1691783"/>
            <a:ext cx="0" cy="247006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1596742" y="460511"/>
            <a:ext cx="2933348" cy="6517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25486E"/>
              </a:solidFill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1597025" y="1430655"/>
            <a:ext cx="84264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力拔山兮气盖世， 时不利兮骓不逝。</a:t>
            </a:r>
            <a:endParaRPr lang="zh-CN" altLang="en-US" sz="2800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骓不逝兮可奈何，虞兮虞兮奈若何！</a:t>
            </a:r>
            <a:endParaRPr lang="zh-CN" altLang="en-US" sz="2800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97025" y="524510"/>
            <a:ext cx="2747010" cy="5219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垓下歌  </a:t>
            </a:r>
            <a:r>
              <a:rPr lang="en-US" altLang="zh-CN" sz="2800" b="1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620596" y="3647989"/>
            <a:ext cx="2886000" cy="6517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25486E"/>
              </a:solidFill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1649446" y="4234593"/>
            <a:ext cx="5002537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大风起兮云飞扬，威加海内兮归故乡。安得猛士兮守四方？</a:t>
            </a:r>
            <a:endParaRPr lang="zh-CN" altLang="en-US" sz="2800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50260" y="3712683"/>
            <a:ext cx="2693730" cy="5219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大风歌</a:t>
            </a:r>
            <a:endParaRPr lang="zh-CN" altLang="en-US" sz="2800" b="1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15" y="2550160"/>
            <a:ext cx="3621405" cy="3621405"/>
          </a:xfrm>
          <a:prstGeom prst="rect">
            <a:avLst/>
          </a:prstGeom>
        </p:spPr>
      </p:pic>
      <p:grpSp>
        <p:nvGrpSpPr>
          <p:cNvPr id="2" name="组合 1" descr="7b0a202020202274657874626f78223a20227b5c2269645c223a32303334333337322c5c2263617465676f72795f69645c223a5c225c227d220a7d0a"/>
          <p:cNvGrpSpPr/>
          <p:nvPr/>
        </p:nvGrpSpPr>
        <p:grpSpPr>
          <a:xfrm>
            <a:off x="10405745" y="291231"/>
            <a:ext cx="1353820" cy="5880456"/>
            <a:chOff x="4987" y="3788"/>
            <a:chExt cx="9224" cy="36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788"/>
              <a:ext cx="9224" cy="3228"/>
              <a:chOff x="3166965" y="2405160"/>
              <a:chExt cx="5857266" cy="2049705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5058578" y="2415959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90" y="3937"/>
              <a:ext cx="8726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0">
                        <a:srgbClr val="012D86"/>
                      </a:gs>
                      <a:gs pos="100000">
                        <a:srgbClr val="0E2557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导入</a:t>
              </a: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新课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0" t="-1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9076103" y="1691783"/>
            <a:ext cx="0" cy="247006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1596742" y="460511"/>
            <a:ext cx="2933348" cy="6517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25486E"/>
              </a:solidFill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831215" y="1430655"/>
            <a:ext cx="94945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此诗是项羽兵困垓下时作，后突围至乌江自刎身亡。这是英雄末路的挽歌，唱出了气盖一世的英雄之士穷途末路的悲慨 </a:t>
            </a:r>
            <a:endParaRPr lang="zh-CN" altLang="en-US" sz="2800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97025" y="524510"/>
            <a:ext cx="2747010" cy="5219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垓下歌  </a:t>
            </a:r>
            <a:r>
              <a:rPr lang="en-US" altLang="zh-CN" sz="2800" b="1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620596" y="3647989"/>
            <a:ext cx="2886000" cy="6517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25486E"/>
              </a:solidFill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1024890" y="4234815"/>
            <a:ext cx="90805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此诗为刘邦统一天下转道故乡沛县时所作。它生动地表现了刘邦夺得天下后那种踌躇满志但又忧虑的矛盾心情。</a:t>
            </a:r>
            <a:endParaRPr lang="zh-CN" altLang="en-US" sz="2800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50260" y="3712683"/>
            <a:ext cx="2693730" cy="5219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25486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大风歌</a:t>
            </a:r>
            <a:endParaRPr lang="zh-CN" altLang="en-US" sz="2800" b="1">
              <a:solidFill>
                <a:srgbClr val="25486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15" y="2550160"/>
            <a:ext cx="3621405" cy="3621405"/>
          </a:xfrm>
          <a:prstGeom prst="rect">
            <a:avLst/>
          </a:prstGeom>
        </p:spPr>
      </p:pic>
      <p:grpSp>
        <p:nvGrpSpPr>
          <p:cNvPr id="2" name="组合 1" descr="7b0a202020202274657874626f78223a20227b5c2269645c223a32303334333337322c5c2263617465676f72795f69645c223a5c225c227d220a7d0a"/>
          <p:cNvGrpSpPr/>
          <p:nvPr/>
        </p:nvGrpSpPr>
        <p:grpSpPr>
          <a:xfrm>
            <a:off x="10325735" y="290596"/>
            <a:ext cx="1353820" cy="5880456"/>
            <a:chOff x="4987" y="3788"/>
            <a:chExt cx="9224" cy="36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788"/>
              <a:ext cx="9224" cy="3228"/>
              <a:chOff x="3166965" y="2405160"/>
              <a:chExt cx="5857266" cy="2049705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5058578" y="2415959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90" y="3937"/>
              <a:ext cx="8726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0">
                        <a:srgbClr val="012D86"/>
                      </a:gs>
                      <a:gs pos="100000">
                        <a:srgbClr val="0E2557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导入</a:t>
              </a: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新课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2" y="0"/>
            <a:ext cx="9600736" cy="6858000"/>
          </a:xfrm>
          <a:prstGeom prst="rect">
            <a:avLst/>
          </a:prstGeom>
        </p:spPr>
      </p:pic>
      <p:sp>
        <p:nvSpPr>
          <p:cNvPr id="3" name="文本框 18"/>
          <p:cNvSpPr txBox="1"/>
          <p:nvPr/>
        </p:nvSpPr>
        <p:spPr>
          <a:xfrm>
            <a:off x="3211831" y="2968606"/>
            <a:ext cx="5768338" cy="920750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贰</a:t>
            </a:r>
            <a:r>
              <a:rPr lang="en-US" altLang="zh-CN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·</a:t>
            </a:r>
            <a:r>
              <a:rPr lang="zh-CN" altLang="en-US" sz="5400" noProof="0">
                <a:solidFill>
                  <a:srgbClr val="20486D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cs typeface="+mn-ea"/>
                <a:sym typeface="+mn-lt"/>
              </a:rPr>
              <a:t>知人论世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20486D"/>
              </a:solidFill>
              <a:effectLst/>
              <a:uLnTx/>
              <a:uFillTx/>
              <a:latin typeface="【白扇】花落寄相思" panose="03000509000000000000" pitchFamily="65" charset="-122"/>
              <a:ea typeface="【白扇】花落寄相思" panose="03000509000000000000" pitchFamily="65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9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37510" y="306070"/>
            <a:ext cx="34232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作者其人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grpSp>
        <p:nvGrpSpPr>
          <p:cNvPr id="3" name="组合 2" descr="7b0a202020202274657874626f78223a20227b5c2269645c223a32303334333337322c5c2263617465676f72795f69645c223a5c225c227d220a7d0a"/>
          <p:cNvGrpSpPr/>
          <p:nvPr/>
        </p:nvGrpSpPr>
        <p:grpSpPr>
          <a:xfrm>
            <a:off x="0" y="297815"/>
            <a:ext cx="1410970" cy="5615940"/>
            <a:chOff x="4987" y="3788"/>
            <a:chExt cx="12882" cy="36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788"/>
              <a:ext cx="9224" cy="3228"/>
              <a:chOff x="3166965" y="2405160"/>
              <a:chExt cx="5857266" cy="2049705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5058578" y="2415959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知人论世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pic>
        <p:nvPicPr>
          <p:cNvPr id="7" name="图片 6" descr="simaqianhuaxiang_10532212.jpg.285"/>
          <p:cNvPicPr>
            <a:picLocks noChangeAspect="1"/>
          </p:cNvPicPr>
          <p:nvPr/>
        </p:nvPicPr>
        <p:blipFill>
          <a:blip r:embed="rId2">
            <a:clrChange>
              <a:clrFrom>
                <a:srgbClr val="DEC477">
                  <a:alpha val="100000"/>
                </a:srgbClr>
              </a:clrFrom>
              <a:clrTo>
                <a:srgbClr val="DEC477">
                  <a:alpha val="100000"/>
                  <a:alpha val="0"/>
                </a:srgbClr>
              </a:clrTo>
            </a:clrChange>
          </a:blip>
          <a:srcRect t="1257" b="11379"/>
          <a:stretch>
            <a:fillRect/>
          </a:stretch>
        </p:blipFill>
        <p:spPr>
          <a:xfrm>
            <a:off x="8178165" y="1150620"/>
            <a:ext cx="4013835" cy="51003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57680" y="987949"/>
            <a:ext cx="6038850" cy="52622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司马迁，字子长，西汉著名史学家、思想家、文学家，司马谈之子。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少时随父在长安研习经史，后继父任太史令，承继其父遗志，著《太史公书》（即《史记》）。后因替降于匈奴的李陵辩解，触怒汉武帝而下狱受腐刑。出狱后任中书令，继续发愤著书，前后14年，完成《史记》</a:t>
            </a:r>
            <a:r>
              <a:rPr lang="zh-CN" altLang="ja-JP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。</a:t>
            </a:r>
            <a:endParaRPr lang="zh-CN" altLang="ja-JP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29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3830" y="306070"/>
            <a:ext cx="4302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|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作品《史记》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  <a:sym typeface="+mn-ea"/>
              </a:rPr>
              <a:t>|</a:t>
            </a:r>
            <a:r>
              <a:rPr lang="zh-CN" altLang="en-US" sz="4400" b="1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r>
              <a:rPr lang="en-US" altLang="zh-CN" sz="4400" b="1">
                <a:solidFill>
                  <a:srgbClr val="25486E"/>
                </a:solidFill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</a:t>
            </a:r>
            <a:endParaRPr lang="zh-CN" altLang="en-US" sz="4400" b="1">
              <a:solidFill>
                <a:srgbClr val="25486E"/>
              </a:solidFill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grpSp>
        <p:nvGrpSpPr>
          <p:cNvPr id="3" name="组合 2" descr="7b0a202020202274657874626f78223a20227b5c2269645c223a32303334333337322c5c2263617465676f72795f69645c223a5c225c227d220a7d0a"/>
          <p:cNvGrpSpPr/>
          <p:nvPr/>
        </p:nvGrpSpPr>
        <p:grpSpPr>
          <a:xfrm>
            <a:off x="0" y="297815"/>
            <a:ext cx="1410970" cy="5615940"/>
            <a:chOff x="4987" y="3788"/>
            <a:chExt cx="12882" cy="3601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" name="图形 2"/>
            <p:cNvGrpSpPr/>
            <p:nvPr/>
          </p:nvGrpSpPr>
          <p:grpSpPr>
            <a:xfrm>
              <a:off x="4987" y="3788"/>
              <a:ext cx="9224" cy="3228"/>
              <a:chOff x="3166965" y="2405160"/>
              <a:chExt cx="5857266" cy="2049705"/>
            </a:xfrm>
            <a:grpFill/>
          </p:grpSpPr>
          <p:sp>
            <p:nvSpPr>
              <p:cNvPr id="23" name="任意多边形: 形状 4"/>
              <p:cNvSpPr/>
              <p:nvPr/>
            </p:nvSpPr>
            <p:spPr>
              <a:xfrm>
                <a:off x="7362824" y="2426778"/>
                <a:ext cx="1661407" cy="2026729"/>
              </a:xfrm>
              <a:custGeom>
                <a:avLst/>
                <a:gdLst>
                  <a:gd name="connsiteX0" fmla="*/ 1542479 w 1661407"/>
                  <a:gd name="connsiteY0" fmla="*/ 0 h 2026729"/>
                  <a:gd name="connsiteX1" fmla="*/ 1659445 w 1661407"/>
                  <a:gd name="connsiteY1" fmla="*/ 130874 h 2026729"/>
                  <a:gd name="connsiteX2" fmla="*/ 1660303 w 1661407"/>
                  <a:gd name="connsiteY2" fmla="*/ 357759 h 2026729"/>
                  <a:gd name="connsiteX3" fmla="*/ 1658874 w 1661407"/>
                  <a:gd name="connsiteY3" fmla="*/ 528733 h 2026729"/>
                  <a:gd name="connsiteX4" fmla="*/ 1654493 w 1661407"/>
                  <a:gd name="connsiteY4" fmla="*/ 1082135 h 2026729"/>
                  <a:gd name="connsiteX5" fmla="*/ 1654778 w 1661407"/>
                  <a:gd name="connsiteY5" fmla="*/ 1304544 h 2026729"/>
                  <a:gd name="connsiteX6" fmla="*/ 1642491 w 1661407"/>
                  <a:gd name="connsiteY6" fmla="*/ 1510665 h 2026729"/>
                  <a:gd name="connsiteX7" fmla="*/ 1645920 w 1661407"/>
                  <a:gd name="connsiteY7" fmla="*/ 1773746 h 2026729"/>
                  <a:gd name="connsiteX8" fmla="*/ 1628584 w 1661407"/>
                  <a:gd name="connsiteY8" fmla="*/ 1902238 h 2026729"/>
                  <a:gd name="connsiteX9" fmla="*/ 1503807 w 1661407"/>
                  <a:gd name="connsiteY9" fmla="*/ 2006441 h 2026729"/>
                  <a:gd name="connsiteX10" fmla="*/ 1241107 w 1661407"/>
                  <a:gd name="connsiteY10" fmla="*/ 2011871 h 2026729"/>
                  <a:gd name="connsiteX11" fmla="*/ 1065657 w 1661407"/>
                  <a:gd name="connsiteY11" fmla="*/ 2014538 h 2026729"/>
                  <a:gd name="connsiteX12" fmla="*/ 662749 w 1661407"/>
                  <a:gd name="connsiteY12" fmla="*/ 2016443 h 2026729"/>
                  <a:gd name="connsiteX13" fmla="*/ 566356 w 1661407"/>
                  <a:gd name="connsiteY13" fmla="*/ 2021872 h 2026729"/>
                  <a:gd name="connsiteX14" fmla="*/ 419005 w 1661407"/>
                  <a:gd name="connsiteY14" fmla="*/ 2008251 h 2026729"/>
                  <a:gd name="connsiteX15" fmla="*/ 255175 w 1661407"/>
                  <a:gd name="connsiteY15" fmla="*/ 2020062 h 2026729"/>
                  <a:gd name="connsiteX16" fmla="*/ 194977 w 1661407"/>
                  <a:gd name="connsiteY16" fmla="*/ 2013299 h 2026729"/>
                  <a:gd name="connsiteX17" fmla="*/ 151924 w 1661407"/>
                  <a:gd name="connsiteY17" fmla="*/ 2024539 h 2026729"/>
                  <a:gd name="connsiteX18" fmla="*/ 124492 w 1661407"/>
                  <a:gd name="connsiteY18" fmla="*/ 2002917 h 2026729"/>
                  <a:gd name="connsiteX19" fmla="*/ 94583 w 1661407"/>
                  <a:gd name="connsiteY19" fmla="*/ 1995964 h 2026729"/>
                  <a:gd name="connsiteX20" fmla="*/ 47244 w 1661407"/>
                  <a:gd name="connsiteY20" fmla="*/ 2018633 h 2026729"/>
                  <a:gd name="connsiteX21" fmla="*/ 9430 w 1661407"/>
                  <a:gd name="connsiteY21" fmla="*/ 2026730 h 2026729"/>
                  <a:gd name="connsiteX22" fmla="*/ 8287 w 1661407"/>
                  <a:gd name="connsiteY22" fmla="*/ 2006060 h 2026729"/>
                  <a:gd name="connsiteX23" fmla="*/ 7715 w 1661407"/>
                  <a:gd name="connsiteY23" fmla="*/ 1973390 h 2026729"/>
                  <a:gd name="connsiteX24" fmla="*/ 0 w 1661407"/>
                  <a:gd name="connsiteY24" fmla="*/ 1943957 h 2026729"/>
                  <a:gd name="connsiteX25" fmla="*/ 66961 w 1661407"/>
                  <a:gd name="connsiteY25" fmla="*/ 1934242 h 2026729"/>
                  <a:gd name="connsiteX26" fmla="*/ 148304 w 1661407"/>
                  <a:gd name="connsiteY26" fmla="*/ 1933385 h 2026729"/>
                  <a:gd name="connsiteX27" fmla="*/ 199644 w 1661407"/>
                  <a:gd name="connsiteY27" fmla="*/ 1943862 h 2026729"/>
                  <a:gd name="connsiteX28" fmla="*/ 303466 w 1661407"/>
                  <a:gd name="connsiteY28" fmla="*/ 1962436 h 2026729"/>
                  <a:gd name="connsiteX29" fmla="*/ 301847 w 1661407"/>
                  <a:gd name="connsiteY29" fmla="*/ 1895475 h 2026729"/>
                  <a:gd name="connsiteX30" fmla="*/ 296894 w 1661407"/>
                  <a:gd name="connsiteY30" fmla="*/ 1870329 h 2026729"/>
                  <a:gd name="connsiteX31" fmla="*/ 314039 w 1661407"/>
                  <a:gd name="connsiteY31" fmla="*/ 1861280 h 2026729"/>
                  <a:gd name="connsiteX32" fmla="*/ 342614 w 1661407"/>
                  <a:gd name="connsiteY32" fmla="*/ 1904905 h 2026729"/>
                  <a:gd name="connsiteX33" fmla="*/ 381286 w 1661407"/>
                  <a:gd name="connsiteY33" fmla="*/ 1942814 h 2026729"/>
                  <a:gd name="connsiteX34" fmla="*/ 555688 w 1661407"/>
                  <a:gd name="connsiteY34" fmla="*/ 1942719 h 2026729"/>
                  <a:gd name="connsiteX35" fmla="*/ 906494 w 1661407"/>
                  <a:gd name="connsiteY35" fmla="*/ 1936433 h 2026729"/>
                  <a:gd name="connsiteX36" fmla="*/ 1140523 w 1661407"/>
                  <a:gd name="connsiteY36" fmla="*/ 1934147 h 2026729"/>
                  <a:gd name="connsiteX37" fmla="*/ 1486567 w 1661407"/>
                  <a:gd name="connsiteY37" fmla="*/ 1920907 h 2026729"/>
                  <a:gd name="connsiteX38" fmla="*/ 1554289 w 1661407"/>
                  <a:gd name="connsiteY38" fmla="*/ 1870996 h 2026729"/>
                  <a:gd name="connsiteX39" fmla="*/ 1574292 w 1661407"/>
                  <a:gd name="connsiteY39" fmla="*/ 1736693 h 2026729"/>
                  <a:gd name="connsiteX40" fmla="*/ 1606201 w 1661407"/>
                  <a:gd name="connsiteY40" fmla="*/ 1667828 h 2026729"/>
                  <a:gd name="connsiteX41" fmla="*/ 1616773 w 1661407"/>
                  <a:gd name="connsiteY41" fmla="*/ 1612487 h 2026729"/>
                  <a:gd name="connsiteX42" fmla="*/ 1598200 w 1661407"/>
                  <a:gd name="connsiteY42" fmla="*/ 1604486 h 2026729"/>
                  <a:gd name="connsiteX43" fmla="*/ 1574864 w 1661407"/>
                  <a:gd name="connsiteY43" fmla="*/ 1578578 h 2026729"/>
                  <a:gd name="connsiteX44" fmla="*/ 1578673 w 1661407"/>
                  <a:gd name="connsiteY44" fmla="*/ 1364933 h 2026729"/>
                  <a:gd name="connsiteX45" fmla="*/ 1583817 w 1661407"/>
                  <a:gd name="connsiteY45" fmla="*/ 1131380 h 2026729"/>
                  <a:gd name="connsiteX46" fmla="*/ 1525714 w 1661407"/>
                  <a:gd name="connsiteY46" fmla="*/ 956977 h 2026729"/>
                  <a:gd name="connsiteX47" fmla="*/ 1508284 w 1661407"/>
                  <a:gd name="connsiteY47" fmla="*/ 909161 h 2026729"/>
                  <a:gd name="connsiteX48" fmla="*/ 1530858 w 1661407"/>
                  <a:gd name="connsiteY48" fmla="*/ 913257 h 2026729"/>
                  <a:gd name="connsiteX49" fmla="*/ 1573149 w 1661407"/>
                  <a:gd name="connsiteY49" fmla="*/ 868204 h 2026729"/>
                  <a:gd name="connsiteX50" fmla="*/ 1581055 w 1661407"/>
                  <a:gd name="connsiteY50" fmla="*/ 792004 h 2026729"/>
                  <a:gd name="connsiteX51" fmla="*/ 1582864 w 1661407"/>
                  <a:gd name="connsiteY51" fmla="*/ 777335 h 2026729"/>
                  <a:gd name="connsiteX52" fmla="*/ 1577054 w 1661407"/>
                  <a:gd name="connsiteY52" fmla="*/ 725329 h 2026729"/>
                  <a:gd name="connsiteX53" fmla="*/ 1582674 w 1661407"/>
                  <a:gd name="connsiteY53" fmla="*/ 145161 h 2026729"/>
                  <a:gd name="connsiteX54" fmla="*/ 1535620 w 1661407"/>
                  <a:gd name="connsiteY54" fmla="*/ 73342 h 2026729"/>
                  <a:gd name="connsiteX55" fmla="*/ 1523905 w 1661407"/>
                  <a:gd name="connsiteY55" fmla="*/ 48673 h 2026729"/>
                  <a:gd name="connsiteX56" fmla="*/ 1542479 w 1661407"/>
                  <a:gd name="connsiteY56" fmla="*/ 0 h 202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661406" h="2026729">
                    <a:moveTo>
                      <a:pt x="1542479" y="0"/>
                    </a:moveTo>
                    <a:cubicBezTo>
                      <a:pt x="1607725" y="8477"/>
                      <a:pt x="1655826" y="59341"/>
                      <a:pt x="1659445" y="130874"/>
                    </a:cubicBezTo>
                    <a:cubicBezTo>
                      <a:pt x="1663160" y="206312"/>
                      <a:pt x="1660493" y="282131"/>
                      <a:pt x="1660303" y="357759"/>
                    </a:cubicBezTo>
                    <a:cubicBezTo>
                      <a:pt x="1660112" y="414719"/>
                      <a:pt x="1659351" y="471773"/>
                      <a:pt x="1658874" y="528733"/>
                    </a:cubicBezTo>
                    <a:cubicBezTo>
                      <a:pt x="1657350" y="713232"/>
                      <a:pt x="1655636" y="897636"/>
                      <a:pt x="1654493" y="1082135"/>
                    </a:cubicBezTo>
                    <a:cubicBezTo>
                      <a:pt x="1654017" y="1156240"/>
                      <a:pt x="1656874" y="1230440"/>
                      <a:pt x="1654778" y="1304544"/>
                    </a:cubicBezTo>
                    <a:cubicBezTo>
                      <a:pt x="1652874" y="1373315"/>
                      <a:pt x="1643539" y="1441895"/>
                      <a:pt x="1642491" y="1510665"/>
                    </a:cubicBezTo>
                    <a:cubicBezTo>
                      <a:pt x="1641253" y="1598295"/>
                      <a:pt x="1647254" y="1686020"/>
                      <a:pt x="1645920" y="1773746"/>
                    </a:cubicBezTo>
                    <a:cubicBezTo>
                      <a:pt x="1645253" y="1816703"/>
                      <a:pt x="1638967" y="1860518"/>
                      <a:pt x="1628584" y="1902238"/>
                    </a:cubicBezTo>
                    <a:cubicBezTo>
                      <a:pt x="1612964" y="1965484"/>
                      <a:pt x="1570291" y="2003584"/>
                      <a:pt x="1503807" y="2006441"/>
                    </a:cubicBezTo>
                    <a:cubicBezTo>
                      <a:pt x="1416272" y="2010156"/>
                      <a:pt x="1328642" y="2010347"/>
                      <a:pt x="1241107" y="2011871"/>
                    </a:cubicBezTo>
                    <a:cubicBezTo>
                      <a:pt x="1182624" y="2012918"/>
                      <a:pt x="1124141" y="2014252"/>
                      <a:pt x="1065657" y="2014538"/>
                    </a:cubicBezTo>
                    <a:cubicBezTo>
                      <a:pt x="931355" y="2015395"/>
                      <a:pt x="797052" y="2015300"/>
                      <a:pt x="662749" y="2016443"/>
                    </a:cubicBezTo>
                    <a:cubicBezTo>
                      <a:pt x="630555" y="2016728"/>
                      <a:pt x="598361" y="2023205"/>
                      <a:pt x="566356" y="2021872"/>
                    </a:cubicBezTo>
                    <a:cubicBezTo>
                      <a:pt x="517112" y="2019776"/>
                      <a:pt x="467868" y="2015014"/>
                      <a:pt x="419005" y="2008251"/>
                    </a:cubicBezTo>
                    <a:cubicBezTo>
                      <a:pt x="363188" y="2000536"/>
                      <a:pt x="309277" y="1999869"/>
                      <a:pt x="255175" y="2020062"/>
                    </a:cubicBezTo>
                    <a:cubicBezTo>
                      <a:pt x="239554" y="2025872"/>
                      <a:pt x="218218" y="2016347"/>
                      <a:pt x="194977" y="2013299"/>
                    </a:cubicBezTo>
                    <a:cubicBezTo>
                      <a:pt x="188119" y="2024825"/>
                      <a:pt x="172307" y="2028539"/>
                      <a:pt x="151924" y="2024539"/>
                    </a:cubicBezTo>
                    <a:cubicBezTo>
                      <a:pt x="137827" y="2021776"/>
                      <a:pt x="129349" y="2017395"/>
                      <a:pt x="124492" y="2002917"/>
                    </a:cubicBezTo>
                    <a:cubicBezTo>
                      <a:pt x="117538" y="1982343"/>
                      <a:pt x="111252" y="1983296"/>
                      <a:pt x="94583" y="1995964"/>
                    </a:cubicBezTo>
                    <a:cubicBezTo>
                      <a:pt x="80963" y="2006346"/>
                      <a:pt x="63627" y="2012347"/>
                      <a:pt x="47244" y="2018633"/>
                    </a:cubicBezTo>
                    <a:cubicBezTo>
                      <a:pt x="36957" y="2022539"/>
                      <a:pt x="25527" y="2023491"/>
                      <a:pt x="9430" y="2026730"/>
                    </a:cubicBezTo>
                    <a:cubicBezTo>
                      <a:pt x="8858" y="2020062"/>
                      <a:pt x="4953" y="2010061"/>
                      <a:pt x="8287" y="2006060"/>
                    </a:cubicBezTo>
                    <a:cubicBezTo>
                      <a:pt x="18479" y="1993868"/>
                      <a:pt x="13621" y="1984629"/>
                      <a:pt x="7715" y="1973390"/>
                    </a:cubicBezTo>
                    <a:cubicBezTo>
                      <a:pt x="3238" y="1964912"/>
                      <a:pt x="1143" y="1955101"/>
                      <a:pt x="0" y="1943957"/>
                    </a:cubicBezTo>
                    <a:cubicBezTo>
                      <a:pt x="26384" y="1957769"/>
                      <a:pt x="46863" y="1947101"/>
                      <a:pt x="66961" y="1934242"/>
                    </a:cubicBezTo>
                    <a:cubicBezTo>
                      <a:pt x="93916" y="1917097"/>
                      <a:pt x="119253" y="1913954"/>
                      <a:pt x="148304" y="1933385"/>
                    </a:cubicBezTo>
                    <a:cubicBezTo>
                      <a:pt x="161830" y="1942433"/>
                      <a:pt x="182213" y="1943481"/>
                      <a:pt x="199644" y="1943862"/>
                    </a:cubicBezTo>
                    <a:cubicBezTo>
                      <a:pt x="235172" y="1944719"/>
                      <a:pt x="271844" y="1935766"/>
                      <a:pt x="303466" y="1962436"/>
                    </a:cubicBezTo>
                    <a:cubicBezTo>
                      <a:pt x="314706" y="1938433"/>
                      <a:pt x="318897" y="1917287"/>
                      <a:pt x="301847" y="1895475"/>
                    </a:cubicBezTo>
                    <a:cubicBezTo>
                      <a:pt x="296989" y="1889284"/>
                      <a:pt x="295370" y="1878235"/>
                      <a:pt x="296894" y="1870329"/>
                    </a:cubicBezTo>
                    <a:cubicBezTo>
                      <a:pt x="297656" y="1866138"/>
                      <a:pt x="311563" y="1859471"/>
                      <a:pt x="314039" y="1861280"/>
                    </a:cubicBezTo>
                    <a:cubicBezTo>
                      <a:pt x="328422" y="1872044"/>
                      <a:pt x="344614" y="1881950"/>
                      <a:pt x="342614" y="1904905"/>
                    </a:cubicBezTo>
                    <a:cubicBezTo>
                      <a:pt x="340614" y="1927193"/>
                      <a:pt x="360236" y="1947958"/>
                      <a:pt x="381286" y="1942814"/>
                    </a:cubicBezTo>
                    <a:cubicBezTo>
                      <a:pt x="439769" y="1928622"/>
                      <a:pt x="497586" y="1943862"/>
                      <a:pt x="555688" y="1942719"/>
                    </a:cubicBezTo>
                    <a:cubicBezTo>
                      <a:pt x="672655" y="1940528"/>
                      <a:pt x="789527" y="1938242"/>
                      <a:pt x="906494" y="1936433"/>
                    </a:cubicBezTo>
                    <a:cubicBezTo>
                      <a:pt x="984504" y="1935290"/>
                      <a:pt x="1062609" y="1936337"/>
                      <a:pt x="1140523" y="1934147"/>
                    </a:cubicBezTo>
                    <a:cubicBezTo>
                      <a:pt x="1255871" y="1930813"/>
                      <a:pt x="1371219" y="1925479"/>
                      <a:pt x="1486567" y="1920907"/>
                    </a:cubicBezTo>
                    <a:cubicBezTo>
                      <a:pt x="1520381" y="1919573"/>
                      <a:pt x="1541336" y="1901952"/>
                      <a:pt x="1554289" y="1870996"/>
                    </a:cubicBezTo>
                    <a:cubicBezTo>
                      <a:pt x="1572483" y="1827657"/>
                      <a:pt x="1574387" y="1782509"/>
                      <a:pt x="1574292" y="1736693"/>
                    </a:cubicBezTo>
                    <a:cubicBezTo>
                      <a:pt x="1574197" y="1708976"/>
                      <a:pt x="1587056" y="1688497"/>
                      <a:pt x="1606201" y="1667828"/>
                    </a:cubicBezTo>
                    <a:cubicBezTo>
                      <a:pt x="1617155" y="1656017"/>
                      <a:pt x="1614964" y="1631442"/>
                      <a:pt x="1616773" y="1612487"/>
                    </a:cubicBezTo>
                    <a:cubicBezTo>
                      <a:pt x="1616964" y="1610297"/>
                      <a:pt x="1604582" y="1604201"/>
                      <a:pt x="1598200" y="1604486"/>
                    </a:cubicBezTo>
                    <a:cubicBezTo>
                      <a:pt x="1578483" y="1605534"/>
                      <a:pt x="1574387" y="1596009"/>
                      <a:pt x="1574864" y="1578578"/>
                    </a:cubicBezTo>
                    <a:cubicBezTo>
                      <a:pt x="1576674" y="1507426"/>
                      <a:pt x="1577245" y="1436180"/>
                      <a:pt x="1578673" y="1364933"/>
                    </a:cubicBezTo>
                    <a:cubicBezTo>
                      <a:pt x="1580198" y="1287113"/>
                      <a:pt x="1582579" y="1209199"/>
                      <a:pt x="1583817" y="1131380"/>
                    </a:cubicBezTo>
                    <a:cubicBezTo>
                      <a:pt x="1584865" y="1066705"/>
                      <a:pt x="1572483" y="1006602"/>
                      <a:pt x="1525714" y="956977"/>
                    </a:cubicBezTo>
                    <a:cubicBezTo>
                      <a:pt x="1515809" y="946499"/>
                      <a:pt x="1514761" y="927735"/>
                      <a:pt x="1508284" y="909161"/>
                    </a:cubicBezTo>
                    <a:cubicBezTo>
                      <a:pt x="1519714" y="911257"/>
                      <a:pt x="1525334" y="912209"/>
                      <a:pt x="1530858" y="913257"/>
                    </a:cubicBezTo>
                    <a:cubicBezTo>
                      <a:pt x="1567243" y="919734"/>
                      <a:pt x="1582008" y="904780"/>
                      <a:pt x="1573149" y="868204"/>
                    </a:cubicBezTo>
                    <a:cubicBezTo>
                      <a:pt x="1566672" y="841439"/>
                      <a:pt x="1559814" y="815721"/>
                      <a:pt x="1581055" y="792004"/>
                    </a:cubicBezTo>
                    <a:cubicBezTo>
                      <a:pt x="1583817" y="788956"/>
                      <a:pt x="1583341" y="782193"/>
                      <a:pt x="1582864" y="777335"/>
                    </a:cubicBezTo>
                    <a:cubicBezTo>
                      <a:pt x="1581150" y="760000"/>
                      <a:pt x="1576959" y="742664"/>
                      <a:pt x="1577054" y="725329"/>
                    </a:cubicBezTo>
                    <a:cubicBezTo>
                      <a:pt x="1578769" y="531971"/>
                      <a:pt x="1581531" y="338519"/>
                      <a:pt x="1582674" y="145161"/>
                    </a:cubicBezTo>
                    <a:cubicBezTo>
                      <a:pt x="1582864" y="112871"/>
                      <a:pt x="1568672" y="85535"/>
                      <a:pt x="1535620" y="73342"/>
                    </a:cubicBezTo>
                    <a:cubicBezTo>
                      <a:pt x="1522476" y="68485"/>
                      <a:pt x="1520190" y="59817"/>
                      <a:pt x="1523905" y="48673"/>
                    </a:cubicBezTo>
                    <a:cubicBezTo>
                      <a:pt x="1529334" y="32575"/>
                      <a:pt x="1536097" y="16764"/>
                      <a:pt x="154247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任意多边形: 形状 18"/>
              <p:cNvSpPr/>
              <p:nvPr/>
            </p:nvSpPr>
            <p:spPr>
              <a:xfrm>
                <a:off x="6982812" y="2405160"/>
                <a:ext cx="1902238" cy="135636"/>
              </a:xfrm>
              <a:custGeom>
                <a:avLst/>
                <a:gdLst>
                  <a:gd name="connsiteX0" fmla="*/ 129826 w 1902238"/>
                  <a:gd name="connsiteY0" fmla="*/ 84678 h 135636"/>
                  <a:gd name="connsiteX1" fmla="*/ 97822 w 1902238"/>
                  <a:gd name="connsiteY1" fmla="*/ 135636 h 135636"/>
                  <a:gd name="connsiteX2" fmla="*/ 23717 w 1902238"/>
                  <a:gd name="connsiteY2" fmla="*/ 97346 h 135636"/>
                  <a:gd name="connsiteX3" fmla="*/ 8096 w 1902238"/>
                  <a:gd name="connsiteY3" fmla="*/ 69057 h 135636"/>
                  <a:gd name="connsiteX4" fmla="*/ 0 w 1902238"/>
                  <a:gd name="connsiteY4" fmla="*/ 13050 h 135636"/>
                  <a:gd name="connsiteX5" fmla="*/ 34957 w 1902238"/>
                  <a:gd name="connsiteY5" fmla="*/ 7620 h 135636"/>
                  <a:gd name="connsiteX6" fmla="*/ 453390 w 1902238"/>
                  <a:gd name="connsiteY6" fmla="*/ 1810 h 135636"/>
                  <a:gd name="connsiteX7" fmla="*/ 522922 w 1902238"/>
                  <a:gd name="connsiteY7" fmla="*/ 6477 h 135636"/>
                  <a:gd name="connsiteX8" fmla="*/ 661988 w 1902238"/>
                  <a:gd name="connsiteY8" fmla="*/ 6477 h 135636"/>
                  <a:gd name="connsiteX9" fmla="*/ 852964 w 1902238"/>
                  <a:gd name="connsiteY9" fmla="*/ 5239 h 135636"/>
                  <a:gd name="connsiteX10" fmla="*/ 983075 w 1902238"/>
                  <a:gd name="connsiteY10" fmla="*/ 9430 h 135636"/>
                  <a:gd name="connsiteX11" fmla="*/ 1014508 w 1902238"/>
                  <a:gd name="connsiteY11" fmla="*/ 10192 h 135636"/>
                  <a:gd name="connsiteX12" fmla="*/ 1414463 w 1902238"/>
                  <a:gd name="connsiteY12" fmla="*/ 2191 h 135636"/>
                  <a:gd name="connsiteX13" fmla="*/ 1625346 w 1902238"/>
                  <a:gd name="connsiteY13" fmla="*/ 9906 h 135636"/>
                  <a:gd name="connsiteX14" fmla="*/ 1682306 w 1902238"/>
                  <a:gd name="connsiteY14" fmla="*/ 3239 h 135636"/>
                  <a:gd name="connsiteX15" fmla="*/ 1695355 w 1902238"/>
                  <a:gd name="connsiteY15" fmla="*/ 953 h 135636"/>
                  <a:gd name="connsiteX16" fmla="*/ 1843373 w 1902238"/>
                  <a:gd name="connsiteY16" fmla="*/ 3048 h 135636"/>
                  <a:gd name="connsiteX17" fmla="*/ 1861280 w 1902238"/>
                  <a:gd name="connsiteY17" fmla="*/ 4001 h 135636"/>
                  <a:gd name="connsiteX18" fmla="*/ 1902237 w 1902238"/>
                  <a:gd name="connsiteY18" fmla="*/ 51245 h 135636"/>
                  <a:gd name="connsiteX19" fmla="*/ 1861375 w 1902238"/>
                  <a:gd name="connsiteY19" fmla="*/ 87535 h 135636"/>
                  <a:gd name="connsiteX20" fmla="*/ 1730883 w 1902238"/>
                  <a:gd name="connsiteY20" fmla="*/ 86297 h 135636"/>
                  <a:gd name="connsiteX21" fmla="*/ 1499235 w 1902238"/>
                  <a:gd name="connsiteY21" fmla="*/ 90869 h 135636"/>
                  <a:gd name="connsiteX22" fmla="*/ 1413986 w 1902238"/>
                  <a:gd name="connsiteY22" fmla="*/ 86392 h 135636"/>
                  <a:gd name="connsiteX23" fmla="*/ 1045464 w 1902238"/>
                  <a:gd name="connsiteY23" fmla="*/ 88583 h 135636"/>
                  <a:gd name="connsiteX24" fmla="*/ 814292 w 1902238"/>
                  <a:gd name="connsiteY24" fmla="*/ 88678 h 135636"/>
                  <a:gd name="connsiteX25" fmla="*/ 652558 w 1902238"/>
                  <a:gd name="connsiteY25" fmla="*/ 93536 h 135636"/>
                  <a:gd name="connsiteX26" fmla="*/ 554069 w 1902238"/>
                  <a:gd name="connsiteY26" fmla="*/ 87154 h 135636"/>
                  <a:gd name="connsiteX27" fmla="*/ 302228 w 1902238"/>
                  <a:gd name="connsiteY27" fmla="*/ 92202 h 135636"/>
                  <a:gd name="connsiteX28" fmla="*/ 257270 w 1902238"/>
                  <a:gd name="connsiteY28" fmla="*/ 91155 h 135636"/>
                  <a:gd name="connsiteX29" fmla="*/ 200882 w 1902238"/>
                  <a:gd name="connsiteY29" fmla="*/ 117825 h 135636"/>
                  <a:gd name="connsiteX30" fmla="*/ 164116 w 1902238"/>
                  <a:gd name="connsiteY30" fmla="*/ 130874 h 135636"/>
                  <a:gd name="connsiteX31" fmla="*/ 144780 w 1902238"/>
                  <a:gd name="connsiteY31" fmla="*/ 111538 h 135636"/>
                  <a:gd name="connsiteX32" fmla="*/ 129826 w 1902238"/>
                  <a:gd name="connsiteY32" fmla="*/ 84678 h 13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902238" h="135636">
                    <a:moveTo>
                      <a:pt x="129826" y="84678"/>
                    </a:moveTo>
                    <a:cubicBezTo>
                      <a:pt x="117253" y="104680"/>
                      <a:pt x="107918" y="119539"/>
                      <a:pt x="97822" y="135636"/>
                    </a:cubicBezTo>
                    <a:cubicBezTo>
                      <a:pt x="72199" y="122778"/>
                      <a:pt x="46863" y="111729"/>
                      <a:pt x="23717" y="97346"/>
                    </a:cubicBezTo>
                    <a:cubicBezTo>
                      <a:pt x="15621" y="92298"/>
                      <a:pt x="10573" y="79344"/>
                      <a:pt x="8096" y="69057"/>
                    </a:cubicBezTo>
                    <a:cubicBezTo>
                      <a:pt x="3905" y="51816"/>
                      <a:pt x="2762" y="33814"/>
                      <a:pt x="0" y="13050"/>
                    </a:cubicBezTo>
                    <a:cubicBezTo>
                      <a:pt x="12097" y="11049"/>
                      <a:pt x="23527" y="7811"/>
                      <a:pt x="34957" y="7620"/>
                    </a:cubicBezTo>
                    <a:cubicBezTo>
                      <a:pt x="174403" y="5334"/>
                      <a:pt x="313944" y="3239"/>
                      <a:pt x="453390" y="1810"/>
                    </a:cubicBezTo>
                    <a:cubicBezTo>
                      <a:pt x="476536" y="1620"/>
                      <a:pt x="499681" y="6096"/>
                      <a:pt x="522922" y="6477"/>
                    </a:cubicBezTo>
                    <a:cubicBezTo>
                      <a:pt x="569309" y="7239"/>
                      <a:pt x="615601" y="6668"/>
                      <a:pt x="661988" y="6477"/>
                    </a:cubicBezTo>
                    <a:cubicBezTo>
                      <a:pt x="725614" y="6096"/>
                      <a:pt x="789337" y="4858"/>
                      <a:pt x="852964" y="5239"/>
                    </a:cubicBezTo>
                    <a:cubicBezTo>
                      <a:pt x="896302" y="5525"/>
                      <a:pt x="939641" y="8001"/>
                      <a:pt x="983075" y="9430"/>
                    </a:cubicBezTo>
                    <a:cubicBezTo>
                      <a:pt x="993553" y="9811"/>
                      <a:pt x="1004221" y="11526"/>
                      <a:pt x="1014508" y="10192"/>
                    </a:cubicBezTo>
                    <a:cubicBezTo>
                      <a:pt x="1147477" y="-7905"/>
                      <a:pt x="1281113" y="4287"/>
                      <a:pt x="1414463" y="2191"/>
                    </a:cubicBezTo>
                    <a:cubicBezTo>
                      <a:pt x="1484662" y="1143"/>
                      <a:pt x="1555242" y="-5143"/>
                      <a:pt x="1625346" y="9906"/>
                    </a:cubicBezTo>
                    <a:cubicBezTo>
                      <a:pt x="1643063" y="13716"/>
                      <a:pt x="1663256" y="5811"/>
                      <a:pt x="1682306" y="3239"/>
                    </a:cubicBezTo>
                    <a:cubicBezTo>
                      <a:pt x="1686687" y="2667"/>
                      <a:pt x="1690973" y="953"/>
                      <a:pt x="1695355" y="953"/>
                    </a:cubicBezTo>
                    <a:cubicBezTo>
                      <a:pt x="1744694" y="1524"/>
                      <a:pt x="1794034" y="2286"/>
                      <a:pt x="1843373" y="3048"/>
                    </a:cubicBezTo>
                    <a:cubicBezTo>
                      <a:pt x="1849374" y="3144"/>
                      <a:pt x="1855375" y="3239"/>
                      <a:pt x="1861280" y="4001"/>
                    </a:cubicBezTo>
                    <a:cubicBezTo>
                      <a:pt x="1893475" y="8287"/>
                      <a:pt x="1902333" y="18479"/>
                      <a:pt x="1902237" y="51245"/>
                    </a:cubicBezTo>
                    <a:cubicBezTo>
                      <a:pt x="1902237" y="85630"/>
                      <a:pt x="1895284" y="89535"/>
                      <a:pt x="1861375" y="87535"/>
                    </a:cubicBezTo>
                    <a:cubicBezTo>
                      <a:pt x="1818037" y="84963"/>
                      <a:pt x="1774412" y="85725"/>
                      <a:pt x="1730883" y="86297"/>
                    </a:cubicBezTo>
                    <a:cubicBezTo>
                      <a:pt x="1653635" y="87440"/>
                      <a:pt x="1576483" y="90107"/>
                      <a:pt x="1499235" y="90869"/>
                    </a:cubicBezTo>
                    <a:cubicBezTo>
                      <a:pt x="1470850" y="91155"/>
                      <a:pt x="1442371" y="86392"/>
                      <a:pt x="1413986" y="86392"/>
                    </a:cubicBezTo>
                    <a:cubicBezTo>
                      <a:pt x="1291114" y="86297"/>
                      <a:pt x="1168241" y="84773"/>
                      <a:pt x="1045464" y="88583"/>
                    </a:cubicBezTo>
                    <a:cubicBezTo>
                      <a:pt x="968311" y="90964"/>
                      <a:pt x="891540" y="92393"/>
                      <a:pt x="814292" y="88678"/>
                    </a:cubicBezTo>
                    <a:cubicBezTo>
                      <a:pt x="760571" y="86106"/>
                      <a:pt x="706469" y="93250"/>
                      <a:pt x="652558" y="93536"/>
                    </a:cubicBezTo>
                    <a:cubicBezTo>
                      <a:pt x="619697" y="93726"/>
                      <a:pt x="586835" y="86964"/>
                      <a:pt x="554069" y="87154"/>
                    </a:cubicBezTo>
                    <a:cubicBezTo>
                      <a:pt x="470059" y="87726"/>
                      <a:pt x="386143" y="90488"/>
                      <a:pt x="302228" y="92202"/>
                    </a:cubicBezTo>
                    <a:cubicBezTo>
                      <a:pt x="287274" y="92488"/>
                      <a:pt x="272224" y="92298"/>
                      <a:pt x="257270" y="91155"/>
                    </a:cubicBezTo>
                    <a:cubicBezTo>
                      <a:pt x="233267" y="89345"/>
                      <a:pt x="214313" y="93250"/>
                      <a:pt x="200882" y="117825"/>
                    </a:cubicBezTo>
                    <a:cubicBezTo>
                      <a:pt x="196120" y="126588"/>
                      <a:pt x="176974" y="130398"/>
                      <a:pt x="164116" y="130874"/>
                    </a:cubicBezTo>
                    <a:cubicBezTo>
                      <a:pt x="157829" y="131064"/>
                      <a:pt x="150495" y="118968"/>
                      <a:pt x="144780" y="111538"/>
                    </a:cubicBezTo>
                    <a:cubicBezTo>
                      <a:pt x="140017" y="105252"/>
                      <a:pt x="136969" y="97632"/>
                      <a:pt x="129826" y="8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5267509" y="2405251"/>
                <a:ext cx="1495040" cy="231458"/>
              </a:xfrm>
              <a:custGeom>
                <a:avLst/>
                <a:gdLst>
                  <a:gd name="connsiteX0" fmla="*/ 853446 w 1495040"/>
                  <a:gd name="connsiteY0" fmla="*/ 56865 h 231458"/>
                  <a:gd name="connsiteX1" fmla="*/ 732669 w 1495040"/>
                  <a:gd name="connsiteY1" fmla="*/ 92489 h 231458"/>
                  <a:gd name="connsiteX2" fmla="*/ 334429 w 1495040"/>
                  <a:gd name="connsiteY2" fmla="*/ 93536 h 231458"/>
                  <a:gd name="connsiteX3" fmla="*/ 177076 w 1495040"/>
                  <a:gd name="connsiteY3" fmla="*/ 96489 h 231458"/>
                  <a:gd name="connsiteX4" fmla="*/ 132498 w 1495040"/>
                  <a:gd name="connsiteY4" fmla="*/ 137637 h 231458"/>
                  <a:gd name="connsiteX5" fmla="*/ 132022 w 1495040"/>
                  <a:gd name="connsiteY5" fmla="*/ 189263 h 231458"/>
                  <a:gd name="connsiteX6" fmla="*/ 101066 w 1495040"/>
                  <a:gd name="connsiteY6" fmla="*/ 231458 h 231458"/>
                  <a:gd name="connsiteX7" fmla="*/ 101257 w 1495040"/>
                  <a:gd name="connsiteY7" fmla="*/ 198692 h 231458"/>
                  <a:gd name="connsiteX8" fmla="*/ 106210 w 1495040"/>
                  <a:gd name="connsiteY8" fmla="*/ 169927 h 231458"/>
                  <a:gd name="connsiteX9" fmla="*/ 46202 w 1495040"/>
                  <a:gd name="connsiteY9" fmla="*/ 88869 h 231458"/>
                  <a:gd name="connsiteX10" fmla="*/ 577 w 1495040"/>
                  <a:gd name="connsiteY10" fmla="*/ 37720 h 231458"/>
                  <a:gd name="connsiteX11" fmla="*/ 31343 w 1495040"/>
                  <a:gd name="connsiteY11" fmla="*/ 8764 h 231458"/>
                  <a:gd name="connsiteX12" fmla="*/ 206603 w 1495040"/>
                  <a:gd name="connsiteY12" fmla="*/ 9050 h 231458"/>
                  <a:gd name="connsiteX13" fmla="*/ 261467 w 1495040"/>
                  <a:gd name="connsiteY13" fmla="*/ 48007 h 231458"/>
                  <a:gd name="connsiteX14" fmla="*/ 288613 w 1495040"/>
                  <a:gd name="connsiteY14" fmla="*/ 14955 h 231458"/>
                  <a:gd name="connsiteX15" fmla="*/ 334333 w 1495040"/>
                  <a:gd name="connsiteY15" fmla="*/ 11812 h 231458"/>
                  <a:gd name="connsiteX16" fmla="*/ 400056 w 1495040"/>
                  <a:gd name="connsiteY16" fmla="*/ 7049 h 231458"/>
                  <a:gd name="connsiteX17" fmla="*/ 430440 w 1495040"/>
                  <a:gd name="connsiteY17" fmla="*/ 6383 h 231458"/>
                  <a:gd name="connsiteX18" fmla="*/ 474922 w 1495040"/>
                  <a:gd name="connsiteY18" fmla="*/ 10193 h 231458"/>
                  <a:gd name="connsiteX19" fmla="*/ 566839 w 1495040"/>
                  <a:gd name="connsiteY19" fmla="*/ 43054 h 231458"/>
                  <a:gd name="connsiteX20" fmla="*/ 577602 w 1495040"/>
                  <a:gd name="connsiteY20" fmla="*/ 26480 h 231458"/>
                  <a:gd name="connsiteX21" fmla="*/ 606177 w 1495040"/>
                  <a:gd name="connsiteY21" fmla="*/ 10859 h 231458"/>
                  <a:gd name="connsiteX22" fmla="*/ 709237 w 1495040"/>
                  <a:gd name="connsiteY22" fmla="*/ 10383 h 231458"/>
                  <a:gd name="connsiteX23" fmla="*/ 751147 w 1495040"/>
                  <a:gd name="connsiteY23" fmla="*/ 3335 h 231458"/>
                  <a:gd name="connsiteX24" fmla="*/ 761625 w 1495040"/>
                  <a:gd name="connsiteY24" fmla="*/ 287 h 231458"/>
                  <a:gd name="connsiteX25" fmla="*/ 858875 w 1495040"/>
                  <a:gd name="connsiteY25" fmla="*/ 21623 h 231458"/>
                  <a:gd name="connsiteX26" fmla="*/ 882688 w 1495040"/>
                  <a:gd name="connsiteY26" fmla="*/ 22099 h 231458"/>
                  <a:gd name="connsiteX27" fmla="*/ 934313 w 1495040"/>
                  <a:gd name="connsiteY27" fmla="*/ 15527 h 231458"/>
                  <a:gd name="connsiteX28" fmla="*/ 1027849 w 1495040"/>
                  <a:gd name="connsiteY28" fmla="*/ 21527 h 231458"/>
                  <a:gd name="connsiteX29" fmla="*/ 1070044 w 1495040"/>
                  <a:gd name="connsiteY29" fmla="*/ 8383 h 231458"/>
                  <a:gd name="connsiteX30" fmla="*/ 1084427 w 1495040"/>
                  <a:gd name="connsiteY30" fmla="*/ 3525 h 231458"/>
                  <a:gd name="connsiteX31" fmla="*/ 1324648 w 1495040"/>
                  <a:gd name="connsiteY31" fmla="*/ 7907 h 231458"/>
                  <a:gd name="connsiteX32" fmla="*/ 1454950 w 1495040"/>
                  <a:gd name="connsiteY32" fmla="*/ 12479 h 231458"/>
                  <a:gd name="connsiteX33" fmla="*/ 1494669 w 1495040"/>
                  <a:gd name="connsiteY33" fmla="*/ 60104 h 231458"/>
                  <a:gd name="connsiteX34" fmla="*/ 1492288 w 1495040"/>
                  <a:gd name="connsiteY34" fmla="*/ 85440 h 231458"/>
                  <a:gd name="connsiteX35" fmla="*/ 1323028 w 1495040"/>
                  <a:gd name="connsiteY35" fmla="*/ 92870 h 231458"/>
                  <a:gd name="connsiteX36" fmla="*/ 1144530 w 1495040"/>
                  <a:gd name="connsiteY36" fmla="*/ 79725 h 231458"/>
                  <a:gd name="connsiteX37" fmla="*/ 1082237 w 1495040"/>
                  <a:gd name="connsiteY37" fmla="*/ 89917 h 231458"/>
                  <a:gd name="connsiteX38" fmla="*/ 1048041 w 1495040"/>
                  <a:gd name="connsiteY38" fmla="*/ 90965 h 231458"/>
                  <a:gd name="connsiteX39" fmla="*/ 997749 w 1495040"/>
                  <a:gd name="connsiteY39" fmla="*/ 86393 h 231458"/>
                  <a:gd name="connsiteX40" fmla="*/ 892498 w 1495040"/>
                  <a:gd name="connsiteY40" fmla="*/ 87440 h 231458"/>
                  <a:gd name="connsiteX41" fmla="*/ 853446 w 1495040"/>
                  <a:gd name="connsiteY41" fmla="*/ 56865 h 23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95040" h="231458">
                    <a:moveTo>
                      <a:pt x="853446" y="56865"/>
                    </a:moveTo>
                    <a:cubicBezTo>
                      <a:pt x="823347" y="93155"/>
                      <a:pt x="778198" y="92489"/>
                      <a:pt x="732669" y="92489"/>
                    </a:cubicBezTo>
                    <a:cubicBezTo>
                      <a:pt x="599890" y="92489"/>
                      <a:pt x="467207" y="92774"/>
                      <a:pt x="334429" y="93536"/>
                    </a:cubicBezTo>
                    <a:cubicBezTo>
                      <a:pt x="281946" y="93822"/>
                      <a:pt x="229558" y="95060"/>
                      <a:pt x="177076" y="96489"/>
                    </a:cubicBezTo>
                    <a:cubicBezTo>
                      <a:pt x="145262" y="97346"/>
                      <a:pt x="135642" y="106109"/>
                      <a:pt x="132498" y="137637"/>
                    </a:cubicBezTo>
                    <a:cubicBezTo>
                      <a:pt x="130784" y="154687"/>
                      <a:pt x="130213" y="172213"/>
                      <a:pt x="132022" y="189263"/>
                    </a:cubicBezTo>
                    <a:cubicBezTo>
                      <a:pt x="135451" y="220981"/>
                      <a:pt x="136309" y="220886"/>
                      <a:pt x="101066" y="231458"/>
                    </a:cubicBezTo>
                    <a:cubicBezTo>
                      <a:pt x="101066" y="219933"/>
                      <a:pt x="100399" y="209265"/>
                      <a:pt x="101257" y="198692"/>
                    </a:cubicBezTo>
                    <a:cubicBezTo>
                      <a:pt x="102019" y="189072"/>
                      <a:pt x="104876" y="179547"/>
                      <a:pt x="106210" y="169927"/>
                    </a:cubicBezTo>
                    <a:cubicBezTo>
                      <a:pt x="113163" y="120397"/>
                      <a:pt x="95637" y="96775"/>
                      <a:pt x="46202" y="88869"/>
                    </a:cubicBezTo>
                    <a:cubicBezTo>
                      <a:pt x="10960" y="83249"/>
                      <a:pt x="-3137" y="67247"/>
                      <a:pt x="577" y="37720"/>
                    </a:cubicBezTo>
                    <a:cubicBezTo>
                      <a:pt x="2863" y="19241"/>
                      <a:pt x="12388" y="8859"/>
                      <a:pt x="31343" y="8764"/>
                    </a:cubicBezTo>
                    <a:cubicBezTo>
                      <a:pt x="89731" y="8573"/>
                      <a:pt x="148215" y="8192"/>
                      <a:pt x="206603" y="9050"/>
                    </a:cubicBezTo>
                    <a:cubicBezTo>
                      <a:pt x="233464" y="9431"/>
                      <a:pt x="241750" y="16765"/>
                      <a:pt x="261467" y="48007"/>
                    </a:cubicBezTo>
                    <a:cubicBezTo>
                      <a:pt x="270040" y="36958"/>
                      <a:pt x="276707" y="20765"/>
                      <a:pt x="288613" y="14955"/>
                    </a:cubicBezTo>
                    <a:cubicBezTo>
                      <a:pt x="301377" y="8669"/>
                      <a:pt x="319093" y="10288"/>
                      <a:pt x="334333" y="11812"/>
                    </a:cubicBezTo>
                    <a:cubicBezTo>
                      <a:pt x="356717" y="14098"/>
                      <a:pt x="378148" y="18575"/>
                      <a:pt x="400056" y="7049"/>
                    </a:cubicBezTo>
                    <a:cubicBezTo>
                      <a:pt x="408152" y="2763"/>
                      <a:pt x="420249" y="5716"/>
                      <a:pt x="430440" y="6383"/>
                    </a:cubicBezTo>
                    <a:cubicBezTo>
                      <a:pt x="445299" y="7335"/>
                      <a:pt x="460349" y="11717"/>
                      <a:pt x="474922" y="10193"/>
                    </a:cubicBezTo>
                    <a:cubicBezTo>
                      <a:pt x="510260" y="6478"/>
                      <a:pt x="542455" y="9145"/>
                      <a:pt x="566839" y="43054"/>
                    </a:cubicBezTo>
                    <a:cubicBezTo>
                      <a:pt x="571411" y="35720"/>
                      <a:pt x="573411" y="29528"/>
                      <a:pt x="577602" y="26480"/>
                    </a:cubicBezTo>
                    <a:cubicBezTo>
                      <a:pt x="586460" y="20099"/>
                      <a:pt x="596271" y="11336"/>
                      <a:pt x="606177" y="10859"/>
                    </a:cubicBezTo>
                    <a:cubicBezTo>
                      <a:pt x="640467" y="9145"/>
                      <a:pt x="674947" y="11240"/>
                      <a:pt x="709237" y="10383"/>
                    </a:cubicBezTo>
                    <a:cubicBezTo>
                      <a:pt x="723239" y="10002"/>
                      <a:pt x="737241" y="5906"/>
                      <a:pt x="751147" y="3335"/>
                    </a:cubicBezTo>
                    <a:cubicBezTo>
                      <a:pt x="754767" y="2668"/>
                      <a:pt x="759624" y="-1047"/>
                      <a:pt x="761625" y="287"/>
                    </a:cubicBezTo>
                    <a:cubicBezTo>
                      <a:pt x="791343" y="19337"/>
                      <a:pt x="830300" y="-4666"/>
                      <a:pt x="858875" y="21623"/>
                    </a:cubicBezTo>
                    <a:cubicBezTo>
                      <a:pt x="863352" y="25718"/>
                      <a:pt x="874687" y="23051"/>
                      <a:pt x="882688" y="22099"/>
                    </a:cubicBezTo>
                    <a:cubicBezTo>
                      <a:pt x="899928" y="20194"/>
                      <a:pt x="917168" y="15146"/>
                      <a:pt x="934313" y="15527"/>
                    </a:cubicBezTo>
                    <a:cubicBezTo>
                      <a:pt x="965555" y="16193"/>
                      <a:pt x="996702" y="21623"/>
                      <a:pt x="1027849" y="21527"/>
                    </a:cubicBezTo>
                    <a:cubicBezTo>
                      <a:pt x="1041946" y="21527"/>
                      <a:pt x="1056043" y="13050"/>
                      <a:pt x="1070044" y="8383"/>
                    </a:cubicBezTo>
                    <a:cubicBezTo>
                      <a:pt x="1074902" y="6764"/>
                      <a:pt x="1079665" y="3430"/>
                      <a:pt x="1084427" y="3525"/>
                    </a:cubicBezTo>
                    <a:cubicBezTo>
                      <a:pt x="1164532" y="4763"/>
                      <a:pt x="1244542" y="6097"/>
                      <a:pt x="1324648" y="7907"/>
                    </a:cubicBezTo>
                    <a:cubicBezTo>
                      <a:pt x="1368082" y="8859"/>
                      <a:pt x="1411516" y="10478"/>
                      <a:pt x="1454950" y="12479"/>
                    </a:cubicBezTo>
                    <a:cubicBezTo>
                      <a:pt x="1484858" y="13907"/>
                      <a:pt x="1497431" y="29719"/>
                      <a:pt x="1494669" y="60104"/>
                    </a:cubicBezTo>
                    <a:cubicBezTo>
                      <a:pt x="1493716" y="69914"/>
                      <a:pt x="1492764" y="79820"/>
                      <a:pt x="1492288" y="85440"/>
                    </a:cubicBezTo>
                    <a:cubicBezTo>
                      <a:pt x="1436281" y="87821"/>
                      <a:pt x="1379607" y="89441"/>
                      <a:pt x="1323028" y="92870"/>
                    </a:cubicBezTo>
                    <a:cubicBezTo>
                      <a:pt x="1262830" y="96584"/>
                      <a:pt x="1203394" y="94298"/>
                      <a:pt x="1144530" y="79725"/>
                    </a:cubicBezTo>
                    <a:cubicBezTo>
                      <a:pt x="1123194" y="74486"/>
                      <a:pt x="1102334" y="76010"/>
                      <a:pt x="1082237" y="89917"/>
                    </a:cubicBezTo>
                    <a:cubicBezTo>
                      <a:pt x="1074045" y="95537"/>
                      <a:pt x="1055852" y="96394"/>
                      <a:pt x="1048041" y="90965"/>
                    </a:cubicBezTo>
                    <a:cubicBezTo>
                      <a:pt x="1030801" y="78963"/>
                      <a:pt x="1014895" y="77249"/>
                      <a:pt x="997749" y="86393"/>
                    </a:cubicBezTo>
                    <a:cubicBezTo>
                      <a:pt x="962698" y="105062"/>
                      <a:pt x="926979" y="94394"/>
                      <a:pt x="892498" y="87440"/>
                    </a:cubicBezTo>
                    <a:cubicBezTo>
                      <a:pt x="878592" y="84678"/>
                      <a:pt x="867638" y="68486"/>
                      <a:pt x="853446" y="5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任意多边形: 形状 20"/>
              <p:cNvSpPr/>
              <p:nvPr/>
            </p:nvSpPr>
            <p:spPr>
              <a:xfrm>
                <a:off x="3707796" y="2408650"/>
                <a:ext cx="753713" cy="148908"/>
              </a:xfrm>
              <a:custGeom>
                <a:avLst/>
                <a:gdLst>
                  <a:gd name="connsiteX0" fmla="*/ 471011 w 753713"/>
                  <a:gd name="connsiteY0" fmla="*/ 132143 h 148908"/>
                  <a:gd name="connsiteX1" fmla="*/ 523589 w 753713"/>
                  <a:gd name="connsiteY1" fmla="*/ 59372 h 148908"/>
                  <a:gd name="connsiteX2" fmla="*/ 487299 w 753713"/>
                  <a:gd name="connsiteY2" fmla="*/ 54038 h 148908"/>
                  <a:gd name="connsiteX3" fmla="*/ 484156 w 753713"/>
                  <a:gd name="connsiteY3" fmla="*/ 59563 h 148908"/>
                  <a:gd name="connsiteX4" fmla="*/ 446532 w 753713"/>
                  <a:gd name="connsiteY4" fmla="*/ 91852 h 148908"/>
                  <a:gd name="connsiteX5" fmla="*/ 401860 w 753713"/>
                  <a:gd name="connsiteY5" fmla="*/ 88709 h 148908"/>
                  <a:gd name="connsiteX6" fmla="*/ 153924 w 753713"/>
                  <a:gd name="connsiteY6" fmla="*/ 94615 h 148908"/>
                  <a:gd name="connsiteX7" fmla="*/ 21717 w 753713"/>
                  <a:gd name="connsiteY7" fmla="*/ 93853 h 148908"/>
                  <a:gd name="connsiteX8" fmla="*/ 0 w 753713"/>
                  <a:gd name="connsiteY8" fmla="*/ 78994 h 148908"/>
                  <a:gd name="connsiteX9" fmla="*/ 16669 w 753713"/>
                  <a:gd name="connsiteY9" fmla="*/ 64420 h 148908"/>
                  <a:gd name="connsiteX10" fmla="*/ 32956 w 753713"/>
                  <a:gd name="connsiteY10" fmla="*/ 52705 h 148908"/>
                  <a:gd name="connsiteX11" fmla="*/ 28480 w 753713"/>
                  <a:gd name="connsiteY11" fmla="*/ 29178 h 148908"/>
                  <a:gd name="connsiteX12" fmla="*/ 2762 w 753713"/>
                  <a:gd name="connsiteY12" fmla="*/ 15557 h 148908"/>
                  <a:gd name="connsiteX13" fmla="*/ 4096 w 753713"/>
                  <a:gd name="connsiteY13" fmla="*/ 7175 h 148908"/>
                  <a:gd name="connsiteX14" fmla="*/ 53054 w 753713"/>
                  <a:gd name="connsiteY14" fmla="*/ 31 h 148908"/>
                  <a:gd name="connsiteX15" fmla="*/ 196501 w 753713"/>
                  <a:gd name="connsiteY15" fmla="*/ 8318 h 148908"/>
                  <a:gd name="connsiteX16" fmla="*/ 463963 w 753713"/>
                  <a:gd name="connsiteY16" fmla="*/ 10414 h 148908"/>
                  <a:gd name="connsiteX17" fmla="*/ 496062 w 753713"/>
                  <a:gd name="connsiteY17" fmla="*/ 24511 h 148908"/>
                  <a:gd name="connsiteX18" fmla="*/ 544354 w 753713"/>
                  <a:gd name="connsiteY18" fmla="*/ 32226 h 148908"/>
                  <a:gd name="connsiteX19" fmla="*/ 741807 w 753713"/>
                  <a:gd name="connsiteY19" fmla="*/ 45847 h 148908"/>
                  <a:gd name="connsiteX20" fmla="*/ 753713 w 753713"/>
                  <a:gd name="connsiteY20" fmla="*/ 58515 h 148908"/>
                  <a:gd name="connsiteX21" fmla="*/ 712565 w 753713"/>
                  <a:gd name="connsiteY21" fmla="*/ 48895 h 148908"/>
                  <a:gd name="connsiteX22" fmla="*/ 663797 w 753713"/>
                  <a:gd name="connsiteY22" fmla="*/ 82518 h 148908"/>
                  <a:gd name="connsiteX23" fmla="*/ 660368 w 753713"/>
                  <a:gd name="connsiteY23" fmla="*/ 118237 h 148908"/>
                  <a:gd name="connsiteX24" fmla="*/ 625316 w 753713"/>
                  <a:gd name="connsiteY24" fmla="*/ 148812 h 148908"/>
                  <a:gd name="connsiteX25" fmla="*/ 508826 w 753713"/>
                  <a:gd name="connsiteY25" fmla="*/ 142811 h 148908"/>
                  <a:gd name="connsiteX26" fmla="*/ 471011 w 753713"/>
                  <a:gd name="connsiteY26" fmla="*/ 132143 h 1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53713" h="148908">
                    <a:moveTo>
                      <a:pt x="471011" y="132143"/>
                    </a:moveTo>
                    <a:cubicBezTo>
                      <a:pt x="526828" y="114808"/>
                      <a:pt x="526828" y="114808"/>
                      <a:pt x="523589" y="59372"/>
                    </a:cubicBezTo>
                    <a:cubicBezTo>
                      <a:pt x="511588" y="57562"/>
                      <a:pt x="500348" y="55943"/>
                      <a:pt x="487299" y="54038"/>
                    </a:cubicBezTo>
                    <a:cubicBezTo>
                      <a:pt x="486823" y="54705"/>
                      <a:pt x="484441" y="56991"/>
                      <a:pt x="484156" y="59563"/>
                    </a:cubicBezTo>
                    <a:cubicBezTo>
                      <a:pt x="480060" y="91567"/>
                      <a:pt x="480060" y="91852"/>
                      <a:pt x="446532" y="91852"/>
                    </a:cubicBezTo>
                    <a:cubicBezTo>
                      <a:pt x="431578" y="91852"/>
                      <a:pt x="416243" y="92043"/>
                      <a:pt x="401860" y="88709"/>
                    </a:cubicBezTo>
                    <a:cubicBezTo>
                      <a:pt x="318516" y="69183"/>
                      <a:pt x="236506" y="88519"/>
                      <a:pt x="153924" y="94615"/>
                    </a:cubicBezTo>
                    <a:cubicBezTo>
                      <a:pt x="110109" y="97853"/>
                      <a:pt x="65722" y="95472"/>
                      <a:pt x="21717" y="93853"/>
                    </a:cubicBezTo>
                    <a:cubicBezTo>
                      <a:pt x="14288" y="93567"/>
                      <a:pt x="7239" y="84137"/>
                      <a:pt x="0" y="78994"/>
                    </a:cubicBezTo>
                    <a:cubicBezTo>
                      <a:pt x="5524" y="74136"/>
                      <a:pt x="10954" y="68992"/>
                      <a:pt x="16669" y="64420"/>
                    </a:cubicBezTo>
                    <a:cubicBezTo>
                      <a:pt x="21907" y="60229"/>
                      <a:pt x="28099" y="57181"/>
                      <a:pt x="32956" y="52705"/>
                    </a:cubicBezTo>
                    <a:cubicBezTo>
                      <a:pt x="43624" y="42894"/>
                      <a:pt x="41910" y="35083"/>
                      <a:pt x="28480" y="29178"/>
                    </a:cubicBezTo>
                    <a:cubicBezTo>
                      <a:pt x="19622" y="25273"/>
                      <a:pt x="11335" y="20129"/>
                      <a:pt x="2762" y="15557"/>
                    </a:cubicBezTo>
                    <a:cubicBezTo>
                      <a:pt x="3239" y="12795"/>
                      <a:pt x="3715" y="9937"/>
                      <a:pt x="4096" y="7175"/>
                    </a:cubicBezTo>
                    <a:cubicBezTo>
                      <a:pt x="20383" y="4603"/>
                      <a:pt x="36862" y="-445"/>
                      <a:pt x="53054" y="31"/>
                    </a:cubicBezTo>
                    <a:cubicBezTo>
                      <a:pt x="100870" y="1746"/>
                      <a:pt x="148685" y="7366"/>
                      <a:pt x="196501" y="8318"/>
                    </a:cubicBezTo>
                    <a:cubicBezTo>
                      <a:pt x="285655" y="10033"/>
                      <a:pt x="374809" y="8985"/>
                      <a:pt x="463963" y="10414"/>
                    </a:cubicBezTo>
                    <a:cubicBezTo>
                      <a:pt x="475012" y="10604"/>
                      <a:pt x="489204" y="16319"/>
                      <a:pt x="496062" y="24511"/>
                    </a:cubicBezTo>
                    <a:cubicBezTo>
                      <a:pt x="511207" y="42418"/>
                      <a:pt x="524351" y="43942"/>
                      <a:pt x="544354" y="32226"/>
                    </a:cubicBezTo>
                    <a:cubicBezTo>
                      <a:pt x="609219" y="-5684"/>
                      <a:pt x="687229" y="317"/>
                      <a:pt x="741807" y="45847"/>
                    </a:cubicBezTo>
                    <a:cubicBezTo>
                      <a:pt x="745046" y="48514"/>
                      <a:pt x="747617" y="51943"/>
                      <a:pt x="753713" y="58515"/>
                    </a:cubicBezTo>
                    <a:cubicBezTo>
                      <a:pt x="736949" y="54514"/>
                      <a:pt x="724852" y="50990"/>
                      <a:pt x="712565" y="48895"/>
                    </a:cubicBezTo>
                    <a:cubicBezTo>
                      <a:pt x="685610" y="44418"/>
                      <a:pt x="669131" y="55657"/>
                      <a:pt x="663797" y="82518"/>
                    </a:cubicBezTo>
                    <a:cubicBezTo>
                      <a:pt x="661511" y="94138"/>
                      <a:pt x="661511" y="106330"/>
                      <a:pt x="660368" y="118237"/>
                    </a:cubicBezTo>
                    <a:cubicBezTo>
                      <a:pt x="658178" y="141001"/>
                      <a:pt x="647986" y="149955"/>
                      <a:pt x="625316" y="148812"/>
                    </a:cubicBezTo>
                    <a:cubicBezTo>
                      <a:pt x="586454" y="147002"/>
                      <a:pt x="547592" y="145573"/>
                      <a:pt x="508826" y="142811"/>
                    </a:cubicBezTo>
                    <a:cubicBezTo>
                      <a:pt x="497872" y="141859"/>
                      <a:pt x="487394" y="136810"/>
                      <a:pt x="471011" y="1321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任意多边形: 形状 21"/>
              <p:cNvSpPr/>
              <p:nvPr/>
            </p:nvSpPr>
            <p:spPr>
              <a:xfrm>
                <a:off x="5774530" y="4357877"/>
                <a:ext cx="851315" cy="96583"/>
              </a:xfrm>
              <a:custGeom>
                <a:avLst/>
                <a:gdLst>
                  <a:gd name="connsiteX0" fmla="*/ 0 w 851315"/>
                  <a:gd name="connsiteY0" fmla="*/ 667 h 96583"/>
                  <a:gd name="connsiteX1" fmla="*/ 308991 w 851315"/>
                  <a:gd name="connsiteY1" fmla="*/ 8668 h 96583"/>
                  <a:gd name="connsiteX2" fmla="*/ 433292 w 851315"/>
                  <a:gd name="connsiteY2" fmla="*/ 64770 h 96583"/>
                  <a:gd name="connsiteX3" fmla="*/ 464725 w 851315"/>
                  <a:gd name="connsiteY3" fmla="*/ 63436 h 96583"/>
                  <a:gd name="connsiteX4" fmla="*/ 524828 w 851315"/>
                  <a:gd name="connsiteY4" fmla="*/ 22955 h 96583"/>
                  <a:gd name="connsiteX5" fmla="*/ 546830 w 851315"/>
                  <a:gd name="connsiteY5" fmla="*/ 7525 h 96583"/>
                  <a:gd name="connsiteX6" fmla="*/ 720757 w 851315"/>
                  <a:gd name="connsiteY6" fmla="*/ 10954 h 96583"/>
                  <a:gd name="connsiteX7" fmla="*/ 788003 w 851315"/>
                  <a:gd name="connsiteY7" fmla="*/ 7239 h 96583"/>
                  <a:gd name="connsiteX8" fmla="*/ 850868 w 851315"/>
                  <a:gd name="connsiteY8" fmla="*/ 80486 h 96583"/>
                  <a:gd name="connsiteX9" fmla="*/ 843724 w 851315"/>
                  <a:gd name="connsiteY9" fmla="*/ 90297 h 96583"/>
                  <a:gd name="connsiteX10" fmla="*/ 783717 w 851315"/>
                  <a:gd name="connsiteY10" fmla="*/ 85154 h 96583"/>
                  <a:gd name="connsiteX11" fmla="*/ 747808 w 851315"/>
                  <a:gd name="connsiteY11" fmla="*/ 96583 h 96583"/>
                  <a:gd name="connsiteX12" fmla="*/ 403955 w 851315"/>
                  <a:gd name="connsiteY12" fmla="*/ 89535 h 96583"/>
                  <a:gd name="connsiteX13" fmla="*/ 163639 w 851315"/>
                  <a:gd name="connsiteY13" fmla="*/ 91726 h 96583"/>
                  <a:gd name="connsiteX14" fmla="*/ 61531 w 851315"/>
                  <a:gd name="connsiteY14" fmla="*/ 68675 h 96583"/>
                  <a:gd name="connsiteX15" fmla="*/ 667 w 851315"/>
                  <a:gd name="connsiteY15" fmla="*/ 0 h 96583"/>
                  <a:gd name="connsiteX16" fmla="*/ 0 w 851315"/>
                  <a:gd name="connsiteY16" fmla="*/ 667 h 9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315" h="96583">
                    <a:moveTo>
                      <a:pt x="0" y="667"/>
                    </a:moveTo>
                    <a:cubicBezTo>
                      <a:pt x="102965" y="3143"/>
                      <a:pt x="206026" y="4572"/>
                      <a:pt x="308991" y="8668"/>
                    </a:cubicBezTo>
                    <a:cubicBezTo>
                      <a:pt x="356902" y="10573"/>
                      <a:pt x="402717" y="21431"/>
                      <a:pt x="433292" y="64770"/>
                    </a:cubicBezTo>
                    <a:cubicBezTo>
                      <a:pt x="443103" y="78676"/>
                      <a:pt x="454819" y="69913"/>
                      <a:pt x="464725" y="63436"/>
                    </a:cubicBezTo>
                    <a:cubicBezTo>
                      <a:pt x="483870" y="51054"/>
                      <a:pt x="502634" y="37909"/>
                      <a:pt x="524828" y="22955"/>
                    </a:cubicBezTo>
                    <a:cubicBezTo>
                      <a:pt x="523875" y="12954"/>
                      <a:pt x="526542" y="1429"/>
                      <a:pt x="546830" y="7525"/>
                    </a:cubicBezTo>
                    <a:cubicBezTo>
                      <a:pt x="604456" y="24860"/>
                      <a:pt x="662654" y="16573"/>
                      <a:pt x="720757" y="10954"/>
                    </a:cubicBezTo>
                    <a:cubicBezTo>
                      <a:pt x="743045" y="8763"/>
                      <a:pt x="765620" y="7144"/>
                      <a:pt x="788003" y="7239"/>
                    </a:cubicBezTo>
                    <a:cubicBezTo>
                      <a:pt x="822960" y="7334"/>
                      <a:pt x="855536" y="45815"/>
                      <a:pt x="850868" y="80486"/>
                    </a:cubicBezTo>
                    <a:cubicBezTo>
                      <a:pt x="850392" y="84201"/>
                      <a:pt x="846106" y="90392"/>
                      <a:pt x="843724" y="90297"/>
                    </a:cubicBezTo>
                    <a:cubicBezTo>
                      <a:pt x="823436" y="89725"/>
                      <a:pt x="799910" y="94012"/>
                      <a:pt x="783717" y="85154"/>
                    </a:cubicBezTo>
                    <a:cubicBezTo>
                      <a:pt x="763429" y="74009"/>
                      <a:pt x="754666" y="74200"/>
                      <a:pt x="747808" y="96583"/>
                    </a:cubicBezTo>
                    <a:cubicBezTo>
                      <a:pt x="632936" y="81725"/>
                      <a:pt x="518351" y="87535"/>
                      <a:pt x="403955" y="89535"/>
                    </a:cubicBezTo>
                    <a:cubicBezTo>
                      <a:pt x="323850" y="90868"/>
                      <a:pt x="243649" y="94202"/>
                      <a:pt x="163639" y="91726"/>
                    </a:cubicBezTo>
                    <a:cubicBezTo>
                      <a:pt x="129349" y="90678"/>
                      <a:pt x="94774" y="79058"/>
                      <a:pt x="61531" y="68675"/>
                    </a:cubicBezTo>
                    <a:cubicBezTo>
                      <a:pt x="28765" y="58388"/>
                      <a:pt x="7239" y="35147"/>
                      <a:pt x="667" y="0"/>
                    </a:cubicBezTo>
                    <a:lnTo>
                      <a:pt x="0" y="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任意多边形: 形状 22"/>
              <p:cNvSpPr/>
              <p:nvPr/>
            </p:nvSpPr>
            <p:spPr>
              <a:xfrm>
                <a:off x="3548682" y="4284035"/>
                <a:ext cx="651733" cy="167871"/>
              </a:xfrm>
              <a:custGeom>
                <a:avLst/>
                <a:gdLst>
                  <a:gd name="connsiteX0" fmla="*/ 327421 w 651733"/>
                  <a:gd name="connsiteY0" fmla="*/ 24 h 167871"/>
                  <a:gd name="connsiteX1" fmla="*/ 356091 w 651733"/>
                  <a:gd name="connsiteY1" fmla="*/ 22312 h 167871"/>
                  <a:gd name="connsiteX2" fmla="*/ 359044 w 651733"/>
                  <a:gd name="connsiteY2" fmla="*/ 44601 h 167871"/>
                  <a:gd name="connsiteX3" fmla="*/ 401144 w 651733"/>
                  <a:gd name="connsiteY3" fmla="*/ 82891 h 167871"/>
                  <a:gd name="connsiteX4" fmla="*/ 594216 w 651733"/>
                  <a:gd name="connsiteY4" fmla="*/ 82034 h 167871"/>
                  <a:gd name="connsiteX5" fmla="*/ 641936 w 651733"/>
                  <a:gd name="connsiteY5" fmla="*/ 145661 h 167871"/>
                  <a:gd name="connsiteX6" fmla="*/ 603646 w 651733"/>
                  <a:gd name="connsiteY6" fmla="*/ 167283 h 167871"/>
                  <a:gd name="connsiteX7" fmla="*/ 281225 w 651733"/>
                  <a:gd name="connsiteY7" fmla="*/ 162806 h 167871"/>
                  <a:gd name="connsiteX8" fmla="*/ 45957 w 651733"/>
                  <a:gd name="connsiteY8" fmla="*/ 163473 h 167871"/>
                  <a:gd name="connsiteX9" fmla="*/ 809 w 651733"/>
                  <a:gd name="connsiteY9" fmla="*/ 102894 h 167871"/>
                  <a:gd name="connsiteX10" fmla="*/ 16239 w 651733"/>
                  <a:gd name="connsiteY10" fmla="*/ 87082 h 167871"/>
                  <a:gd name="connsiteX11" fmla="*/ 48815 w 651733"/>
                  <a:gd name="connsiteY11" fmla="*/ 93655 h 167871"/>
                  <a:gd name="connsiteX12" fmla="*/ 73770 w 651733"/>
                  <a:gd name="connsiteY12" fmla="*/ 116134 h 167871"/>
                  <a:gd name="connsiteX13" fmla="*/ 101012 w 651733"/>
                  <a:gd name="connsiteY13" fmla="*/ 95655 h 167871"/>
                  <a:gd name="connsiteX14" fmla="*/ 179688 w 651733"/>
                  <a:gd name="connsiteY14" fmla="*/ 84415 h 167871"/>
                  <a:gd name="connsiteX15" fmla="*/ 268556 w 651733"/>
                  <a:gd name="connsiteY15" fmla="*/ 82415 h 167871"/>
                  <a:gd name="connsiteX16" fmla="*/ 270747 w 651733"/>
                  <a:gd name="connsiteY16" fmla="*/ 81939 h 167871"/>
                  <a:gd name="connsiteX17" fmla="*/ 294274 w 651733"/>
                  <a:gd name="connsiteY17" fmla="*/ 35838 h 167871"/>
                  <a:gd name="connsiteX18" fmla="*/ 327421 w 651733"/>
                  <a:gd name="connsiteY18" fmla="*/ 24 h 16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1733" h="167871">
                    <a:moveTo>
                      <a:pt x="327421" y="24"/>
                    </a:moveTo>
                    <a:cubicBezTo>
                      <a:pt x="343137" y="-453"/>
                      <a:pt x="353424" y="6215"/>
                      <a:pt x="356091" y="22312"/>
                    </a:cubicBezTo>
                    <a:cubicBezTo>
                      <a:pt x="357329" y="29646"/>
                      <a:pt x="357806" y="37171"/>
                      <a:pt x="359044" y="44601"/>
                    </a:cubicBezTo>
                    <a:cubicBezTo>
                      <a:pt x="363044" y="69366"/>
                      <a:pt x="376284" y="82605"/>
                      <a:pt x="401144" y="82891"/>
                    </a:cubicBezTo>
                    <a:cubicBezTo>
                      <a:pt x="465533" y="83367"/>
                      <a:pt x="529922" y="84225"/>
                      <a:pt x="594216" y="82034"/>
                    </a:cubicBezTo>
                    <a:cubicBezTo>
                      <a:pt x="653176" y="80034"/>
                      <a:pt x="662225" y="91178"/>
                      <a:pt x="641936" y="145661"/>
                    </a:cubicBezTo>
                    <a:cubicBezTo>
                      <a:pt x="634602" y="165282"/>
                      <a:pt x="625268" y="169664"/>
                      <a:pt x="603646" y="167283"/>
                    </a:cubicBezTo>
                    <a:cubicBezTo>
                      <a:pt x="496490" y="155567"/>
                      <a:pt x="389714" y="149185"/>
                      <a:pt x="281225" y="162806"/>
                    </a:cubicBezTo>
                    <a:cubicBezTo>
                      <a:pt x="203977" y="172521"/>
                      <a:pt x="124348" y="165663"/>
                      <a:pt x="45957" y="163473"/>
                    </a:cubicBezTo>
                    <a:cubicBezTo>
                      <a:pt x="15572" y="162615"/>
                      <a:pt x="-4335" y="133278"/>
                      <a:pt x="809" y="102894"/>
                    </a:cubicBezTo>
                    <a:cubicBezTo>
                      <a:pt x="1856" y="96607"/>
                      <a:pt x="10524" y="87559"/>
                      <a:pt x="16239" y="87082"/>
                    </a:cubicBezTo>
                    <a:cubicBezTo>
                      <a:pt x="27002" y="86225"/>
                      <a:pt x="39480" y="88416"/>
                      <a:pt x="48815" y="93655"/>
                    </a:cubicBezTo>
                    <a:cubicBezTo>
                      <a:pt x="58625" y="99084"/>
                      <a:pt x="65293" y="115848"/>
                      <a:pt x="73770" y="116134"/>
                    </a:cubicBezTo>
                    <a:cubicBezTo>
                      <a:pt x="82628" y="116419"/>
                      <a:pt x="91868" y="102989"/>
                      <a:pt x="101012" y="95655"/>
                    </a:cubicBezTo>
                    <a:cubicBezTo>
                      <a:pt x="125015" y="76319"/>
                      <a:pt x="153113" y="74223"/>
                      <a:pt x="179688" y="84415"/>
                    </a:cubicBezTo>
                    <a:cubicBezTo>
                      <a:pt x="210644" y="96321"/>
                      <a:pt x="239219" y="95655"/>
                      <a:pt x="268556" y="82415"/>
                    </a:cubicBezTo>
                    <a:cubicBezTo>
                      <a:pt x="269223" y="82129"/>
                      <a:pt x="269985" y="82129"/>
                      <a:pt x="270747" y="81939"/>
                    </a:cubicBezTo>
                    <a:cubicBezTo>
                      <a:pt x="308752" y="72128"/>
                      <a:pt x="308752" y="72128"/>
                      <a:pt x="294274" y="35838"/>
                    </a:cubicBezTo>
                    <a:cubicBezTo>
                      <a:pt x="285701" y="14692"/>
                      <a:pt x="299322" y="-72"/>
                      <a:pt x="327421" y="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任意多边形: 形状 23"/>
              <p:cNvSpPr/>
              <p:nvPr/>
            </p:nvSpPr>
            <p:spPr>
              <a:xfrm>
                <a:off x="5095017" y="4201450"/>
                <a:ext cx="535632" cy="252059"/>
              </a:xfrm>
              <a:custGeom>
                <a:avLst/>
                <a:gdLst>
                  <a:gd name="connsiteX0" fmla="*/ 534448 w 535632"/>
                  <a:gd name="connsiteY0" fmla="*/ 164047 h 252059"/>
                  <a:gd name="connsiteX1" fmla="*/ 495014 w 535632"/>
                  <a:gd name="connsiteY1" fmla="*/ 164142 h 252059"/>
                  <a:gd name="connsiteX2" fmla="*/ 471678 w 535632"/>
                  <a:gd name="connsiteY2" fmla="*/ 196241 h 252059"/>
                  <a:gd name="connsiteX3" fmla="*/ 479108 w 535632"/>
                  <a:gd name="connsiteY3" fmla="*/ 217291 h 252059"/>
                  <a:gd name="connsiteX4" fmla="*/ 476345 w 535632"/>
                  <a:gd name="connsiteY4" fmla="*/ 244723 h 252059"/>
                  <a:gd name="connsiteX5" fmla="*/ 445770 w 535632"/>
                  <a:gd name="connsiteY5" fmla="*/ 233865 h 252059"/>
                  <a:gd name="connsiteX6" fmla="*/ 440436 w 535632"/>
                  <a:gd name="connsiteY6" fmla="*/ 187859 h 252059"/>
                  <a:gd name="connsiteX7" fmla="*/ 424243 w 535632"/>
                  <a:gd name="connsiteY7" fmla="*/ 106230 h 252059"/>
                  <a:gd name="connsiteX8" fmla="*/ 366903 w 535632"/>
                  <a:gd name="connsiteY8" fmla="*/ 84894 h 252059"/>
                  <a:gd name="connsiteX9" fmla="*/ 293751 w 535632"/>
                  <a:gd name="connsiteY9" fmla="*/ 109373 h 252059"/>
                  <a:gd name="connsiteX10" fmla="*/ 323374 w 535632"/>
                  <a:gd name="connsiteY10" fmla="*/ 160903 h 252059"/>
                  <a:gd name="connsiteX11" fmla="*/ 367570 w 535632"/>
                  <a:gd name="connsiteY11" fmla="*/ 191669 h 252059"/>
                  <a:gd name="connsiteX12" fmla="*/ 399193 w 535632"/>
                  <a:gd name="connsiteY12" fmla="*/ 229007 h 252059"/>
                  <a:gd name="connsiteX13" fmla="*/ 353663 w 535632"/>
                  <a:gd name="connsiteY13" fmla="*/ 251581 h 252059"/>
                  <a:gd name="connsiteX14" fmla="*/ 277844 w 535632"/>
                  <a:gd name="connsiteY14" fmla="*/ 245295 h 252059"/>
                  <a:gd name="connsiteX15" fmla="*/ 76676 w 535632"/>
                  <a:gd name="connsiteY15" fmla="*/ 243961 h 252059"/>
                  <a:gd name="connsiteX16" fmla="*/ 0 w 535632"/>
                  <a:gd name="connsiteY16" fmla="*/ 230436 h 252059"/>
                  <a:gd name="connsiteX17" fmla="*/ 266509 w 535632"/>
                  <a:gd name="connsiteY17" fmla="*/ 159284 h 252059"/>
                  <a:gd name="connsiteX18" fmla="*/ 251841 w 535632"/>
                  <a:gd name="connsiteY18" fmla="*/ 68606 h 252059"/>
                  <a:gd name="connsiteX19" fmla="*/ 252413 w 535632"/>
                  <a:gd name="connsiteY19" fmla="*/ 6313 h 252059"/>
                  <a:gd name="connsiteX20" fmla="*/ 293465 w 535632"/>
                  <a:gd name="connsiteY20" fmla="*/ 10694 h 252059"/>
                  <a:gd name="connsiteX21" fmla="*/ 363284 w 535632"/>
                  <a:gd name="connsiteY21" fmla="*/ 36888 h 252059"/>
                  <a:gd name="connsiteX22" fmla="*/ 440150 w 535632"/>
                  <a:gd name="connsiteY22" fmla="*/ 69463 h 252059"/>
                  <a:gd name="connsiteX23" fmla="*/ 458152 w 535632"/>
                  <a:gd name="connsiteY23" fmla="*/ 76226 h 252059"/>
                  <a:gd name="connsiteX24" fmla="*/ 534448 w 535632"/>
                  <a:gd name="connsiteY24" fmla="*/ 164047 h 25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632" h="252059">
                    <a:moveTo>
                      <a:pt x="534448" y="164047"/>
                    </a:moveTo>
                    <a:cubicBezTo>
                      <a:pt x="521494" y="164047"/>
                      <a:pt x="508254" y="163666"/>
                      <a:pt x="495014" y="164142"/>
                    </a:cubicBezTo>
                    <a:cubicBezTo>
                      <a:pt x="472440" y="164999"/>
                      <a:pt x="465582" y="174429"/>
                      <a:pt x="471678" y="196241"/>
                    </a:cubicBezTo>
                    <a:cubicBezTo>
                      <a:pt x="473678" y="203385"/>
                      <a:pt x="478536" y="210148"/>
                      <a:pt x="479108" y="217291"/>
                    </a:cubicBezTo>
                    <a:cubicBezTo>
                      <a:pt x="479774" y="226340"/>
                      <a:pt x="477393" y="235579"/>
                      <a:pt x="476345" y="244723"/>
                    </a:cubicBezTo>
                    <a:cubicBezTo>
                      <a:pt x="465677" y="241294"/>
                      <a:pt x="448818" y="240723"/>
                      <a:pt x="445770" y="233865"/>
                    </a:cubicBezTo>
                    <a:cubicBezTo>
                      <a:pt x="439674" y="220149"/>
                      <a:pt x="435578" y="201099"/>
                      <a:pt x="440436" y="187859"/>
                    </a:cubicBezTo>
                    <a:cubicBezTo>
                      <a:pt x="452342" y="155760"/>
                      <a:pt x="442150" y="130614"/>
                      <a:pt x="424243" y="106230"/>
                    </a:cubicBezTo>
                    <a:cubicBezTo>
                      <a:pt x="410146" y="87085"/>
                      <a:pt x="390144" y="78512"/>
                      <a:pt x="366903" y="84894"/>
                    </a:cubicBezTo>
                    <a:cubicBezTo>
                      <a:pt x="342614" y="91561"/>
                      <a:pt x="318992" y="100801"/>
                      <a:pt x="293751" y="109373"/>
                    </a:cubicBezTo>
                    <a:cubicBezTo>
                      <a:pt x="304609" y="128899"/>
                      <a:pt x="311277" y="147378"/>
                      <a:pt x="323374" y="160903"/>
                    </a:cubicBezTo>
                    <a:cubicBezTo>
                      <a:pt x="335089" y="174048"/>
                      <a:pt x="351187" y="185002"/>
                      <a:pt x="367570" y="191669"/>
                    </a:cubicBezTo>
                    <a:cubicBezTo>
                      <a:pt x="387858" y="199956"/>
                      <a:pt x="402336" y="213100"/>
                      <a:pt x="399193" y="229007"/>
                    </a:cubicBezTo>
                    <a:cubicBezTo>
                      <a:pt x="396050" y="244914"/>
                      <a:pt x="375475" y="254344"/>
                      <a:pt x="353663" y="251581"/>
                    </a:cubicBezTo>
                    <a:cubicBezTo>
                      <a:pt x="328422" y="248438"/>
                      <a:pt x="302609" y="242628"/>
                      <a:pt x="277844" y="245295"/>
                    </a:cubicBezTo>
                    <a:cubicBezTo>
                      <a:pt x="210598" y="252534"/>
                      <a:pt x="143732" y="242342"/>
                      <a:pt x="76676" y="243961"/>
                    </a:cubicBezTo>
                    <a:cubicBezTo>
                      <a:pt x="52959" y="244533"/>
                      <a:pt x="28956" y="235865"/>
                      <a:pt x="0" y="230436"/>
                    </a:cubicBezTo>
                    <a:cubicBezTo>
                      <a:pt x="76390" y="147092"/>
                      <a:pt x="173831" y="169190"/>
                      <a:pt x="266509" y="159284"/>
                    </a:cubicBezTo>
                    <a:cubicBezTo>
                      <a:pt x="240792" y="130709"/>
                      <a:pt x="246697" y="100134"/>
                      <a:pt x="251841" y="68606"/>
                    </a:cubicBezTo>
                    <a:cubicBezTo>
                      <a:pt x="254984" y="49270"/>
                      <a:pt x="252413" y="29077"/>
                      <a:pt x="252413" y="6313"/>
                    </a:cubicBezTo>
                    <a:cubicBezTo>
                      <a:pt x="264795" y="-2641"/>
                      <a:pt x="275749" y="-2831"/>
                      <a:pt x="293465" y="10694"/>
                    </a:cubicBezTo>
                    <a:cubicBezTo>
                      <a:pt x="312515" y="25172"/>
                      <a:pt x="338995" y="32221"/>
                      <a:pt x="363284" y="36888"/>
                    </a:cubicBezTo>
                    <a:cubicBezTo>
                      <a:pt x="391859" y="42317"/>
                      <a:pt x="418909" y="47365"/>
                      <a:pt x="440150" y="69463"/>
                    </a:cubicBezTo>
                    <a:cubicBezTo>
                      <a:pt x="444246" y="73654"/>
                      <a:pt x="452056" y="76321"/>
                      <a:pt x="458152" y="76226"/>
                    </a:cubicBezTo>
                    <a:cubicBezTo>
                      <a:pt x="521589" y="75464"/>
                      <a:pt x="540925" y="96324"/>
                      <a:pt x="534448" y="1640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任意多边形: 形状 24"/>
              <p:cNvSpPr/>
              <p:nvPr/>
            </p:nvSpPr>
            <p:spPr>
              <a:xfrm>
                <a:off x="3188969" y="2416188"/>
                <a:ext cx="404812" cy="455894"/>
              </a:xfrm>
              <a:custGeom>
                <a:avLst/>
                <a:gdLst>
                  <a:gd name="connsiteX0" fmla="*/ 274701 w 404812"/>
                  <a:gd name="connsiteY0" fmla="*/ 154132 h 455894"/>
                  <a:gd name="connsiteX1" fmla="*/ 142494 w 404812"/>
                  <a:gd name="connsiteY1" fmla="*/ 127653 h 455894"/>
                  <a:gd name="connsiteX2" fmla="*/ 123635 w 404812"/>
                  <a:gd name="connsiteY2" fmla="*/ 120604 h 455894"/>
                  <a:gd name="connsiteX3" fmla="*/ 74676 w 404812"/>
                  <a:gd name="connsiteY3" fmla="*/ 154418 h 455894"/>
                  <a:gd name="connsiteX4" fmla="*/ 70866 w 404812"/>
                  <a:gd name="connsiteY4" fmla="*/ 331583 h 455894"/>
                  <a:gd name="connsiteX5" fmla="*/ 73343 w 404812"/>
                  <a:gd name="connsiteY5" fmla="*/ 422356 h 455894"/>
                  <a:gd name="connsiteX6" fmla="*/ 40005 w 404812"/>
                  <a:gd name="connsiteY6" fmla="*/ 455884 h 455894"/>
                  <a:gd name="connsiteX7" fmla="*/ 0 w 404812"/>
                  <a:gd name="connsiteY7" fmla="*/ 419975 h 455894"/>
                  <a:gd name="connsiteX8" fmla="*/ 5334 w 404812"/>
                  <a:gd name="connsiteY8" fmla="*/ 339489 h 455894"/>
                  <a:gd name="connsiteX9" fmla="*/ 2381 w 404812"/>
                  <a:gd name="connsiteY9" fmla="*/ 266622 h 455894"/>
                  <a:gd name="connsiteX10" fmla="*/ 5048 w 404812"/>
                  <a:gd name="connsiteY10" fmla="*/ 201948 h 455894"/>
                  <a:gd name="connsiteX11" fmla="*/ 11906 w 404812"/>
                  <a:gd name="connsiteY11" fmla="*/ 146322 h 455894"/>
                  <a:gd name="connsiteX12" fmla="*/ 33147 w 404812"/>
                  <a:gd name="connsiteY12" fmla="*/ 124509 h 455894"/>
                  <a:gd name="connsiteX13" fmla="*/ 75152 w 404812"/>
                  <a:gd name="connsiteY13" fmla="*/ 118890 h 455894"/>
                  <a:gd name="connsiteX14" fmla="*/ 61341 w 404812"/>
                  <a:gd name="connsiteY14" fmla="*/ 71836 h 455894"/>
                  <a:gd name="connsiteX15" fmla="*/ 81344 w 404812"/>
                  <a:gd name="connsiteY15" fmla="*/ 29069 h 455894"/>
                  <a:gd name="connsiteX16" fmla="*/ 227171 w 404812"/>
                  <a:gd name="connsiteY16" fmla="*/ 2494 h 455894"/>
                  <a:gd name="connsiteX17" fmla="*/ 279749 w 404812"/>
                  <a:gd name="connsiteY17" fmla="*/ 29736 h 455894"/>
                  <a:gd name="connsiteX18" fmla="*/ 332613 w 404812"/>
                  <a:gd name="connsiteY18" fmla="*/ 44976 h 455894"/>
                  <a:gd name="connsiteX19" fmla="*/ 404813 w 404812"/>
                  <a:gd name="connsiteY19" fmla="*/ 67550 h 455894"/>
                  <a:gd name="connsiteX20" fmla="*/ 358235 w 404812"/>
                  <a:gd name="connsiteY20" fmla="*/ 81647 h 455894"/>
                  <a:gd name="connsiteX21" fmla="*/ 277463 w 404812"/>
                  <a:gd name="connsiteY21" fmla="*/ 148703 h 455894"/>
                  <a:gd name="connsiteX22" fmla="*/ 274701 w 404812"/>
                  <a:gd name="connsiteY22" fmla="*/ 154132 h 45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4812" h="455894">
                    <a:moveTo>
                      <a:pt x="274701" y="154132"/>
                    </a:moveTo>
                    <a:cubicBezTo>
                      <a:pt x="229934" y="148512"/>
                      <a:pt x="183642" y="152322"/>
                      <a:pt x="142494" y="127653"/>
                    </a:cubicBezTo>
                    <a:cubicBezTo>
                      <a:pt x="136779" y="124224"/>
                      <a:pt x="130112" y="122414"/>
                      <a:pt x="123635" y="120604"/>
                    </a:cubicBezTo>
                    <a:cubicBezTo>
                      <a:pt x="85154" y="109460"/>
                      <a:pt x="76010" y="115175"/>
                      <a:pt x="74676" y="154418"/>
                    </a:cubicBezTo>
                    <a:cubicBezTo>
                      <a:pt x="72676" y="213473"/>
                      <a:pt x="71342" y="272528"/>
                      <a:pt x="70866" y="331583"/>
                    </a:cubicBezTo>
                    <a:cubicBezTo>
                      <a:pt x="70580" y="361777"/>
                      <a:pt x="74200" y="392162"/>
                      <a:pt x="73343" y="422356"/>
                    </a:cubicBezTo>
                    <a:cubicBezTo>
                      <a:pt x="72581" y="450741"/>
                      <a:pt x="65532" y="456170"/>
                      <a:pt x="40005" y="455884"/>
                    </a:cubicBezTo>
                    <a:cubicBezTo>
                      <a:pt x="15716" y="455598"/>
                      <a:pt x="0" y="443216"/>
                      <a:pt x="0" y="419975"/>
                    </a:cubicBezTo>
                    <a:cubicBezTo>
                      <a:pt x="0" y="393114"/>
                      <a:pt x="4763" y="366349"/>
                      <a:pt x="5334" y="339489"/>
                    </a:cubicBezTo>
                    <a:cubicBezTo>
                      <a:pt x="5810" y="315200"/>
                      <a:pt x="2572" y="290911"/>
                      <a:pt x="2381" y="266622"/>
                    </a:cubicBezTo>
                    <a:cubicBezTo>
                      <a:pt x="2191" y="245096"/>
                      <a:pt x="3239" y="223474"/>
                      <a:pt x="5048" y="201948"/>
                    </a:cubicBezTo>
                    <a:cubicBezTo>
                      <a:pt x="6572" y="183279"/>
                      <a:pt x="11430" y="164895"/>
                      <a:pt x="11906" y="146322"/>
                    </a:cubicBezTo>
                    <a:cubicBezTo>
                      <a:pt x="12287" y="130605"/>
                      <a:pt x="19241" y="125652"/>
                      <a:pt x="33147" y="124509"/>
                    </a:cubicBezTo>
                    <a:cubicBezTo>
                      <a:pt x="47054" y="123366"/>
                      <a:pt x="60865" y="120890"/>
                      <a:pt x="75152" y="118890"/>
                    </a:cubicBezTo>
                    <a:cubicBezTo>
                      <a:pt x="70009" y="101554"/>
                      <a:pt x="65151" y="86886"/>
                      <a:pt x="61341" y="71836"/>
                    </a:cubicBezTo>
                    <a:cubicBezTo>
                      <a:pt x="56388" y="52405"/>
                      <a:pt x="63722" y="36975"/>
                      <a:pt x="81344" y="29069"/>
                    </a:cubicBezTo>
                    <a:cubicBezTo>
                      <a:pt x="127635" y="8209"/>
                      <a:pt x="176213" y="-5983"/>
                      <a:pt x="227171" y="2494"/>
                    </a:cubicBezTo>
                    <a:cubicBezTo>
                      <a:pt x="245936" y="5637"/>
                      <a:pt x="266033" y="16401"/>
                      <a:pt x="279749" y="29736"/>
                    </a:cubicBezTo>
                    <a:cubicBezTo>
                      <a:pt x="296228" y="45738"/>
                      <a:pt x="312515" y="47262"/>
                      <a:pt x="332613" y="44976"/>
                    </a:cubicBezTo>
                    <a:cubicBezTo>
                      <a:pt x="359283" y="41928"/>
                      <a:pt x="384810" y="44118"/>
                      <a:pt x="404813" y="67550"/>
                    </a:cubicBezTo>
                    <a:cubicBezTo>
                      <a:pt x="392621" y="85647"/>
                      <a:pt x="374904" y="83552"/>
                      <a:pt x="358235" y="81647"/>
                    </a:cubicBezTo>
                    <a:cubicBezTo>
                      <a:pt x="279940" y="72408"/>
                      <a:pt x="279940" y="72217"/>
                      <a:pt x="277463" y="148703"/>
                    </a:cubicBezTo>
                    <a:cubicBezTo>
                      <a:pt x="277463" y="149084"/>
                      <a:pt x="276892" y="149751"/>
                      <a:pt x="274701" y="154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任意多边形: 形状 25"/>
              <p:cNvSpPr/>
              <p:nvPr/>
            </p:nvSpPr>
            <p:spPr>
              <a:xfrm>
                <a:off x="3166965" y="3783008"/>
                <a:ext cx="132411" cy="587083"/>
              </a:xfrm>
              <a:custGeom>
                <a:avLst/>
                <a:gdLst>
                  <a:gd name="connsiteX0" fmla="*/ 85631 w 132411"/>
                  <a:gd name="connsiteY0" fmla="*/ 73473 h 587083"/>
                  <a:gd name="connsiteX1" fmla="*/ 70486 w 132411"/>
                  <a:gd name="connsiteY1" fmla="*/ 136815 h 587083"/>
                  <a:gd name="connsiteX2" fmla="*/ 78392 w 132411"/>
                  <a:gd name="connsiteY2" fmla="*/ 271117 h 587083"/>
                  <a:gd name="connsiteX3" fmla="*/ 72867 w 132411"/>
                  <a:gd name="connsiteY3" fmla="*/ 389989 h 587083"/>
                  <a:gd name="connsiteX4" fmla="*/ 98109 w 132411"/>
                  <a:gd name="connsiteY4" fmla="*/ 569535 h 587083"/>
                  <a:gd name="connsiteX5" fmla="*/ 52865 w 132411"/>
                  <a:gd name="connsiteY5" fmla="*/ 585918 h 587083"/>
                  <a:gd name="connsiteX6" fmla="*/ 1 w 132411"/>
                  <a:gd name="connsiteY6" fmla="*/ 537912 h 587083"/>
                  <a:gd name="connsiteX7" fmla="*/ 3049 w 132411"/>
                  <a:gd name="connsiteY7" fmla="*/ 290548 h 587083"/>
                  <a:gd name="connsiteX8" fmla="*/ 4287 w 132411"/>
                  <a:gd name="connsiteY8" fmla="*/ 43279 h 587083"/>
                  <a:gd name="connsiteX9" fmla="*/ 38196 w 132411"/>
                  <a:gd name="connsiteY9" fmla="*/ 8227 h 587083"/>
                  <a:gd name="connsiteX10" fmla="*/ 132303 w 132411"/>
                  <a:gd name="connsiteY10" fmla="*/ 5084 h 587083"/>
                  <a:gd name="connsiteX11" fmla="*/ 131732 w 132411"/>
                  <a:gd name="connsiteY11" fmla="*/ 110526 h 587083"/>
                  <a:gd name="connsiteX12" fmla="*/ 119921 w 132411"/>
                  <a:gd name="connsiteY12" fmla="*/ 123003 h 587083"/>
                  <a:gd name="connsiteX13" fmla="*/ 101347 w 132411"/>
                  <a:gd name="connsiteY13" fmla="*/ 111192 h 587083"/>
                  <a:gd name="connsiteX14" fmla="*/ 92775 w 132411"/>
                  <a:gd name="connsiteY14" fmla="*/ 74807 h 587083"/>
                  <a:gd name="connsiteX15" fmla="*/ 85631 w 132411"/>
                  <a:gd name="connsiteY15" fmla="*/ 73473 h 58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2411" h="587083">
                    <a:moveTo>
                      <a:pt x="85631" y="73473"/>
                    </a:moveTo>
                    <a:cubicBezTo>
                      <a:pt x="80297" y="94619"/>
                      <a:pt x="70486" y="115669"/>
                      <a:pt x="70486" y="136815"/>
                    </a:cubicBezTo>
                    <a:cubicBezTo>
                      <a:pt x="70581" y="181582"/>
                      <a:pt x="77630" y="226350"/>
                      <a:pt x="78392" y="271117"/>
                    </a:cubicBezTo>
                    <a:cubicBezTo>
                      <a:pt x="79059" y="310741"/>
                      <a:pt x="76868" y="350556"/>
                      <a:pt x="72867" y="389989"/>
                    </a:cubicBezTo>
                    <a:cubicBezTo>
                      <a:pt x="66771" y="451140"/>
                      <a:pt x="65819" y="511147"/>
                      <a:pt x="98109" y="569535"/>
                    </a:cubicBezTo>
                    <a:cubicBezTo>
                      <a:pt x="82011" y="575536"/>
                      <a:pt x="67914" y="582585"/>
                      <a:pt x="52865" y="585918"/>
                    </a:cubicBezTo>
                    <a:cubicBezTo>
                      <a:pt x="23147" y="592395"/>
                      <a:pt x="-189" y="571250"/>
                      <a:pt x="1" y="537912"/>
                    </a:cubicBezTo>
                    <a:cubicBezTo>
                      <a:pt x="573" y="455426"/>
                      <a:pt x="2287" y="372939"/>
                      <a:pt x="3049" y="290548"/>
                    </a:cubicBezTo>
                    <a:cubicBezTo>
                      <a:pt x="3811" y="208157"/>
                      <a:pt x="4097" y="125670"/>
                      <a:pt x="4287" y="43279"/>
                    </a:cubicBezTo>
                    <a:cubicBezTo>
                      <a:pt x="4287" y="19371"/>
                      <a:pt x="18099" y="16990"/>
                      <a:pt x="38196" y="8227"/>
                    </a:cubicBezTo>
                    <a:cubicBezTo>
                      <a:pt x="71058" y="-6060"/>
                      <a:pt x="99252" y="1941"/>
                      <a:pt x="132303" y="5084"/>
                    </a:cubicBezTo>
                    <a:cubicBezTo>
                      <a:pt x="132303" y="40707"/>
                      <a:pt x="132780" y="75664"/>
                      <a:pt x="131732" y="110526"/>
                    </a:cubicBezTo>
                    <a:cubicBezTo>
                      <a:pt x="131637" y="115098"/>
                      <a:pt x="123159" y="123575"/>
                      <a:pt x="119921" y="123003"/>
                    </a:cubicBezTo>
                    <a:cubicBezTo>
                      <a:pt x="113063" y="121670"/>
                      <a:pt x="103919" y="117003"/>
                      <a:pt x="101347" y="111192"/>
                    </a:cubicBezTo>
                    <a:cubicBezTo>
                      <a:pt x="96394" y="99953"/>
                      <a:pt x="95346" y="86999"/>
                      <a:pt x="92775" y="74807"/>
                    </a:cubicBezTo>
                    <a:cubicBezTo>
                      <a:pt x="90489" y="74331"/>
                      <a:pt x="88012" y="73854"/>
                      <a:pt x="85631" y="734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任意多边形: 形状 26"/>
              <p:cNvSpPr/>
              <p:nvPr/>
            </p:nvSpPr>
            <p:spPr>
              <a:xfrm>
                <a:off x="6666546" y="4260151"/>
                <a:ext cx="501253" cy="186549"/>
              </a:xfrm>
              <a:custGeom>
                <a:avLst/>
                <a:gdLst>
                  <a:gd name="connsiteX0" fmla="*/ 0 w 501253"/>
                  <a:gd name="connsiteY0" fmla="*/ 110204 h 186549"/>
                  <a:gd name="connsiteX1" fmla="*/ 45815 w 501253"/>
                  <a:gd name="connsiteY1" fmla="*/ 101632 h 186549"/>
                  <a:gd name="connsiteX2" fmla="*/ 84106 w 501253"/>
                  <a:gd name="connsiteY2" fmla="*/ 60865 h 186549"/>
                  <a:gd name="connsiteX3" fmla="*/ 110585 w 501253"/>
                  <a:gd name="connsiteY3" fmla="*/ 43244 h 186549"/>
                  <a:gd name="connsiteX4" fmla="*/ 132302 w 501253"/>
                  <a:gd name="connsiteY4" fmla="*/ 67437 h 186549"/>
                  <a:gd name="connsiteX5" fmla="*/ 113443 w 501253"/>
                  <a:gd name="connsiteY5" fmla="*/ 123539 h 186549"/>
                  <a:gd name="connsiteX6" fmla="*/ 133064 w 501253"/>
                  <a:gd name="connsiteY6" fmla="*/ 118777 h 186549"/>
                  <a:gd name="connsiteX7" fmla="*/ 200120 w 501253"/>
                  <a:gd name="connsiteY7" fmla="*/ 145732 h 186549"/>
                  <a:gd name="connsiteX8" fmla="*/ 233648 w 501253"/>
                  <a:gd name="connsiteY8" fmla="*/ 152019 h 186549"/>
                  <a:gd name="connsiteX9" fmla="*/ 378714 w 501253"/>
                  <a:gd name="connsiteY9" fmla="*/ 101822 h 186549"/>
                  <a:gd name="connsiteX10" fmla="*/ 421481 w 501253"/>
                  <a:gd name="connsiteY10" fmla="*/ 101727 h 186549"/>
                  <a:gd name="connsiteX11" fmla="*/ 435578 w 501253"/>
                  <a:gd name="connsiteY11" fmla="*/ 78295 h 186549"/>
                  <a:gd name="connsiteX12" fmla="*/ 430625 w 501253"/>
                  <a:gd name="connsiteY12" fmla="*/ 70866 h 186549"/>
                  <a:gd name="connsiteX13" fmla="*/ 438436 w 501253"/>
                  <a:gd name="connsiteY13" fmla="*/ 2857 h 186549"/>
                  <a:gd name="connsiteX14" fmla="*/ 460534 w 501253"/>
                  <a:gd name="connsiteY14" fmla="*/ 2857 h 186549"/>
                  <a:gd name="connsiteX15" fmla="*/ 497872 w 501253"/>
                  <a:gd name="connsiteY15" fmla="*/ 94012 h 186549"/>
                  <a:gd name="connsiteX16" fmla="*/ 471011 w 501253"/>
                  <a:gd name="connsiteY16" fmla="*/ 165640 h 186549"/>
                  <a:gd name="connsiteX17" fmla="*/ 446056 w 501253"/>
                  <a:gd name="connsiteY17" fmla="*/ 175450 h 186549"/>
                  <a:gd name="connsiteX18" fmla="*/ 342995 w 501253"/>
                  <a:gd name="connsiteY18" fmla="*/ 156019 h 186549"/>
                  <a:gd name="connsiteX19" fmla="*/ 326327 w 501253"/>
                  <a:gd name="connsiteY19" fmla="*/ 169069 h 186549"/>
                  <a:gd name="connsiteX20" fmla="*/ 301466 w 501253"/>
                  <a:gd name="connsiteY20" fmla="*/ 186404 h 186549"/>
                  <a:gd name="connsiteX21" fmla="*/ 137636 w 501253"/>
                  <a:gd name="connsiteY21" fmla="*/ 186499 h 186549"/>
                  <a:gd name="connsiteX22" fmla="*/ 0 w 501253"/>
                  <a:gd name="connsiteY22" fmla="*/ 110204 h 186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01252" h="186549">
                    <a:moveTo>
                      <a:pt x="0" y="110204"/>
                    </a:moveTo>
                    <a:cubicBezTo>
                      <a:pt x="17240" y="106966"/>
                      <a:pt x="31433" y="104108"/>
                      <a:pt x="45815" y="101632"/>
                    </a:cubicBezTo>
                    <a:cubicBezTo>
                      <a:pt x="73247" y="96869"/>
                      <a:pt x="83058" y="88202"/>
                      <a:pt x="84106" y="60865"/>
                    </a:cubicBezTo>
                    <a:cubicBezTo>
                      <a:pt x="84868" y="40195"/>
                      <a:pt x="98393" y="42767"/>
                      <a:pt x="110585" y="43244"/>
                    </a:cubicBezTo>
                    <a:cubicBezTo>
                      <a:pt x="125254" y="43815"/>
                      <a:pt x="136208" y="51149"/>
                      <a:pt x="132302" y="67437"/>
                    </a:cubicBezTo>
                    <a:cubicBezTo>
                      <a:pt x="127921" y="85439"/>
                      <a:pt x="120587" y="102775"/>
                      <a:pt x="113443" y="123539"/>
                    </a:cubicBezTo>
                    <a:cubicBezTo>
                      <a:pt x="121253" y="121634"/>
                      <a:pt x="127254" y="120396"/>
                      <a:pt x="133064" y="118777"/>
                    </a:cubicBezTo>
                    <a:cubicBezTo>
                      <a:pt x="167069" y="109347"/>
                      <a:pt x="182309" y="114776"/>
                      <a:pt x="200120" y="145732"/>
                    </a:cubicBezTo>
                    <a:cubicBezTo>
                      <a:pt x="209645" y="162211"/>
                      <a:pt x="219837" y="165259"/>
                      <a:pt x="233648" y="152019"/>
                    </a:cubicBezTo>
                    <a:cubicBezTo>
                      <a:pt x="274415" y="113157"/>
                      <a:pt x="325184" y="103441"/>
                      <a:pt x="378714" y="101822"/>
                    </a:cubicBezTo>
                    <a:cubicBezTo>
                      <a:pt x="392906" y="101346"/>
                      <a:pt x="407194" y="101727"/>
                      <a:pt x="421481" y="101727"/>
                    </a:cubicBezTo>
                    <a:cubicBezTo>
                      <a:pt x="439198" y="101727"/>
                      <a:pt x="442055" y="92773"/>
                      <a:pt x="435578" y="78295"/>
                    </a:cubicBezTo>
                    <a:cubicBezTo>
                      <a:pt x="434340" y="75628"/>
                      <a:pt x="432340" y="73247"/>
                      <a:pt x="430625" y="70866"/>
                    </a:cubicBezTo>
                    <a:cubicBezTo>
                      <a:pt x="409956" y="42672"/>
                      <a:pt x="411289" y="25718"/>
                      <a:pt x="438436" y="2857"/>
                    </a:cubicBezTo>
                    <a:cubicBezTo>
                      <a:pt x="442913" y="-952"/>
                      <a:pt x="456724" y="-952"/>
                      <a:pt x="460534" y="2857"/>
                    </a:cubicBezTo>
                    <a:cubicBezTo>
                      <a:pt x="485299" y="27623"/>
                      <a:pt x="510540" y="51435"/>
                      <a:pt x="497872" y="94012"/>
                    </a:cubicBezTo>
                    <a:cubicBezTo>
                      <a:pt x="490442" y="118777"/>
                      <a:pt x="492252" y="146685"/>
                      <a:pt x="471011" y="165640"/>
                    </a:cubicBezTo>
                    <a:cubicBezTo>
                      <a:pt x="464630" y="171355"/>
                      <a:pt x="453771" y="176689"/>
                      <a:pt x="446056" y="175450"/>
                    </a:cubicBezTo>
                    <a:cubicBezTo>
                      <a:pt x="411480" y="170021"/>
                      <a:pt x="377476" y="161544"/>
                      <a:pt x="342995" y="156019"/>
                    </a:cubicBezTo>
                    <a:cubicBezTo>
                      <a:pt x="338042" y="155257"/>
                      <a:pt x="327470" y="163640"/>
                      <a:pt x="326327" y="169069"/>
                    </a:cubicBezTo>
                    <a:cubicBezTo>
                      <a:pt x="323279" y="184499"/>
                      <a:pt x="316039" y="186690"/>
                      <a:pt x="301466" y="186404"/>
                    </a:cubicBezTo>
                    <a:cubicBezTo>
                      <a:pt x="246888" y="185261"/>
                      <a:pt x="192214" y="185261"/>
                      <a:pt x="137636" y="186499"/>
                    </a:cubicBezTo>
                    <a:cubicBezTo>
                      <a:pt x="78296" y="187833"/>
                      <a:pt x="34480" y="162592"/>
                      <a:pt x="0" y="1102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任意多边形: 形状 27"/>
              <p:cNvSpPr/>
              <p:nvPr/>
            </p:nvSpPr>
            <p:spPr>
              <a:xfrm>
                <a:off x="4596143" y="4140608"/>
                <a:ext cx="281227" cy="301983"/>
              </a:xfrm>
              <a:custGeom>
                <a:avLst/>
                <a:gdLst>
                  <a:gd name="connsiteX0" fmla="*/ 88822 w 281227"/>
                  <a:gd name="connsiteY0" fmla="*/ 84110 h 301983"/>
                  <a:gd name="connsiteX1" fmla="*/ 27386 w 281227"/>
                  <a:gd name="connsiteY1" fmla="*/ 48200 h 301983"/>
                  <a:gd name="connsiteX2" fmla="*/ 811 w 281227"/>
                  <a:gd name="connsiteY2" fmla="*/ 37532 h 301983"/>
                  <a:gd name="connsiteX3" fmla="*/ 22719 w 281227"/>
                  <a:gd name="connsiteY3" fmla="*/ 99 h 301983"/>
                  <a:gd name="connsiteX4" fmla="*/ 84631 w 281227"/>
                  <a:gd name="connsiteY4" fmla="*/ 15625 h 301983"/>
                  <a:gd name="connsiteX5" fmla="*/ 165308 w 281227"/>
                  <a:gd name="connsiteY5" fmla="*/ 23054 h 301983"/>
                  <a:gd name="connsiteX6" fmla="*/ 194931 w 281227"/>
                  <a:gd name="connsiteY6" fmla="*/ 12767 h 301983"/>
                  <a:gd name="connsiteX7" fmla="*/ 238174 w 281227"/>
                  <a:gd name="connsiteY7" fmla="*/ 44009 h 301983"/>
                  <a:gd name="connsiteX8" fmla="*/ 221601 w 281227"/>
                  <a:gd name="connsiteY8" fmla="*/ 183836 h 301983"/>
                  <a:gd name="connsiteX9" fmla="*/ 248461 w 281227"/>
                  <a:gd name="connsiteY9" fmla="*/ 225746 h 301983"/>
                  <a:gd name="connsiteX10" fmla="*/ 281227 w 281227"/>
                  <a:gd name="connsiteY10" fmla="*/ 232604 h 301983"/>
                  <a:gd name="connsiteX11" fmla="*/ 181881 w 281227"/>
                  <a:gd name="connsiteY11" fmla="*/ 301851 h 301983"/>
                  <a:gd name="connsiteX12" fmla="*/ 97204 w 281227"/>
                  <a:gd name="connsiteY12" fmla="*/ 291945 h 301983"/>
                  <a:gd name="connsiteX13" fmla="*/ 82155 w 281227"/>
                  <a:gd name="connsiteY13" fmla="*/ 271943 h 301983"/>
                  <a:gd name="connsiteX14" fmla="*/ 82631 w 281227"/>
                  <a:gd name="connsiteY14" fmla="*/ 242701 h 301983"/>
                  <a:gd name="connsiteX15" fmla="*/ 54246 w 281227"/>
                  <a:gd name="connsiteY15" fmla="*/ 190504 h 301983"/>
                  <a:gd name="connsiteX16" fmla="*/ 43197 w 281227"/>
                  <a:gd name="connsiteY16" fmla="*/ 165453 h 301983"/>
                  <a:gd name="connsiteX17" fmla="*/ 63581 w 281227"/>
                  <a:gd name="connsiteY17" fmla="*/ 154785 h 301983"/>
                  <a:gd name="connsiteX18" fmla="*/ 117873 w 281227"/>
                  <a:gd name="connsiteY18" fmla="*/ 181074 h 301983"/>
                  <a:gd name="connsiteX19" fmla="*/ 166070 w 281227"/>
                  <a:gd name="connsiteY19" fmla="*/ 163262 h 301983"/>
                  <a:gd name="connsiteX20" fmla="*/ 197788 w 281227"/>
                  <a:gd name="connsiteY20" fmla="*/ 96778 h 301983"/>
                  <a:gd name="connsiteX21" fmla="*/ 192073 w 281227"/>
                  <a:gd name="connsiteY21" fmla="*/ 76109 h 301983"/>
                  <a:gd name="connsiteX22" fmla="*/ 129018 w 281227"/>
                  <a:gd name="connsiteY22" fmla="*/ 67917 h 301983"/>
                  <a:gd name="connsiteX23" fmla="*/ 88822 w 281227"/>
                  <a:gd name="connsiteY23" fmla="*/ 84110 h 30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1227" h="301983">
                    <a:moveTo>
                      <a:pt x="88822" y="84110"/>
                    </a:moveTo>
                    <a:cubicBezTo>
                      <a:pt x="74725" y="40104"/>
                      <a:pt x="69296" y="37342"/>
                      <a:pt x="27386" y="48200"/>
                    </a:cubicBezTo>
                    <a:cubicBezTo>
                      <a:pt x="16623" y="50963"/>
                      <a:pt x="4335" y="54296"/>
                      <a:pt x="811" y="37532"/>
                    </a:cubicBezTo>
                    <a:cubicBezTo>
                      <a:pt x="-3094" y="19244"/>
                      <a:pt x="7574" y="-1615"/>
                      <a:pt x="22719" y="99"/>
                    </a:cubicBezTo>
                    <a:cubicBezTo>
                      <a:pt x="43864" y="2480"/>
                      <a:pt x="67296" y="4957"/>
                      <a:pt x="84631" y="15625"/>
                    </a:cubicBezTo>
                    <a:cubicBezTo>
                      <a:pt x="111873" y="32294"/>
                      <a:pt x="136923" y="35437"/>
                      <a:pt x="165308" y="23054"/>
                    </a:cubicBezTo>
                    <a:cubicBezTo>
                      <a:pt x="174833" y="18863"/>
                      <a:pt x="184834" y="15434"/>
                      <a:pt x="194931" y="12767"/>
                    </a:cubicBezTo>
                    <a:cubicBezTo>
                      <a:pt x="222363" y="5624"/>
                      <a:pt x="239793" y="16196"/>
                      <a:pt x="238174" y="44009"/>
                    </a:cubicBezTo>
                    <a:cubicBezTo>
                      <a:pt x="235317" y="90777"/>
                      <a:pt x="230078" y="137735"/>
                      <a:pt x="221601" y="183836"/>
                    </a:cubicBezTo>
                    <a:cubicBezTo>
                      <a:pt x="215981" y="214316"/>
                      <a:pt x="217886" y="221555"/>
                      <a:pt x="248461" y="225746"/>
                    </a:cubicBezTo>
                    <a:cubicBezTo>
                      <a:pt x="259319" y="227270"/>
                      <a:pt x="270083" y="230223"/>
                      <a:pt x="281227" y="232604"/>
                    </a:cubicBezTo>
                    <a:cubicBezTo>
                      <a:pt x="264749" y="274324"/>
                      <a:pt x="222363" y="304232"/>
                      <a:pt x="181881" y="301851"/>
                    </a:cubicBezTo>
                    <a:cubicBezTo>
                      <a:pt x="153592" y="300137"/>
                      <a:pt x="125493" y="295088"/>
                      <a:pt x="97204" y="291945"/>
                    </a:cubicBezTo>
                    <a:cubicBezTo>
                      <a:pt x="84726" y="290516"/>
                      <a:pt x="81202" y="283563"/>
                      <a:pt x="82155" y="271943"/>
                    </a:cubicBezTo>
                    <a:cubicBezTo>
                      <a:pt x="83012" y="262227"/>
                      <a:pt x="82250" y="252416"/>
                      <a:pt x="82631" y="242701"/>
                    </a:cubicBezTo>
                    <a:cubicBezTo>
                      <a:pt x="83583" y="219555"/>
                      <a:pt x="74344" y="203077"/>
                      <a:pt x="54246" y="190504"/>
                    </a:cubicBezTo>
                    <a:cubicBezTo>
                      <a:pt x="47579" y="186313"/>
                      <a:pt x="43769" y="174216"/>
                      <a:pt x="43197" y="165453"/>
                    </a:cubicBezTo>
                    <a:cubicBezTo>
                      <a:pt x="43007" y="162405"/>
                      <a:pt x="56342" y="158405"/>
                      <a:pt x="63581" y="154785"/>
                    </a:cubicBezTo>
                    <a:cubicBezTo>
                      <a:pt x="74439" y="178217"/>
                      <a:pt x="99300" y="173454"/>
                      <a:pt x="117873" y="181074"/>
                    </a:cubicBezTo>
                    <a:cubicBezTo>
                      <a:pt x="141400" y="190790"/>
                      <a:pt x="155021" y="185170"/>
                      <a:pt x="166070" y="163262"/>
                    </a:cubicBezTo>
                    <a:cubicBezTo>
                      <a:pt x="177214" y="141355"/>
                      <a:pt x="188549" y="119447"/>
                      <a:pt x="197788" y="96778"/>
                    </a:cubicBezTo>
                    <a:cubicBezTo>
                      <a:pt x="199979" y="91349"/>
                      <a:pt x="196740" y="79823"/>
                      <a:pt x="192073" y="76109"/>
                    </a:cubicBezTo>
                    <a:cubicBezTo>
                      <a:pt x="173214" y="61154"/>
                      <a:pt x="151973" y="57344"/>
                      <a:pt x="129018" y="67917"/>
                    </a:cubicBezTo>
                    <a:cubicBezTo>
                      <a:pt x="116444" y="74013"/>
                      <a:pt x="103110" y="78490"/>
                      <a:pt x="88822" y="84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任意多边形: 形状 28"/>
              <p:cNvSpPr/>
              <p:nvPr/>
            </p:nvSpPr>
            <p:spPr>
              <a:xfrm>
                <a:off x="3183364" y="2896079"/>
                <a:ext cx="95011" cy="429973"/>
              </a:xfrm>
              <a:custGeom>
                <a:avLst/>
                <a:gdLst>
                  <a:gd name="connsiteX0" fmla="*/ 80185 w 95011"/>
                  <a:gd name="connsiteY0" fmla="*/ 46860 h 429973"/>
                  <a:gd name="connsiteX1" fmla="*/ 79900 w 95011"/>
                  <a:gd name="connsiteY1" fmla="*/ 228692 h 429973"/>
                  <a:gd name="connsiteX2" fmla="*/ 74185 w 95011"/>
                  <a:gd name="connsiteY2" fmla="*/ 295653 h 429973"/>
                  <a:gd name="connsiteX3" fmla="*/ 87520 w 95011"/>
                  <a:gd name="connsiteY3" fmla="*/ 350136 h 429973"/>
                  <a:gd name="connsiteX4" fmla="*/ 71422 w 95011"/>
                  <a:gd name="connsiteY4" fmla="*/ 426812 h 429973"/>
                  <a:gd name="connsiteX5" fmla="*/ 556 w 95011"/>
                  <a:gd name="connsiteY5" fmla="*/ 387188 h 429973"/>
                  <a:gd name="connsiteX6" fmla="*/ 1223 w 95011"/>
                  <a:gd name="connsiteY6" fmla="*/ 214595 h 429973"/>
                  <a:gd name="connsiteX7" fmla="*/ 14844 w 95011"/>
                  <a:gd name="connsiteY7" fmla="*/ 121821 h 429973"/>
                  <a:gd name="connsiteX8" fmla="*/ 9796 w 95011"/>
                  <a:gd name="connsiteY8" fmla="*/ 94199 h 429973"/>
                  <a:gd name="connsiteX9" fmla="*/ 2842 w 95011"/>
                  <a:gd name="connsiteY9" fmla="*/ 85817 h 429973"/>
                  <a:gd name="connsiteX10" fmla="*/ 4747 w 95011"/>
                  <a:gd name="connsiteY10" fmla="*/ 61814 h 429973"/>
                  <a:gd name="connsiteX11" fmla="*/ 34561 w 95011"/>
                  <a:gd name="connsiteY11" fmla="*/ 2568 h 429973"/>
                  <a:gd name="connsiteX12" fmla="*/ 76185 w 95011"/>
                  <a:gd name="connsiteY12" fmla="*/ 20380 h 429973"/>
                  <a:gd name="connsiteX13" fmla="*/ 80185 w 95011"/>
                  <a:gd name="connsiteY13" fmla="*/ 46860 h 42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011" h="429972">
                    <a:moveTo>
                      <a:pt x="80185" y="46860"/>
                    </a:moveTo>
                    <a:cubicBezTo>
                      <a:pt x="80185" y="107534"/>
                      <a:pt x="80662" y="168113"/>
                      <a:pt x="79900" y="228692"/>
                    </a:cubicBezTo>
                    <a:cubicBezTo>
                      <a:pt x="79614" y="251076"/>
                      <a:pt x="78757" y="273840"/>
                      <a:pt x="74185" y="295653"/>
                    </a:cubicBezTo>
                    <a:cubicBezTo>
                      <a:pt x="69613" y="317084"/>
                      <a:pt x="75613" y="333753"/>
                      <a:pt x="87520" y="350136"/>
                    </a:cubicBezTo>
                    <a:cubicBezTo>
                      <a:pt x="102664" y="371091"/>
                      <a:pt x="93616" y="414048"/>
                      <a:pt x="71422" y="426812"/>
                    </a:cubicBezTo>
                    <a:cubicBezTo>
                      <a:pt x="49515" y="439385"/>
                      <a:pt x="652" y="412048"/>
                      <a:pt x="556" y="387188"/>
                    </a:cubicBezTo>
                    <a:cubicBezTo>
                      <a:pt x="556" y="329657"/>
                      <a:pt x="-1063" y="272031"/>
                      <a:pt x="1223" y="214595"/>
                    </a:cubicBezTo>
                    <a:cubicBezTo>
                      <a:pt x="2461" y="183543"/>
                      <a:pt x="11034" y="152778"/>
                      <a:pt x="14844" y="121821"/>
                    </a:cubicBezTo>
                    <a:cubicBezTo>
                      <a:pt x="15892" y="112868"/>
                      <a:pt x="12272" y="103248"/>
                      <a:pt x="9796" y="94199"/>
                    </a:cubicBezTo>
                    <a:cubicBezTo>
                      <a:pt x="8938" y="90960"/>
                      <a:pt x="3033" y="88674"/>
                      <a:pt x="2842" y="85817"/>
                    </a:cubicBezTo>
                    <a:cubicBezTo>
                      <a:pt x="2366" y="77816"/>
                      <a:pt x="2557" y="69434"/>
                      <a:pt x="4747" y="61814"/>
                    </a:cubicBezTo>
                    <a:cubicBezTo>
                      <a:pt x="10748" y="40287"/>
                      <a:pt x="4843" y="13046"/>
                      <a:pt x="34561" y="2568"/>
                    </a:cubicBezTo>
                    <a:cubicBezTo>
                      <a:pt x="52849" y="-3909"/>
                      <a:pt x="70279" y="1806"/>
                      <a:pt x="76185" y="20380"/>
                    </a:cubicBezTo>
                    <a:cubicBezTo>
                      <a:pt x="78757" y="28857"/>
                      <a:pt x="78947" y="38001"/>
                      <a:pt x="80185" y="46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任意多边形: 形状 29"/>
              <p:cNvSpPr/>
              <p:nvPr/>
            </p:nvSpPr>
            <p:spPr>
              <a:xfrm>
                <a:off x="4250748" y="4362924"/>
                <a:ext cx="380945" cy="91941"/>
              </a:xfrm>
              <a:custGeom>
                <a:avLst/>
                <a:gdLst>
                  <a:gd name="connsiteX0" fmla="*/ 171899 w 380945"/>
                  <a:gd name="connsiteY0" fmla="*/ 96 h 91941"/>
                  <a:gd name="connsiteX1" fmla="*/ 309059 w 380945"/>
                  <a:gd name="connsiteY1" fmla="*/ 1 h 91941"/>
                  <a:gd name="connsiteX2" fmla="*/ 380592 w 380945"/>
                  <a:gd name="connsiteY2" fmla="*/ 52769 h 91941"/>
                  <a:gd name="connsiteX3" fmla="*/ 370019 w 380945"/>
                  <a:gd name="connsiteY3" fmla="*/ 85535 h 91941"/>
                  <a:gd name="connsiteX4" fmla="*/ 332967 w 380945"/>
                  <a:gd name="connsiteY4" fmla="*/ 83630 h 91941"/>
                  <a:gd name="connsiteX5" fmla="*/ 298581 w 380945"/>
                  <a:gd name="connsiteY5" fmla="*/ 62390 h 91941"/>
                  <a:gd name="connsiteX6" fmla="*/ 267816 w 380945"/>
                  <a:gd name="connsiteY6" fmla="*/ 85917 h 91941"/>
                  <a:gd name="connsiteX7" fmla="*/ 244956 w 380945"/>
                  <a:gd name="connsiteY7" fmla="*/ 91917 h 91941"/>
                  <a:gd name="connsiteX8" fmla="*/ 45026 w 380945"/>
                  <a:gd name="connsiteY8" fmla="*/ 83154 h 91941"/>
                  <a:gd name="connsiteX9" fmla="*/ 27595 w 380945"/>
                  <a:gd name="connsiteY9" fmla="*/ 73153 h 91941"/>
                  <a:gd name="connsiteX10" fmla="*/ 7307 w 380945"/>
                  <a:gd name="connsiteY10" fmla="*/ 40863 h 91941"/>
                  <a:gd name="connsiteX11" fmla="*/ 27881 w 380945"/>
                  <a:gd name="connsiteY11" fmla="*/ 3716 h 91941"/>
                  <a:gd name="connsiteX12" fmla="*/ 156183 w 380945"/>
                  <a:gd name="connsiteY12" fmla="*/ 3525 h 91941"/>
                  <a:gd name="connsiteX13" fmla="*/ 171899 w 380945"/>
                  <a:gd name="connsiteY13" fmla="*/ 3525 h 91941"/>
                  <a:gd name="connsiteX14" fmla="*/ 171899 w 380945"/>
                  <a:gd name="connsiteY14" fmla="*/ 96 h 9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45" h="91941">
                    <a:moveTo>
                      <a:pt x="171899" y="96"/>
                    </a:moveTo>
                    <a:cubicBezTo>
                      <a:pt x="217619" y="96"/>
                      <a:pt x="263339" y="382"/>
                      <a:pt x="309059" y="1"/>
                    </a:cubicBezTo>
                    <a:cubicBezTo>
                      <a:pt x="335157" y="-190"/>
                      <a:pt x="376686" y="27719"/>
                      <a:pt x="380592" y="52769"/>
                    </a:cubicBezTo>
                    <a:cubicBezTo>
                      <a:pt x="382306" y="63438"/>
                      <a:pt x="377639" y="81154"/>
                      <a:pt x="370019" y="85535"/>
                    </a:cubicBezTo>
                    <a:cubicBezTo>
                      <a:pt x="360780" y="90774"/>
                      <a:pt x="344397" y="87917"/>
                      <a:pt x="332967" y="83630"/>
                    </a:cubicBezTo>
                    <a:cubicBezTo>
                      <a:pt x="320394" y="78868"/>
                      <a:pt x="310011" y="62485"/>
                      <a:pt x="298581" y="62390"/>
                    </a:cubicBezTo>
                    <a:cubicBezTo>
                      <a:pt x="288485" y="62294"/>
                      <a:pt x="278865" y="78773"/>
                      <a:pt x="267816" y="85917"/>
                    </a:cubicBezTo>
                    <a:cubicBezTo>
                      <a:pt x="261529" y="90012"/>
                      <a:pt x="252576" y="92203"/>
                      <a:pt x="244956" y="91917"/>
                    </a:cubicBezTo>
                    <a:cubicBezTo>
                      <a:pt x="178281" y="89536"/>
                      <a:pt x="111606" y="86678"/>
                      <a:pt x="45026" y="83154"/>
                    </a:cubicBezTo>
                    <a:cubicBezTo>
                      <a:pt x="38930" y="82868"/>
                      <a:pt x="31500" y="78106"/>
                      <a:pt x="27595" y="73153"/>
                    </a:cubicBezTo>
                    <a:cubicBezTo>
                      <a:pt x="19785" y="63247"/>
                      <a:pt x="13689" y="51912"/>
                      <a:pt x="7307" y="40863"/>
                    </a:cubicBezTo>
                    <a:cubicBezTo>
                      <a:pt x="-6885" y="16193"/>
                      <a:pt x="-599" y="4192"/>
                      <a:pt x="27881" y="3716"/>
                    </a:cubicBezTo>
                    <a:cubicBezTo>
                      <a:pt x="70648" y="3049"/>
                      <a:pt x="113415" y="3525"/>
                      <a:pt x="156183" y="3525"/>
                    </a:cubicBezTo>
                    <a:cubicBezTo>
                      <a:pt x="161421" y="3525"/>
                      <a:pt x="166660" y="3525"/>
                      <a:pt x="171899" y="3525"/>
                    </a:cubicBezTo>
                    <a:cubicBezTo>
                      <a:pt x="171899" y="2382"/>
                      <a:pt x="171899" y="1239"/>
                      <a:pt x="171899" y="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任意多边形: 形状 30"/>
              <p:cNvSpPr/>
              <p:nvPr/>
            </p:nvSpPr>
            <p:spPr>
              <a:xfrm>
                <a:off x="4581429" y="2416912"/>
                <a:ext cx="365946" cy="83494"/>
              </a:xfrm>
              <a:custGeom>
                <a:avLst/>
                <a:gdLst>
                  <a:gd name="connsiteX0" fmla="*/ 126397 w 365946"/>
                  <a:gd name="connsiteY0" fmla="*/ 13105 h 83494"/>
                  <a:gd name="connsiteX1" fmla="*/ 183166 w 365946"/>
                  <a:gd name="connsiteY1" fmla="*/ 10342 h 83494"/>
                  <a:gd name="connsiteX2" fmla="*/ 212312 w 365946"/>
                  <a:gd name="connsiteY2" fmla="*/ 26821 h 83494"/>
                  <a:gd name="connsiteX3" fmla="*/ 244602 w 365946"/>
                  <a:gd name="connsiteY3" fmla="*/ 28821 h 83494"/>
                  <a:gd name="connsiteX4" fmla="*/ 291751 w 365946"/>
                  <a:gd name="connsiteY4" fmla="*/ 29964 h 83494"/>
                  <a:gd name="connsiteX5" fmla="*/ 310134 w 365946"/>
                  <a:gd name="connsiteY5" fmla="*/ 19867 h 83494"/>
                  <a:gd name="connsiteX6" fmla="*/ 337375 w 365946"/>
                  <a:gd name="connsiteY6" fmla="*/ 4627 h 83494"/>
                  <a:gd name="connsiteX7" fmla="*/ 361664 w 365946"/>
                  <a:gd name="connsiteY7" fmla="*/ 36346 h 83494"/>
                  <a:gd name="connsiteX8" fmla="*/ 357283 w 365946"/>
                  <a:gd name="connsiteY8" fmla="*/ 49014 h 83494"/>
                  <a:gd name="connsiteX9" fmla="*/ 320326 w 365946"/>
                  <a:gd name="connsiteY9" fmla="*/ 80923 h 83494"/>
                  <a:gd name="connsiteX10" fmla="*/ 30671 w 365946"/>
                  <a:gd name="connsiteY10" fmla="*/ 83494 h 83494"/>
                  <a:gd name="connsiteX11" fmla="*/ 0 w 365946"/>
                  <a:gd name="connsiteY11" fmla="*/ 75112 h 83494"/>
                  <a:gd name="connsiteX12" fmla="*/ 9811 w 365946"/>
                  <a:gd name="connsiteY12" fmla="*/ 47109 h 83494"/>
                  <a:gd name="connsiteX13" fmla="*/ 126397 w 365946"/>
                  <a:gd name="connsiteY13" fmla="*/ 13105 h 8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5946" h="83494">
                    <a:moveTo>
                      <a:pt x="126397" y="13105"/>
                    </a:moveTo>
                    <a:cubicBezTo>
                      <a:pt x="139636" y="-2135"/>
                      <a:pt x="159544" y="-3088"/>
                      <a:pt x="183166" y="10342"/>
                    </a:cubicBezTo>
                    <a:cubicBezTo>
                      <a:pt x="192881" y="15867"/>
                      <a:pt x="201930" y="23582"/>
                      <a:pt x="212312" y="26821"/>
                    </a:cubicBezTo>
                    <a:cubicBezTo>
                      <a:pt x="222504" y="29964"/>
                      <a:pt x="235267" y="32250"/>
                      <a:pt x="244602" y="28821"/>
                    </a:cubicBezTo>
                    <a:cubicBezTo>
                      <a:pt x="261175" y="22725"/>
                      <a:pt x="275844" y="10057"/>
                      <a:pt x="291751" y="29964"/>
                    </a:cubicBezTo>
                    <a:cubicBezTo>
                      <a:pt x="292513" y="30916"/>
                      <a:pt x="303847" y="23487"/>
                      <a:pt x="310134" y="19867"/>
                    </a:cubicBezTo>
                    <a:cubicBezTo>
                      <a:pt x="319183" y="14629"/>
                      <a:pt x="327755" y="5961"/>
                      <a:pt x="337375" y="4627"/>
                    </a:cubicBezTo>
                    <a:cubicBezTo>
                      <a:pt x="364617" y="722"/>
                      <a:pt x="371570" y="10723"/>
                      <a:pt x="361664" y="36346"/>
                    </a:cubicBezTo>
                    <a:cubicBezTo>
                      <a:pt x="360045" y="40537"/>
                      <a:pt x="358045" y="44632"/>
                      <a:pt x="357283" y="49014"/>
                    </a:cubicBezTo>
                    <a:cubicBezTo>
                      <a:pt x="351949" y="80542"/>
                      <a:pt x="351853" y="80542"/>
                      <a:pt x="320326" y="80923"/>
                    </a:cubicBezTo>
                    <a:cubicBezTo>
                      <a:pt x="223742" y="81875"/>
                      <a:pt x="127254" y="83209"/>
                      <a:pt x="30671" y="83494"/>
                    </a:cubicBezTo>
                    <a:cubicBezTo>
                      <a:pt x="20479" y="83494"/>
                      <a:pt x="10192" y="78065"/>
                      <a:pt x="0" y="75112"/>
                    </a:cubicBezTo>
                    <a:cubicBezTo>
                      <a:pt x="3143" y="65683"/>
                      <a:pt x="4763" y="55396"/>
                      <a:pt x="9811" y="47109"/>
                    </a:cubicBezTo>
                    <a:cubicBezTo>
                      <a:pt x="41148" y="-4612"/>
                      <a:pt x="61341" y="-10136"/>
                      <a:pt x="126397" y="13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任意多边形: 形状 31"/>
              <p:cNvSpPr/>
              <p:nvPr/>
            </p:nvSpPr>
            <p:spPr>
              <a:xfrm>
                <a:off x="3360609" y="4295133"/>
                <a:ext cx="172244" cy="158405"/>
              </a:xfrm>
              <a:custGeom>
                <a:avLst/>
                <a:gdLst>
                  <a:gd name="connsiteX0" fmla="*/ 0 w 172244"/>
                  <a:gd name="connsiteY0" fmla="*/ 57506 h 158405"/>
                  <a:gd name="connsiteX1" fmla="*/ 45434 w 172244"/>
                  <a:gd name="connsiteY1" fmla="*/ 9595 h 158405"/>
                  <a:gd name="connsiteX2" fmla="*/ 85058 w 172244"/>
                  <a:gd name="connsiteY2" fmla="*/ 12643 h 158405"/>
                  <a:gd name="connsiteX3" fmla="*/ 95155 w 172244"/>
                  <a:gd name="connsiteY3" fmla="*/ 37408 h 158405"/>
                  <a:gd name="connsiteX4" fmla="*/ 140875 w 172244"/>
                  <a:gd name="connsiteY4" fmla="*/ 77794 h 158405"/>
                  <a:gd name="connsiteX5" fmla="*/ 172212 w 172244"/>
                  <a:gd name="connsiteY5" fmla="*/ 115608 h 158405"/>
                  <a:gd name="connsiteX6" fmla="*/ 136684 w 172244"/>
                  <a:gd name="connsiteY6" fmla="*/ 155804 h 158405"/>
                  <a:gd name="connsiteX7" fmla="*/ 23813 w 172244"/>
                  <a:gd name="connsiteY7" fmla="*/ 100273 h 158405"/>
                  <a:gd name="connsiteX8" fmla="*/ 0 w 172244"/>
                  <a:gd name="connsiteY8" fmla="*/ 57506 h 15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44" h="158405">
                    <a:moveTo>
                      <a:pt x="0" y="57506"/>
                    </a:moveTo>
                    <a:cubicBezTo>
                      <a:pt x="17145" y="39408"/>
                      <a:pt x="31433" y="24549"/>
                      <a:pt x="45434" y="9595"/>
                    </a:cubicBezTo>
                    <a:cubicBezTo>
                      <a:pt x="58198" y="-4026"/>
                      <a:pt x="74867" y="-3264"/>
                      <a:pt x="85058" y="12643"/>
                    </a:cubicBezTo>
                    <a:cubicBezTo>
                      <a:pt x="89821" y="19977"/>
                      <a:pt x="92583" y="28836"/>
                      <a:pt x="95155" y="37408"/>
                    </a:cubicBezTo>
                    <a:cubicBezTo>
                      <a:pt x="102108" y="60554"/>
                      <a:pt x="116777" y="75413"/>
                      <a:pt x="140875" y="77794"/>
                    </a:cubicBezTo>
                    <a:cubicBezTo>
                      <a:pt x="164878" y="80175"/>
                      <a:pt x="172117" y="93701"/>
                      <a:pt x="172212" y="115608"/>
                    </a:cubicBezTo>
                    <a:cubicBezTo>
                      <a:pt x="172402" y="151041"/>
                      <a:pt x="172879" y="151041"/>
                      <a:pt x="136684" y="155804"/>
                    </a:cubicBezTo>
                    <a:cubicBezTo>
                      <a:pt x="73914" y="163900"/>
                      <a:pt x="55912" y="155137"/>
                      <a:pt x="23813" y="100273"/>
                    </a:cubicBezTo>
                    <a:cubicBezTo>
                      <a:pt x="14573" y="84271"/>
                      <a:pt x="5810" y="67983"/>
                      <a:pt x="0" y="57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任意多边形: 形状 32"/>
              <p:cNvSpPr/>
              <p:nvPr/>
            </p:nvSpPr>
            <p:spPr>
              <a:xfrm>
                <a:off x="3171052" y="3553954"/>
                <a:ext cx="83337" cy="169142"/>
              </a:xfrm>
              <a:custGeom>
                <a:avLst/>
                <a:gdLst>
                  <a:gd name="connsiteX0" fmla="*/ 10488 w 83337"/>
                  <a:gd name="connsiteY0" fmla="*/ 108 h 169142"/>
                  <a:gd name="connsiteX1" fmla="*/ 70400 w 83337"/>
                  <a:gd name="connsiteY1" fmla="*/ 680 h 169142"/>
                  <a:gd name="connsiteX2" fmla="*/ 78782 w 83337"/>
                  <a:gd name="connsiteY2" fmla="*/ 12014 h 169142"/>
                  <a:gd name="connsiteX3" fmla="*/ 82306 w 83337"/>
                  <a:gd name="connsiteY3" fmla="*/ 110598 h 169142"/>
                  <a:gd name="connsiteX4" fmla="*/ 56113 w 83337"/>
                  <a:gd name="connsiteY4" fmla="*/ 160033 h 169142"/>
                  <a:gd name="connsiteX5" fmla="*/ 8964 w 83337"/>
                  <a:gd name="connsiteY5" fmla="*/ 148126 h 169142"/>
                  <a:gd name="connsiteX6" fmla="*/ 12202 w 83337"/>
                  <a:gd name="connsiteY6" fmla="*/ 68593 h 169142"/>
                  <a:gd name="connsiteX7" fmla="*/ 10488 w 83337"/>
                  <a:gd name="connsiteY7" fmla="*/ 108 h 1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337" h="169142">
                    <a:moveTo>
                      <a:pt x="10488" y="108"/>
                    </a:moveTo>
                    <a:cubicBezTo>
                      <a:pt x="30490" y="108"/>
                      <a:pt x="50493" y="-368"/>
                      <a:pt x="70400" y="680"/>
                    </a:cubicBezTo>
                    <a:cubicBezTo>
                      <a:pt x="73448" y="870"/>
                      <a:pt x="78496" y="7918"/>
                      <a:pt x="78782" y="12014"/>
                    </a:cubicBezTo>
                    <a:cubicBezTo>
                      <a:pt x="80878" y="44876"/>
                      <a:pt x="85354" y="78118"/>
                      <a:pt x="82306" y="110598"/>
                    </a:cubicBezTo>
                    <a:cubicBezTo>
                      <a:pt x="80687" y="127934"/>
                      <a:pt x="68971" y="147269"/>
                      <a:pt x="56113" y="160033"/>
                    </a:cubicBezTo>
                    <a:cubicBezTo>
                      <a:pt x="39634" y="176416"/>
                      <a:pt x="19060" y="169653"/>
                      <a:pt x="8964" y="148126"/>
                    </a:cubicBezTo>
                    <a:cubicBezTo>
                      <a:pt x="-3704" y="121266"/>
                      <a:pt x="-3228" y="94405"/>
                      <a:pt x="12202" y="68593"/>
                    </a:cubicBezTo>
                    <a:cubicBezTo>
                      <a:pt x="31538" y="36303"/>
                      <a:pt x="31633" y="36398"/>
                      <a:pt x="10488" y="1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任意多边形: 形状 33"/>
              <p:cNvSpPr/>
              <p:nvPr/>
            </p:nvSpPr>
            <p:spPr>
              <a:xfrm>
                <a:off x="3958113" y="2620666"/>
                <a:ext cx="281177" cy="65489"/>
              </a:xfrm>
              <a:custGeom>
                <a:avLst/>
                <a:gdLst>
                  <a:gd name="connsiteX0" fmla="*/ 281178 w 281177"/>
                  <a:gd name="connsiteY0" fmla="*/ 16711 h 65489"/>
                  <a:gd name="connsiteX1" fmla="*/ 170593 w 281177"/>
                  <a:gd name="connsiteY1" fmla="*/ 29284 h 65489"/>
                  <a:gd name="connsiteX2" fmla="*/ 93631 w 281177"/>
                  <a:gd name="connsiteY2" fmla="*/ 49667 h 65489"/>
                  <a:gd name="connsiteX3" fmla="*/ 59436 w 281177"/>
                  <a:gd name="connsiteY3" fmla="*/ 64621 h 65489"/>
                  <a:gd name="connsiteX4" fmla="*/ 24670 w 281177"/>
                  <a:gd name="connsiteY4" fmla="*/ 55573 h 65489"/>
                  <a:gd name="connsiteX5" fmla="*/ 0 w 281177"/>
                  <a:gd name="connsiteY5" fmla="*/ 46905 h 65489"/>
                  <a:gd name="connsiteX6" fmla="*/ 281178 w 281177"/>
                  <a:gd name="connsiteY6" fmla="*/ 16711 h 6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177" h="65489">
                    <a:moveTo>
                      <a:pt x="281178" y="16711"/>
                    </a:moveTo>
                    <a:cubicBezTo>
                      <a:pt x="243364" y="37475"/>
                      <a:pt x="209550" y="50143"/>
                      <a:pt x="170593" y="29284"/>
                    </a:cubicBezTo>
                    <a:cubicBezTo>
                      <a:pt x="138208" y="11948"/>
                      <a:pt x="113633" y="18806"/>
                      <a:pt x="93631" y="49667"/>
                    </a:cubicBezTo>
                    <a:cubicBezTo>
                      <a:pt x="84868" y="63097"/>
                      <a:pt x="74104" y="67574"/>
                      <a:pt x="59436" y="64621"/>
                    </a:cubicBezTo>
                    <a:cubicBezTo>
                      <a:pt x="47720" y="62240"/>
                      <a:pt x="36195" y="58906"/>
                      <a:pt x="24670" y="55573"/>
                    </a:cubicBezTo>
                    <a:cubicBezTo>
                      <a:pt x="16859" y="53287"/>
                      <a:pt x="9334" y="50143"/>
                      <a:pt x="0" y="46905"/>
                    </a:cubicBezTo>
                    <a:cubicBezTo>
                      <a:pt x="88201" y="-14436"/>
                      <a:pt x="181832" y="-5387"/>
                      <a:pt x="281178" y="167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任意多边形: 形状 34"/>
              <p:cNvSpPr/>
              <p:nvPr/>
            </p:nvSpPr>
            <p:spPr>
              <a:xfrm>
                <a:off x="5058578" y="2415959"/>
                <a:ext cx="97698" cy="86077"/>
              </a:xfrm>
              <a:custGeom>
                <a:avLst/>
                <a:gdLst>
                  <a:gd name="connsiteX0" fmla="*/ 97685 w 97698"/>
                  <a:gd name="connsiteY0" fmla="*/ 35299 h 86077"/>
                  <a:gd name="connsiteX1" fmla="*/ 60633 w 97698"/>
                  <a:gd name="connsiteY1" fmla="*/ 86067 h 86077"/>
                  <a:gd name="connsiteX2" fmla="*/ 149 w 97698"/>
                  <a:gd name="connsiteY2" fmla="*/ 35108 h 86077"/>
                  <a:gd name="connsiteX3" fmla="*/ 29581 w 97698"/>
                  <a:gd name="connsiteY3" fmla="*/ 1104 h 86077"/>
                  <a:gd name="connsiteX4" fmla="*/ 65300 w 97698"/>
                  <a:gd name="connsiteY4" fmla="*/ 247 h 86077"/>
                  <a:gd name="connsiteX5" fmla="*/ 97685 w 97698"/>
                  <a:gd name="connsiteY5" fmla="*/ 35299 h 8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698" h="86077">
                    <a:moveTo>
                      <a:pt x="97685" y="35299"/>
                    </a:moveTo>
                    <a:cubicBezTo>
                      <a:pt x="97209" y="69017"/>
                      <a:pt x="85017" y="85591"/>
                      <a:pt x="60633" y="86067"/>
                    </a:cubicBezTo>
                    <a:cubicBezTo>
                      <a:pt x="29105" y="86639"/>
                      <a:pt x="2340" y="64160"/>
                      <a:pt x="149" y="35108"/>
                    </a:cubicBezTo>
                    <a:cubicBezTo>
                      <a:pt x="-1375" y="14915"/>
                      <a:pt x="8817" y="2819"/>
                      <a:pt x="29581" y="1104"/>
                    </a:cubicBezTo>
                    <a:cubicBezTo>
                      <a:pt x="41487" y="152"/>
                      <a:pt x="53489" y="-325"/>
                      <a:pt x="65300" y="247"/>
                    </a:cubicBezTo>
                    <a:cubicBezTo>
                      <a:pt x="90637" y="1485"/>
                      <a:pt x="98066" y="9962"/>
                      <a:pt x="97685" y="352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任意多边形: 形状 35"/>
              <p:cNvSpPr/>
              <p:nvPr/>
            </p:nvSpPr>
            <p:spPr>
              <a:xfrm>
                <a:off x="5691359" y="4244244"/>
                <a:ext cx="90318" cy="126968"/>
              </a:xfrm>
              <a:custGeom>
                <a:avLst/>
                <a:gdLst>
                  <a:gd name="connsiteX0" fmla="*/ 83839 w 90318"/>
                  <a:gd name="connsiteY0" fmla="*/ 113729 h 126968"/>
                  <a:gd name="connsiteX1" fmla="*/ 47263 w 90318"/>
                  <a:gd name="connsiteY1" fmla="*/ 113348 h 126968"/>
                  <a:gd name="connsiteX2" fmla="*/ 10591 w 90318"/>
                  <a:gd name="connsiteY2" fmla="*/ 126968 h 126968"/>
                  <a:gd name="connsiteX3" fmla="*/ 23450 w 90318"/>
                  <a:gd name="connsiteY3" fmla="*/ 0 h 126968"/>
                  <a:gd name="connsiteX4" fmla="*/ 66884 w 90318"/>
                  <a:gd name="connsiteY4" fmla="*/ 53054 h 126968"/>
                  <a:gd name="connsiteX5" fmla="*/ 83267 w 90318"/>
                  <a:gd name="connsiteY5" fmla="*/ 114300 h 126968"/>
                  <a:gd name="connsiteX6" fmla="*/ 83839 w 90318"/>
                  <a:gd name="connsiteY6" fmla="*/ 113729 h 12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18" h="126968">
                    <a:moveTo>
                      <a:pt x="83839" y="113729"/>
                    </a:moveTo>
                    <a:cubicBezTo>
                      <a:pt x="71647" y="113443"/>
                      <a:pt x="59073" y="111252"/>
                      <a:pt x="47263" y="113348"/>
                    </a:cubicBezTo>
                    <a:cubicBezTo>
                      <a:pt x="35166" y="115443"/>
                      <a:pt x="23831" y="121825"/>
                      <a:pt x="10591" y="126968"/>
                    </a:cubicBezTo>
                    <a:cubicBezTo>
                      <a:pt x="-10935" y="80772"/>
                      <a:pt x="3924" y="40481"/>
                      <a:pt x="23450" y="0"/>
                    </a:cubicBezTo>
                    <a:cubicBezTo>
                      <a:pt x="27165" y="27242"/>
                      <a:pt x="47358" y="39719"/>
                      <a:pt x="66884" y="53054"/>
                    </a:cubicBezTo>
                    <a:cubicBezTo>
                      <a:pt x="92316" y="70485"/>
                      <a:pt x="95840" y="84773"/>
                      <a:pt x="83267" y="114300"/>
                    </a:cubicBezTo>
                    <a:cubicBezTo>
                      <a:pt x="83172" y="114300"/>
                      <a:pt x="83839" y="113729"/>
                      <a:pt x="83839" y="1137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任意多边形: 形状 36"/>
              <p:cNvSpPr/>
              <p:nvPr/>
            </p:nvSpPr>
            <p:spPr>
              <a:xfrm>
                <a:off x="4404454" y="2448400"/>
                <a:ext cx="139636" cy="101250"/>
              </a:xfrm>
              <a:custGeom>
                <a:avLst/>
                <a:gdLst>
                  <a:gd name="connsiteX0" fmla="*/ 135255 w 139636"/>
                  <a:gd name="connsiteY0" fmla="*/ 101251 h 101250"/>
                  <a:gd name="connsiteX1" fmla="*/ 0 w 139636"/>
                  <a:gd name="connsiteY1" fmla="*/ 77819 h 101250"/>
                  <a:gd name="connsiteX2" fmla="*/ 2476 w 139636"/>
                  <a:gd name="connsiteY2" fmla="*/ 70961 h 101250"/>
                  <a:gd name="connsiteX3" fmla="*/ 92678 w 139636"/>
                  <a:gd name="connsiteY3" fmla="*/ 10192 h 101250"/>
                  <a:gd name="connsiteX4" fmla="*/ 123254 w 139636"/>
                  <a:gd name="connsiteY4" fmla="*/ 0 h 101250"/>
                  <a:gd name="connsiteX5" fmla="*/ 139637 w 139636"/>
                  <a:gd name="connsiteY5" fmla="*/ 93821 h 101250"/>
                  <a:gd name="connsiteX6" fmla="*/ 135255 w 139636"/>
                  <a:gd name="connsiteY6" fmla="*/ 101251 h 10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636" h="101250">
                    <a:moveTo>
                      <a:pt x="135255" y="101251"/>
                    </a:moveTo>
                    <a:cubicBezTo>
                      <a:pt x="90488" y="93536"/>
                      <a:pt x="45720" y="85725"/>
                      <a:pt x="0" y="77819"/>
                    </a:cubicBezTo>
                    <a:cubicBezTo>
                      <a:pt x="2000" y="72200"/>
                      <a:pt x="2096" y="70961"/>
                      <a:pt x="2476" y="70961"/>
                    </a:cubicBezTo>
                    <a:cubicBezTo>
                      <a:pt x="41624" y="64008"/>
                      <a:pt x="67913" y="38862"/>
                      <a:pt x="92678" y="10192"/>
                    </a:cubicBezTo>
                    <a:cubicBezTo>
                      <a:pt x="98869" y="3048"/>
                      <a:pt x="111728" y="1619"/>
                      <a:pt x="123254" y="0"/>
                    </a:cubicBezTo>
                    <a:cubicBezTo>
                      <a:pt x="113729" y="35528"/>
                      <a:pt x="117253" y="66103"/>
                      <a:pt x="139637" y="93821"/>
                    </a:cubicBezTo>
                    <a:cubicBezTo>
                      <a:pt x="138303" y="96298"/>
                      <a:pt x="136779" y="98774"/>
                      <a:pt x="135255" y="101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任意多边形: 形状 37"/>
              <p:cNvSpPr/>
              <p:nvPr/>
            </p:nvSpPr>
            <p:spPr>
              <a:xfrm>
                <a:off x="3283743" y="4126167"/>
                <a:ext cx="62155" cy="169511"/>
              </a:xfrm>
              <a:custGeom>
                <a:avLst/>
                <a:gdLst>
                  <a:gd name="connsiteX0" fmla="*/ 27146 w 62155"/>
                  <a:gd name="connsiteY0" fmla="*/ 168178 h 169511"/>
                  <a:gd name="connsiteX1" fmla="*/ 0 w 62155"/>
                  <a:gd name="connsiteY1" fmla="*/ 7968 h 169511"/>
                  <a:gd name="connsiteX2" fmla="*/ 61436 w 62155"/>
                  <a:gd name="connsiteY2" fmla="*/ 45782 h 169511"/>
                  <a:gd name="connsiteX3" fmla="*/ 33814 w 62155"/>
                  <a:gd name="connsiteY3" fmla="*/ 169512 h 169511"/>
                  <a:gd name="connsiteX4" fmla="*/ 27146 w 62155"/>
                  <a:gd name="connsiteY4" fmla="*/ 168178 h 16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55" h="169511">
                    <a:moveTo>
                      <a:pt x="27146" y="168178"/>
                    </a:moveTo>
                    <a:cubicBezTo>
                      <a:pt x="22003" y="114076"/>
                      <a:pt x="26765" y="58355"/>
                      <a:pt x="0" y="7968"/>
                    </a:cubicBezTo>
                    <a:cubicBezTo>
                      <a:pt x="38100" y="-11273"/>
                      <a:pt x="67151" y="5491"/>
                      <a:pt x="61436" y="45782"/>
                    </a:cubicBezTo>
                    <a:cubicBezTo>
                      <a:pt x="55435" y="87502"/>
                      <a:pt x="43244" y="128364"/>
                      <a:pt x="33814" y="169512"/>
                    </a:cubicBezTo>
                    <a:cubicBezTo>
                      <a:pt x="31623" y="169131"/>
                      <a:pt x="29432" y="168654"/>
                      <a:pt x="27146" y="1681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任意多边形: 形状 38"/>
              <p:cNvSpPr/>
              <p:nvPr/>
            </p:nvSpPr>
            <p:spPr>
              <a:xfrm>
                <a:off x="5813687" y="4223479"/>
                <a:ext cx="64538" cy="95397"/>
              </a:xfrm>
              <a:custGeom>
                <a:avLst/>
                <a:gdLst>
                  <a:gd name="connsiteX0" fmla="*/ 27328 w 64538"/>
                  <a:gd name="connsiteY0" fmla="*/ 0 h 95397"/>
                  <a:gd name="connsiteX1" fmla="*/ 60285 w 64538"/>
                  <a:gd name="connsiteY1" fmla="*/ 72104 h 95397"/>
                  <a:gd name="connsiteX2" fmla="*/ 35996 w 64538"/>
                  <a:gd name="connsiteY2" fmla="*/ 95250 h 95397"/>
                  <a:gd name="connsiteX3" fmla="*/ 17422 w 64538"/>
                  <a:gd name="connsiteY3" fmla="*/ 80677 h 95397"/>
                  <a:gd name="connsiteX4" fmla="*/ 27328 w 64538"/>
                  <a:gd name="connsiteY4" fmla="*/ 0 h 9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38" h="95397">
                    <a:moveTo>
                      <a:pt x="27328" y="0"/>
                    </a:moveTo>
                    <a:cubicBezTo>
                      <a:pt x="60189" y="15907"/>
                      <a:pt x="71619" y="38290"/>
                      <a:pt x="60285" y="72104"/>
                    </a:cubicBezTo>
                    <a:cubicBezTo>
                      <a:pt x="57046" y="81725"/>
                      <a:pt x="45616" y="89821"/>
                      <a:pt x="35996" y="95250"/>
                    </a:cubicBezTo>
                    <a:cubicBezTo>
                      <a:pt x="33329" y="96774"/>
                      <a:pt x="23518" y="86106"/>
                      <a:pt x="17422" y="80677"/>
                    </a:cubicBezTo>
                    <a:cubicBezTo>
                      <a:pt x="-16773" y="50387"/>
                      <a:pt x="6373" y="25813"/>
                      <a:pt x="273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任意多边形: 形状 39"/>
              <p:cNvSpPr/>
              <p:nvPr/>
            </p:nvSpPr>
            <p:spPr>
              <a:xfrm>
                <a:off x="3582828" y="2417158"/>
                <a:ext cx="83826" cy="79104"/>
              </a:xfrm>
              <a:custGeom>
                <a:avLst/>
                <a:gdLst>
                  <a:gd name="connsiteX0" fmla="*/ 0 w 83826"/>
                  <a:gd name="connsiteY0" fmla="*/ 0 h 79104"/>
                  <a:gd name="connsiteX1" fmla="*/ 50578 w 83826"/>
                  <a:gd name="connsiteY1" fmla="*/ 0 h 79104"/>
                  <a:gd name="connsiteX2" fmla="*/ 83820 w 83826"/>
                  <a:gd name="connsiteY2" fmla="*/ 25908 h 79104"/>
                  <a:gd name="connsiteX3" fmla="*/ 65818 w 83826"/>
                  <a:gd name="connsiteY3" fmla="*/ 75343 h 79104"/>
                  <a:gd name="connsiteX4" fmla="*/ 36004 w 83826"/>
                  <a:gd name="connsiteY4" fmla="*/ 58769 h 79104"/>
                  <a:gd name="connsiteX5" fmla="*/ 22003 w 83826"/>
                  <a:gd name="connsiteY5" fmla="*/ 28480 h 79104"/>
                  <a:gd name="connsiteX6" fmla="*/ 0 w 83826"/>
                  <a:gd name="connsiteY6" fmla="*/ 0 h 7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6" h="79104">
                    <a:moveTo>
                      <a:pt x="0" y="0"/>
                    </a:moveTo>
                    <a:cubicBezTo>
                      <a:pt x="19526" y="0"/>
                      <a:pt x="35052" y="0"/>
                      <a:pt x="50578" y="0"/>
                    </a:cubicBezTo>
                    <a:cubicBezTo>
                      <a:pt x="68580" y="0"/>
                      <a:pt x="84201" y="9049"/>
                      <a:pt x="83820" y="25908"/>
                    </a:cubicBezTo>
                    <a:cubicBezTo>
                      <a:pt x="83344" y="42958"/>
                      <a:pt x="77343" y="64008"/>
                      <a:pt x="65818" y="75343"/>
                    </a:cubicBezTo>
                    <a:cubicBezTo>
                      <a:pt x="54769" y="86201"/>
                      <a:pt x="42291" y="71342"/>
                      <a:pt x="36004" y="58769"/>
                    </a:cubicBezTo>
                    <a:cubicBezTo>
                      <a:pt x="30956" y="48863"/>
                      <a:pt x="27622" y="38005"/>
                      <a:pt x="22003" y="28480"/>
                    </a:cubicBezTo>
                    <a:cubicBezTo>
                      <a:pt x="16764" y="19812"/>
                      <a:pt x="9525" y="1228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任意多边形: 形状 40"/>
              <p:cNvSpPr/>
              <p:nvPr/>
            </p:nvSpPr>
            <p:spPr>
              <a:xfrm>
                <a:off x="4250222" y="2589276"/>
                <a:ext cx="93177" cy="59421"/>
              </a:xfrm>
              <a:custGeom>
                <a:avLst/>
                <a:gdLst>
                  <a:gd name="connsiteX0" fmla="*/ 93177 w 93177"/>
                  <a:gd name="connsiteY0" fmla="*/ 43814 h 59421"/>
                  <a:gd name="connsiteX1" fmla="*/ 52601 w 93177"/>
                  <a:gd name="connsiteY1" fmla="*/ 58102 h 59421"/>
                  <a:gd name="connsiteX2" fmla="*/ 36503 w 93177"/>
                  <a:gd name="connsiteY2" fmla="*/ 58292 h 59421"/>
                  <a:gd name="connsiteX3" fmla="*/ 8881 w 93177"/>
                  <a:gd name="connsiteY3" fmla="*/ 44576 h 59421"/>
                  <a:gd name="connsiteX4" fmla="*/ 23 w 93177"/>
                  <a:gd name="connsiteY4" fmla="*/ 27717 h 59421"/>
                  <a:gd name="connsiteX5" fmla="*/ 9262 w 93177"/>
                  <a:gd name="connsiteY5" fmla="*/ 5333 h 59421"/>
                  <a:gd name="connsiteX6" fmla="*/ 93177 w 93177"/>
                  <a:gd name="connsiteY6" fmla="*/ 43814 h 5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77" h="59420">
                    <a:moveTo>
                      <a:pt x="93177" y="43814"/>
                    </a:moveTo>
                    <a:cubicBezTo>
                      <a:pt x="78794" y="48958"/>
                      <a:pt x="65936" y="54101"/>
                      <a:pt x="52601" y="58102"/>
                    </a:cubicBezTo>
                    <a:cubicBezTo>
                      <a:pt x="47648" y="59626"/>
                      <a:pt x="41266" y="60007"/>
                      <a:pt x="36503" y="58292"/>
                    </a:cubicBezTo>
                    <a:cubicBezTo>
                      <a:pt x="26883" y="54768"/>
                      <a:pt x="17072" y="50577"/>
                      <a:pt x="8881" y="44576"/>
                    </a:cubicBezTo>
                    <a:cubicBezTo>
                      <a:pt x="4118" y="41052"/>
                      <a:pt x="-358" y="33242"/>
                      <a:pt x="23" y="27717"/>
                    </a:cubicBezTo>
                    <a:cubicBezTo>
                      <a:pt x="594" y="19907"/>
                      <a:pt x="3547" y="8381"/>
                      <a:pt x="9262" y="5333"/>
                    </a:cubicBezTo>
                    <a:cubicBezTo>
                      <a:pt x="38980" y="-10383"/>
                      <a:pt x="82319" y="10477"/>
                      <a:pt x="93177" y="4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任意多边形: 形状 41"/>
              <p:cNvSpPr/>
              <p:nvPr/>
            </p:nvSpPr>
            <p:spPr>
              <a:xfrm>
                <a:off x="6579045" y="4186742"/>
                <a:ext cx="49331" cy="78647"/>
              </a:xfrm>
              <a:custGeom>
                <a:avLst/>
                <a:gdLst>
                  <a:gd name="connsiteX0" fmla="*/ 62 w 49331"/>
                  <a:gd name="connsiteY0" fmla="*/ 78647 h 78647"/>
                  <a:gd name="connsiteX1" fmla="*/ 157 w 49331"/>
                  <a:gd name="connsiteY1" fmla="*/ 25593 h 78647"/>
                  <a:gd name="connsiteX2" fmla="*/ 25970 w 49331"/>
                  <a:gd name="connsiteY2" fmla="*/ 66 h 78647"/>
                  <a:gd name="connsiteX3" fmla="*/ 48830 w 49331"/>
                  <a:gd name="connsiteY3" fmla="*/ 24736 h 78647"/>
                  <a:gd name="connsiteX4" fmla="*/ 62 w 49331"/>
                  <a:gd name="connsiteY4" fmla="*/ 78647 h 78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1" h="78647">
                    <a:moveTo>
                      <a:pt x="62" y="78647"/>
                    </a:moveTo>
                    <a:cubicBezTo>
                      <a:pt x="62" y="59883"/>
                      <a:pt x="-128" y="42738"/>
                      <a:pt x="157" y="25593"/>
                    </a:cubicBezTo>
                    <a:cubicBezTo>
                      <a:pt x="443" y="8925"/>
                      <a:pt x="11207" y="1019"/>
                      <a:pt x="25970" y="66"/>
                    </a:cubicBezTo>
                    <a:cubicBezTo>
                      <a:pt x="42163" y="-982"/>
                      <a:pt x="47306" y="10544"/>
                      <a:pt x="48830" y="24736"/>
                    </a:cubicBezTo>
                    <a:cubicBezTo>
                      <a:pt x="52164" y="55883"/>
                      <a:pt x="39210" y="71313"/>
                      <a:pt x="62" y="786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任意多边形: 形状 42"/>
              <p:cNvSpPr/>
              <p:nvPr/>
            </p:nvSpPr>
            <p:spPr>
              <a:xfrm>
                <a:off x="8293830" y="4204429"/>
                <a:ext cx="67306" cy="96924"/>
              </a:xfrm>
              <a:custGeom>
                <a:avLst/>
                <a:gdLst>
                  <a:gd name="connsiteX0" fmla="*/ 730 w 67306"/>
                  <a:gd name="connsiteY0" fmla="*/ 0 h 96924"/>
                  <a:gd name="connsiteX1" fmla="*/ 60071 w 67306"/>
                  <a:gd name="connsiteY1" fmla="*/ 57150 h 96924"/>
                  <a:gd name="connsiteX2" fmla="*/ 59499 w 67306"/>
                  <a:gd name="connsiteY2" fmla="*/ 91440 h 96924"/>
                  <a:gd name="connsiteX3" fmla="*/ 33781 w 67306"/>
                  <a:gd name="connsiteY3" fmla="*/ 85534 h 96924"/>
                  <a:gd name="connsiteX4" fmla="*/ 730 w 67306"/>
                  <a:gd name="connsiteY4" fmla="*/ 0 h 9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306" h="96924">
                    <a:moveTo>
                      <a:pt x="730" y="0"/>
                    </a:moveTo>
                    <a:cubicBezTo>
                      <a:pt x="22828" y="21146"/>
                      <a:pt x="41973" y="38671"/>
                      <a:pt x="60071" y="57150"/>
                    </a:cubicBezTo>
                    <a:cubicBezTo>
                      <a:pt x="70548" y="67913"/>
                      <a:pt x="69024" y="80581"/>
                      <a:pt x="59499" y="91440"/>
                    </a:cubicBezTo>
                    <a:cubicBezTo>
                      <a:pt x="48069" y="104394"/>
                      <a:pt x="41307" y="91059"/>
                      <a:pt x="33781" y="85534"/>
                    </a:cubicBezTo>
                    <a:cubicBezTo>
                      <a:pt x="6159" y="65722"/>
                      <a:pt x="-2794" y="38100"/>
                      <a:pt x="73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任意多边形: 形状 43"/>
              <p:cNvSpPr/>
              <p:nvPr/>
            </p:nvSpPr>
            <p:spPr>
              <a:xfrm>
                <a:off x="5006007" y="2514885"/>
                <a:ext cx="44189" cy="82402"/>
              </a:xfrm>
              <a:custGeom>
                <a:avLst/>
                <a:gdLst>
                  <a:gd name="connsiteX0" fmla="*/ 13476 w 44189"/>
                  <a:gd name="connsiteY0" fmla="*/ 0 h 82402"/>
                  <a:gd name="connsiteX1" fmla="*/ 27383 w 44189"/>
                  <a:gd name="connsiteY1" fmla="*/ 11335 h 82402"/>
                  <a:gd name="connsiteX2" fmla="*/ 44147 w 44189"/>
                  <a:gd name="connsiteY2" fmla="*/ 70676 h 82402"/>
                  <a:gd name="connsiteX3" fmla="*/ 33574 w 44189"/>
                  <a:gd name="connsiteY3" fmla="*/ 82296 h 82402"/>
                  <a:gd name="connsiteX4" fmla="*/ 11381 w 44189"/>
                  <a:gd name="connsiteY4" fmla="*/ 76962 h 82402"/>
                  <a:gd name="connsiteX5" fmla="*/ 4332 w 44189"/>
                  <a:gd name="connsiteY5" fmla="*/ 6953 h 82402"/>
                  <a:gd name="connsiteX6" fmla="*/ 13476 w 44189"/>
                  <a:gd name="connsiteY6" fmla="*/ 0 h 8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89" h="82402">
                    <a:moveTo>
                      <a:pt x="13476" y="0"/>
                    </a:moveTo>
                    <a:cubicBezTo>
                      <a:pt x="18810" y="4096"/>
                      <a:pt x="25859" y="6763"/>
                      <a:pt x="27383" y="11335"/>
                    </a:cubicBezTo>
                    <a:cubicBezTo>
                      <a:pt x="34050" y="30766"/>
                      <a:pt x="39670" y="50578"/>
                      <a:pt x="44147" y="70676"/>
                    </a:cubicBezTo>
                    <a:cubicBezTo>
                      <a:pt x="44814" y="73819"/>
                      <a:pt x="37575" y="82010"/>
                      <a:pt x="33574" y="82296"/>
                    </a:cubicBezTo>
                    <a:cubicBezTo>
                      <a:pt x="26240" y="82868"/>
                      <a:pt x="17191" y="81153"/>
                      <a:pt x="11381" y="76962"/>
                    </a:cubicBezTo>
                    <a:cubicBezTo>
                      <a:pt x="332" y="68961"/>
                      <a:pt x="-3954" y="18098"/>
                      <a:pt x="4332" y="6953"/>
                    </a:cubicBezTo>
                    <a:cubicBezTo>
                      <a:pt x="6237" y="4286"/>
                      <a:pt x="9666" y="2762"/>
                      <a:pt x="1347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任意多边形: 形状 44"/>
              <p:cNvSpPr/>
              <p:nvPr/>
            </p:nvSpPr>
            <p:spPr>
              <a:xfrm>
                <a:off x="4854245" y="2623565"/>
                <a:ext cx="42411" cy="80581"/>
              </a:xfrm>
              <a:custGeom>
                <a:avLst/>
                <a:gdLst>
                  <a:gd name="connsiteX0" fmla="*/ 19982 w 42411"/>
                  <a:gd name="connsiteY0" fmla="*/ 80581 h 80581"/>
                  <a:gd name="connsiteX1" fmla="*/ 4266 w 42411"/>
                  <a:gd name="connsiteY1" fmla="*/ 0 h 80581"/>
                  <a:gd name="connsiteX2" fmla="*/ 19982 w 42411"/>
                  <a:gd name="connsiteY2" fmla="*/ 80581 h 8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411" h="80581">
                    <a:moveTo>
                      <a:pt x="19982" y="80581"/>
                    </a:moveTo>
                    <a:cubicBezTo>
                      <a:pt x="-1354" y="55816"/>
                      <a:pt x="-3830" y="29242"/>
                      <a:pt x="4266" y="0"/>
                    </a:cubicBezTo>
                    <a:cubicBezTo>
                      <a:pt x="38937" y="28861"/>
                      <a:pt x="61511" y="50197"/>
                      <a:pt x="19982" y="805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任意多边形: 形状 45"/>
              <p:cNvSpPr/>
              <p:nvPr/>
            </p:nvSpPr>
            <p:spPr>
              <a:xfrm>
                <a:off x="5135212" y="4170254"/>
                <a:ext cx="50320" cy="56502"/>
              </a:xfrm>
              <a:custGeom>
                <a:avLst/>
                <a:gdLst>
                  <a:gd name="connsiteX0" fmla="*/ 0 w 50320"/>
                  <a:gd name="connsiteY0" fmla="*/ 362 h 56502"/>
                  <a:gd name="connsiteX1" fmla="*/ 49721 w 50320"/>
                  <a:gd name="connsiteY1" fmla="*/ 47892 h 56502"/>
                  <a:gd name="connsiteX2" fmla="*/ 29337 w 50320"/>
                  <a:gd name="connsiteY2" fmla="*/ 56369 h 56502"/>
                  <a:gd name="connsiteX3" fmla="*/ 0 w 50320"/>
                  <a:gd name="connsiteY3" fmla="*/ 362 h 56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20" h="56502">
                    <a:moveTo>
                      <a:pt x="0" y="362"/>
                    </a:moveTo>
                    <a:cubicBezTo>
                      <a:pt x="27051" y="-3353"/>
                      <a:pt x="54769" y="22174"/>
                      <a:pt x="49721" y="47892"/>
                    </a:cubicBezTo>
                    <a:cubicBezTo>
                      <a:pt x="48863" y="52082"/>
                      <a:pt x="35814" y="57417"/>
                      <a:pt x="29337" y="56369"/>
                    </a:cubicBezTo>
                    <a:cubicBezTo>
                      <a:pt x="9620" y="53035"/>
                      <a:pt x="1714" y="36176"/>
                      <a:pt x="0" y="3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房四宝+19984909+汉仪落花诗繁" descr="7b0a20202020227461726765744d6f64756c65223a20226b6f6e6c696e65666f6e7473220a7d0a"/>
            <p:cNvSpPr txBox="1"/>
            <p:nvPr/>
          </p:nvSpPr>
          <p:spPr>
            <a:xfrm>
              <a:off x="5288" y="3937"/>
              <a:ext cx="12581" cy="345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30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uFillTx/>
                  <a:latin typeface="汉仪落花诗繁" panose="00020600040101010101" charset="-122"/>
                  <a:ea typeface="汉仪落花诗繁" panose="00020600040101010101" charset="-122"/>
                  <a:sym typeface="汉仪游园体繁" panose="00020600040101010101" charset="-122"/>
                </a:rPr>
                <a:t>知人论世</a:t>
              </a:r>
              <a:endParaRPr lang="zh-CN" altLang="en-US" sz="103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uFillTx/>
                <a:latin typeface="汉仪落花诗繁" panose="00020600040101010101" charset="-122"/>
                <a:ea typeface="汉仪落花诗繁" panose="00020600040101010101" charset="-122"/>
                <a:sym typeface="汉仪游园体繁" panose="00020600040101010101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757680" y="988060"/>
            <a:ext cx="6701790" cy="526224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《史记》</a:t>
            </a:r>
            <a:r>
              <a:rPr lang="zh-CN" altLang="ja-JP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，</a:t>
            </a: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是西汉史学家司马迁撰写的纪传体史书，是中国历史上第一部纪传体通史，记载了上至上古传说中的黄帝时代，下至汉武帝太初四年间共3000多年的历史。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  <a:p>
            <a:pPr algn="l">
              <a:lnSpc>
                <a:spcPct val="150000"/>
              </a:lnSpc>
            </a:pPr>
            <a:r>
              <a:rPr lang="ja-JP" altLang="en-US" sz="2800">
                <a:latin typeface="【白扇】花落寄相思" panose="03000509000000000000" pitchFamily="65" charset="-122"/>
                <a:ea typeface="【白扇】花落寄相思" panose="03000509000000000000" pitchFamily="65" charset="-122"/>
              </a:rPr>
              <a:t> 《史记》被列为"二十四史"之首，与《汉书》、《后汉书》、《三国志》合称"前四史" ，被鲁迅誉为“史家之绝唱，无韵之离骚”。</a:t>
            </a:r>
            <a:endParaRPr lang="ja-JP" altLang="en-US" sz="2800">
              <a:latin typeface="【白扇】花落寄相思" panose="03000509000000000000" pitchFamily="65" charset="-122"/>
              <a:ea typeface="【白扇】花落寄相思" panose="03000509000000000000" pitchFamily="65" charset="-122"/>
            </a:endParaRPr>
          </a:p>
        </p:txBody>
      </p:sp>
      <p:pic>
        <p:nvPicPr>
          <p:cNvPr id="2" name="图片 1" descr="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180" y="1254760"/>
            <a:ext cx="3091180" cy="44831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i*1_4"/>
  <p:tag name="KSO_WM_UNIT_INDEX" val="1_4"/>
  <p:tag name="KSO_WM_UNIT_LAYERLEVEL" val="1_1"/>
  <p:tag name="KSO_WM_UNIT_LINE_FILL_TYPE" val="2"/>
  <p:tag name="KSO_WM_UNIT_LINE_FORE_SCHEMECOLOR_INDEX" val="13"/>
  <p:tag name="KSO_WM_UNIT_TEXT_FILL_FORE_SCHEMECOLOR_INDEX" val="13"/>
  <p:tag name="KSO_WM_UNIT_TEXT_FILL_TYPE" val="1"/>
  <p:tag name="KSO_WM_UNIT_TYPE" val="m_i"/>
</p:tagLst>
</file>

<file path=ppt/tags/tag1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7762_5*m_i*1_3"/>
  <p:tag name="KSO_WM_UNIT_INDEX" val="1_3"/>
  <p:tag name="KSO_WM_UNIT_LAYERLEVEL" val="1_1"/>
  <p:tag name="KSO_WM_UNIT_TYPE" val="m_i"/>
</p:tagLst>
</file>

<file path=ppt/tags/tag1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1_2"/>
  <p:tag name="KSO_WM_UNIT_INDEX" val="1_1_2"/>
  <p:tag name="KSO_WM_UNIT_LAYERLEVEL" val="1_1_1"/>
  <p:tag name="KSO_WM_UNIT_TEXT_FILL_FORE_SCHEMECOLOR_INDEX" val="14"/>
  <p:tag name="KSO_WM_UNIT_TEXT_FILL_TYPE" val="1"/>
  <p:tag name="KSO_WM_UNIT_TYPE" val="m_h_i"/>
</p:tagLst>
</file>

<file path=ppt/tags/tag1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1_1"/>
  <p:tag name="KSO_WM_UNIT_INDEX" val="1_1_1"/>
  <p:tag name="KSO_WM_UNIT_LAYERLEVEL" val="1_1_1"/>
  <p:tag name="KSO_WM_UNIT_TEXT_FILL_FORE_SCHEMECOLOR_INDEX" val="15"/>
  <p:tag name="KSO_WM_UNIT_TEXT_FILL_TYPE" val="1"/>
  <p:tag name="KSO_WM_UNIT_TYPE" val="m_h_x"/>
  <p:tag name="KSO_WM_UNIT_VALUE" val="47*47"/>
</p:tagLst>
</file>

<file path=ppt/tags/tag13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i*1_2"/>
  <p:tag name="KSO_WM_UNIT_INDEX" val="1_2"/>
  <p:tag name="KSO_WM_UNIT_LAYERLEVEL" val="1_1"/>
  <p:tag name="KSO_WM_UNIT_LINE_FILL_TYPE" val="2"/>
  <p:tag name="KSO_WM_UNIT_LINE_FORE_SCHEMECOLOR_INDEX" val="14"/>
  <p:tag name="KSO_WM_UNIT_TYPE" val="m_i"/>
</p:tagLst>
</file>

<file path=ppt/tags/tag1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i*1_1"/>
  <p:tag name="KSO_WM_UNIT_INDEX" val="1_1"/>
  <p:tag name="KSO_WM_UNIT_LAYERLEVEL" val="1_1"/>
  <p:tag name="KSO_WM_UNIT_LINE_FILL_TYPE" val="2"/>
  <p:tag name="KSO_WM_UNIT_LINE_FORE_SCHEMECOLOR_INDEX" val="14"/>
  <p:tag name="KSO_WM_UNIT_TYPE" val="m_i"/>
</p:tagLst>
</file>

<file path=ppt/tags/tag16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5"/>
  <p:tag name="KSO_WM_UNIT_TEXT_FILL_TYPE" val="1"/>
</p:tagLst>
</file>

<file path=ppt/tags/tag17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6_1"/>
  <p:tag name="KSO_WM_UNIT_INDEX" val="1_6_1"/>
  <p:tag name="KSO_WM_UNIT_LAYERLEVEL" val="1_1_1"/>
  <p:tag name="KSO_WM_UNIT_TEXT_FILL_FORE_SCHEMECOLOR_INDEX" val="14"/>
  <p:tag name="KSO_WM_UNIT_TEXT_FILL_TYPE" val="1"/>
  <p:tag name="KSO_WM_UNIT_TYPE" val="m_h_i"/>
</p:tagLst>
</file>

<file path=ppt/tags/tag1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6_1"/>
  <p:tag name="KSO_WM_UNIT_INDEX" val="1_6_1"/>
  <p:tag name="KSO_WM_UNIT_LAYERLEVEL" val="1_1_1"/>
  <p:tag name="KSO_WM_UNIT_TEXT_FILL_FORE_SCHEMECOLOR_INDEX" val="13"/>
  <p:tag name="KSO_WM_UNIT_TEXT_FILL_TYPE" val="1"/>
  <p:tag name="KSO_WM_UNIT_TYPE" val="m_h_x"/>
  <p:tag name="KSO_WM_UNIT_VALUE" val="113*114"/>
</p:tagLst>
</file>

<file path=ppt/tags/tag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7762_5*m_h_i*1_2_2"/>
  <p:tag name="KSO_WM_UNIT_INDEX" val="1_2_2"/>
  <p:tag name="KSO_WM_UNIT_LAYERLEVEL" val="1_1_1"/>
  <p:tag name="KSO_WM_UNIT_TEXT_FILL_FORE_SCHEMECOLOR_INDEX" val="14"/>
  <p:tag name="KSO_WM_UNIT_TEXT_FILL_TYPE" val="1"/>
  <p:tag name="KSO_WM_UNIT_TYPE" val="m_h_i"/>
</p:tagLst>
</file>

<file path=ppt/tags/tag20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3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5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6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6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i*1_4"/>
  <p:tag name="KSO_WM_UNIT_INDEX" val="1_4"/>
  <p:tag name="KSO_WM_UNIT_LAYERLEVEL" val="1_1"/>
  <p:tag name="KSO_WM_UNIT_LINE_FILL_TYPE" val="2"/>
  <p:tag name="KSO_WM_UNIT_LINE_FORE_SCHEMECOLOR_INDEX" val="13"/>
  <p:tag name="KSO_WM_UNIT_TEXT_FILL_FORE_SCHEMECOLOR_INDEX" val="13"/>
  <p:tag name="KSO_WM_UNIT_TEXT_FILL_TYPE" val="1"/>
  <p:tag name="KSO_WM_UNIT_TYPE" val="m_i"/>
</p:tagLst>
</file>

<file path=ppt/tags/tag2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7762_5*m_h_i*1_2_2"/>
  <p:tag name="KSO_WM_UNIT_INDEX" val="1_2_2"/>
  <p:tag name="KSO_WM_UNIT_LAYERLEVEL" val="1_1_1"/>
  <p:tag name="KSO_WM_UNIT_TEXT_FILL_FORE_SCHEMECOLOR_INDEX" val="14"/>
  <p:tag name="KSO_WM_UNIT_TEXT_FILL_TYPE" val="1"/>
  <p:tag name="KSO_WM_UNIT_TYPE" val="m_h_i"/>
</p:tagLst>
</file>

<file path=ppt/tags/tag2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2_1"/>
  <p:tag name="KSO_WM_UNIT_INDEX" val="1_2_1"/>
  <p:tag name="KSO_WM_UNIT_LAYERLEVEL" val="1_1_1"/>
  <p:tag name="KSO_WM_UNIT_TEXT_FILL_FORE_SCHEMECOLOR_INDEX" val="15"/>
  <p:tag name="KSO_WM_UNIT_TEXT_FILL_TYPE" val="1"/>
  <p:tag name="KSO_WM_UNIT_TYPE" val="m_h_x"/>
  <p:tag name="KSO_WM_UNIT_VALUE" val="78*78"/>
</p:tagLst>
</file>

<file path=ppt/tags/tag2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3_2"/>
  <p:tag name="KSO_WM_UNIT_INDEX" val="1_3_2"/>
  <p:tag name="KSO_WM_UNIT_LAYERLEVEL" val="1_1_1"/>
  <p:tag name="KSO_WM_UNIT_TEXT_FILL_FORE_SCHEMECOLOR_INDEX" val="14"/>
  <p:tag name="KSO_WM_UNIT_TEXT_FILL_TYPE" val="1"/>
  <p:tag name="KSO_WM_UNIT_TYPE" val="m_h_i"/>
</p:tagLst>
</file>

<file path=ppt/tags/tag2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3_1"/>
  <p:tag name="KSO_WM_UNIT_INDEX" val="1_3_1"/>
  <p:tag name="KSO_WM_UNIT_LAYERLEVEL" val="1_1_1"/>
  <p:tag name="KSO_WM_UNIT_TEXT_FILL_FORE_SCHEMECOLOR_INDEX" val="15"/>
  <p:tag name="KSO_WM_UNIT_TEXT_FILL_TYPE" val="1"/>
  <p:tag name="KSO_WM_UNIT_TYPE" val="m_h_x"/>
  <p:tag name="KSO_WM_UNIT_VALUE" val="66*66"/>
</p:tagLst>
</file>

<file path=ppt/tags/tag2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4_2"/>
  <p:tag name="KSO_WM_UNIT_INDEX" val="1_4_2"/>
  <p:tag name="KSO_WM_UNIT_LAYERLEVEL" val="1_1_1"/>
  <p:tag name="KSO_WM_UNIT_TEXT_FILL_FORE_SCHEMECOLOR_INDEX" val="14"/>
  <p:tag name="KSO_WM_UNIT_TEXT_FILL_TYPE" val="1"/>
  <p:tag name="KSO_WM_UNIT_TYPE" val="m_h_i"/>
</p:tagLst>
</file>

<file path=ppt/tags/tag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2_1"/>
  <p:tag name="KSO_WM_UNIT_INDEX" val="1_2_1"/>
  <p:tag name="KSO_WM_UNIT_LAYERLEVEL" val="1_1_1"/>
  <p:tag name="KSO_WM_UNIT_TEXT_FILL_FORE_SCHEMECOLOR_INDEX" val="15"/>
  <p:tag name="KSO_WM_UNIT_TEXT_FILL_TYPE" val="1"/>
  <p:tag name="KSO_WM_UNIT_TYPE" val="m_h_x"/>
  <p:tag name="KSO_WM_UNIT_VALUE" val="78*78"/>
</p:tagLst>
</file>

<file path=ppt/tags/tag3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4_1"/>
  <p:tag name="KSO_WM_UNIT_INDEX" val="1_4_1"/>
  <p:tag name="KSO_WM_UNIT_LAYERLEVEL" val="1_1_1"/>
  <p:tag name="KSO_WM_UNIT_TEXT_FILL_FORE_SCHEMECOLOR_INDEX" val="15"/>
  <p:tag name="KSO_WM_UNIT_TEXT_FILL_TYPE" val="1"/>
  <p:tag name="KSO_WM_UNIT_TYPE" val="m_h_x"/>
  <p:tag name="KSO_WM_UNIT_VALUE" val="78*78"/>
</p:tagLst>
</file>

<file path=ppt/tags/tag3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5_2"/>
  <p:tag name="KSO_WM_UNIT_INDEX" val="1_5_2"/>
  <p:tag name="KSO_WM_UNIT_LAYERLEVEL" val="1_1_1"/>
  <p:tag name="KSO_WM_UNIT_TEXT_FILL_FORE_SCHEMECOLOR_INDEX" val="14"/>
  <p:tag name="KSO_WM_UNIT_TEXT_FILL_TYPE" val="1"/>
  <p:tag name="KSO_WM_UNIT_TYPE" val="m_h_i"/>
</p:tagLst>
</file>

<file path=ppt/tags/tag3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5_1"/>
  <p:tag name="KSO_WM_UNIT_INDEX" val="1_5_1"/>
  <p:tag name="KSO_WM_UNIT_LAYERLEVEL" val="1_1_1"/>
  <p:tag name="KSO_WM_UNIT_TEXT_FILL_FORE_SCHEMECOLOR_INDEX" val="15"/>
  <p:tag name="KSO_WM_UNIT_TEXT_FILL_TYPE" val="1"/>
  <p:tag name="KSO_WM_UNIT_TYPE" val="m_h_x"/>
  <p:tag name="KSO_WM_UNIT_VALUE" val="78*78"/>
</p:tagLst>
</file>

<file path=ppt/tags/tag3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187762_5*m_i*1_3"/>
  <p:tag name="KSO_WM_UNIT_INDEX" val="1_3"/>
  <p:tag name="KSO_WM_UNIT_LAYERLEVEL" val="1_1"/>
  <p:tag name="KSO_WM_UNIT_TYPE" val="m_i"/>
</p:tagLst>
</file>

<file path=ppt/tags/tag3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1_2"/>
  <p:tag name="KSO_WM_UNIT_INDEX" val="1_1_2"/>
  <p:tag name="KSO_WM_UNIT_LAYERLEVEL" val="1_1_1"/>
  <p:tag name="KSO_WM_UNIT_TEXT_FILL_FORE_SCHEMECOLOR_INDEX" val="14"/>
  <p:tag name="KSO_WM_UNIT_TEXT_FILL_TYPE" val="1"/>
  <p:tag name="KSO_WM_UNIT_TYPE" val="m_h_i"/>
</p:tagLst>
</file>

<file path=ppt/tags/tag3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1_1"/>
  <p:tag name="KSO_WM_UNIT_INDEX" val="1_1_1"/>
  <p:tag name="KSO_WM_UNIT_LAYERLEVEL" val="1_1_1"/>
  <p:tag name="KSO_WM_UNIT_TEXT_FILL_FORE_SCHEMECOLOR_INDEX" val="15"/>
  <p:tag name="KSO_WM_UNIT_TEXT_FILL_TYPE" val="1"/>
  <p:tag name="KSO_WM_UNIT_TYPE" val="m_h_x"/>
  <p:tag name="KSO_WM_UNIT_VALUE" val="47*47"/>
</p:tagLst>
</file>

<file path=ppt/tags/tag36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i*1_2"/>
  <p:tag name="KSO_WM_UNIT_INDEX" val="1_2"/>
  <p:tag name="KSO_WM_UNIT_LAYERLEVEL" val="1_1"/>
  <p:tag name="KSO_WM_UNIT_LINE_FILL_TYPE" val="2"/>
  <p:tag name="KSO_WM_UNIT_LINE_FORE_SCHEMECOLOR_INDEX" val="14"/>
  <p:tag name="KSO_WM_UNIT_TYPE" val="m_i"/>
</p:tagLst>
</file>

<file path=ppt/tags/tag3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i*1_1"/>
  <p:tag name="KSO_WM_UNIT_INDEX" val="1_1"/>
  <p:tag name="KSO_WM_UNIT_LAYERLEVEL" val="1_1"/>
  <p:tag name="KSO_WM_UNIT_LINE_FILL_TYPE" val="2"/>
  <p:tag name="KSO_WM_UNIT_LINE_FORE_SCHEMECOLOR_INDEX" val="14"/>
  <p:tag name="KSO_WM_UNIT_TYPE" val="m_i"/>
</p:tagLst>
</file>

<file path=ppt/tags/tag39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5"/>
  <p:tag name="KSO_WM_UNIT_TEXT_FILL_TYPE" val="1"/>
</p:tagLst>
</file>

<file path=ppt/tags/tag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3_2"/>
  <p:tag name="KSO_WM_UNIT_INDEX" val="1_3_2"/>
  <p:tag name="KSO_WM_UNIT_LAYERLEVEL" val="1_1_1"/>
  <p:tag name="KSO_WM_UNIT_TEXT_FILL_FORE_SCHEMECOLOR_INDEX" val="14"/>
  <p:tag name="KSO_WM_UNIT_TEXT_FILL_TYPE" val="1"/>
  <p:tag name="KSO_WM_UNIT_TYPE" val="m_h_i"/>
</p:tagLst>
</file>

<file path=ppt/tags/tag40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6_1"/>
  <p:tag name="KSO_WM_UNIT_INDEX" val="1_6_1"/>
  <p:tag name="KSO_WM_UNIT_LAYERLEVEL" val="1_1_1"/>
  <p:tag name="KSO_WM_UNIT_TEXT_FILL_FORE_SCHEMECOLOR_INDEX" val="14"/>
  <p:tag name="KSO_WM_UNIT_TEXT_FILL_TYPE" val="1"/>
  <p:tag name="KSO_WM_UNIT_TYPE" val="m_h_i"/>
</p:tagLst>
</file>

<file path=ppt/tags/tag4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6_1"/>
  <p:tag name="KSO_WM_UNIT_INDEX" val="1_6_1"/>
  <p:tag name="KSO_WM_UNIT_LAYERLEVEL" val="1_1_1"/>
  <p:tag name="KSO_WM_UNIT_TEXT_FILL_FORE_SCHEMECOLOR_INDEX" val="13"/>
  <p:tag name="KSO_WM_UNIT_TEXT_FILL_TYPE" val="1"/>
  <p:tag name="KSO_WM_UNIT_TYPE" val="m_h_x"/>
  <p:tag name="KSO_WM_UNIT_VALUE" val="113*114"/>
</p:tagLst>
</file>

<file path=ppt/tags/tag43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3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5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6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6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5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5*m_h_a*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3*m_i*1_2"/>
  <p:tag name="KSO_WM_UNIT_INDEX" val="1_2"/>
  <p:tag name="KSO_WM_UNIT_LAYERLEVEL" val="1_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YPE" val="m_i"/>
  <p:tag name="KSO_WM_UNIT_USESOURCEFORMAT_APPLY" val="1"/>
</p:tagLst>
</file>

<file path=ppt/tags/tag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3_1"/>
  <p:tag name="KSO_WM_UNIT_INDEX" val="1_3_1"/>
  <p:tag name="KSO_WM_UNIT_LAYERLEVEL" val="1_1_1"/>
  <p:tag name="KSO_WM_UNIT_TEXT_FILL_FORE_SCHEMECOLOR_INDEX" val="15"/>
  <p:tag name="KSO_WM_UNIT_TEXT_FILL_TYPE" val="1"/>
  <p:tag name="KSO_WM_UNIT_TYPE" val="m_h_x"/>
  <p:tag name="KSO_WM_UNIT_VALUE" val="66*66"/>
</p:tagLst>
</file>

<file path=ppt/tags/tag5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87762_3*m_h_i*1_2_2"/>
  <p:tag name="KSO_WM_UNIT_INDEX" val="1_2_2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5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87762_3*m_h_x*1_2_1"/>
  <p:tag name="KSO_WM_UNIT_INDEX" val="1_2_1"/>
  <p:tag name="KSO_WM_UNIT_LAYERLEVEL" val="1_1_1"/>
  <p:tag name="KSO_WM_UNIT_TEXT_FILL_FORE_SCHEMECOLOR_INDEX" val="15"/>
  <p:tag name="KSO_WM_UNIT_TEXT_FILL_FORE_SCHEMECOLOR_INDEX_BRIGHTNESS" val="0"/>
  <p:tag name="KSO_WM_UNIT_TEXT_FILL_TYPE" val="1"/>
  <p:tag name="KSO_WM_UNIT_TYPE" val="m_h_x"/>
  <p:tag name="KSO_WM_UNIT_USESOURCEFORMAT_APPLY" val="1"/>
  <p:tag name="KSO_WM_UNIT_VALUE" val="78*78"/>
</p:tagLst>
</file>

<file path=ppt/tags/tag5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5"/>
  <p:tag name="KSO_WM_UNIT_FILL_TYPE" val="1"/>
  <p:tag name="KSO_WM_UNIT_HIGHLIGHT" val="0"/>
  <p:tag name="KSO_WM_UNIT_ID" val="diagram20187762_3*m_h_i*1_3_2"/>
  <p:tag name="KSO_WM_UNIT_INDEX" val="1_3_2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5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87762_3*m_h_x*1_3_1"/>
  <p:tag name="KSO_WM_UNIT_INDEX" val="1_3_1"/>
  <p:tag name="KSO_WM_UNIT_LAYERLEVEL" val="1_1_1"/>
  <p:tag name="KSO_WM_UNIT_TEXT_FILL_FORE_SCHEMECOLOR_INDEX" val="15"/>
  <p:tag name="KSO_WM_UNIT_TEXT_FILL_FORE_SCHEMECOLOR_INDEX_BRIGHTNESS" val="0"/>
  <p:tag name="KSO_WM_UNIT_TEXT_FILL_TYPE" val="1"/>
  <p:tag name="KSO_WM_UNIT_TYPE" val="m_h_x"/>
  <p:tag name="KSO_WM_UNIT_USESOURCEFORMAT_APPLY" val="1"/>
  <p:tag name="KSO_WM_UNIT_VALUE" val="66*66"/>
</p:tagLst>
</file>

<file path=ppt/tags/tag5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5"/>
  <p:tag name="KSO_WM_UNIT_FILL_TYPE" val="1"/>
  <p:tag name="KSO_WM_UNIT_HIGHLIGHT" val="0"/>
  <p:tag name="KSO_WM_UNIT_ID" val="diagram20187762_3*m_h_i*1_4_2"/>
  <p:tag name="KSO_WM_UNIT_INDEX" val="1_4_2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5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87762_3*m_h_x*1_4_1"/>
  <p:tag name="KSO_WM_UNIT_INDEX" val="1_4_1"/>
  <p:tag name="KSO_WM_UNIT_LAYERLEVEL" val="1_1_1"/>
  <p:tag name="KSO_WM_UNIT_TEXT_FILL_FORE_SCHEMECOLOR_INDEX" val="15"/>
  <p:tag name="KSO_WM_UNIT_TEXT_FILL_FORE_SCHEMECOLOR_INDEX_BRIGHTNESS" val="0"/>
  <p:tag name="KSO_WM_UNIT_TEXT_FILL_TYPE" val="1"/>
  <p:tag name="KSO_WM_UNIT_TYPE" val="m_h_x"/>
  <p:tag name="KSO_WM_UNIT_USESOURCEFORMAT_APPLY" val="1"/>
  <p:tag name="KSO_WM_UNIT_VALUE" val="78*78"/>
</p:tagLst>
</file>

<file path=ppt/tags/tag5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87762_3*m_i*1_1"/>
  <p:tag name="KSO_WM_UNIT_INDEX" val="1_1"/>
  <p:tag name="KSO_WM_UNIT_LAYERLEVEL" val="1_1"/>
  <p:tag name="KSO_WM_UNIT_TYPE" val="m_i"/>
  <p:tag name="KSO_WM_UNIT_USESOURCEFORMAT_APPLY" val="1"/>
</p:tagLst>
</file>

<file path=ppt/tags/tag5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5"/>
  <p:tag name="KSO_WM_UNIT_FILL_TYPE" val="1"/>
  <p:tag name="KSO_WM_UNIT_HIGHLIGHT" val="0"/>
  <p:tag name="KSO_WM_UNIT_ID" val="diagram20187762_3*m_h_i*1_1_2"/>
  <p:tag name="KSO_WM_UNIT_INDEX" val="1_1_2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5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87762_3*m_h_x*1_1_1"/>
  <p:tag name="KSO_WM_UNIT_INDEX" val="1_1_1"/>
  <p:tag name="KSO_WM_UNIT_LAYERLEVEL" val="1_1_1"/>
  <p:tag name="KSO_WM_UNIT_TEXT_FILL_FORE_SCHEMECOLOR_INDEX" val="15"/>
  <p:tag name="KSO_WM_UNIT_TEXT_FILL_FORE_SCHEMECOLOR_INDEX_BRIGHTNESS" val="0"/>
  <p:tag name="KSO_WM_UNIT_TEXT_FILL_TYPE" val="1"/>
  <p:tag name="KSO_WM_UNIT_TYPE" val="m_h_x"/>
  <p:tag name="KSO_WM_UNIT_USESOURCEFORMAT_APPLY" val="1"/>
  <p:tag name="KSO_WM_UNIT_VALUE" val="47*47"/>
</p:tagLst>
</file>

<file path=ppt/tags/tag59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3*m_h_a*1_2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FORE_SCHEMECOLOR_INDEX_BRIGHTNESS" val="0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4_2"/>
  <p:tag name="KSO_WM_UNIT_INDEX" val="1_4_2"/>
  <p:tag name="KSO_WM_UNIT_LAYERLEVEL" val="1_1_1"/>
  <p:tag name="KSO_WM_UNIT_TEXT_FILL_FORE_SCHEMECOLOR_INDEX" val="14"/>
  <p:tag name="KSO_WM_UNIT_TEXT_FILL_TYPE" val="1"/>
  <p:tag name="KSO_WM_UNIT_TYPE" val="m_h_i"/>
</p:tagLst>
</file>

<file path=ppt/tags/tag60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3*m_h_a*1_1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5"/>
  <p:tag name="KSO_WM_UNIT_TEXT_FILL_FORE_SCHEMECOLOR_INDEX_BRIGHTNESS" val="0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3*m_h_a*1_4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FORE_SCHEMECOLOR_INDEX_BRIGHTNESS" val="0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HIGHLIGHT" val="0"/>
  <p:tag name="KSO_WM_UNIT_ID" val="diagram20187762_3*m_h_a*1_3_1"/>
  <p:tag name="KSO_WM_UNIT_ISCONTENTSTITLE" val="0"/>
  <p:tag name="KSO_WM_UNIT_LAYERLEVEL" val="1_1_1"/>
  <p:tag name="KSO_WM_UNIT_NOCLEAR" val="0"/>
  <p:tag name="KSO_WM_UNIT_PRESET_TEXT" val="添加标题"/>
  <p:tag name="KSO_WM_UNIT_TEXT_FILL_FORE_SCHEMECOLOR_INDEX" val="13"/>
  <p:tag name="KSO_WM_UNIT_TEXT_FILL_FORE_SCHEMECOLOR_INDEX_BRIGHTNESS" val="0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SLIDE_ITEM_CNT" val="4"/>
</p:tagLst>
</file>

<file path=ppt/tags/tag6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JjOTQxYzhjODMyMDAzZmE0MDJkMWFkNmJlNDkwYTUifQ=="/>
</p:tagLst>
</file>

<file path=ppt/tags/tag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4_1"/>
  <p:tag name="KSO_WM_UNIT_INDEX" val="1_4_1"/>
  <p:tag name="KSO_WM_UNIT_LAYERLEVEL" val="1_1_1"/>
  <p:tag name="KSO_WM_UNIT_TEXT_FILL_FORE_SCHEMECOLOR_INDEX" val="15"/>
  <p:tag name="KSO_WM_UNIT_TEXT_FILL_TYPE" val="1"/>
  <p:tag name="KSO_WM_UNIT_TYPE" val="m_h_x"/>
  <p:tag name="KSO_WM_UNIT_VALUE" val="78*78"/>
</p:tagLst>
</file>

<file path=ppt/tags/tag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3"/>
  <p:tag name="KSO_WM_UNIT_FILL_TYPE" val="1"/>
  <p:tag name="KSO_WM_UNIT_HIGHLIGHT" val="0"/>
  <p:tag name="KSO_WM_UNIT_ID" val="diagram20187762_5*m_h_i*1_5_2"/>
  <p:tag name="KSO_WM_UNIT_INDEX" val="1_5_2"/>
  <p:tag name="KSO_WM_UNIT_LAYERLEVEL" val="1_1_1"/>
  <p:tag name="KSO_WM_UNIT_TEXT_FILL_FORE_SCHEMECOLOR_INDEX" val="14"/>
  <p:tag name="KSO_WM_UNIT_TEXT_FILL_TYPE" val="1"/>
  <p:tag name="KSO_WM_UNIT_TYPE" val="m_h_i"/>
</p:tagLst>
</file>

<file path=ppt/tags/tag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187762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187762_5*m_h_x*1_5_1"/>
  <p:tag name="KSO_WM_UNIT_INDEX" val="1_5_1"/>
  <p:tag name="KSO_WM_UNIT_LAYERLEVEL" val="1_1_1"/>
  <p:tag name="KSO_WM_UNIT_TEXT_FILL_FORE_SCHEMECOLOR_INDEX" val="15"/>
  <p:tag name="KSO_WM_UNIT_TEXT_FILL_TYPE" val="1"/>
  <p:tag name="KSO_WM_UNIT_TYPE" val="m_h_x"/>
  <p:tag name="KSO_WM_UNIT_VALUE" val="78*7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3744</Words>
  <Application>WPS 演示</Application>
  <PresentationFormat>宽屏</PresentationFormat>
  <Paragraphs>271</Paragraphs>
  <Slides>31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Wingdings</vt:lpstr>
      <vt:lpstr>华文行楷</vt:lpstr>
      <vt:lpstr>【白扇】花落寄相思</vt:lpstr>
      <vt:lpstr>楷体</vt:lpstr>
      <vt:lpstr>汉仪落花诗繁</vt:lpstr>
      <vt:lpstr>汉仪游园体繁</vt:lpstr>
      <vt:lpstr>等线</vt:lpstr>
      <vt:lpstr>微软雅黑</vt:lpstr>
      <vt:lpstr>Arial Unicode MS</vt:lpstr>
      <vt:lpstr>等线 Light</vt:lpstr>
      <vt:lpstr>Calibri</vt:lpstr>
      <vt:lpstr>Yu Gothic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长空飞云</cp:lastModifiedBy>
  <cp:revision>2</cp:revision>
  <dcterms:created xsi:type="dcterms:W3CDTF">2022-04-30T09:18:00Z</dcterms:created>
  <dcterms:modified xsi:type="dcterms:W3CDTF">2024-02-28T12:11:31Z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22A7B74E4B904FA59FEC927D7FD562F5_12</vt:lpwstr>
  </property>
  <property fmtid="{D5CDD505-2E9C-101B-9397-08002B2CF9AE}" pid="3" name="KSOProductBuildVer">
    <vt:lpwstr>2052-12.1.0.16250</vt:lpwstr>
  </property>
</Properties>
</file>