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3172" r:id="rId4"/>
    <p:sldId id="3171" r:id="rId5"/>
    <p:sldId id="3182" r:id="rId6"/>
    <p:sldId id="3180" r:id="rId7"/>
    <p:sldId id="3181" r:id="rId9"/>
    <p:sldId id="3179" r:id="rId10"/>
    <p:sldId id="3169" r:id="rId11"/>
    <p:sldId id="3132" r:id="rId12"/>
    <p:sldId id="3133" r:id="rId13"/>
    <p:sldId id="3183"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DE6"/>
    <a:srgbClr val="F8F8F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90" d="100"/>
          <a:sy n="90" d="100"/>
        </p:scale>
        <p:origin x="108"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9798D5-ECDB-4134-A997-B4BE61C8B45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202FD-EBE4-4338-A1A2-BF5C2E0606D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noChangeArrowheads="1"/>
          </p:cNvSpPr>
          <p:nvPr>
            <p:ph type="sldImg" idx="4294967295"/>
          </p:nvPr>
        </p:nvSpPr>
        <p:spPr>
          <a:ln>
            <a:miter lim="800000"/>
          </a:ln>
        </p:spPr>
      </p:sp>
      <p:sp>
        <p:nvSpPr>
          <p:cNvPr id="31746" name="备注占位符 2"/>
          <p:cNvSpPr>
            <a:spLocks noGrp="1" noChangeArrowheads="1"/>
          </p:cNvSpPr>
          <p:nvPr>
            <p:ph type="body" idx="4294967295"/>
          </p:nvPr>
        </p:nvSpPr>
        <p:spPr/>
        <p:txBody>
          <a:bodyPr/>
          <a:lstStyle/>
          <a:p>
            <a:endParaRPr lang="zh-CN" altLang="en-US"/>
          </a:p>
        </p:txBody>
      </p:sp>
      <p:sp>
        <p:nvSpPr>
          <p:cNvPr id="3174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marL="30257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34829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9401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43973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A27CE34D-609E-4196-9B91-BC3F7558A01E}"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宋体"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noChangeArrowheads="1"/>
          </p:cNvSpPr>
          <p:nvPr>
            <p:ph type="sldImg" idx="4294967295"/>
          </p:nvPr>
        </p:nvSpPr>
        <p:spPr>
          <a:ln>
            <a:miter lim="800000"/>
          </a:ln>
        </p:spPr>
      </p:sp>
      <p:sp>
        <p:nvSpPr>
          <p:cNvPr id="31746" name="备注占位符 2"/>
          <p:cNvSpPr>
            <a:spLocks noGrp="1" noChangeArrowheads="1"/>
          </p:cNvSpPr>
          <p:nvPr>
            <p:ph type="body" idx="4294967295"/>
          </p:nvPr>
        </p:nvSpPr>
        <p:spPr/>
        <p:txBody>
          <a:bodyPr/>
          <a:lstStyle/>
          <a:p>
            <a:endParaRPr lang="zh-CN" altLang="en-US"/>
          </a:p>
        </p:txBody>
      </p:sp>
      <p:sp>
        <p:nvSpPr>
          <p:cNvPr id="3174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marL="30257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34829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9401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43973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A27CE34D-609E-4196-9B91-BC3F7558A01E}"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宋体"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幻灯片图像占位符 1"/>
          <p:cNvSpPr>
            <a:spLocks noGrp="1" noRot="1" noChangeAspect="1" noChangeArrowheads="1"/>
          </p:cNvSpPr>
          <p:nvPr>
            <p:ph type="sldImg" idx="4294967295"/>
          </p:nvPr>
        </p:nvSpPr>
        <p:spPr>
          <a:ln>
            <a:miter lim="800000"/>
          </a:ln>
        </p:spPr>
      </p:sp>
      <p:sp>
        <p:nvSpPr>
          <p:cNvPr id="48130" name="备注占位符 2"/>
          <p:cNvSpPr>
            <a:spLocks noGrp="1" noChangeArrowheads="1"/>
          </p:cNvSpPr>
          <p:nvPr>
            <p:ph type="body" idx="4294967295"/>
          </p:nvPr>
        </p:nvSpPr>
        <p:spPr/>
        <p:txBody>
          <a:bodyPr/>
          <a:lstStyle/>
          <a:p>
            <a:endParaRPr lang="zh-CN" altLang="en-US"/>
          </a:p>
        </p:txBody>
      </p:sp>
      <p:sp>
        <p:nvSpPr>
          <p:cNvPr id="48131"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marL="30257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34829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9401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43973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E36C1E82-9467-4CFF-AF43-6944B58584BC}"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宋体"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noChangeArrowheads="1"/>
          </p:cNvSpPr>
          <p:nvPr>
            <p:ph type="sldImg" idx="4294967295"/>
          </p:nvPr>
        </p:nvSpPr>
        <p:spPr>
          <a:ln>
            <a:miter lim="800000"/>
          </a:ln>
        </p:spPr>
      </p:sp>
      <p:sp>
        <p:nvSpPr>
          <p:cNvPr id="15362" name="备注占位符 2"/>
          <p:cNvSpPr>
            <a:spLocks noGrp="1" noChangeArrowheads="1"/>
          </p:cNvSpPr>
          <p:nvPr>
            <p:ph type="body" idx="4294967295"/>
          </p:nvPr>
        </p:nvSpPr>
        <p:spPr/>
        <p:txBody>
          <a:bodyPr/>
          <a:lstStyle/>
          <a:p>
            <a:endParaRPr lang="zh-CN" altLang="en-US"/>
          </a:p>
        </p:txBody>
      </p:sp>
      <p:sp>
        <p:nvSpPr>
          <p:cNvPr id="15363"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marL="30257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34829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9401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43973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747B0332-0E05-48D2-AC33-0ED92C36D168}"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宋体"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noChangeArrowheads="1"/>
          </p:cNvSpPr>
          <p:nvPr>
            <p:ph type="sldImg" idx="4294967295"/>
          </p:nvPr>
        </p:nvSpPr>
        <p:spPr>
          <a:ln>
            <a:miter lim="800000"/>
          </a:ln>
        </p:spPr>
      </p:sp>
      <p:sp>
        <p:nvSpPr>
          <p:cNvPr id="17410" name="备注占位符 2"/>
          <p:cNvSpPr>
            <a:spLocks noGrp="1" noChangeArrowheads="1"/>
          </p:cNvSpPr>
          <p:nvPr>
            <p:ph type="body" idx="4294967295"/>
          </p:nvPr>
        </p:nvSpPr>
        <p:spPr/>
        <p:txBody>
          <a:bodyPr/>
          <a:lstStyle/>
          <a:p>
            <a:endParaRPr lang="zh-CN" altLang="en-US"/>
          </a:p>
        </p:txBody>
      </p:sp>
      <p:sp>
        <p:nvSpPr>
          <p:cNvPr id="17411"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marL="30257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34829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9401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4397375" indent="-7397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r" defTabSz="914400" rtl="0" eaLnBrk="1" fontAlgn="base" latinLnBrk="0" hangingPunct="1">
              <a:lnSpc>
                <a:spcPct val="100000"/>
              </a:lnSpc>
              <a:spcBef>
                <a:spcPct val="0"/>
              </a:spcBef>
              <a:spcAft>
                <a:spcPct val="0"/>
              </a:spcAft>
              <a:buClrTx/>
              <a:buSzTx/>
              <a:buFontTx/>
              <a:buNone/>
              <a:defRPr/>
            </a:pPr>
            <a:fld id="{AB73BD67-F1D0-47FB-B413-3CEA971F450A}"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4E0C5B1A-64C1-4FF8-ADEA-6438CE16628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D25E615-2282-471C-A7F8-3A65FD0A2C0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C5B1A-64C1-4FF8-ADEA-6438CE16628B}"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25E615-2282-471C-A7F8-3A65FD0A2C05}" type="slidenum">
              <a:rPr lang="zh-CN" altLang="en-US" smtClean="0"/>
            </a:fld>
            <a:endParaRPr lang="zh-CN" altLang="en-US"/>
          </a:p>
        </p:txBody>
      </p:sp>
      <p:pic>
        <p:nvPicPr>
          <p:cNvPr id="10" name="图片 1" descr="6817051_105955344134_2"/>
          <p:cNvPicPr>
            <a:picLocks noChangeAspect="1" noChangeArrowheads="1"/>
          </p:cNvPicPr>
          <p:nvPr userDrawn="1"/>
        </p:nvPicPr>
        <p:blipFill rotWithShape="1">
          <a:blip r:embed="rId12">
            <a:extLst>
              <a:ext uri="{28A0092B-C50C-407E-A947-70E740481C1C}">
                <a14:useLocalDpi xmlns:a14="http://schemas.microsoft.com/office/drawing/2010/main" val="0"/>
              </a:ext>
            </a:extLst>
          </a:blip>
          <a:srcRect t="217"/>
          <a:stretch>
            <a:fillRect/>
          </a:stretch>
        </p:blipFill>
        <p:spPr bwMode="auto">
          <a:xfrm>
            <a:off x="-3010" y="0"/>
            <a:ext cx="12188990" cy="6844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文本框 11"/>
          <p:cNvSpPr txBox="1"/>
          <p:nvPr userDrawn="1"/>
        </p:nvSpPr>
        <p:spPr>
          <a:xfrm>
            <a:off x="-110654" y="-143215"/>
            <a:ext cx="12296634" cy="7325319"/>
          </a:xfrm>
          <a:prstGeom prst="rect">
            <a:avLst/>
          </a:prstGeom>
          <a:solidFill>
            <a:srgbClr val="F8F8F8">
              <a:alpha val="80000"/>
            </a:srgbClr>
          </a:solidFill>
        </p:spPr>
        <p:txBody>
          <a:bodyPr wrap="square" rtlCol="0">
            <a:spAutoFit/>
          </a:bodyPr>
          <a:lstStyle/>
          <a:p>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p:cNvSpPr>
            <a:spLocks noGrp="1" noRot="1" noChangeAspect="1" noMove="1" noResize="1" noEditPoints="1" noAdjustHandles="1" noChangeArrowheads="1" noChangeShapeType="1" noTextEdit="1"/>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a:spLocks noGrp="1" noRot="1" noChangeAspect="1" noMove="1" noResize="1" noEditPoints="1" noAdjustHandles="1" noChangeArrowheads="1" noChangeShapeType="1" noTextEdit="1"/>
          </p:cNvSpPr>
          <p:nvPr/>
        </p:nvSpPr>
        <p:spPr>
          <a:xfrm>
            <a:off x="0" y="4080681"/>
            <a:ext cx="12192000" cy="2777318"/>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图片 1" descr="6817051_105955344134_2"/>
          <p:cNvPicPr>
            <a:picLocks noChangeAspect="1" noChangeArrowheads="1"/>
          </p:cNvPicPr>
          <p:nvPr/>
        </p:nvPicPr>
        <p:blipFill rotWithShape="1">
          <a:blip r:embed="rId1">
            <a:extLst>
              <a:ext uri="{28A0092B-C50C-407E-A947-70E740481C1C}">
                <a14:useLocalDpi xmlns:a14="http://schemas.microsoft.com/office/drawing/2010/main" val="0"/>
              </a:ext>
            </a:extLst>
          </a:blip>
          <a:srcRect t="11067"/>
          <a:stretch>
            <a:fillRect/>
          </a:stretch>
        </p:blipFill>
        <p:spPr bwMode="auto">
          <a:xfrm>
            <a:off x="1" y="1"/>
            <a:ext cx="12191999" cy="6858000"/>
          </a:xfrm>
          <a:custGeom>
            <a:avLst/>
            <a:gdLst/>
            <a:ahLst/>
            <a:cxnLst/>
            <a:rect l="l" t="t" r="r" b="b"/>
            <a:pathLst>
              <a:path w="12191999" h="6842601">
                <a:moveTo>
                  <a:pt x="0" y="0"/>
                </a:moveTo>
                <a:lnTo>
                  <a:pt x="12191999" y="0"/>
                </a:lnTo>
                <a:lnTo>
                  <a:pt x="12191999" y="6842601"/>
                </a:lnTo>
                <a:lnTo>
                  <a:pt x="10316981" y="6842601"/>
                </a:lnTo>
                <a:cubicBezTo>
                  <a:pt x="10312796" y="6835189"/>
                  <a:pt x="10163183" y="6730124"/>
                  <a:pt x="10158998" y="6722712"/>
                </a:cubicBezTo>
                <a:cubicBezTo>
                  <a:pt x="10120278" y="6678190"/>
                  <a:pt x="10156462" y="6716223"/>
                  <a:pt x="10090349" y="6671420"/>
                </a:cubicBezTo>
                <a:cubicBezTo>
                  <a:pt x="10043032" y="6655694"/>
                  <a:pt x="9995855" y="6551879"/>
                  <a:pt x="9955425" y="6498018"/>
                </a:cubicBezTo>
                <a:cubicBezTo>
                  <a:pt x="9939618" y="6480021"/>
                  <a:pt x="9915110" y="6461677"/>
                  <a:pt x="9891265" y="6454528"/>
                </a:cubicBezTo>
                <a:cubicBezTo>
                  <a:pt x="9868239" y="6464957"/>
                  <a:pt x="9865423" y="6431640"/>
                  <a:pt x="9848227" y="6426063"/>
                </a:cubicBezTo>
                <a:cubicBezTo>
                  <a:pt x="9838059" y="6433162"/>
                  <a:pt x="9815047" y="6410348"/>
                  <a:pt x="9812354" y="6399604"/>
                </a:cubicBezTo>
                <a:cubicBezTo>
                  <a:pt x="9825285" y="6377997"/>
                  <a:pt x="9725923" y="6372757"/>
                  <a:pt x="9725915" y="6356381"/>
                </a:cubicBezTo>
                <a:cubicBezTo>
                  <a:pt x="9696279" y="6348066"/>
                  <a:pt x="9591199" y="6354143"/>
                  <a:pt x="9575033" y="6325258"/>
                </a:cubicBezTo>
                <a:cubicBezTo>
                  <a:pt x="9516434" y="6303128"/>
                  <a:pt x="9441613" y="6276805"/>
                  <a:pt x="9415626" y="6271777"/>
                </a:cubicBezTo>
                <a:cubicBezTo>
                  <a:pt x="9378293" y="6313495"/>
                  <a:pt x="9281935" y="6171365"/>
                  <a:pt x="9171493" y="6150430"/>
                </a:cubicBezTo>
                <a:cubicBezTo>
                  <a:pt x="9155426" y="6152396"/>
                  <a:pt x="9147439" y="6151015"/>
                  <a:pt x="9146018" y="6139864"/>
                </a:cubicBezTo>
                <a:cubicBezTo>
                  <a:pt x="9112029" y="6132441"/>
                  <a:pt x="9087339" y="6101138"/>
                  <a:pt x="9059635" y="6109957"/>
                </a:cubicBezTo>
                <a:cubicBezTo>
                  <a:pt x="9024424" y="6092144"/>
                  <a:pt x="9043048" y="6078417"/>
                  <a:pt x="9010911" y="6064789"/>
                </a:cubicBezTo>
                <a:lnTo>
                  <a:pt x="8866811" y="6028191"/>
                </a:lnTo>
                <a:cubicBezTo>
                  <a:pt x="8846465" y="6021172"/>
                  <a:pt x="8825221" y="6000527"/>
                  <a:pt x="8804584" y="5994237"/>
                </a:cubicBezTo>
                <a:lnTo>
                  <a:pt x="8783071" y="5990448"/>
                </a:lnTo>
                <a:lnTo>
                  <a:pt x="8770456" y="5978060"/>
                </a:lnTo>
                <a:cubicBezTo>
                  <a:pt x="8764772" y="5975259"/>
                  <a:pt x="8757695" y="5974720"/>
                  <a:pt x="8748297" y="5978070"/>
                </a:cubicBezTo>
                <a:cubicBezTo>
                  <a:pt x="8730344" y="5973495"/>
                  <a:pt x="8679808" y="5955894"/>
                  <a:pt x="8662742" y="5950603"/>
                </a:cubicBezTo>
                <a:lnTo>
                  <a:pt x="8645902" y="5946326"/>
                </a:lnTo>
                <a:lnTo>
                  <a:pt x="8638176" y="5938358"/>
                </a:lnTo>
                <a:cubicBezTo>
                  <a:pt x="8625897" y="5932642"/>
                  <a:pt x="8594811" y="5922073"/>
                  <a:pt x="8572224" y="5912032"/>
                </a:cubicBezTo>
                <a:cubicBezTo>
                  <a:pt x="8553809" y="5897782"/>
                  <a:pt x="8529845" y="5886100"/>
                  <a:pt x="8502655" y="5878114"/>
                </a:cubicBezTo>
                <a:cubicBezTo>
                  <a:pt x="8496990" y="5883034"/>
                  <a:pt x="8489611" y="5872566"/>
                  <a:pt x="8485159" y="5869819"/>
                </a:cubicBezTo>
                <a:cubicBezTo>
                  <a:pt x="8483457" y="5873482"/>
                  <a:pt x="8471232" y="5872664"/>
                  <a:pt x="8468539" y="5868711"/>
                </a:cubicBezTo>
                <a:cubicBezTo>
                  <a:pt x="8389167" y="5836352"/>
                  <a:pt x="8421742" y="5881497"/>
                  <a:pt x="8379810" y="5849376"/>
                </a:cubicBezTo>
                <a:cubicBezTo>
                  <a:pt x="8371729" y="5846373"/>
                  <a:pt x="8364483" y="5846766"/>
                  <a:pt x="8357758" y="5848601"/>
                </a:cubicBezTo>
                <a:lnTo>
                  <a:pt x="8315264" y="5836192"/>
                </a:lnTo>
                <a:cubicBezTo>
                  <a:pt x="8299077" y="5829531"/>
                  <a:pt x="8281671" y="5824011"/>
                  <a:pt x="8263455" y="5819793"/>
                </a:cubicBezTo>
                <a:cubicBezTo>
                  <a:pt x="8257386" y="5826849"/>
                  <a:pt x="8245582" y="5813448"/>
                  <a:pt x="8239287" y="5810141"/>
                </a:cubicBezTo>
                <a:cubicBezTo>
                  <a:pt x="8237965" y="5815186"/>
                  <a:pt x="8222226" y="5815108"/>
                  <a:pt x="8217888" y="5810039"/>
                </a:cubicBezTo>
                <a:cubicBezTo>
                  <a:pt x="8109447" y="5773303"/>
                  <a:pt x="8161302" y="5831037"/>
                  <a:pt x="8100547" y="5791517"/>
                </a:cubicBezTo>
                <a:cubicBezTo>
                  <a:pt x="8089574" y="5788167"/>
                  <a:pt x="8080448" y="5789295"/>
                  <a:pt x="8072316" y="5792309"/>
                </a:cubicBezTo>
                <a:lnTo>
                  <a:pt x="8056967" y="5800648"/>
                </a:lnTo>
                <a:lnTo>
                  <a:pt x="8047885" y="5795270"/>
                </a:lnTo>
                <a:cubicBezTo>
                  <a:pt x="8010204" y="5788738"/>
                  <a:pt x="7996426" y="5797608"/>
                  <a:pt x="7977128" y="5783189"/>
                </a:cubicBezTo>
                <a:cubicBezTo>
                  <a:pt x="7943466" y="5775577"/>
                  <a:pt x="7904823" y="5770953"/>
                  <a:pt x="7874392" y="5763715"/>
                </a:cubicBezTo>
                <a:cubicBezTo>
                  <a:pt x="7860337" y="5743777"/>
                  <a:pt x="7817541" y="5748989"/>
                  <a:pt x="7794543" y="5739759"/>
                </a:cubicBezTo>
                <a:cubicBezTo>
                  <a:pt x="7784688" y="5731467"/>
                  <a:pt x="7776709" y="5729004"/>
                  <a:pt x="7763762" y="5734031"/>
                </a:cubicBezTo>
                <a:cubicBezTo>
                  <a:pt x="7718781" y="5694154"/>
                  <a:pt x="7732231" y="5727368"/>
                  <a:pt x="7685889" y="5707234"/>
                </a:cubicBezTo>
                <a:cubicBezTo>
                  <a:pt x="7646521" y="5687607"/>
                  <a:pt x="7600389" y="5671470"/>
                  <a:pt x="7566744" y="5634586"/>
                </a:cubicBezTo>
                <a:cubicBezTo>
                  <a:pt x="7561306" y="5624813"/>
                  <a:pt x="7543589" y="5618525"/>
                  <a:pt x="7527170" y="5620542"/>
                </a:cubicBezTo>
                <a:cubicBezTo>
                  <a:pt x="7524343" y="5620889"/>
                  <a:pt x="7521664" y="5621475"/>
                  <a:pt x="7519214" y="5622280"/>
                </a:cubicBezTo>
                <a:cubicBezTo>
                  <a:pt x="7500062" y="5596964"/>
                  <a:pt x="7480476" y="5604337"/>
                  <a:pt x="7473157" y="5588143"/>
                </a:cubicBezTo>
                <a:cubicBezTo>
                  <a:pt x="7433415" y="5574859"/>
                  <a:pt x="7395118" y="5582388"/>
                  <a:pt x="7388000" y="5568063"/>
                </a:cubicBezTo>
                <a:cubicBezTo>
                  <a:pt x="7366403" y="5564920"/>
                  <a:pt x="7332262" y="5573848"/>
                  <a:pt x="7320876" y="5557698"/>
                </a:cubicBezTo>
                <a:cubicBezTo>
                  <a:pt x="7314891" y="5568111"/>
                  <a:pt x="7299319" y="5544964"/>
                  <a:pt x="7284480" y="5549820"/>
                </a:cubicBezTo>
                <a:cubicBezTo>
                  <a:pt x="7273570" y="5554430"/>
                  <a:pt x="7266301" y="5548483"/>
                  <a:pt x="7256619" y="5546379"/>
                </a:cubicBezTo>
                <a:cubicBezTo>
                  <a:pt x="7242503" y="5549088"/>
                  <a:pt x="7202543" y="5533379"/>
                  <a:pt x="7193112" y="5525289"/>
                </a:cubicBezTo>
                <a:cubicBezTo>
                  <a:pt x="7172259" y="5499151"/>
                  <a:pt x="7108617" y="5505485"/>
                  <a:pt x="7090943" y="5485177"/>
                </a:cubicBezTo>
                <a:cubicBezTo>
                  <a:pt x="7083637" y="5481419"/>
                  <a:pt x="7076140" y="5479148"/>
                  <a:pt x="7068566" y="5477809"/>
                </a:cubicBezTo>
                <a:lnTo>
                  <a:pt x="7023035" y="5476595"/>
                </a:lnTo>
                <a:lnTo>
                  <a:pt x="7001197" y="5476163"/>
                </a:lnTo>
                <a:cubicBezTo>
                  <a:pt x="7016126" y="5454256"/>
                  <a:pt x="6943549" y="5466815"/>
                  <a:pt x="6967472" y="5451057"/>
                </a:cubicBezTo>
                <a:cubicBezTo>
                  <a:pt x="6931240" y="5443544"/>
                  <a:pt x="6920843" y="5429649"/>
                  <a:pt x="6883334" y="5418880"/>
                </a:cubicBezTo>
                <a:lnTo>
                  <a:pt x="6742417" y="5386446"/>
                </a:lnTo>
                <a:cubicBezTo>
                  <a:pt x="6690532" y="5366095"/>
                  <a:pt x="6665174" y="5364632"/>
                  <a:pt x="6618315" y="5353085"/>
                </a:cubicBezTo>
                <a:cubicBezTo>
                  <a:pt x="6581698" y="5304210"/>
                  <a:pt x="6547395" y="5315779"/>
                  <a:pt x="6521050" y="5283194"/>
                </a:cubicBezTo>
                <a:cubicBezTo>
                  <a:pt x="6469114" y="5268862"/>
                  <a:pt x="6472597" y="5253957"/>
                  <a:pt x="6414460" y="5253832"/>
                </a:cubicBezTo>
                <a:lnTo>
                  <a:pt x="6362535" y="5220502"/>
                </a:lnTo>
                <a:cubicBezTo>
                  <a:pt x="6350866" y="5213881"/>
                  <a:pt x="6347641" y="5215777"/>
                  <a:pt x="6344443" y="5214103"/>
                </a:cubicBezTo>
                <a:lnTo>
                  <a:pt x="6343344" y="5210454"/>
                </a:lnTo>
                <a:lnTo>
                  <a:pt x="6333344" y="5205307"/>
                </a:lnTo>
                <a:lnTo>
                  <a:pt x="6315602" y="5193288"/>
                </a:lnTo>
                <a:lnTo>
                  <a:pt x="6310442" y="5192802"/>
                </a:lnTo>
                <a:lnTo>
                  <a:pt x="6280815" y="5177420"/>
                </a:lnTo>
                <a:lnTo>
                  <a:pt x="6279533" y="5178045"/>
                </a:lnTo>
                <a:cubicBezTo>
                  <a:pt x="6275980" y="5179097"/>
                  <a:pt x="6272084" y="5179212"/>
                  <a:pt x="6267362" y="5177370"/>
                </a:cubicBezTo>
                <a:cubicBezTo>
                  <a:pt x="6261796" y="5192470"/>
                  <a:pt x="6259530" y="5180933"/>
                  <a:pt x="6246095" y="5174167"/>
                </a:cubicBezTo>
                <a:lnTo>
                  <a:pt x="6155252" y="5161201"/>
                </a:lnTo>
                <a:lnTo>
                  <a:pt x="6148525" y="5158442"/>
                </a:lnTo>
                <a:lnTo>
                  <a:pt x="6148187" y="5158573"/>
                </a:lnTo>
                <a:cubicBezTo>
                  <a:pt x="6146292" y="5158370"/>
                  <a:pt x="6143916" y="5157611"/>
                  <a:pt x="6140686" y="5156032"/>
                </a:cubicBezTo>
                <a:lnTo>
                  <a:pt x="6136260" y="5153413"/>
                </a:lnTo>
                <a:lnTo>
                  <a:pt x="6123208" y="5148061"/>
                </a:lnTo>
                <a:lnTo>
                  <a:pt x="6117367" y="5147451"/>
                </a:lnTo>
                <a:lnTo>
                  <a:pt x="5957305" y="5146062"/>
                </a:lnTo>
                <a:cubicBezTo>
                  <a:pt x="5920540" y="5140405"/>
                  <a:pt x="5887096" y="5142015"/>
                  <a:pt x="5857259" y="5132052"/>
                </a:cubicBezTo>
                <a:cubicBezTo>
                  <a:pt x="5843335" y="5135303"/>
                  <a:pt x="5830921" y="5135493"/>
                  <a:pt x="5821375" y="5125606"/>
                </a:cubicBezTo>
                <a:cubicBezTo>
                  <a:pt x="5786501" y="5122615"/>
                  <a:pt x="5775399" y="5132648"/>
                  <a:pt x="5755916" y="5120171"/>
                </a:cubicBezTo>
                <a:cubicBezTo>
                  <a:pt x="5732132" y="5135438"/>
                  <a:pt x="5732735" y="5128211"/>
                  <a:pt x="5725007" y="5121437"/>
                </a:cubicBezTo>
                <a:lnTo>
                  <a:pt x="5723810" y="5120848"/>
                </a:lnTo>
                <a:lnTo>
                  <a:pt x="5720531" y="5123048"/>
                </a:lnTo>
                <a:lnTo>
                  <a:pt x="5714794" y="5123371"/>
                </a:lnTo>
                <a:lnTo>
                  <a:pt x="5700141" y="5120131"/>
                </a:lnTo>
                <a:lnTo>
                  <a:pt x="5694799" y="5118234"/>
                </a:lnTo>
                <a:cubicBezTo>
                  <a:pt x="5691058" y="5117179"/>
                  <a:pt x="5688491" y="5116804"/>
                  <a:pt x="5686627" y="5116903"/>
                </a:cubicBezTo>
                <a:lnTo>
                  <a:pt x="5686371" y="5117086"/>
                </a:lnTo>
                <a:lnTo>
                  <a:pt x="5678818" y="5115416"/>
                </a:lnTo>
                <a:cubicBezTo>
                  <a:pt x="5666199" y="5112102"/>
                  <a:pt x="5654035" y="5108410"/>
                  <a:pt x="5642547" y="5104511"/>
                </a:cubicBezTo>
                <a:cubicBezTo>
                  <a:pt x="5629444" y="5114945"/>
                  <a:pt x="5588783" y="5093343"/>
                  <a:pt x="5587979" y="5116963"/>
                </a:cubicBezTo>
                <a:cubicBezTo>
                  <a:pt x="5572317" y="5112380"/>
                  <a:pt x="5564904" y="5101292"/>
                  <a:pt x="5566635" y="5117158"/>
                </a:cubicBezTo>
                <a:cubicBezTo>
                  <a:pt x="5561375" y="5116079"/>
                  <a:pt x="5557787" y="5116811"/>
                  <a:pt x="5554952" y="5118417"/>
                </a:cubicBezTo>
                <a:lnTo>
                  <a:pt x="5554039" y="5119241"/>
                </a:lnTo>
                <a:lnTo>
                  <a:pt x="5514253" y="5109018"/>
                </a:lnTo>
                <a:lnTo>
                  <a:pt x="5492156" y="5099904"/>
                </a:lnTo>
                <a:lnTo>
                  <a:pt x="5480446" y="5096385"/>
                </a:lnTo>
                <a:lnTo>
                  <a:pt x="5477744" y="5092939"/>
                </a:lnTo>
                <a:cubicBezTo>
                  <a:pt x="5474490" y="5090581"/>
                  <a:pt x="5469391" y="5088951"/>
                  <a:pt x="5460150" y="5088988"/>
                </a:cubicBezTo>
                <a:lnTo>
                  <a:pt x="5457901" y="5089459"/>
                </a:lnTo>
                <a:lnTo>
                  <a:pt x="5444243" y="5082761"/>
                </a:lnTo>
                <a:cubicBezTo>
                  <a:pt x="5439993" y="5080007"/>
                  <a:pt x="5436418" y="5076805"/>
                  <a:pt x="5433825" y="5072992"/>
                </a:cubicBezTo>
                <a:cubicBezTo>
                  <a:pt x="5379442" y="5082090"/>
                  <a:pt x="5336110" y="5058382"/>
                  <a:pt x="5280996" y="5052402"/>
                </a:cubicBezTo>
                <a:cubicBezTo>
                  <a:pt x="5250806" y="5043777"/>
                  <a:pt x="5168599" y="5048109"/>
                  <a:pt x="5161582" y="5019668"/>
                </a:cubicBezTo>
                <a:cubicBezTo>
                  <a:pt x="5121870" y="5011383"/>
                  <a:pt x="5095637" y="5009222"/>
                  <a:pt x="5042717" y="5002692"/>
                </a:cubicBezTo>
                <a:cubicBezTo>
                  <a:pt x="4991136" y="4972487"/>
                  <a:pt x="4902282" y="4979360"/>
                  <a:pt x="4840514" y="4959306"/>
                </a:cubicBezTo>
                <a:cubicBezTo>
                  <a:pt x="4799904" y="4976415"/>
                  <a:pt x="4824087" y="4958371"/>
                  <a:pt x="4786778" y="4956661"/>
                </a:cubicBezTo>
                <a:cubicBezTo>
                  <a:pt x="4801901" y="4937231"/>
                  <a:pt x="4739845" y="4961208"/>
                  <a:pt x="4743741" y="4937104"/>
                </a:cubicBezTo>
                <a:cubicBezTo>
                  <a:pt x="4736829" y="4937557"/>
                  <a:pt x="4730010" y="4938753"/>
                  <a:pt x="4723136" y="4940138"/>
                </a:cubicBezTo>
                <a:lnTo>
                  <a:pt x="4719535" y="4940850"/>
                </a:lnTo>
                <a:lnTo>
                  <a:pt x="4706143" y="4939586"/>
                </a:lnTo>
                <a:lnTo>
                  <a:pt x="4701098" y="4944372"/>
                </a:lnTo>
                <a:lnTo>
                  <a:pt x="4680034" y="4946157"/>
                </a:lnTo>
                <a:cubicBezTo>
                  <a:pt x="4672339" y="4946029"/>
                  <a:pt x="4664292" y="4944964"/>
                  <a:pt x="4655740" y="4942396"/>
                </a:cubicBezTo>
                <a:cubicBezTo>
                  <a:pt x="4636359" y="4929384"/>
                  <a:pt x="4599700" y="4935346"/>
                  <a:pt x="4569298" y="4929596"/>
                </a:cubicBezTo>
                <a:lnTo>
                  <a:pt x="4555977" y="4924356"/>
                </a:lnTo>
                <a:lnTo>
                  <a:pt x="4508949" y="4921648"/>
                </a:lnTo>
                <a:cubicBezTo>
                  <a:pt x="4495668" y="4920437"/>
                  <a:pt x="4482007" y="4918694"/>
                  <a:pt x="4467838" y="4915993"/>
                </a:cubicBezTo>
                <a:lnTo>
                  <a:pt x="4441948" y="4909300"/>
                </a:lnTo>
                <a:lnTo>
                  <a:pt x="4394719" y="4901820"/>
                </a:lnTo>
                <a:lnTo>
                  <a:pt x="4356810" y="4905146"/>
                </a:lnTo>
                <a:lnTo>
                  <a:pt x="4222144" y="4909117"/>
                </a:lnTo>
                <a:cubicBezTo>
                  <a:pt x="4202488" y="4913903"/>
                  <a:pt x="4184742" y="4933491"/>
                  <a:pt x="4160481" y="4923474"/>
                </a:cubicBezTo>
                <a:cubicBezTo>
                  <a:pt x="4165854" y="4934564"/>
                  <a:pt x="4131661" y="4919946"/>
                  <a:pt x="4124879" y="4929303"/>
                </a:cubicBezTo>
                <a:cubicBezTo>
                  <a:pt x="4120895" y="4937086"/>
                  <a:pt x="4109593" y="4934464"/>
                  <a:pt x="4100114" y="4936007"/>
                </a:cubicBezTo>
                <a:cubicBezTo>
                  <a:pt x="4091835" y="4943256"/>
                  <a:pt x="4045978" y="4943549"/>
                  <a:pt x="4030957" y="4939826"/>
                </a:cubicBezTo>
                <a:cubicBezTo>
                  <a:pt x="3989825" y="4924453"/>
                  <a:pt x="3946860" y="4952050"/>
                  <a:pt x="3913764" y="4940618"/>
                </a:cubicBezTo>
                <a:cubicBezTo>
                  <a:pt x="3904534" y="4939906"/>
                  <a:pt x="3896577" y="4940543"/>
                  <a:pt x="3889457" y="4942017"/>
                </a:cubicBezTo>
                <a:lnTo>
                  <a:pt x="3871115" y="4948115"/>
                </a:lnTo>
                <a:lnTo>
                  <a:pt x="3869086" y="4953796"/>
                </a:lnTo>
                <a:lnTo>
                  <a:pt x="3856124" y="4955351"/>
                </a:lnTo>
                <a:lnTo>
                  <a:pt x="3835967" y="4964002"/>
                </a:lnTo>
                <a:cubicBezTo>
                  <a:pt x="3826465" y="4939857"/>
                  <a:pt x="3782586" y="4975947"/>
                  <a:pt x="3785910" y="4953998"/>
                </a:cubicBezTo>
                <a:cubicBezTo>
                  <a:pt x="3750785" y="4960085"/>
                  <a:pt x="3699033" y="4941571"/>
                  <a:pt x="3671085" y="4966563"/>
                </a:cubicBezTo>
                <a:cubicBezTo>
                  <a:pt x="3621255" y="4971431"/>
                  <a:pt x="3562637" y="4982991"/>
                  <a:pt x="3486928" y="4983204"/>
                </a:cubicBezTo>
                <a:cubicBezTo>
                  <a:pt x="3446030" y="4983424"/>
                  <a:pt x="3343460" y="4965124"/>
                  <a:pt x="3280956" y="4963864"/>
                </a:cubicBezTo>
                <a:cubicBezTo>
                  <a:pt x="3227193" y="4969510"/>
                  <a:pt x="3256481" y="4962609"/>
                  <a:pt x="3211563" y="4982704"/>
                </a:cubicBezTo>
                <a:cubicBezTo>
                  <a:pt x="3207119" y="4979549"/>
                  <a:pt x="3170070" y="4977192"/>
                  <a:pt x="3164681" y="4975408"/>
                </a:cubicBezTo>
                <a:lnTo>
                  <a:pt x="3127171" y="4968229"/>
                </a:lnTo>
                <a:lnTo>
                  <a:pt x="3096889" y="4965619"/>
                </a:lnTo>
                <a:cubicBezTo>
                  <a:pt x="3088441" y="4967572"/>
                  <a:pt x="3082883" y="4967054"/>
                  <a:pt x="3078620" y="4965444"/>
                </a:cubicBezTo>
                <a:lnTo>
                  <a:pt x="3074275" y="4962670"/>
                </a:lnTo>
                <a:lnTo>
                  <a:pt x="3036436" y="4957455"/>
                </a:lnTo>
                <a:lnTo>
                  <a:pt x="3031995" y="4958829"/>
                </a:lnTo>
                <a:lnTo>
                  <a:pt x="2994028" y="4956800"/>
                </a:lnTo>
                <a:cubicBezTo>
                  <a:pt x="2992299" y="4958944"/>
                  <a:pt x="2989407" y="4960397"/>
                  <a:pt x="2984001" y="4960444"/>
                </a:cubicBezTo>
                <a:cubicBezTo>
                  <a:pt x="2994191" y="4975446"/>
                  <a:pt x="2981386" y="4966249"/>
                  <a:pt x="2964542" y="4965062"/>
                </a:cubicBezTo>
                <a:cubicBezTo>
                  <a:pt x="2976613" y="4988096"/>
                  <a:pt x="2927627" y="4975618"/>
                  <a:pt x="2921274" y="4988440"/>
                </a:cubicBezTo>
                <a:cubicBezTo>
                  <a:pt x="2908629" y="4987050"/>
                  <a:pt x="2895476" y="4985998"/>
                  <a:pt x="2882111" y="4985411"/>
                </a:cubicBezTo>
                <a:lnTo>
                  <a:pt x="2874282" y="4985361"/>
                </a:lnTo>
                <a:cubicBezTo>
                  <a:pt x="2874237" y="4985437"/>
                  <a:pt x="2874193" y="4985514"/>
                  <a:pt x="2874147" y="4985591"/>
                </a:cubicBezTo>
                <a:cubicBezTo>
                  <a:pt x="2872492" y="4986074"/>
                  <a:pt x="2869935" y="4986243"/>
                  <a:pt x="2865932" y="4985999"/>
                </a:cubicBezTo>
                <a:lnTo>
                  <a:pt x="2860008" y="4985269"/>
                </a:lnTo>
                <a:lnTo>
                  <a:pt x="2844819" y="4985172"/>
                </a:lnTo>
                <a:lnTo>
                  <a:pt x="2839735" y="4986676"/>
                </a:lnTo>
                <a:lnTo>
                  <a:pt x="2837922" y="4989488"/>
                </a:lnTo>
                <a:lnTo>
                  <a:pt x="2836507" y="4989165"/>
                </a:lnTo>
                <a:cubicBezTo>
                  <a:pt x="2825749" y="4984209"/>
                  <a:pt x="2822382" y="4977089"/>
                  <a:pt x="2808859" y="4996804"/>
                </a:cubicBezTo>
                <a:cubicBezTo>
                  <a:pt x="2784233" y="4988767"/>
                  <a:pt x="2779499" y="5000786"/>
                  <a:pt x="2745907" y="5005126"/>
                </a:cubicBezTo>
                <a:cubicBezTo>
                  <a:pt x="2731796" y="4997536"/>
                  <a:pt x="2720518" y="5000295"/>
                  <a:pt x="2709519" y="5006333"/>
                </a:cubicBezTo>
                <a:cubicBezTo>
                  <a:pt x="2676766" y="5002878"/>
                  <a:pt x="2646981" y="5011377"/>
                  <a:pt x="2610212" y="5013529"/>
                </a:cubicBezTo>
                <a:cubicBezTo>
                  <a:pt x="2570359" y="5003730"/>
                  <a:pt x="2550109" y="5021491"/>
                  <a:pt x="2510814" y="5023713"/>
                </a:cubicBezTo>
                <a:cubicBezTo>
                  <a:pt x="2476639" y="5006722"/>
                  <a:pt x="2482834" y="5038639"/>
                  <a:pt x="2462736" y="5045398"/>
                </a:cubicBezTo>
                <a:lnTo>
                  <a:pt x="2457050" y="5046022"/>
                </a:lnTo>
                <a:lnTo>
                  <a:pt x="2442184" y="5043549"/>
                </a:lnTo>
                <a:lnTo>
                  <a:pt x="2436703" y="5041929"/>
                </a:lnTo>
                <a:cubicBezTo>
                  <a:pt x="2432888" y="5041072"/>
                  <a:pt x="2430299" y="5040830"/>
                  <a:pt x="2428451" y="5041027"/>
                </a:cubicBezTo>
                <a:lnTo>
                  <a:pt x="2420551" y="5039949"/>
                </a:lnTo>
                <a:cubicBezTo>
                  <a:pt x="2407700" y="5037296"/>
                  <a:pt x="2395274" y="5034239"/>
                  <a:pt x="2383501" y="5030941"/>
                </a:cubicBezTo>
                <a:cubicBezTo>
                  <a:pt x="2362992" y="5032521"/>
                  <a:pt x="2317884" y="5047662"/>
                  <a:pt x="2297493" y="5049431"/>
                </a:cubicBezTo>
                <a:lnTo>
                  <a:pt x="2261156" y="5041558"/>
                </a:lnTo>
                <a:lnTo>
                  <a:pt x="2200581" y="5024964"/>
                </a:lnTo>
                <a:lnTo>
                  <a:pt x="2198380" y="5025550"/>
                </a:lnTo>
                <a:lnTo>
                  <a:pt x="2116066" y="5019568"/>
                </a:lnTo>
                <a:cubicBezTo>
                  <a:pt x="2111600" y="5017036"/>
                  <a:pt x="2059664" y="5006071"/>
                  <a:pt x="2056754" y="5002394"/>
                </a:cubicBezTo>
                <a:cubicBezTo>
                  <a:pt x="2003393" y="5014336"/>
                  <a:pt x="1998298" y="5008800"/>
                  <a:pt x="1942916" y="5005703"/>
                </a:cubicBezTo>
                <a:cubicBezTo>
                  <a:pt x="1882138" y="4994708"/>
                  <a:pt x="1836966" y="4976630"/>
                  <a:pt x="1796717" y="4970423"/>
                </a:cubicBezTo>
                <a:cubicBezTo>
                  <a:pt x="1724075" y="4959337"/>
                  <a:pt x="1636218" y="4936339"/>
                  <a:pt x="1583222" y="4931235"/>
                </a:cubicBezTo>
                <a:cubicBezTo>
                  <a:pt x="1544265" y="4950469"/>
                  <a:pt x="1556109" y="4927628"/>
                  <a:pt x="1518821" y="4927872"/>
                </a:cubicBezTo>
                <a:cubicBezTo>
                  <a:pt x="1497291" y="4925112"/>
                  <a:pt x="1483221" y="4916728"/>
                  <a:pt x="1471837" y="4914678"/>
                </a:cubicBezTo>
                <a:lnTo>
                  <a:pt x="1450515" y="4915578"/>
                </a:lnTo>
                <a:lnTo>
                  <a:pt x="1437078" y="4915016"/>
                </a:lnTo>
                <a:lnTo>
                  <a:pt x="1432462" y="4920065"/>
                </a:lnTo>
                <a:lnTo>
                  <a:pt x="1411645" y="4922952"/>
                </a:lnTo>
                <a:cubicBezTo>
                  <a:pt x="1384856" y="4920079"/>
                  <a:pt x="1306656" y="4907389"/>
                  <a:pt x="1271729" y="4902828"/>
                </a:cubicBezTo>
                <a:cubicBezTo>
                  <a:pt x="1258697" y="4896954"/>
                  <a:pt x="1213546" y="4890036"/>
                  <a:pt x="1202076" y="4895589"/>
                </a:cubicBezTo>
                <a:cubicBezTo>
                  <a:pt x="1192059" y="4895561"/>
                  <a:pt x="1182171" y="4891311"/>
                  <a:pt x="1174670" y="4898040"/>
                </a:cubicBezTo>
                <a:cubicBezTo>
                  <a:pt x="1163701" y="4905820"/>
                  <a:pt x="1136874" y="4886643"/>
                  <a:pt x="1137035" y="4897965"/>
                </a:cubicBezTo>
                <a:cubicBezTo>
                  <a:pt x="1117838" y="4884693"/>
                  <a:pt x="1091386" y="4900421"/>
                  <a:pt x="1069882" y="4901859"/>
                </a:cubicBezTo>
                <a:cubicBezTo>
                  <a:pt x="1055589" y="4889467"/>
                  <a:pt x="1024570" y="4904705"/>
                  <a:pt x="980935" y="4900090"/>
                </a:cubicBezTo>
                <a:cubicBezTo>
                  <a:pt x="947614" y="4895538"/>
                  <a:pt x="913224" y="4886405"/>
                  <a:pt x="869960" y="4874547"/>
                </a:cubicBezTo>
                <a:cubicBezTo>
                  <a:pt x="819114" y="4845820"/>
                  <a:pt x="768074" y="4839770"/>
                  <a:pt x="721345" y="4828937"/>
                </a:cubicBezTo>
                <a:cubicBezTo>
                  <a:pt x="667944" y="4819060"/>
                  <a:pt x="698286" y="4848426"/>
                  <a:pt x="635428" y="4819153"/>
                </a:cubicBezTo>
                <a:cubicBezTo>
                  <a:pt x="626286" y="4826707"/>
                  <a:pt x="617638" y="4825980"/>
                  <a:pt x="604106" y="4819994"/>
                </a:cubicBezTo>
                <a:cubicBezTo>
                  <a:pt x="583276" y="4822237"/>
                  <a:pt x="539859" y="4835097"/>
                  <a:pt x="510451" y="4832608"/>
                </a:cubicBezTo>
                <a:cubicBezTo>
                  <a:pt x="489781" y="4829929"/>
                  <a:pt x="443867" y="4807857"/>
                  <a:pt x="427656" y="4805062"/>
                </a:cubicBezTo>
                <a:cubicBezTo>
                  <a:pt x="424088" y="4806479"/>
                  <a:pt x="419580" y="4809736"/>
                  <a:pt x="413184" y="4815837"/>
                </a:cubicBezTo>
                <a:cubicBezTo>
                  <a:pt x="387673" y="4805882"/>
                  <a:pt x="379855" y="4817328"/>
                  <a:pt x="341772" y="4818825"/>
                </a:cubicBezTo>
                <a:cubicBezTo>
                  <a:pt x="327795" y="4810179"/>
                  <a:pt x="314729" y="4811964"/>
                  <a:pt x="301266" y="4817000"/>
                </a:cubicBezTo>
                <a:cubicBezTo>
                  <a:pt x="265781" y="4810886"/>
                  <a:pt x="231017" y="4816794"/>
                  <a:pt x="189886" y="4815871"/>
                </a:cubicBezTo>
                <a:cubicBezTo>
                  <a:pt x="147910" y="4802917"/>
                  <a:pt x="121702" y="4818738"/>
                  <a:pt x="77762" y="4817675"/>
                </a:cubicBezTo>
                <a:cubicBezTo>
                  <a:pt x="38733" y="4795315"/>
                  <a:pt x="44308" y="4840244"/>
                  <a:pt x="8164" y="4835320"/>
                </a:cubicBezTo>
                <a:lnTo>
                  <a:pt x="0" y="4832771"/>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ctrTitle"/>
          </p:nvPr>
        </p:nvSpPr>
        <p:spPr>
          <a:xfrm>
            <a:off x="374735" y="5096263"/>
            <a:ext cx="6931319" cy="1174491"/>
          </a:xfrm>
        </p:spPr>
        <p:txBody>
          <a:bodyPr anchor="b">
            <a:normAutofit/>
          </a:bodyPr>
          <a:lstStyle/>
          <a:p>
            <a:pPr algn="l"/>
            <a:r>
              <a:rPr lang="zh-CN" altLang="en-US" b="1" dirty="0">
                <a:solidFill>
                  <a:schemeClr val="tx1">
                    <a:lumMod val="85000"/>
                    <a:lumOff val="15000"/>
                  </a:schemeClr>
                </a:solidFill>
                <a:latin typeface="华文新魏" panose="02010800040101010101" pitchFamily="2" charset="-122"/>
                <a:ea typeface="华文新魏" panose="02010800040101010101" pitchFamily="2" charset="-122"/>
              </a:rPr>
              <a:t>峨日朵雪峰之侧 </a:t>
            </a:r>
            <a:endParaRPr lang="zh-CN" altLang="en-US" b="1" dirty="0">
              <a:solidFill>
                <a:schemeClr val="tx1">
                  <a:lumMod val="85000"/>
                  <a:lumOff val="15000"/>
                </a:schemeClr>
              </a:solidFill>
              <a:latin typeface="华文新魏" panose="02010800040101010101" pitchFamily="2" charset="-122"/>
              <a:ea typeface="华文新魏" panose="02010800040101010101" pitchFamily="2" charset="-122"/>
            </a:endParaRPr>
          </a:p>
        </p:txBody>
      </p:sp>
      <p:sp>
        <p:nvSpPr>
          <p:cNvPr id="3" name="副标题 2"/>
          <p:cNvSpPr>
            <a:spLocks noGrp="1"/>
          </p:cNvSpPr>
          <p:nvPr>
            <p:ph type="subTitle" idx="1"/>
          </p:nvPr>
        </p:nvSpPr>
        <p:spPr>
          <a:xfrm>
            <a:off x="6219689" y="5746167"/>
            <a:ext cx="1461099" cy="349725"/>
          </a:xfrm>
        </p:spPr>
        <p:txBody>
          <a:bodyPr anchor="t">
            <a:noAutofit/>
          </a:bodyPr>
          <a:lstStyle/>
          <a:p>
            <a:pPr algn="l"/>
            <a:r>
              <a:rPr lang="zh-CN" altLang="en-US" b="1" dirty="0">
                <a:solidFill>
                  <a:schemeClr val="tx1">
                    <a:lumMod val="85000"/>
                    <a:lumOff val="15000"/>
                  </a:schemeClr>
                </a:solidFill>
                <a:latin typeface="宋体" panose="02010600030101010101" pitchFamily="2" charset="-122"/>
                <a:ea typeface="宋体" panose="02010600030101010101" pitchFamily="2" charset="-122"/>
              </a:rPr>
              <a:t>昌耀</a:t>
            </a:r>
            <a:endParaRPr lang="zh-CN" altLang="en-US" b="1" dirty="0">
              <a:solidFill>
                <a:schemeClr val="tx1">
                  <a:lumMod val="85000"/>
                  <a:lumOff val="15000"/>
                </a:schemeClr>
              </a:solidFill>
              <a:latin typeface="宋体" panose="02010600030101010101" pitchFamily="2" charset="-122"/>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21"/>
          <p:cNvSpPr>
            <a:spLocks noChangeArrowheads="1"/>
          </p:cNvSpPr>
          <p:nvPr/>
        </p:nvSpPr>
        <p:spPr bwMode="auto">
          <a:xfrm>
            <a:off x="559556" y="1865399"/>
            <a:ext cx="11235500" cy="3042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defTabSz="866775" fontAlgn="base">
              <a:spcBef>
                <a:spcPct val="0"/>
              </a:spcBef>
              <a:spcAft>
                <a:spcPct val="0"/>
              </a:spcAft>
            </a:pPr>
            <a:r>
              <a:rPr lang="zh-CN" altLang="en-US" sz="2800" b="1" dirty="0">
                <a:latin typeface="宋体" panose="02010600030101010101" pitchFamily="2" charset="-122"/>
                <a:ea typeface="宋体" panose="02010600030101010101" pitchFamily="2" charset="-122"/>
                <a:sym typeface="Arial" panose="020B0604020202020204" pitchFamily="34" charset="0"/>
              </a:rPr>
              <a:t>    </a:t>
            </a:r>
            <a:r>
              <a:rPr lang="zh-CN" altLang="en-US" sz="3200" b="1" dirty="0">
                <a:latin typeface="楷体" panose="02010609060101010101" pitchFamily="49" charset="-122"/>
                <a:ea typeface="楷体" panose="02010609060101010101" pitchFamily="49" charset="-122"/>
                <a:sym typeface="Arial" panose="020B0604020202020204" pitchFamily="34" charset="0"/>
              </a:rPr>
              <a:t>1957年，中共中央发出指示，在全国范围内开展了一场波及社会各阶层的群众性反右派斗争。这一运动后来被严重扩大化，一大批响应党的号召仗义执言的知识分子和民主党派人士被错误的确定为“右派分子”，遭到不同程度的迫害。</a:t>
            </a:r>
            <a:endParaRPr lang="en-US" altLang="zh-CN" sz="3200" b="1" dirty="0">
              <a:latin typeface="楷体" panose="02010609060101010101" pitchFamily="49" charset="-122"/>
              <a:ea typeface="楷体" panose="02010609060101010101" pitchFamily="49" charset="-122"/>
              <a:sym typeface="Arial" panose="020B0604020202020204" pitchFamily="34" charset="0"/>
            </a:endParaRPr>
          </a:p>
          <a:p>
            <a:pPr defTabSz="866775" fontAlgn="base">
              <a:spcBef>
                <a:spcPct val="0"/>
              </a:spcBef>
              <a:spcAft>
                <a:spcPct val="0"/>
              </a:spcAft>
            </a:pPr>
            <a:r>
              <a:rPr lang="en-US" altLang="zh-CN" sz="3200" b="1" dirty="0">
                <a:latin typeface="楷体" panose="02010609060101010101" pitchFamily="49" charset="-122"/>
                <a:ea typeface="楷体" panose="02010609060101010101" pitchFamily="49" charset="-122"/>
                <a:sym typeface="Arial" panose="020B0604020202020204" pitchFamily="34" charset="0"/>
              </a:rPr>
              <a:t>    </a:t>
            </a:r>
            <a:r>
              <a:rPr lang="zh-CN" altLang="en-US" sz="3200" b="1" dirty="0">
                <a:latin typeface="楷体" panose="02010609060101010101" pitchFamily="49" charset="-122"/>
                <a:ea typeface="楷体" panose="02010609060101010101" pitchFamily="49" charset="-122"/>
                <a:sym typeface="Arial" panose="020B0604020202020204" pitchFamily="34" charset="0"/>
              </a:rPr>
              <a:t>这首诗写于1962年8月，作者因被打成右派，正在距峨堡乡不远的青海省八宝农场接受劳动改造。</a:t>
            </a:r>
            <a:endParaRPr lang="zh-CN" altLang="en-US" sz="3200" b="1" dirty="0">
              <a:latin typeface="楷体" panose="02010609060101010101" pitchFamily="49" charset="-122"/>
              <a:ea typeface="楷体" panose="02010609060101010101" pitchFamily="49" charset="-122"/>
              <a:sym typeface="Arial" panose="020B0604020202020204" pitchFamily="34" charset="0"/>
            </a:endParaRPr>
          </a:p>
        </p:txBody>
      </p:sp>
      <p:sp>
        <p:nvSpPr>
          <p:cNvPr id="3" name="Rectangle 22"/>
          <p:cNvSpPr>
            <a:spLocks noChangeArrowheads="1"/>
          </p:cNvSpPr>
          <p:nvPr/>
        </p:nvSpPr>
        <p:spPr bwMode="auto">
          <a:xfrm>
            <a:off x="659973" y="824902"/>
            <a:ext cx="300551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66775" fontAlgn="base">
              <a:spcBef>
                <a:spcPct val="0"/>
              </a:spcBef>
              <a:spcAft>
                <a:spcPct val="0"/>
              </a:spcAft>
            </a:pPr>
            <a:r>
              <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rPr>
              <a:t>写作背景</a:t>
            </a:r>
            <a:endPar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30863" y="659219"/>
            <a:ext cx="6819015" cy="829945"/>
          </a:xfrm>
          <a:prstGeom prst="rect">
            <a:avLst/>
          </a:prstGeom>
          <a:noFill/>
        </p:spPr>
        <p:txBody>
          <a:bodyPr wrap="square" rtlCol="0">
            <a:spAutoFit/>
          </a:bodyPr>
          <a:lstStyle/>
          <a:p>
            <a:r>
              <a:rPr lang="zh-CN" altLang="en-US" sz="2400" dirty="0">
                <a:solidFill>
                  <a:srgbClr val="FF0000"/>
                </a:solidFill>
              </a:rPr>
              <a:t>作业：</a:t>
            </a:r>
            <a:endParaRPr lang="en-US" altLang="zh-CN" sz="2400" dirty="0">
              <a:solidFill>
                <a:srgbClr val="FF0000"/>
              </a:solidFill>
            </a:endParaRPr>
          </a:p>
          <a:p>
            <a:r>
              <a:rPr lang="zh-CN" altLang="en-US" sz="2400" dirty="0">
                <a:solidFill>
                  <a:srgbClr val="FF0000"/>
                </a:solidFill>
              </a:rPr>
              <a:t>创作诗歌（以青春为主题），周三交。</a:t>
            </a:r>
            <a:endParaRPr lang="zh-CN" altLang="en-US" sz="24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33696" y="151179"/>
            <a:ext cx="7978822" cy="6555641"/>
          </a:xfrm>
          <a:prstGeom prst="rect">
            <a:avLst/>
          </a:prstGeom>
          <a:noFill/>
        </p:spPr>
        <p:txBody>
          <a:bodyPr wrap="square">
            <a:spAutoFit/>
          </a:bodyPr>
          <a:lstStyle/>
          <a:p>
            <a:r>
              <a:rPr lang="zh-CN" altLang="en-US" sz="2800" b="1" dirty="0">
                <a:solidFill>
                  <a:srgbClr val="333333"/>
                </a:solidFill>
                <a:latin typeface="楷体" panose="02010609060101010101" pitchFamily="49" charset="-122"/>
                <a:ea typeface="楷体" panose="02010609060101010101" pitchFamily="49" charset="-122"/>
              </a:rPr>
              <a:t>这是我此刻仅能征服的高度了：</a:t>
            </a:r>
            <a:endParaRPr lang="zh-CN" altLang="en-US" sz="2800" b="1" dirty="0">
              <a:solidFill>
                <a:srgbClr val="333333"/>
              </a:solidFill>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我小心地探出前额，</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惊异于薄壁那边</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朝向峨日朵之雪彷徨许久的太阳</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正决然跃入一片引力无穷的</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山海。石砾不时滑坡，</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引动棕色深渊自上而下的一派嚣鸣，</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像军旅远去的喊杀声。</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我的指关节铆钉一样楔入巨石的罅隙</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血滴，从撕裂的千层掌鞋底渗出。</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啊，真渴望有一只雄鹰或雪豹与我为伍。</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在锈蚀的岩壁；</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但有一只小得可怜的蜘蛛</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与我一同默享着这大自然赐予的</a:t>
            </a:r>
            <a:endParaRPr lang="zh-CN" altLang="en-US" sz="2800" b="1" i="0" dirty="0">
              <a:solidFill>
                <a:srgbClr val="333333"/>
              </a:solidFill>
              <a:effectLst/>
              <a:latin typeface="楷体" panose="02010609060101010101" pitchFamily="49" charset="-122"/>
              <a:ea typeface="楷体" panose="02010609060101010101" pitchFamily="49" charset="-122"/>
            </a:endParaRPr>
          </a:p>
          <a:p>
            <a:pPr algn="l"/>
            <a:r>
              <a:rPr lang="zh-CN" altLang="en-US" sz="2800" b="1" i="0" dirty="0">
                <a:solidFill>
                  <a:srgbClr val="333333"/>
                </a:solidFill>
                <a:effectLst/>
                <a:latin typeface="楷体" panose="02010609060101010101" pitchFamily="49" charset="-122"/>
                <a:ea typeface="楷体" panose="02010609060101010101" pitchFamily="49" charset="-122"/>
              </a:rPr>
              <a:t>快慰。</a:t>
            </a:r>
            <a:endParaRPr lang="zh-CN" altLang="en-US" sz="2800" b="1" i="0" dirty="0">
              <a:solidFill>
                <a:srgbClr val="333333"/>
              </a:solidFill>
              <a:effectLst/>
              <a:latin typeface="楷体" panose="02010609060101010101" pitchFamily="49" charset="-122"/>
              <a:ea typeface="楷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9"/>
          <p:cNvSpPr>
            <a:spLocks noChangeArrowheads="1"/>
          </p:cNvSpPr>
          <p:nvPr/>
        </p:nvSpPr>
        <p:spPr bwMode="auto">
          <a:xfrm>
            <a:off x="862217" y="1753626"/>
            <a:ext cx="10658901" cy="254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defTabSz="866775" fontAlgn="base">
              <a:spcBef>
                <a:spcPct val="0"/>
              </a:spcBef>
              <a:spcAft>
                <a:spcPct val="0"/>
              </a:spcAft>
            </a:pPr>
            <a:r>
              <a:rPr lang="zh-CN" altLang="en-US" sz="2800" b="1" dirty="0">
                <a:latin typeface="宋体" panose="02010600030101010101" pitchFamily="2" charset="-122"/>
                <a:ea typeface="宋体" panose="02010600030101010101" pitchFamily="2" charset="-122"/>
                <a:sym typeface="Arial" panose="020B0604020202020204" pitchFamily="34" charset="0"/>
              </a:rPr>
              <a:t>    </a:t>
            </a:r>
            <a:r>
              <a:rPr lang="zh-CN" altLang="en-US" sz="3200" b="1" dirty="0">
                <a:latin typeface="楷体" panose="02010609060101010101" pitchFamily="49" charset="-122"/>
                <a:ea typeface="楷体" panose="02010609060101010101" pitchFamily="49" charset="-122"/>
                <a:sym typeface="Arial" panose="020B0604020202020204" pitchFamily="34" charset="0"/>
              </a:rPr>
              <a:t>“峨日朵”是现在的海北藏族自治州祁连县的峨堡镇的老百姓对“</a:t>
            </a:r>
            <a:r>
              <a:rPr lang="zh-CN" altLang="en-US" sz="3200" b="1" dirty="0">
                <a:solidFill>
                  <a:srgbClr val="FF0000"/>
                </a:solidFill>
                <a:latin typeface="楷体" panose="02010609060101010101" pitchFamily="49" charset="-122"/>
                <a:ea typeface="楷体" panose="02010609060101010101" pitchFamily="49" charset="-122"/>
                <a:sym typeface="Arial" panose="020B0604020202020204" pitchFamily="34" charset="0"/>
              </a:rPr>
              <a:t>峨堡</a:t>
            </a:r>
            <a:r>
              <a:rPr lang="zh-CN" altLang="en-US" sz="3200" b="1" dirty="0">
                <a:latin typeface="楷体" panose="02010609060101010101" pitchFamily="49" charset="-122"/>
                <a:ea typeface="楷体" panose="02010609060101010101" pitchFamily="49" charset="-122"/>
                <a:sym typeface="Arial" panose="020B0604020202020204" pitchFamily="34" charset="0"/>
              </a:rPr>
              <a:t>”一词的口语发音，“峨日朵雪峰”便是峨堡乡境内的祁连山脉中一座或者几座小雪峰。它们原本没有自己独立的名字，诗人拿来作为诗中一个如画的诗作的远景而已。</a:t>
            </a:r>
            <a:endParaRPr lang="zh-CN" altLang="en-US" sz="3200" b="1" dirty="0">
              <a:latin typeface="楷体" panose="02010609060101010101" pitchFamily="49" charset="-122"/>
              <a:ea typeface="楷体" panose="02010609060101010101" pitchFamily="49" charset="-122"/>
              <a:sym typeface="Arial" panose="020B0604020202020204" pitchFamily="34" charset="0"/>
            </a:endParaRPr>
          </a:p>
        </p:txBody>
      </p:sp>
      <p:sp>
        <p:nvSpPr>
          <p:cNvPr id="3" name="Rectangle 22"/>
          <p:cNvSpPr>
            <a:spLocks noChangeArrowheads="1"/>
          </p:cNvSpPr>
          <p:nvPr/>
        </p:nvSpPr>
        <p:spPr bwMode="auto">
          <a:xfrm>
            <a:off x="322030" y="579120"/>
            <a:ext cx="44975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defTabSz="866775" fontAlgn="base">
              <a:spcBef>
                <a:spcPct val="0"/>
              </a:spcBef>
              <a:spcAft>
                <a:spcPct val="0"/>
              </a:spcAft>
            </a:pPr>
            <a:r>
              <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rPr>
              <a:t>“峨日朵”雪峰</a:t>
            </a:r>
            <a:endPar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992371" y="800986"/>
            <a:ext cx="7258493" cy="1200329"/>
          </a:xfrm>
          <a:prstGeom prst="rect">
            <a:avLst/>
          </a:prstGeom>
          <a:noFill/>
        </p:spPr>
        <p:txBody>
          <a:bodyPr wrap="square" rtlCol="0">
            <a:spAutoFit/>
          </a:bodyPr>
          <a:lstStyle/>
          <a:p>
            <a:r>
              <a:rPr lang="zh-CN" altLang="en-US" sz="2400" b="1" dirty="0"/>
              <a:t>小组讨论研读本诗：</a:t>
            </a:r>
            <a:endParaRPr lang="en-US" altLang="zh-CN" sz="2400" b="1" dirty="0"/>
          </a:p>
          <a:p>
            <a:r>
              <a:rPr lang="en-US" altLang="zh-CN" sz="2400" b="1" dirty="0"/>
              <a:t>1</a:t>
            </a:r>
            <a:r>
              <a:rPr lang="zh-CN" altLang="en-US" sz="2400" b="1" dirty="0"/>
              <a:t>、注意分析切入的角度，方法。</a:t>
            </a:r>
            <a:endParaRPr lang="en-US" altLang="zh-CN" sz="2400" b="1" dirty="0"/>
          </a:p>
          <a:p>
            <a:r>
              <a:rPr lang="en-US" altLang="zh-CN" sz="2400" b="1" dirty="0"/>
              <a:t>2</a:t>
            </a:r>
            <a:r>
              <a:rPr lang="zh-CN" altLang="en-US" sz="2400" b="1" dirty="0"/>
              <a:t>、提出问题。</a:t>
            </a:r>
            <a:endParaRPr lang="en-US" altLang="zh-CN"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448505" y="846573"/>
            <a:ext cx="10415994" cy="218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defTabSz="866775" fontAlgn="base">
              <a:lnSpc>
                <a:spcPct val="150000"/>
              </a:lnSpc>
              <a:spcBef>
                <a:spcPct val="0"/>
              </a:spcBef>
              <a:spcAft>
                <a:spcPct val="0"/>
              </a:spcAft>
            </a:pPr>
            <a:r>
              <a:rPr lang="zh-CN" altLang="en-US" sz="2800" b="1" dirty="0">
                <a:latin typeface="宋体" panose="02010600030101010101" pitchFamily="2" charset="-122"/>
                <a:ea typeface="宋体" panose="02010600030101010101" pitchFamily="2" charset="-122"/>
              </a:rPr>
              <a:t>    </a:t>
            </a:r>
            <a:r>
              <a:rPr lang="zh-CN" altLang="en-US" sz="3200" b="1" dirty="0">
                <a:latin typeface="黑体" panose="02010609060101010101" pitchFamily="49" charset="-122"/>
                <a:ea typeface="黑体" panose="02010609060101010101" pitchFamily="49" charset="-122"/>
              </a:rPr>
              <a:t>落日和石砾滑坡 </a:t>
            </a:r>
            <a:r>
              <a:rPr lang="en-US" altLang="zh-CN" sz="3200" b="1" dirty="0">
                <a:latin typeface="黑体" panose="02010609060101010101" pitchFamily="49" charset="-122"/>
                <a:ea typeface="黑体" panose="02010609060101010101" pitchFamily="49" charset="-122"/>
              </a:rPr>
              <a:t>——</a:t>
            </a:r>
            <a:r>
              <a:rPr lang="zh-CN" altLang="en-US" sz="3200" b="1" dirty="0">
                <a:latin typeface="黑体" panose="02010609060101010101" pitchFamily="49" charset="-122"/>
                <a:ea typeface="黑体" panose="02010609060101010101" pitchFamily="49" charset="-122"/>
              </a:rPr>
              <a:t>快速</a:t>
            </a:r>
            <a:r>
              <a:rPr lang="zh-CN" altLang="en-US" sz="3200" b="1" dirty="0">
                <a:solidFill>
                  <a:srgbClr val="004DE6"/>
                </a:solidFill>
                <a:latin typeface="黑体" panose="02010609060101010101" pitchFamily="49" charset="-122"/>
                <a:ea typeface="黑体" panose="02010609060101010101" pitchFamily="49" charset="-122"/>
              </a:rPr>
              <a:t>下坠</a:t>
            </a:r>
            <a:endParaRPr lang="en-US" altLang="zh-CN" sz="3200" b="1" dirty="0">
              <a:solidFill>
                <a:srgbClr val="004DE6"/>
              </a:solidFill>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r>
              <a:rPr lang="zh-CN" altLang="en-US" sz="3200" b="1" dirty="0">
                <a:latin typeface="黑体" panose="02010609060101010101" pitchFamily="49" charset="-122"/>
                <a:ea typeface="黑体" panose="02010609060101010101" pitchFamily="49" charset="-122"/>
              </a:rPr>
              <a:t>   </a:t>
            </a:r>
            <a:r>
              <a:rPr lang="zh-CN" altLang="en-US" sz="3200" b="1" dirty="0">
                <a:solidFill>
                  <a:srgbClr val="FF0000"/>
                </a:solidFill>
                <a:latin typeface="黑体" panose="02010609060101010101" pitchFamily="49" charset="-122"/>
                <a:ea typeface="黑体" panose="02010609060101010101" pitchFamily="49" charset="-122"/>
              </a:rPr>
              <a:t>“我”</a:t>
            </a:r>
            <a:r>
              <a:rPr lang="zh-CN" altLang="en-US" sz="3200" b="1" dirty="0">
                <a:latin typeface="黑体" panose="02010609060101010101" pitchFamily="49" charset="-122"/>
                <a:ea typeface="黑体" panose="02010609060101010101" pitchFamily="49" charset="-122"/>
              </a:rPr>
              <a:t>（攀登者）</a:t>
            </a:r>
            <a:r>
              <a:rPr lang="en-US" altLang="zh-CN" sz="3200" b="1" dirty="0">
                <a:latin typeface="黑体" panose="02010609060101010101" pitchFamily="49" charset="-122"/>
                <a:ea typeface="黑体" panose="02010609060101010101" pitchFamily="49" charset="-122"/>
              </a:rPr>
              <a:t>——</a:t>
            </a:r>
            <a:r>
              <a:rPr lang="zh-CN" altLang="en-US" sz="3200" b="1" dirty="0">
                <a:latin typeface="黑体" panose="02010609060101010101" pitchFamily="49" charset="-122"/>
                <a:ea typeface="黑体" panose="02010609060101010101" pitchFamily="49" charset="-122"/>
              </a:rPr>
              <a:t>努力</a:t>
            </a:r>
            <a:r>
              <a:rPr lang="zh-CN" altLang="en-US" sz="3200" b="1" dirty="0">
                <a:solidFill>
                  <a:srgbClr val="FF0000"/>
                </a:solidFill>
                <a:latin typeface="黑体" panose="02010609060101010101" pitchFamily="49" charset="-122"/>
                <a:ea typeface="黑体" panose="02010609060101010101" pitchFamily="49" charset="-122"/>
              </a:rPr>
              <a:t>向上</a:t>
            </a:r>
            <a:endParaRPr lang="en-US" altLang="zh-CN" sz="3200" b="1" dirty="0">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r>
              <a:rPr lang="zh-CN" altLang="en-US" sz="3200" b="1" dirty="0">
                <a:latin typeface="黑体" panose="02010609060101010101" pitchFamily="49" charset="-122"/>
                <a:ea typeface="黑体" panose="02010609060101010101" pitchFamily="49" charset="-122"/>
              </a:rPr>
              <a:t>    山海          </a:t>
            </a:r>
            <a:r>
              <a:rPr lang="en-US" altLang="zh-CN" sz="3200" b="1" dirty="0">
                <a:latin typeface="黑体" panose="02010609060101010101" pitchFamily="49" charset="-122"/>
                <a:ea typeface="黑体" panose="02010609060101010101" pitchFamily="49" charset="-122"/>
              </a:rPr>
              <a:t>——</a:t>
            </a:r>
            <a:r>
              <a:rPr lang="zh-CN" altLang="en-US" sz="3200" b="1" dirty="0">
                <a:latin typeface="黑体" panose="02010609060101010101" pitchFamily="49" charset="-122"/>
                <a:ea typeface="黑体" panose="02010609060101010101" pitchFamily="49" charset="-122"/>
              </a:rPr>
              <a:t>引力无穷，吸“我”</a:t>
            </a:r>
            <a:r>
              <a:rPr lang="zh-CN" altLang="en-US" sz="3200" b="1" dirty="0">
                <a:solidFill>
                  <a:srgbClr val="004DE6"/>
                </a:solidFill>
                <a:latin typeface="黑体" panose="02010609060101010101" pitchFamily="49" charset="-122"/>
                <a:ea typeface="黑体" panose="02010609060101010101" pitchFamily="49" charset="-122"/>
              </a:rPr>
              <a:t>下坠</a:t>
            </a:r>
            <a:endParaRPr lang="en-US" altLang="zh-CN" sz="3200" b="1" dirty="0">
              <a:solidFill>
                <a:srgbClr val="004DE6"/>
              </a:solidFill>
              <a:latin typeface="黑体" panose="02010609060101010101" pitchFamily="49" charset="-122"/>
              <a:ea typeface="黑体" panose="02010609060101010101" pitchFamily="49" charset="-122"/>
            </a:endParaRPr>
          </a:p>
        </p:txBody>
      </p:sp>
      <p:sp>
        <p:nvSpPr>
          <p:cNvPr id="2" name="文本框 1"/>
          <p:cNvSpPr txBox="1"/>
          <p:nvPr/>
        </p:nvSpPr>
        <p:spPr>
          <a:xfrm>
            <a:off x="1141506" y="3679918"/>
            <a:ext cx="8523487" cy="646331"/>
          </a:xfrm>
          <a:prstGeom prst="rect">
            <a:avLst/>
          </a:prstGeom>
          <a:noFill/>
        </p:spPr>
        <p:txBody>
          <a:bodyPr wrap="none" rtlCol="0">
            <a:spAutoFit/>
          </a:bodyPr>
          <a:lstStyle/>
          <a:p>
            <a:r>
              <a:rPr lang="zh-CN" altLang="en-US" sz="3600" b="1" dirty="0">
                <a:solidFill>
                  <a:srgbClr val="FF0000"/>
                </a:solidFill>
                <a:latin typeface="黑体" panose="02010609060101010101" pitchFamily="49" charset="-122"/>
                <a:ea typeface="黑体" panose="02010609060101010101" pitchFamily="49" charset="-122"/>
              </a:rPr>
              <a:t>“小”在“大”中的征服</a:t>
            </a:r>
            <a:r>
              <a:rPr lang="en-US" altLang="zh-CN" sz="3600" b="1" dirty="0">
                <a:solidFill>
                  <a:srgbClr val="FF0000"/>
                </a:solidFill>
                <a:latin typeface="黑体" panose="02010609060101010101" pitchFamily="49" charset="-122"/>
                <a:ea typeface="黑体" panose="02010609060101010101" pitchFamily="49" charset="-122"/>
              </a:rPr>
              <a:t>——</a:t>
            </a:r>
            <a:r>
              <a:rPr lang="zh-CN" altLang="en-US" sz="3600" b="1" dirty="0">
                <a:solidFill>
                  <a:srgbClr val="FF0000"/>
                </a:solidFill>
                <a:latin typeface="黑体" panose="02010609060101010101" pitchFamily="49" charset="-122"/>
                <a:ea typeface="黑体" panose="02010609060101010101" pitchFamily="49" charset="-122"/>
              </a:rPr>
              <a:t>对比、特写</a:t>
            </a:r>
            <a:endParaRPr lang="zh-CN" altLang="en-US" sz="3600" b="1" dirty="0">
              <a:solidFill>
                <a:srgbClr val="FF000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755072" y="712069"/>
            <a:ext cx="11125677" cy="30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defTabSz="866775" fontAlgn="base">
              <a:lnSpc>
                <a:spcPct val="150000"/>
              </a:lnSpc>
              <a:spcBef>
                <a:spcPct val="0"/>
              </a:spcBef>
              <a:spcAft>
                <a:spcPct val="0"/>
              </a:spcAft>
            </a:pPr>
            <a:r>
              <a:rPr lang="zh-CN" altLang="en-US" sz="2800" b="1" dirty="0">
                <a:latin typeface="黑体" panose="02010609060101010101" pitchFamily="49" charset="-122"/>
                <a:ea typeface="黑体" panose="02010609060101010101" pitchFamily="49" charset="-122"/>
              </a:rPr>
              <a:t>“雄鹰”“雪豹”</a:t>
            </a:r>
            <a:r>
              <a:rPr lang="en-US" altLang="zh-CN" sz="2800" b="1" dirty="0">
                <a:latin typeface="黑体" panose="02010609060101010101" pitchFamily="49" charset="-122"/>
                <a:ea typeface="黑体" panose="02010609060101010101" pitchFamily="49" charset="-122"/>
              </a:rPr>
              <a:t>——</a:t>
            </a:r>
            <a:r>
              <a:rPr lang="zh-CN" altLang="en-US" sz="2800" b="1" dirty="0">
                <a:latin typeface="黑体" panose="02010609060101010101" pitchFamily="49" charset="-122"/>
                <a:ea typeface="黑体" panose="02010609060101010101" pitchFamily="49" charset="-122"/>
              </a:rPr>
              <a:t>力量与自由</a:t>
            </a:r>
            <a:endParaRPr lang="en-US" altLang="zh-CN" sz="2800" b="1" dirty="0">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r>
              <a:rPr lang="en-US" altLang="zh-CN" sz="2800" b="1" dirty="0">
                <a:latin typeface="黑体" panose="02010609060101010101" pitchFamily="49" charset="-122"/>
                <a:ea typeface="黑体" panose="02010609060101010101" pitchFamily="49" charset="-122"/>
              </a:rPr>
              <a:t>                ——</a:t>
            </a:r>
            <a:r>
              <a:rPr lang="zh-CN" altLang="en-US" sz="2800" b="1" dirty="0">
                <a:latin typeface="黑体" panose="02010609060101010101" pitchFamily="49" charset="-122"/>
                <a:ea typeface="黑体" panose="02010609060101010101" pitchFamily="49" charset="-122"/>
              </a:rPr>
              <a:t>象征作者理想中的精神、意志和心灵</a:t>
            </a:r>
            <a:endParaRPr lang="en-US" altLang="zh-CN" sz="2800" b="1" dirty="0">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endParaRPr lang="en-US" altLang="zh-CN" b="1" dirty="0">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r>
              <a:rPr lang="zh-CN" altLang="en-US" sz="2800" b="1" dirty="0">
                <a:latin typeface="黑体" panose="02010609060101010101" pitchFamily="49" charset="-122"/>
                <a:ea typeface="黑体" panose="02010609060101010101" pitchFamily="49" charset="-122"/>
              </a:rPr>
              <a:t>“蜘蛛”        </a:t>
            </a:r>
            <a:r>
              <a:rPr lang="en-US" altLang="zh-CN" sz="2800" b="1" dirty="0">
                <a:latin typeface="黑体" panose="02010609060101010101" pitchFamily="49" charset="-122"/>
                <a:ea typeface="黑体" panose="02010609060101010101" pitchFamily="49" charset="-122"/>
              </a:rPr>
              <a:t>——</a:t>
            </a:r>
            <a:r>
              <a:rPr lang="zh-CN" altLang="en-US" sz="2800" b="1" dirty="0">
                <a:latin typeface="黑体" panose="02010609060101010101" pitchFamily="49" charset="-122"/>
                <a:ea typeface="黑体" panose="02010609060101010101" pitchFamily="49" charset="-122"/>
              </a:rPr>
              <a:t>卑微、弱小，但坚毅、勇敢</a:t>
            </a:r>
            <a:endParaRPr lang="en-US" altLang="zh-CN" sz="2800" b="1" dirty="0">
              <a:latin typeface="黑体" panose="02010609060101010101" pitchFamily="49" charset="-122"/>
              <a:ea typeface="黑体" panose="02010609060101010101" pitchFamily="49" charset="-122"/>
            </a:endParaRPr>
          </a:p>
          <a:p>
            <a:pPr defTabSz="866775" fontAlgn="base">
              <a:lnSpc>
                <a:spcPct val="150000"/>
              </a:lnSpc>
              <a:spcBef>
                <a:spcPct val="0"/>
              </a:spcBef>
              <a:spcAft>
                <a:spcPct val="0"/>
              </a:spcAft>
            </a:pPr>
            <a:r>
              <a:rPr lang="en-US" altLang="zh-CN" sz="2800" b="1" dirty="0">
                <a:latin typeface="黑体" panose="02010609060101010101" pitchFamily="49" charset="-122"/>
                <a:ea typeface="黑体" panose="02010609060101010101" pitchFamily="49" charset="-122"/>
              </a:rPr>
              <a:t>                ——</a:t>
            </a:r>
            <a:r>
              <a:rPr lang="zh-CN" altLang="en-US" sz="2800" b="1" dirty="0">
                <a:latin typeface="黑体" panose="02010609060101010101" pitchFamily="49" charset="-122"/>
                <a:ea typeface="黑体" panose="02010609060101010101" pitchFamily="49" charset="-122"/>
              </a:rPr>
              <a:t>代表作者的现实状态</a:t>
            </a:r>
            <a:endParaRPr lang="zh-CN" altLang="en-US" sz="2800" b="1" dirty="0">
              <a:latin typeface="黑体" panose="02010609060101010101" pitchFamily="49" charset="-122"/>
              <a:ea typeface="黑体" panose="02010609060101010101" pitchFamily="49" charset="-122"/>
            </a:endParaRPr>
          </a:p>
        </p:txBody>
      </p:sp>
      <p:sp>
        <p:nvSpPr>
          <p:cNvPr id="4" name="文本框 3"/>
          <p:cNvSpPr txBox="1"/>
          <p:nvPr/>
        </p:nvSpPr>
        <p:spPr>
          <a:xfrm>
            <a:off x="932596" y="3840065"/>
            <a:ext cx="11259404" cy="584775"/>
          </a:xfrm>
          <a:prstGeom prst="rect">
            <a:avLst/>
          </a:prstGeom>
          <a:noFill/>
        </p:spPr>
        <p:txBody>
          <a:bodyPr wrap="square">
            <a:spAutoFit/>
          </a:bodyPr>
          <a:lstStyle/>
          <a:p>
            <a:pPr defTabSz="866775" fontAlgn="base">
              <a:lnSpc>
                <a:spcPts val="4400"/>
              </a:lnSpc>
              <a:spcBef>
                <a:spcPct val="0"/>
              </a:spcBef>
              <a:spcAft>
                <a:spcPct val="0"/>
              </a:spcAft>
            </a:pPr>
            <a:r>
              <a:rPr lang="zh-CN" altLang="en-US" sz="3200" b="1" dirty="0">
                <a:solidFill>
                  <a:srgbClr val="FF0000"/>
                </a:solidFill>
                <a:latin typeface="黑体" panose="02010609060101010101" pitchFamily="49" charset="-122"/>
                <a:ea typeface="黑体" panose="02010609060101010101" pitchFamily="49" charset="-122"/>
                <a:sym typeface="Arial" panose="020B0604020202020204" pitchFamily="34" charset="0"/>
              </a:rPr>
              <a:t>对生命的热爱、对生命力的赞颂</a:t>
            </a:r>
            <a:endParaRPr lang="zh-CN" altLang="en-US" sz="3200" b="1" dirty="0">
              <a:solidFill>
                <a:srgbClr val="FF0000"/>
              </a:solidFill>
              <a:latin typeface="黑体" panose="02010609060101010101" pitchFamily="49" charset="-122"/>
              <a:ea typeface="黑体" panose="02010609060101010101" pitchFamily="49" charset="-122"/>
            </a:endParaRPr>
          </a:p>
        </p:txBody>
      </p:sp>
      <p:sp>
        <p:nvSpPr>
          <p:cNvPr id="3" name="文本框 2"/>
          <p:cNvSpPr txBox="1"/>
          <p:nvPr/>
        </p:nvSpPr>
        <p:spPr>
          <a:xfrm>
            <a:off x="755072" y="5065241"/>
            <a:ext cx="8060220" cy="646331"/>
          </a:xfrm>
          <a:prstGeom prst="rect">
            <a:avLst/>
          </a:prstGeom>
          <a:noFill/>
        </p:spPr>
        <p:txBody>
          <a:bodyPr wrap="none" rtlCol="0">
            <a:spAutoFit/>
          </a:bodyPr>
          <a:lstStyle/>
          <a:p>
            <a:r>
              <a:rPr lang="zh-CN" altLang="en-US" sz="3600" b="1" dirty="0">
                <a:solidFill>
                  <a:srgbClr val="FF0000"/>
                </a:solidFill>
                <a:latin typeface="黑体" panose="02010609060101010101" pitchFamily="49" charset="-122"/>
                <a:ea typeface="黑体" panose="02010609060101010101" pitchFamily="49" charset="-122"/>
              </a:rPr>
              <a:t>“小”对“大”的融入</a:t>
            </a:r>
            <a:r>
              <a:rPr lang="en-US" altLang="zh-CN" sz="3600" b="1" dirty="0">
                <a:solidFill>
                  <a:srgbClr val="FF0000"/>
                </a:solidFill>
                <a:latin typeface="黑体" panose="02010609060101010101" pitchFamily="49" charset="-122"/>
                <a:ea typeface="黑体" panose="02010609060101010101" pitchFamily="49" charset="-122"/>
              </a:rPr>
              <a:t>——</a:t>
            </a:r>
            <a:r>
              <a:rPr lang="zh-CN" altLang="en-US" sz="3600" b="1" dirty="0">
                <a:solidFill>
                  <a:srgbClr val="FF0000"/>
                </a:solidFill>
                <a:latin typeface="黑体" panose="02010609060101010101" pitchFamily="49" charset="-122"/>
                <a:ea typeface="黑体" panose="02010609060101010101" pitchFamily="49" charset="-122"/>
              </a:rPr>
              <a:t>对比、特写</a:t>
            </a:r>
            <a:endParaRPr lang="zh-CN" altLang="en-US" sz="3600" b="1" dirty="0">
              <a:solidFill>
                <a:srgbClr val="FF0000"/>
              </a:solidFill>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12567" y="151179"/>
            <a:ext cx="6594633" cy="6555641"/>
          </a:xfrm>
          <a:prstGeom prst="rect">
            <a:avLst/>
          </a:prstGeom>
          <a:noFill/>
        </p:spPr>
        <p:txBody>
          <a:bodyPr wrap="square">
            <a:spAutoFit/>
          </a:bodyPr>
          <a:lstStyle/>
          <a:p>
            <a:r>
              <a:rPr lang="zh-CN" altLang="en-US" sz="2800" b="1" dirty="0">
                <a:latin typeface="楷体" panose="02010609060101010101" pitchFamily="49" charset="-122"/>
                <a:ea typeface="楷体" panose="02010609060101010101" pitchFamily="49" charset="-122"/>
              </a:rPr>
              <a:t>这是我此刻仅能征服的高度了：</a:t>
            </a:r>
            <a:endParaRPr lang="zh-CN" altLang="en-US" sz="2800" b="1" dirty="0">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我小心地探出前额，</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惊异于薄壁那边</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朝向峨日朵之雪彷徨许久的太阳</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正决然跃入一片引力无穷的</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山海。石砾不时滑坡，</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引动棕色深渊自上而下的一派嚣鸣，</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像军旅远去的喊杀声。</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我的指关节铆钉一样楔入巨石的罅隙</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血滴，从撕裂的千层掌鞋底渗出。</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啊，真渴望有一只雄鹰或雪豹与我为伍。</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在锈蚀的岩壁；</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但有一只小得可怜的蜘蛛</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与我一同默想着这大自然赐予的</a:t>
            </a:r>
            <a:endParaRPr lang="zh-CN" altLang="en-US" sz="2800" b="1" i="0" dirty="0">
              <a:effectLst/>
              <a:latin typeface="楷体" panose="02010609060101010101" pitchFamily="49" charset="-122"/>
              <a:ea typeface="楷体" panose="02010609060101010101" pitchFamily="49" charset="-122"/>
            </a:endParaRPr>
          </a:p>
          <a:p>
            <a:pPr algn="l"/>
            <a:r>
              <a:rPr lang="zh-CN" altLang="en-US" sz="2800" b="1" i="0" dirty="0">
                <a:effectLst/>
                <a:latin typeface="楷体" panose="02010609060101010101" pitchFamily="49" charset="-122"/>
                <a:ea typeface="楷体" panose="02010609060101010101" pitchFamily="49" charset="-122"/>
              </a:rPr>
              <a:t>快慰。</a:t>
            </a:r>
            <a:endParaRPr lang="zh-CN" altLang="en-US" sz="2800" b="1" i="0" dirty="0">
              <a:effectLst/>
              <a:latin typeface="楷体" panose="02010609060101010101" pitchFamily="49" charset="-122"/>
              <a:ea typeface="楷体" panose="02010609060101010101" pitchFamily="49" charset="-122"/>
            </a:endParaRPr>
          </a:p>
        </p:txBody>
      </p:sp>
      <p:sp>
        <p:nvSpPr>
          <p:cNvPr id="4" name="文本框 3"/>
          <p:cNvSpPr txBox="1"/>
          <p:nvPr/>
        </p:nvSpPr>
        <p:spPr>
          <a:xfrm>
            <a:off x="7428614" y="2197395"/>
            <a:ext cx="3125972" cy="954107"/>
          </a:xfrm>
          <a:prstGeom prst="rect">
            <a:avLst/>
          </a:prstGeom>
          <a:noFill/>
        </p:spPr>
        <p:txBody>
          <a:bodyPr wrap="square" rtlCol="0">
            <a:spAutoFit/>
          </a:bodyPr>
          <a:lstStyle/>
          <a:p>
            <a:r>
              <a:rPr lang="en-US" altLang="zh-CN" sz="2800" dirty="0">
                <a:solidFill>
                  <a:srgbClr val="FF0000"/>
                </a:solidFill>
              </a:rPr>
              <a:t>1962</a:t>
            </a:r>
            <a:r>
              <a:rPr lang="zh-CN" altLang="en-US" sz="2800" dirty="0">
                <a:solidFill>
                  <a:srgbClr val="FF0000"/>
                </a:solidFill>
              </a:rPr>
              <a:t>年初稿</a:t>
            </a:r>
            <a:endParaRPr lang="en-US" altLang="zh-CN" sz="2800" dirty="0">
              <a:solidFill>
                <a:srgbClr val="FF0000"/>
              </a:solidFill>
            </a:endParaRPr>
          </a:p>
          <a:p>
            <a:r>
              <a:rPr lang="zh-CN" altLang="en-US" sz="2800" dirty="0">
                <a:solidFill>
                  <a:srgbClr val="FF0000"/>
                </a:solidFill>
              </a:rPr>
              <a:t>有何改变？</a:t>
            </a:r>
            <a:endParaRPr lang="zh-CN" altLang="en-US" sz="2800"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19"/>
          <p:cNvSpPr/>
          <p:nvPr/>
        </p:nvSpPr>
        <p:spPr>
          <a:xfrm>
            <a:off x="678440" y="1441645"/>
            <a:ext cx="7988482" cy="1015663"/>
          </a:xfrm>
          <a:prstGeom prst="rect">
            <a:avLst/>
          </a:prstGeom>
        </p:spPr>
        <p:txBody>
          <a:bodyPr wrap="square">
            <a:spAutoFit/>
          </a:bodyPr>
          <a:lstStyle/>
          <a:p>
            <a:pPr defTabSz="866775" fontAlgn="base">
              <a:spcBef>
                <a:spcPct val="0"/>
              </a:spcBef>
              <a:spcAft>
                <a:spcPct val="0"/>
              </a:spcAft>
            </a:pPr>
            <a:r>
              <a:rPr lang="zh-CN" altLang="en-US" sz="3200" b="1" noProof="1">
                <a:latin typeface="楷体" panose="02010609060101010101" pitchFamily="49" charset="-122"/>
                <a:ea typeface="楷体" panose="02010609060101010101" pitchFamily="49" charset="-122"/>
              </a:rPr>
              <a:t>没有比人更高的山，没有比脚更长的路。</a:t>
            </a:r>
            <a:endParaRPr lang="en-US" altLang="zh-CN" sz="3200" b="1" noProof="1">
              <a:latin typeface="楷体" panose="02010609060101010101" pitchFamily="49" charset="-122"/>
              <a:ea typeface="楷体" panose="02010609060101010101" pitchFamily="49" charset="-122"/>
            </a:endParaRPr>
          </a:p>
          <a:p>
            <a:pPr algn="r" defTabSz="866775" fontAlgn="base">
              <a:spcBef>
                <a:spcPct val="0"/>
              </a:spcBef>
              <a:spcAft>
                <a:spcPct val="0"/>
              </a:spcAft>
            </a:pPr>
            <a:r>
              <a:rPr lang="en-US" altLang="zh-CN" sz="2800" b="1" noProof="1">
                <a:latin typeface="楷体" panose="02010609060101010101" pitchFamily="49" charset="-122"/>
                <a:ea typeface="楷体" panose="02010609060101010101" pitchFamily="49" charset="-122"/>
              </a:rPr>
              <a:t>——</a:t>
            </a:r>
            <a:r>
              <a:rPr lang="zh-CN" altLang="en-US" sz="2800" b="1" noProof="1">
                <a:latin typeface="楷体" panose="02010609060101010101" pitchFamily="49" charset="-122"/>
                <a:ea typeface="楷体" panose="02010609060101010101" pitchFamily="49" charset="-122"/>
              </a:rPr>
              <a:t>汪国真</a:t>
            </a:r>
            <a:endParaRPr lang="zh-CN" altLang="en-US" sz="2800" b="1" noProof="1">
              <a:latin typeface="楷体" panose="02010609060101010101" pitchFamily="49" charset="-122"/>
              <a:ea typeface="楷体" panose="02010609060101010101" pitchFamily="49" charset="-122"/>
            </a:endParaRPr>
          </a:p>
        </p:txBody>
      </p:sp>
      <p:sp>
        <p:nvSpPr>
          <p:cNvPr id="13" name="标题 1"/>
          <p:cNvSpPr>
            <a:spLocks noGrp="1"/>
          </p:cNvSpPr>
          <p:nvPr/>
        </p:nvSpPr>
        <p:spPr>
          <a:xfrm>
            <a:off x="565245" y="313144"/>
            <a:ext cx="10515600" cy="492977"/>
          </a:xfrm>
        </p:spPr>
        <p:txBody>
          <a:bodyPr/>
          <a:lstStyle>
            <a:lvl1pPr algn="l" defTabSz="914400" rtl="0" eaLnBrk="1" latinLnBrk="0" hangingPunct="1">
              <a:lnSpc>
                <a:spcPct val="90000"/>
              </a:lnSpc>
              <a:spcBef>
                <a:spcPct val="0"/>
              </a:spcBef>
              <a:buNone/>
              <a:defRPr sz="2955" b="1" kern="1200">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atin typeface="+mj-lt"/>
                <a:ea typeface="+mj-ea"/>
                <a:cs typeface="+mj-cs"/>
              </a:defRPr>
            </a:lvl1pPr>
          </a:lstStyle>
          <a:p>
            <a:pPr defTabSz="866775" fontAlgn="base">
              <a:lnSpc>
                <a:spcPct val="150000"/>
              </a:lnSpc>
              <a:spcAft>
                <a:spcPct val="0"/>
              </a:spcAft>
            </a:pPr>
            <a:r>
              <a:rPr lang="zh-CN" altLang="en-US" sz="3600" noProof="1">
                <a:solidFill>
                  <a:srgbClr val="004DE6"/>
                </a:solidFill>
                <a:latin typeface="黑体" panose="02010609060101010101" pitchFamily="49" charset="-122"/>
                <a:ea typeface="黑体" panose="02010609060101010101" pitchFamily="49" charset="-122"/>
              </a:rPr>
              <a:t>如果不幸身处孤绝之境，你会怎么做？</a:t>
            </a:r>
            <a:endParaRPr lang="zh-CN" altLang="en-US" sz="3600" noProof="1">
              <a:solidFill>
                <a:srgbClr val="004DE6"/>
              </a:solidFill>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19"/>
          <p:cNvSpPr>
            <a:spLocks noChangeArrowheads="1"/>
          </p:cNvSpPr>
          <p:nvPr/>
        </p:nvSpPr>
        <p:spPr bwMode="auto">
          <a:xfrm>
            <a:off x="6506918" y="187657"/>
            <a:ext cx="5685082" cy="267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defTabSz="866775" fontAlgn="base">
              <a:spcBef>
                <a:spcPct val="0"/>
              </a:spcBef>
              <a:spcAft>
                <a:spcPct val="0"/>
              </a:spcAft>
            </a:pPr>
            <a:r>
              <a:rPr lang="zh-CN" altLang="en-US" sz="2800" b="1" dirty="0">
                <a:latin typeface="宋体" panose="02010600030101010101" pitchFamily="2" charset="-122"/>
                <a:ea typeface="宋体" panose="02010600030101010101" pitchFamily="2" charset="-122"/>
                <a:sym typeface="Arial" panose="020B0604020202020204" pitchFamily="34" charset="0"/>
              </a:rPr>
              <a:t>他被誉为：</a:t>
            </a:r>
            <a:endParaRPr lang="en-US" altLang="zh-CN" sz="2800" b="1" dirty="0">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spcBef>
                <a:spcPct val="0"/>
              </a:spcBef>
              <a:spcAft>
                <a:spcPct val="0"/>
              </a:spcAft>
              <a:buFont typeface="Wingdings" panose="05000000000000000000" pitchFamily="2" charset="2"/>
              <a:buChar char="Ø"/>
            </a:pPr>
            <a:r>
              <a:rPr lang="zh-CN" altLang="en-US" sz="2800" b="1" dirty="0">
                <a:solidFill>
                  <a:srgbClr val="FF0000"/>
                </a:solidFill>
                <a:latin typeface="宋体" panose="02010600030101010101" pitchFamily="2" charset="-122"/>
                <a:ea typeface="宋体" panose="02010600030101010101" pitchFamily="2" charset="-122"/>
                <a:sym typeface="Arial" panose="020B0604020202020204" pitchFamily="34" charset="0"/>
              </a:rPr>
              <a:t>“他那一辈人中唯一可以被称作诗人的人”</a:t>
            </a:r>
            <a:endParaRPr lang="en-US" altLang="zh-CN" sz="2800" b="1" dirty="0">
              <a:solidFill>
                <a:srgbClr val="FF0000"/>
              </a:solidFill>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spcBef>
                <a:spcPct val="0"/>
              </a:spcBef>
              <a:spcAft>
                <a:spcPct val="0"/>
              </a:spcAft>
              <a:buFont typeface="Wingdings" panose="05000000000000000000" pitchFamily="2" charset="2"/>
              <a:buChar char="Ø"/>
            </a:pPr>
            <a:r>
              <a:rPr lang="zh-CN" altLang="en-US" sz="2800" b="1" dirty="0">
                <a:solidFill>
                  <a:srgbClr val="FF0000"/>
                </a:solidFill>
                <a:latin typeface="宋体" panose="02010600030101010101" pitchFamily="2" charset="-122"/>
                <a:ea typeface="宋体" panose="02010600030101010101" pitchFamily="2" charset="-122"/>
                <a:sym typeface="Arial" panose="020B0604020202020204" pitchFamily="34" charset="0"/>
              </a:rPr>
              <a:t>“最信赖的诗人”</a:t>
            </a:r>
            <a:endParaRPr lang="en-US" altLang="zh-CN" sz="2800" b="1" dirty="0">
              <a:solidFill>
                <a:srgbClr val="FF0000"/>
              </a:solidFill>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spcBef>
                <a:spcPct val="0"/>
              </a:spcBef>
              <a:spcAft>
                <a:spcPct val="0"/>
              </a:spcAft>
              <a:buFont typeface="Wingdings" panose="05000000000000000000" pitchFamily="2" charset="2"/>
              <a:buChar char="Ø"/>
            </a:pPr>
            <a:r>
              <a:rPr lang="zh-CN" altLang="en-US" sz="2800" b="1" dirty="0">
                <a:solidFill>
                  <a:srgbClr val="FF0000"/>
                </a:solidFill>
                <a:latin typeface="宋体" panose="02010600030101010101" pitchFamily="2" charset="-122"/>
                <a:ea typeface="宋体" panose="02010600030101010101" pitchFamily="2" charset="-122"/>
                <a:sym typeface="Arial" panose="020B0604020202020204" pitchFamily="34" charset="0"/>
              </a:rPr>
              <a:t>“中国当代最杰出的诗人之一”</a:t>
            </a:r>
            <a:endParaRPr lang="en-US" altLang="zh-CN" sz="2800" b="1" dirty="0">
              <a:solidFill>
                <a:srgbClr val="FF0000"/>
              </a:solidFill>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spcBef>
                <a:spcPct val="0"/>
              </a:spcBef>
              <a:spcAft>
                <a:spcPct val="0"/>
              </a:spcAft>
              <a:buFont typeface="Wingdings" panose="05000000000000000000" pitchFamily="2" charset="2"/>
              <a:buChar char="Ø"/>
            </a:pPr>
            <a:r>
              <a:rPr lang="zh-CN" altLang="en-US" sz="2800" b="1" dirty="0">
                <a:solidFill>
                  <a:srgbClr val="FF0000"/>
                </a:solidFill>
                <a:latin typeface="宋体" panose="02010600030101010101" pitchFamily="2" charset="-122"/>
                <a:ea typeface="宋体" panose="02010600030101010101" pitchFamily="2" charset="-122"/>
                <a:sym typeface="Arial" panose="020B0604020202020204" pitchFamily="34" charset="0"/>
              </a:rPr>
              <a:t>“当代诗歌史上的一个传奇”</a:t>
            </a:r>
            <a:endParaRPr lang="zh-CN" altLang="en-US" sz="2800" b="1" dirty="0">
              <a:solidFill>
                <a:srgbClr val="FF0000"/>
              </a:solidFill>
              <a:latin typeface="宋体" panose="02010600030101010101" pitchFamily="2" charset="-122"/>
              <a:ea typeface="宋体" panose="02010600030101010101" pitchFamily="2" charset="-122"/>
              <a:sym typeface="Arial" panose="020B0604020202020204" pitchFamily="34" charset="0"/>
            </a:endParaRPr>
          </a:p>
        </p:txBody>
      </p:sp>
      <p:sp>
        <p:nvSpPr>
          <p:cNvPr id="14341" name="Rectangle 22"/>
          <p:cNvSpPr>
            <a:spLocks noChangeArrowheads="1"/>
          </p:cNvSpPr>
          <p:nvPr/>
        </p:nvSpPr>
        <p:spPr bwMode="auto">
          <a:xfrm>
            <a:off x="1630250" y="232015"/>
            <a:ext cx="300551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defTabSz="866775" fontAlgn="base">
              <a:spcBef>
                <a:spcPct val="0"/>
              </a:spcBef>
              <a:spcAft>
                <a:spcPct val="0"/>
              </a:spcAft>
            </a:pPr>
            <a:r>
              <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rPr>
              <a:t>王昌耀简介</a:t>
            </a:r>
            <a:endParaRPr lang="zh-CN" altLang="en-US" sz="3600" b="1" dirty="0">
              <a:solidFill>
                <a:srgbClr val="004DE6"/>
              </a:solidFill>
              <a:latin typeface="黑体" panose="02010609060101010101" pitchFamily="49" charset="-122"/>
              <a:ea typeface="黑体" panose="02010609060101010101" pitchFamily="49" charset="-122"/>
              <a:sym typeface="Arial" panose="020B0604020202020204" pitchFamily="34" charset="0"/>
            </a:endParaRPr>
          </a:p>
        </p:txBody>
      </p:sp>
      <p:pic>
        <p:nvPicPr>
          <p:cNvPr id="9" name="图片 8" descr="P200707301238347552599430"/>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95593" y="3429000"/>
            <a:ext cx="4792510" cy="3241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1"/>
          <p:cNvSpPr>
            <a:spLocks noChangeArrowheads="1"/>
          </p:cNvSpPr>
          <p:nvPr/>
        </p:nvSpPr>
        <p:spPr bwMode="auto">
          <a:xfrm>
            <a:off x="25589" y="1101419"/>
            <a:ext cx="6387151" cy="5524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6652" tIns="43327" rIns="86652" bIns="43327">
            <a:spAutoFit/>
          </a:bodyPr>
          <a:lstStyle/>
          <a:p>
            <a:pPr marL="457200" indent="-457200" defTabSz="866775" fontAlgn="base">
              <a:lnSpc>
                <a:spcPts val="3850"/>
              </a:lnSpc>
              <a:spcBef>
                <a:spcPct val="0"/>
              </a:spcBef>
              <a:spcAft>
                <a:spcPct val="0"/>
              </a:spcAft>
              <a:buFont typeface="Wingdings" panose="05000000000000000000" pitchFamily="2" charset="2"/>
              <a:buChar char="Ø"/>
            </a:pPr>
            <a:r>
              <a:rPr lang="zh-CN" altLang="en-US" sz="2800" b="1" dirty="0">
                <a:latin typeface="宋体" panose="02010600030101010101" pitchFamily="2" charset="-122"/>
                <a:ea typeface="宋体" panose="02010600030101010101" pitchFamily="2" charset="-122"/>
                <a:sym typeface="Arial" panose="020B0604020202020204" pitchFamily="34" charset="0"/>
              </a:rPr>
              <a:t>笔名昌耀，湖南桃源人。</a:t>
            </a:r>
            <a:endParaRPr lang="en-US" altLang="zh-CN" sz="2800" b="1" dirty="0">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lnSpc>
                <a:spcPts val="3850"/>
              </a:lnSpc>
              <a:spcBef>
                <a:spcPct val="0"/>
              </a:spcBef>
              <a:spcAft>
                <a:spcPct val="0"/>
              </a:spcAft>
              <a:buFont typeface="Wingdings" panose="05000000000000000000" pitchFamily="2" charset="2"/>
              <a:buChar char="Ø"/>
            </a:pPr>
            <a:r>
              <a:rPr lang="zh-CN" altLang="en-US" sz="2800" b="1" dirty="0">
                <a:latin typeface="宋体" panose="02010600030101010101" pitchFamily="2" charset="-122"/>
                <a:ea typeface="宋体" panose="02010600030101010101" pitchFamily="2" charset="-122"/>
                <a:sym typeface="Arial" panose="020B0604020202020204" pitchFamily="34" charset="0"/>
              </a:rPr>
              <a:t>1950年参军，后赴朝鲜作战。1953年“停战协定”签字前十余日，身负重伤，从此永远离开了部队。1955年赴青海参加大西北开发。</a:t>
            </a:r>
            <a:endParaRPr lang="en-US" altLang="zh-CN" sz="2800" b="1" dirty="0">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lnSpc>
                <a:spcPts val="3850"/>
              </a:lnSpc>
              <a:spcBef>
                <a:spcPct val="0"/>
              </a:spcBef>
              <a:spcAft>
                <a:spcPct val="0"/>
              </a:spcAft>
              <a:buFont typeface="Wingdings" panose="05000000000000000000" pitchFamily="2" charset="2"/>
              <a:buChar char="Ø"/>
            </a:pPr>
            <a:r>
              <a:rPr lang="zh-CN" altLang="en-US" sz="2800" b="1" dirty="0">
                <a:latin typeface="宋体" panose="02010600030101010101" pitchFamily="2" charset="-122"/>
                <a:ea typeface="宋体" panose="02010600030101010101" pitchFamily="2" charset="-122"/>
                <a:sym typeface="Arial" panose="020B0604020202020204" pitchFamily="34" charset="0"/>
              </a:rPr>
              <a:t>1957年因一首短诗被定为“右派”，遭受了二十余年的磨难。</a:t>
            </a:r>
            <a:endParaRPr lang="en-US" altLang="zh-CN" sz="2800" b="1" dirty="0">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lnSpc>
                <a:spcPts val="3850"/>
              </a:lnSpc>
              <a:spcBef>
                <a:spcPct val="0"/>
              </a:spcBef>
              <a:spcAft>
                <a:spcPct val="0"/>
              </a:spcAft>
              <a:buFont typeface="Wingdings" panose="05000000000000000000" pitchFamily="2" charset="2"/>
              <a:buChar char="Ø"/>
            </a:pPr>
            <a:r>
              <a:rPr lang="zh-CN" altLang="en-US" sz="2800" b="1" dirty="0">
                <a:latin typeface="宋体" panose="02010600030101010101" pitchFamily="2" charset="-122"/>
                <a:ea typeface="宋体" panose="02010600030101010101" pitchFamily="2" charset="-122"/>
                <a:sym typeface="Arial" panose="020B0604020202020204" pitchFamily="34" charset="0"/>
              </a:rPr>
              <a:t>1979年重返文坛，任青海作协副主席，专业作家。</a:t>
            </a:r>
            <a:endParaRPr lang="en-US" altLang="zh-CN" sz="2800" b="1" dirty="0">
              <a:latin typeface="宋体" panose="02010600030101010101" pitchFamily="2" charset="-122"/>
              <a:ea typeface="宋体" panose="02010600030101010101" pitchFamily="2" charset="-122"/>
              <a:sym typeface="Arial" panose="020B0604020202020204" pitchFamily="34" charset="0"/>
            </a:endParaRPr>
          </a:p>
          <a:p>
            <a:pPr marL="457200" indent="-457200" defTabSz="866775" fontAlgn="base">
              <a:lnSpc>
                <a:spcPts val="3850"/>
              </a:lnSpc>
              <a:spcBef>
                <a:spcPct val="0"/>
              </a:spcBef>
              <a:spcAft>
                <a:spcPct val="0"/>
              </a:spcAft>
              <a:buFont typeface="Wingdings" panose="05000000000000000000" pitchFamily="2" charset="2"/>
              <a:buChar char="Ø"/>
            </a:pPr>
            <a:r>
              <a:rPr lang="zh-CN" altLang="en-US" sz="2800" b="1" dirty="0">
                <a:latin typeface="宋体" panose="02010600030101010101" pitchFamily="2" charset="-122"/>
                <a:ea typeface="宋体" panose="02010600030101010101" pitchFamily="2" charset="-122"/>
                <a:sym typeface="Arial" panose="020B0604020202020204" pitchFamily="34" charset="0"/>
              </a:rPr>
              <a:t>著有《一个挑战的旅行者步行在上帝的沙盘》《昌耀的诗》等。</a:t>
            </a:r>
            <a:endParaRPr lang="zh-CN" altLang="en-US" sz="2800" b="1" dirty="0">
              <a:latin typeface="宋体" panose="02010600030101010101" pitchFamily="2" charset="-122"/>
              <a:ea typeface="宋体" panose="02010600030101010101" pitchFamily="2"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advTm="0"/>
    </mc:Choice>
    <mc:Fallback>
      <p:transition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randombar(horizontal)">
                                      <p:cBhvr>
                                        <p:cTn id="1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2"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1178</Words>
  <Application>WPS 演示</Application>
  <PresentationFormat>宽屏</PresentationFormat>
  <Paragraphs>90</Paragraphs>
  <Slides>11</Slides>
  <Notes>5</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华文新魏</vt:lpstr>
      <vt:lpstr>楷体</vt:lpstr>
      <vt:lpstr>黑体</vt:lpstr>
      <vt:lpstr>Calibri</vt:lpstr>
      <vt:lpstr>等线</vt:lpstr>
      <vt:lpstr>微软雅黑</vt:lpstr>
      <vt:lpstr>Arial Unicode MS</vt:lpstr>
      <vt:lpstr>等线 Light</vt:lpstr>
      <vt:lpstr>Office 主题​​</vt:lpstr>
      <vt:lpstr>峨日朵雪峰之侧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峨日朵雪峰之侧 </dc:title>
  <dc:creator>yzj</dc:creator>
  <cp:lastModifiedBy>Administrator</cp:lastModifiedBy>
  <cp:revision>53</cp:revision>
  <dcterms:created xsi:type="dcterms:W3CDTF">2022-08-31T02:38:00Z</dcterms:created>
  <dcterms:modified xsi:type="dcterms:W3CDTF">2025-03-20T00:49:55Z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ASTEDU_PRESENTATION_CUSTOM_DATA">
    <vt:lpwstr>907607120358285312</vt:lpwstr>
  </property>
  <property fmtid="{D5CDD505-2E9C-101B-9397-08002B2CF9AE}" pid="3" name="ICV">
    <vt:lpwstr>3220DD63D2834A1490FB8D4E29BEAC7A</vt:lpwstr>
  </property>
  <property fmtid="{D5CDD505-2E9C-101B-9397-08002B2CF9AE}" pid="4" name="KSOProductBuildVer">
    <vt:lpwstr>2052-11.8.2.12094</vt:lpwstr>
  </property>
</Properties>
</file>