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3"/>
    <p:sldMasterId id="2147483678" r:id="rId4"/>
  </p:sldMasterIdLst>
  <p:notesMasterIdLst>
    <p:notesMasterId r:id="rId21"/>
  </p:notesMasterIdLst>
  <p:handoutMasterIdLst>
    <p:handoutMasterId r:id="rId22"/>
  </p:handoutMasterIdLst>
  <p:sldIdLst>
    <p:sldId id="455" r:id="rId5"/>
    <p:sldId id="588" r:id="rId6"/>
    <p:sldId id="662" r:id="rId7"/>
    <p:sldId id="589" r:id="rId8"/>
    <p:sldId id="663" r:id="rId9"/>
    <p:sldId id="667" r:id="rId10"/>
    <p:sldId id="668" r:id="rId11"/>
    <p:sldId id="669" r:id="rId12"/>
    <p:sldId id="670" r:id="rId13"/>
    <p:sldId id="635" r:id="rId14"/>
    <p:sldId id="633" r:id="rId15"/>
    <p:sldId id="666" r:id="rId16"/>
    <p:sldId id="636" r:id="rId17"/>
    <p:sldId id="664" r:id="rId18"/>
    <p:sldId id="634" r:id="rId19"/>
    <p:sldId id="661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仿宋" panose="02010609060101010101" pitchFamily="49" charset="-122"/>
      <p:regular r:id="rId28"/>
    </p:embeddedFont>
    <p:embeddedFont>
      <p:font typeface="汉仪颜楷简" panose="00020600040101010101" charset="-122"/>
      <p:regular r:id="rId29"/>
    </p:embeddedFont>
    <p:embeddedFont>
      <p:font typeface="楷体" panose="02010609060101010101" pitchFamily="49" charset="-122"/>
      <p:regular r:id="rId30"/>
    </p:embeddedFont>
    <p:embeddedFont>
      <p:font typeface="等线" panose="02010600030101010101" charset="-122"/>
      <p:regular r:id="rId31"/>
    </p:embeddedFont>
    <p:embeddedFont>
      <p:font typeface="等线 Light" panose="02010600030101010101" charset="-122"/>
      <p:regular r:id="rId32"/>
    </p:embeddedFont>
    <p:embeddedFont>
      <p:font typeface="Calibri" panose="020F0502020204030204" charset="0"/>
      <p:regular r:id="rId33"/>
      <p:bold r:id="rId34"/>
      <p:italic r:id="rId35"/>
      <p:boldItalic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7" userDrawn="1">
          <p15:clr>
            <a:srgbClr val="A4A3A4"/>
          </p15:clr>
        </p15:guide>
        <p15:guide id="2" pos="383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ngli" initials="wli" lastIdx="0" clrIdx="0"/>
  <p:cmAuthor id="1" name="作者" initials="A" lastIdx="0" clrIdx="1"/>
  <p:cmAuthor id="2" name="周佩文" initials="周" lastIdx="0" clrIdx="0"/>
  <p:cmAuthor id="3" name="WANGCUI" initials="W" lastIdx="0" clrIdx="2"/>
  <p:cmAuthor id="4" name="86135" initials="8" lastIdx="0" clrIdx="3"/>
  <p:cmAuthor id="2000" name="xy08649_ueq2eE3q" initials="authorId_1213-35639056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76" y="44"/>
      </p:cViewPr>
      <p:guideLst>
        <p:guide orient="horz" pos="2217"/>
        <p:guide pos="383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247.xml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tags" Target="../tags/tag246.xml"/><Relationship Id="rId3" Type="http://schemas.openxmlformats.org/officeDocument/2006/relationships/tags" Target="../tags/tag245.xml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6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7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8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9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50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1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F9C37-37E8-4E87-8E52-1BA05B9ADFAB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52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1048953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54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955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72CA4-A9CF-4EB4-ACAA-2FA92244865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84.xml"/><Relationship Id="rId8" Type="http://schemas.openxmlformats.org/officeDocument/2006/relationships/tags" Target="../tags/tag83.xml"/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27.xml"/><Relationship Id="rId6" Type="http://schemas.openxmlformats.org/officeDocument/2006/relationships/tags" Target="../tags/tag126.xml"/><Relationship Id="rId5" Type="http://schemas.openxmlformats.org/officeDocument/2006/relationships/tags" Target="../tags/tag125.xml"/><Relationship Id="rId4" Type="http://schemas.openxmlformats.org/officeDocument/2006/relationships/tags" Target="../tags/tag124.xml"/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38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ags" Target="../tags/tag139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ags" Target="../tags/tag140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7" Type="http://schemas.openxmlformats.org/officeDocument/2006/relationships/tags" Target="../tags/tag173.xml"/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6" Type="http://schemas.openxmlformats.org/officeDocument/2006/relationships/tags" Target="../tags/tag183.xml"/><Relationship Id="rId5" Type="http://schemas.openxmlformats.org/officeDocument/2006/relationships/tags" Target="../tags/tag182.xml"/><Relationship Id="rId4" Type="http://schemas.openxmlformats.org/officeDocument/2006/relationships/tags" Target="../tags/tag181.xml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36.xml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26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2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5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1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7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8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4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55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104885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8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69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1048870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1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72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0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905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48906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07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08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09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877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1048878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48879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880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1048881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82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83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851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2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3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74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75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2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1048893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1048894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95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96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897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1048860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61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2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63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4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5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66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6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7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88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89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90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1048891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048661" name="联机映像占位符 2"/>
          <p:cNvSpPr>
            <a:spLocks noGrp="1"/>
          </p:cNvSpPr>
          <p:nvPr>
            <p:ph type="clipArt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1048662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048663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48664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48665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84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85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86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320FDE37-3792-488C-B053-887D28B245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78" name="图片 5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9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1048899" name="文本占位符 2"/>
          <p:cNvSpPr>
            <a:spLocks noGrp="1"/>
          </p:cNvSpPr>
          <p:nvPr>
            <p:ph type="body"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8900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1048901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02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48903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numCol="1" compatLnSpc="1">
            <a:noAutofit/>
          </a:bodyPr>
          <a:lstStyle>
            <a:defPPr>
              <a:defRPr lang="en-US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2400" b="0" i="0" u="none" baseline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</a:defRPr>
            </a:lvl5pPr>
          </a:lstStyle>
          <a:p>
            <a:pPr marL="0" lvl="0" indent="0" algn="r" eaLnBrk="1" hangingPunct="1">
              <a:buFont typeface="Arial" panose="020B0604020202020204"/>
            </a:pPr>
            <a:fld id="{D0D2EFE5-B306-44AF-AA19-894ECBAA3E38}" type="slidenum">
              <a:rPr lang="zh-CN" altLang="en-US" sz="1400"/>
            </a:fld>
            <a:endParaRPr lang="zh-CN" altLang="en-US" sz="1400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cut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7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图片 6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1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2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3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34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35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7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38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9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40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41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2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3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1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2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3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45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46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47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8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9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20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921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22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3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4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2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26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2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4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5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1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7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8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1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2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3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34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35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36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37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38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39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40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41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2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3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0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11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12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13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2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62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4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45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946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47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48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49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9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920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048921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1048922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923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924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../media/image4.png"/><Relationship Id="rId23" Type="http://schemas.openxmlformats.org/officeDocument/2006/relationships/tags" Target="../tags/tag55.xml"/><Relationship Id="rId22" Type="http://schemas.openxmlformats.org/officeDocument/2006/relationships/tags" Target="../tags/tag54.xml"/><Relationship Id="rId21" Type="http://schemas.openxmlformats.org/officeDocument/2006/relationships/tags" Target="../tags/tag53.xml"/><Relationship Id="rId20" Type="http://schemas.openxmlformats.org/officeDocument/2006/relationships/image" Target="file:///D:/qq&#25991;&#20214;/712321467/Image/C2C/Image2/%7b75232B38-A165-1FB7-499C-2E1C792CACB5%7d.png" TargetMode="Externa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3.png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0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9" Type="http://schemas.openxmlformats.org/officeDocument/2006/relationships/tags" Target="../tags/tag137.xml"/><Relationship Id="rId28" Type="http://schemas.openxmlformats.org/officeDocument/2006/relationships/image" Target="../media/image4.png"/><Relationship Id="rId27" Type="http://schemas.openxmlformats.org/officeDocument/2006/relationships/tags" Target="../tags/tag136.xml"/><Relationship Id="rId26" Type="http://schemas.openxmlformats.org/officeDocument/2006/relationships/tags" Target="../tags/tag135.xml"/><Relationship Id="rId25" Type="http://schemas.openxmlformats.org/officeDocument/2006/relationships/image" Target="file:///D:/qq&#25991;&#20214;/712321467/Image/C2C/Image2/%7b75232B38-A165-1FB7-499C-2E1C792CACB5%7d.png" TargetMode="External"/><Relationship Id="rId24" Type="http://schemas.openxmlformats.org/officeDocument/2006/relationships/image" Target="../media/image3.png"/><Relationship Id="rId23" Type="http://schemas.openxmlformats.org/officeDocument/2006/relationships/tags" Target="../tags/tag134.xml"/><Relationship Id="rId22" Type="http://schemas.openxmlformats.org/officeDocument/2006/relationships/tags" Target="../tags/tag133.xml"/><Relationship Id="rId21" Type="http://schemas.openxmlformats.org/officeDocument/2006/relationships/tags" Target="../tags/tag132.xml"/><Relationship Id="rId20" Type="http://schemas.openxmlformats.org/officeDocument/2006/relationships/tags" Target="../tags/tag131.xml"/><Relationship Id="rId2" Type="http://schemas.openxmlformats.org/officeDocument/2006/relationships/slideLayout" Target="../slideLayouts/slideLayout14.xml"/><Relationship Id="rId19" Type="http://schemas.openxmlformats.org/officeDocument/2006/relationships/tags" Target="../tags/tag130.xml"/><Relationship Id="rId18" Type="http://schemas.openxmlformats.org/officeDocument/2006/relationships/tags" Target="../tags/tag129.xml"/><Relationship Id="rId17" Type="http://schemas.openxmlformats.org/officeDocument/2006/relationships/image" Target="../media/image6.jpeg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5" Type="http://schemas.openxmlformats.org/officeDocument/2006/relationships/theme" Target="../theme/theme3.xml"/><Relationship Id="rId24" Type="http://schemas.openxmlformats.org/officeDocument/2006/relationships/image" Target="../media/image4.png"/><Relationship Id="rId23" Type="http://schemas.openxmlformats.org/officeDocument/2006/relationships/tags" Target="../tags/tag192.xml"/><Relationship Id="rId22" Type="http://schemas.openxmlformats.org/officeDocument/2006/relationships/tags" Target="../tags/tag191.xml"/><Relationship Id="rId21" Type="http://schemas.openxmlformats.org/officeDocument/2006/relationships/tags" Target="../tags/tag190.xml"/><Relationship Id="rId20" Type="http://schemas.openxmlformats.org/officeDocument/2006/relationships/image" Target="file:///D:/qq&#25991;&#20214;/712321467/Image/C2C/Image2/%7b75232B38-A165-1FB7-499C-2E1C792CACB5%7d.png" TargetMode="External"/><Relationship Id="rId2" Type="http://schemas.openxmlformats.org/officeDocument/2006/relationships/slideLayout" Target="../slideLayouts/slideLayout30.xml"/><Relationship Id="rId19" Type="http://schemas.openxmlformats.org/officeDocument/2006/relationships/image" Target="../media/image3.png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tags" Target="../tags/tag186.xml"/><Relationship Id="rId14" Type="http://schemas.openxmlformats.org/officeDocument/2006/relationships/tags" Target="../tags/tag185.xml"/><Relationship Id="rId13" Type="http://schemas.openxmlformats.org/officeDocument/2006/relationships/tags" Target="../tags/tag184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9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9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4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5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6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2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2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2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2097152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4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4" name="图片 1073743875" descr="学科网 zxxk.com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 r:link="rId2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  <p:custDataLst>
      <p:tags r:id="rId2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9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9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FE092-F89F-40F2-A16D-7A021A2414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9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04859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3A1FA-06AB-4560-91DF-640C53519CC0}" type="slidenum">
              <a:rPr lang="zh-CN" altLang="en-US" smtClean="0"/>
            </a:fld>
            <a:endParaRPr lang="zh-CN" altLang="en-US"/>
          </a:p>
        </p:txBody>
      </p:sp>
      <p:pic>
        <p:nvPicPr>
          <p:cNvPr id="2097153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4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5" name="图片 1073743875" descr="学科网 zxxk.com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2097156" name="图片 1073743875" descr="学科网 zxxk.com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8.jpeg"/><Relationship Id="rId3" Type="http://schemas.openxmlformats.org/officeDocument/2006/relationships/tags" Target="../tags/tag194.xml"/><Relationship Id="rId2" Type="http://schemas.openxmlformats.org/officeDocument/2006/relationships/image" Target="../media/image7.jpeg"/><Relationship Id="rId1" Type="http://schemas.openxmlformats.org/officeDocument/2006/relationships/tags" Target="../tags/tag1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image" Target="../media/image2.jpeg"/><Relationship Id="rId1" Type="http://schemas.openxmlformats.org/officeDocument/2006/relationships/tags" Target="../tags/tag19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8.xml"/><Relationship Id="rId3" Type="http://schemas.openxmlformats.org/officeDocument/2006/relationships/image" Target="../media/image9.jpe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tags" Target="../tags/tag214.xml"/><Relationship Id="rId7" Type="http://schemas.openxmlformats.org/officeDocument/2006/relationships/tags" Target="../tags/tag213.xml"/><Relationship Id="rId6" Type="http://schemas.openxmlformats.org/officeDocument/2006/relationships/tags" Target="../tags/tag212.xml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image" Target="../media/image2.jpeg"/><Relationship Id="rId1" Type="http://schemas.openxmlformats.org/officeDocument/2006/relationships/tags" Target="../tags/tag20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tags" Target="../tags/tag217.xml"/><Relationship Id="rId4" Type="http://schemas.openxmlformats.org/officeDocument/2006/relationships/image" Target="../media/image19.jpeg"/><Relationship Id="rId3" Type="http://schemas.openxmlformats.org/officeDocument/2006/relationships/tags" Target="../tags/tag216.xml"/><Relationship Id="rId2" Type="http://schemas.openxmlformats.org/officeDocument/2006/relationships/image" Target="../media/image2.jpeg"/><Relationship Id="rId11" Type="http://schemas.openxmlformats.org/officeDocument/2006/relationships/slideLayout" Target="../slideLayouts/slideLayout29.xml"/><Relationship Id="rId10" Type="http://schemas.openxmlformats.org/officeDocument/2006/relationships/tags" Target="../tags/tag222.xml"/><Relationship Id="rId1" Type="http://schemas.openxmlformats.org/officeDocument/2006/relationships/tags" Target="../tags/tag21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31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tags" Target="../tags/tag22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5" Type="http://schemas.openxmlformats.org/officeDocument/2006/relationships/slideLayout" Target="../slideLayouts/slideLayout19.xml"/><Relationship Id="rId14" Type="http://schemas.openxmlformats.org/officeDocument/2006/relationships/tags" Target="../tags/tag236.xml"/><Relationship Id="rId13" Type="http://schemas.openxmlformats.org/officeDocument/2006/relationships/tags" Target="../tags/tag235.xml"/><Relationship Id="rId12" Type="http://schemas.openxmlformats.org/officeDocument/2006/relationships/tags" Target="../tags/tag234.xml"/><Relationship Id="rId11" Type="http://schemas.openxmlformats.org/officeDocument/2006/relationships/tags" Target="../tags/tag233.xml"/><Relationship Id="rId10" Type="http://schemas.openxmlformats.org/officeDocument/2006/relationships/tags" Target="../tags/tag232.xml"/><Relationship Id="rId1" Type="http://schemas.openxmlformats.org/officeDocument/2006/relationships/tags" Target="../tags/tag223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10.png"/><Relationship Id="rId4" Type="http://schemas.openxmlformats.org/officeDocument/2006/relationships/tags" Target="../tags/tag197.xml"/><Relationship Id="rId3" Type="http://schemas.openxmlformats.org/officeDocument/2006/relationships/image" Target="../media/image9.jpeg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9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03" name="图片 819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23365" y="-26670"/>
            <a:ext cx="10858500" cy="7094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204" name="图片 99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59690" y="-26035"/>
            <a:ext cx="7710170" cy="7094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8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111885"/>
            <a:ext cx="12192000" cy="6903720"/>
          </a:xfrm>
          <a:prstGeom prst="rect">
            <a:avLst/>
          </a:prstGeom>
        </p:spPr>
      </p:pic>
      <p:grpSp>
        <p:nvGrpSpPr>
          <p:cNvPr id="147" name="组合 1"/>
          <p:cNvGrpSpPr/>
          <p:nvPr>
            <p:custDataLst>
              <p:tags r:id="rId3"/>
            </p:custDataLst>
          </p:nvPr>
        </p:nvGrpSpPr>
        <p:grpSpPr>
          <a:xfrm>
            <a:off x="355431" y="390474"/>
            <a:ext cx="1596937" cy="777240"/>
            <a:chOff x="8424393" y="395063"/>
            <a:chExt cx="1596937" cy="777240"/>
          </a:xfrm>
        </p:grpSpPr>
        <p:sp>
          <p:nvSpPr>
            <p:cNvPr id="1048734" name="矩形: 圆角 12"/>
            <p:cNvSpPr/>
            <p:nvPr>
              <p:custDataLst>
                <p:tags r:id="rId4"/>
              </p:custDataLst>
            </p:nvPr>
          </p:nvSpPr>
          <p:spPr>
            <a:xfrm>
              <a:off x="8424393" y="395063"/>
              <a:ext cx="1596937" cy="777240"/>
            </a:xfrm>
            <a:prstGeom prst="roundRect">
              <a:avLst/>
            </a:prstGeom>
            <a:solidFill>
              <a:srgbClr val="F35C1D">
                <a:alpha val="69804"/>
              </a:srgbClr>
            </a:solidFill>
            <a:ln w="38100" cap="flat" cmpd="sng" algn="ctr">
              <a:solidFill>
                <a:srgbClr val="F9E9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35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8537918" y="460517"/>
              <a:ext cx="1369885" cy="7010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3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时代</a:t>
              </a:r>
              <a:endParaRPr lang="zh-CN" altLang="en-US" sz="3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" name="组合 21"/>
          <p:cNvGrpSpPr/>
          <p:nvPr>
            <p:custDataLst>
              <p:tags r:id="rId6"/>
            </p:custDataLst>
          </p:nvPr>
        </p:nvGrpSpPr>
        <p:grpSpPr>
          <a:xfrm>
            <a:off x="232360" y="1550893"/>
            <a:ext cx="11236325" cy="2744998"/>
            <a:chOff x="251460" y="-36316"/>
            <a:chExt cx="7824442" cy="2744998"/>
          </a:xfrm>
        </p:grpSpPr>
        <p:sp>
          <p:nvSpPr>
            <p:cNvPr id="1048736" name="矩形: 圆角 14"/>
            <p:cNvSpPr/>
            <p:nvPr>
              <p:custDataLst>
                <p:tags r:id="rId7"/>
              </p:custDataLst>
            </p:nvPr>
          </p:nvSpPr>
          <p:spPr>
            <a:xfrm>
              <a:off x="251460" y="-36316"/>
              <a:ext cx="7824442" cy="2646045"/>
            </a:xfrm>
            <a:prstGeom prst="roundRect">
              <a:avLst/>
            </a:prstGeom>
            <a:noFill/>
            <a:ln w="28575" cap="flat" cmpd="sng" algn="ctr">
              <a:solidFill>
                <a:srgbClr val="F35C1D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37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397731" y="146442"/>
              <a:ext cx="7462548" cy="2562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1931年9月18日后，由于白色恐怖的威胁，郁达夫避居杭州，1934年7月，郁达夫“不远千里”从杭州经青岛去北平, 再次饱尝了故都的秋“味”,作者将动荡的现实和个人的不幸融入了故都的</a:t>
              </a:r>
              <a:r>
                <a:rPr lang="en-US" altLang="zh-CN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</a:t>
              </a:r>
              <a:r>
                <a:rPr lang="zh-CN" altLang="en-US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秋味</a:t>
              </a:r>
              <a:r>
                <a:rPr lang="en-US" altLang="zh-CN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”</a:t>
              </a:r>
              <a:r>
                <a:rPr lang="zh-CN" altLang="en-US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中。</a:t>
              </a:r>
              <a:endParaRPr lang="zh-CN" altLang="en-US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3989070" y="765175"/>
            <a:ext cx="8132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5400" b="1" dirty="0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</a:rPr>
              <a:t> </a:t>
            </a:r>
            <a:r>
              <a:rPr lang="zh-CN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作者为何深爱着</a:t>
            </a:r>
            <a:r>
              <a:rPr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“</a:t>
            </a:r>
            <a:r>
              <a:rPr sz="4000" b="1" dirty="0" err="1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悲凉</a:t>
            </a:r>
            <a:r>
              <a:rPr lang="zh-CN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之秋</a:t>
            </a:r>
            <a:r>
              <a:rPr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”？</a:t>
            </a:r>
            <a:endParaRPr sz="40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</p:txBody>
      </p:sp>
      <p:pic>
        <p:nvPicPr>
          <p:cNvPr id="2097244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6890" y="465028"/>
            <a:ext cx="3382010" cy="611027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183500" y="2796317"/>
            <a:ext cx="78682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万里悲秋常作客，百年多病独登台。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 </a:t>
            </a:r>
            <a:r>
              <a:rPr lang="en-US" altLang="zh-CN" sz="2400" dirty="0"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  </a:t>
            </a:r>
            <a:endParaRPr lang="en-US" altLang="zh-CN" sz="2400" dirty="0"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枯藤老树昏鸦，古道西风瘦马，夕阳西下，断肠人在天涯。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  <a:p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  <a:p>
            <a:r>
              <a:rPr lang="zh-CN" altLang="en-US" sz="2400" dirty="0"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月落乌啼霜满天，江枫渔火对愁眠。</a:t>
            </a:r>
            <a:endParaRPr lang="zh-CN" altLang="en-US" sz="2400" dirty="0"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2318"/>
            <a:ext cx="12192000" cy="68703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66" y="204067"/>
            <a:ext cx="3383573" cy="61148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4006608" y="1695730"/>
            <a:ext cx="80481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故都的“秋”，其实是郁达夫的“秋”，是表现了他主观感情、审美取向、文学气质和人生态度的“秋”。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40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3720"/>
          </a:xfrm>
          <a:prstGeom prst="rect">
            <a:avLst/>
          </a:prstGeom>
        </p:spPr>
      </p:pic>
      <p:grpSp>
        <p:nvGrpSpPr>
          <p:cNvPr id="153" name="组合 1"/>
          <p:cNvGrpSpPr/>
          <p:nvPr>
            <p:custDataLst>
              <p:tags r:id="rId3"/>
            </p:custDataLst>
          </p:nvPr>
        </p:nvGrpSpPr>
        <p:grpSpPr>
          <a:xfrm>
            <a:off x="355431" y="390474"/>
            <a:ext cx="1596937" cy="777240"/>
            <a:chOff x="8424393" y="395063"/>
            <a:chExt cx="1596937" cy="777240"/>
          </a:xfrm>
        </p:grpSpPr>
        <p:sp>
          <p:nvSpPr>
            <p:cNvPr id="1048744" name="矩形: 圆角 12"/>
            <p:cNvSpPr/>
            <p:nvPr>
              <p:custDataLst>
                <p:tags r:id="rId4"/>
              </p:custDataLst>
            </p:nvPr>
          </p:nvSpPr>
          <p:spPr>
            <a:xfrm>
              <a:off x="8424393" y="395063"/>
              <a:ext cx="1596937" cy="777240"/>
            </a:xfrm>
            <a:prstGeom prst="roundRect">
              <a:avLst/>
            </a:prstGeom>
            <a:solidFill>
              <a:srgbClr val="F35C1D">
                <a:alpha val="69804"/>
              </a:srgbClr>
            </a:solidFill>
            <a:ln w="38100" cap="flat" cmpd="sng" algn="ctr">
              <a:solidFill>
                <a:srgbClr val="F9E9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45" name="文本框 13"/>
            <p:cNvSpPr txBox="1"/>
            <p:nvPr>
              <p:custDataLst>
                <p:tags r:id="rId5"/>
              </p:custDataLst>
            </p:nvPr>
          </p:nvSpPr>
          <p:spPr>
            <a:xfrm>
              <a:off x="8537918" y="460517"/>
              <a:ext cx="1369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3600" b="1" dirty="0">
                  <a:solidFill>
                    <a:srgbClr val="FFFF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审美</a:t>
              </a:r>
              <a:endParaRPr lang="zh-CN" altLang="en-US" sz="3600" b="1" dirty="0">
                <a:solidFill>
                  <a:srgbClr val="FFFF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54" name="组合 21"/>
          <p:cNvGrpSpPr/>
          <p:nvPr>
            <p:custDataLst>
              <p:tags r:id="rId6"/>
            </p:custDataLst>
          </p:nvPr>
        </p:nvGrpSpPr>
        <p:grpSpPr>
          <a:xfrm>
            <a:off x="544830" y="1298319"/>
            <a:ext cx="11216640" cy="3801306"/>
            <a:chOff x="297970" y="-633489"/>
            <a:chExt cx="7824285" cy="3116707"/>
          </a:xfrm>
        </p:grpSpPr>
        <p:sp>
          <p:nvSpPr>
            <p:cNvPr id="1048746" name="矩形: 圆角 14"/>
            <p:cNvSpPr/>
            <p:nvPr>
              <p:custDataLst>
                <p:tags r:id="rId7"/>
              </p:custDataLst>
            </p:nvPr>
          </p:nvSpPr>
          <p:spPr>
            <a:xfrm>
              <a:off x="297970" y="-633489"/>
              <a:ext cx="7824285" cy="2113006"/>
            </a:xfrm>
            <a:prstGeom prst="roundRect">
              <a:avLst/>
            </a:prstGeom>
            <a:noFill/>
            <a:ln w="28575" cap="flat" cmpd="sng" algn="ctr">
              <a:solidFill>
                <a:srgbClr val="F35C1D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47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432222" y="-418776"/>
              <a:ext cx="7462548" cy="290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CN" sz="32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“世上万事万物的千姿百态，我们看在眼里，听在耳里，身体力行的体验，把这万事万物都放到心中来品味，内心裏把这些事情的情致一一辨清，这就是懂得事物的情致，就是懂得物之哀。”                    ——</a:t>
              </a:r>
              <a:r>
                <a:rPr lang="en-US" altLang="zh-CN" sz="3200" b="1" dirty="0" err="1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本居宣长</a:t>
              </a:r>
              <a:endParaRPr lang="en-US" altLang="zh-CN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0"/>
              <a:endParaRPr lang="en-US" altLang="zh-CN" sz="32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  <a:p>
              <a:pPr lvl="0"/>
              <a:endParaRPr lang="en-US" altLang="zh-CN" sz="3200" b="1" dirty="0">
                <a:solidFill>
                  <a:srgbClr val="000000"/>
                </a:solidFill>
                <a:ea typeface="楷体" panose="02010609060101010101" pitchFamily="49" charset="-122"/>
              </a:endParaRPr>
            </a:p>
            <a:p>
              <a:pPr lvl="0"/>
              <a:r>
                <a:rPr lang="en-US" altLang="zh-CN" sz="3200" b="1" dirty="0">
                  <a:solidFill>
                    <a:srgbClr val="000000"/>
                  </a:solidFill>
                  <a:ea typeface="楷体" panose="02010609060101010101" pitchFamily="49" charset="-122"/>
                  <a:sym typeface="+mn-ea"/>
                </a:rPr>
                <a:t>    </a:t>
              </a:r>
              <a:endParaRPr lang="zh-CN" altLang="en-US" sz="3200" b="1" dirty="0">
                <a:solidFill>
                  <a:srgbClr val="000000"/>
                </a:solidFill>
                <a:latin typeface="宋体" panose="02010600030101010101" pitchFamily="2" charset="-122"/>
                <a:ea typeface="楷体" panose="02010609060101010101" pitchFamily="49" charset="-122"/>
                <a:sym typeface="+mn-ea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333625" y="455930"/>
            <a:ext cx="9174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受日本物哀美学影响。</a:t>
            </a:r>
            <a:endParaRPr lang="zh-CN" altLang="en-US" sz="36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3204991" y="-90741"/>
            <a:ext cx="27764131" cy="694874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77075" y="1661030"/>
            <a:ext cx="112450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“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悲与美是相通的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”。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川端在《花未眠》中写到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：“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凌晨四点钟，看到海棠花未眠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”，“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凌晨四点凝视海棠花，更觉得它美极了。它盛放，含有一种哀伤的美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</a:rPr>
              <a:t>”。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Arial" panose="020B0604020202020204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236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903720"/>
          </a:xfrm>
          <a:prstGeom prst="rect">
            <a:avLst/>
          </a:prstGeom>
        </p:spPr>
      </p:pic>
      <p:pic>
        <p:nvPicPr>
          <p:cNvPr id="209723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/>
          <a:srcRect r="2372"/>
          <a:stretch>
            <a:fillRect/>
          </a:stretch>
        </p:blipFill>
        <p:spPr bwMode="auto">
          <a:xfrm>
            <a:off x="8513464" y="969056"/>
            <a:ext cx="3314215" cy="491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4" name="组合 1"/>
          <p:cNvGrpSpPr/>
          <p:nvPr>
            <p:custDataLst>
              <p:tags r:id="rId5"/>
            </p:custDataLst>
          </p:nvPr>
        </p:nvGrpSpPr>
        <p:grpSpPr>
          <a:xfrm>
            <a:off x="364321" y="325069"/>
            <a:ext cx="1596937" cy="777240"/>
            <a:chOff x="8424393" y="395063"/>
            <a:chExt cx="1596937" cy="777240"/>
          </a:xfrm>
        </p:grpSpPr>
        <p:sp>
          <p:nvSpPr>
            <p:cNvPr id="1048728" name="矩形: 圆角 12"/>
            <p:cNvSpPr/>
            <p:nvPr>
              <p:custDataLst>
                <p:tags r:id="rId6"/>
              </p:custDataLst>
            </p:nvPr>
          </p:nvSpPr>
          <p:spPr>
            <a:xfrm>
              <a:off x="8424393" y="395063"/>
              <a:ext cx="1596937" cy="777240"/>
            </a:xfrm>
            <a:prstGeom prst="roundRect">
              <a:avLst/>
            </a:prstGeom>
            <a:solidFill>
              <a:srgbClr val="F35C1D">
                <a:alpha val="69804"/>
              </a:srgbClr>
            </a:solidFill>
            <a:ln w="38100" cap="flat" cmpd="sng" algn="ctr">
              <a:solidFill>
                <a:srgbClr val="F9E9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29" name="文本框 13"/>
            <p:cNvSpPr txBox="1"/>
            <p:nvPr>
              <p:custDataLst>
                <p:tags r:id="rId7"/>
              </p:custDataLst>
            </p:nvPr>
          </p:nvSpPr>
          <p:spPr>
            <a:xfrm>
              <a:off x="8537918" y="460517"/>
              <a:ext cx="13698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3600" b="1" dirty="0">
                  <a:solidFill>
                    <a:srgbClr val="FFFFFF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个人</a:t>
              </a:r>
              <a:endParaRPr lang="zh-CN" altLang="en-US" sz="3600" b="1" dirty="0">
                <a:solidFill>
                  <a:srgbClr val="FFFFFF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145" name="组合 21"/>
          <p:cNvGrpSpPr/>
          <p:nvPr>
            <p:custDataLst>
              <p:tags r:id="rId8"/>
            </p:custDataLst>
          </p:nvPr>
        </p:nvGrpSpPr>
        <p:grpSpPr>
          <a:xfrm>
            <a:off x="288240" y="1547255"/>
            <a:ext cx="7986209" cy="4127786"/>
            <a:chOff x="97790" y="643306"/>
            <a:chExt cx="7986209" cy="4127786"/>
          </a:xfrm>
        </p:grpSpPr>
        <p:sp>
          <p:nvSpPr>
            <p:cNvPr id="1048730" name="矩形: 圆角 14"/>
            <p:cNvSpPr/>
            <p:nvPr>
              <p:custDataLst>
                <p:tags r:id="rId9"/>
              </p:custDataLst>
            </p:nvPr>
          </p:nvSpPr>
          <p:spPr>
            <a:xfrm>
              <a:off x="97790" y="643306"/>
              <a:ext cx="7857490" cy="4064000"/>
            </a:xfrm>
            <a:prstGeom prst="roundRect">
              <a:avLst/>
            </a:prstGeom>
            <a:noFill/>
            <a:ln w="28575" cap="flat" cmpd="sng" algn="ctr">
              <a:solidFill>
                <a:srgbClr val="F35C1D"/>
              </a:solidFill>
              <a:prstDash val="lg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31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302709" y="761702"/>
              <a:ext cx="7781290" cy="4009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lnSpc>
                  <a:spcPct val="130000"/>
                </a:lnSpc>
              </a:pP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</a:rPr>
                <a:t>郁达夫出生于浙江省富阳城一个破落的书香之家。父亲在他不满三岁时就去世了。父亲去世后，祖孙六人全靠母亲缝补洗衣，节俭度日。才九岁的姐姐，也被迫当童养媳。</a:t>
              </a:r>
              <a:r>
                <a:rPr lang="zh-CN" altLang="en-US" sz="2800" b="1" dirty="0">
                  <a:solidFill>
                    <a:srgbClr val="000000"/>
                  </a:solidFill>
                  <a:latin typeface="仿宋" panose="02010609060101010101" pitchFamily="49" charset="-122"/>
                  <a:ea typeface="仿宋" panose="02010609060101010101" pitchFamily="49" charset="-122"/>
                  <a:sym typeface="+mn-ea"/>
                </a:rPr>
                <a:t>十七岁便随长兄一起赴日本留学，在异国生活的十年，是他饱受屈辱和歧视的十年。这种坎坷的经历，形成其抑郁善感的性格。</a:t>
              </a:r>
              <a:endParaRPr lang="zh-CN" altLang="en-US" sz="2800" b="1" dirty="0">
                <a:solidFill>
                  <a:srgbClr val="000000"/>
                </a:solidFill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Box 7"/>
          <p:cNvSpPr txBox="1"/>
          <p:nvPr>
            <p:custDataLst>
              <p:tags r:id="rId1"/>
            </p:custDataLst>
          </p:nvPr>
        </p:nvSpPr>
        <p:spPr>
          <a:xfrm>
            <a:off x="4924849" y="2082165"/>
            <a:ext cx="1605280" cy="255333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just" fontAlgn="auto">
              <a:lnSpc>
                <a:spcPts val="384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秋院清晨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384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秋槐落蕊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384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秋蝉残鸣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384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秋雨话凉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3840"/>
              </a:lnSpc>
              <a:spcBef>
                <a:spcPct val="0"/>
              </a:spcBef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秋果奇景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6" name="TextBox 8"/>
          <p:cNvSpPr txBox="1"/>
          <p:nvPr>
            <p:custDataLst>
              <p:tags r:id="rId2"/>
            </p:custDataLst>
          </p:nvPr>
        </p:nvSpPr>
        <p:spPr>
          <a:xfrm>
            <a:off x="3712422" y="1832398"/>
            <a:ext cx="1212849" cy="286131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</a:t>
            </a:r>
            <a:endParaRPr lang="en-US" altLang="zh-CN" sz="4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静</a:t>
            </a:r>
            <a:endParaRPr lang="en-US" altLang="zh-CN" sz="4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>
                <a:solidFill>
                  <a:srgbClr val="0000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悲凉</a:t>
            </a:r>
            <a:endParaRPr lang="zh-CN" altLang="en-US" sz="4000" b="1">
              <a:solidFill>
                <a:srgbClr val="00009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2" name="左大括号 9"/>
          <p:cNvSpPr/>
          <p:nvPr>
            <p:custDataLst>
              <p:tags r:id="rId3"/>
            </p:custDataLst>
          </p:nvPr>
        </p:nvSpPr>
        <p:spPr>
          <a:xfrm>
            <a:off x="3951817" y="2357967"/>
            <a:ext cx="514349" cy="731759"/>
          </a:xfrm>
          <a:prstGeom prst="leftBrace">
            <a:avLst>
              <a:gd name="adj1" fmla="val 8299"/>
              <a:gd name="adj2" fmla="val 5000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89" name="AutoShape 2"/>
          <p:cNvSpPr/>
          <p:nvPr>
            <p:custDataLst>
              <p:tags r:id="rId4"/>
            </p:custDataLst>
          </p:nvPr>
        </p:nvSpPr>
        <p:spPr>
          <a:xfrm>
            <a:off x="3232150" y="2227580"/>
            <a:ext cx="365125" cy="2072005"/>
          </a:xfrm>
          <a:prstGeom prst="leftBrace">
            <a:avLst>
              <a:gd name="adj1" fmla="val 50088"/>
              <a:gd name="adj2" fmla="val 50000"/>
            </a:avLst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704" name="左右箭头 16"/>
          <p:cNvSpPr/>
          <p:nvPr>
            <p:custDataLst>
              <p:tags r:id="rId5"/>
            </p:custDataLst>
          </p:nvPr>
        </p:nvSpPr>
        <p:spPr>
          <a:xfrm>
            <a:off x="2381251" y="4000500"/>
            <a:ext cx="2787649" cy="1427479"/>
          </a:xfrm>
          <a:prstGeom prst="leftRightArrow">
            <a:avLst>
              <a:gd name="adj1" fmla="val 50000"/>
              <a:gd name="adj2" fmla="val 49950"/>
            </a:avLst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1" name="AutoShape 5"/>
          <p:cNvSpPr/>
          <p:nvPr>
            <p:custDataLst>
              <p:tags r:id="rId6"/>
            </p:custDataLst>
          </p:nvPr>
        </p:nvSpPr>
        <p:spPr>
          <a:xfrm>
            <a:off x="2440517" y="3111500"/>
            <a:ext cx="791633" cy="304800"/>
          </a:xfrm>
          <a:prstGeom prst="leftRightArrow">
            <a:avLst>
              <a:gd name="adj1" fmla="val 50000"/>
              <a:gd name="adj2" fmla="val 51944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492" name="TextBox 19"/>
          <p:cNvSpPr txBox="1"/>
          <p:nvPr>
            <p:custDataLst>
              <p:tags r:id="rId7"/>
            </p:custDataLst>
          </p:nvPr>
        </p:nvSpPr>
        <p:spPr>
          <a:xfrm>
            <a:off x="1445895" y="1898015"/>
            <a:ext cx="1013460" cy="352996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lstStyle/>
          <a:p>
            <a:r>
              <a:rPr sz="5400" b="1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</a:rPr>
              <a:t>故都的秋</a:t>
            </a:r>
            <a:endParaRPr sz="5400" b="1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9742170" y="1898015"/>
            <a:ext cx="970280" cy="30460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sz="4800" b="1">
                <a:solidFill>
                  <a:srgbClr val="C00000"/>
                </a:solidFill>
                <a:latin typeface="汉仪颜楷简" panose="00020600040101010101" charset="-122"/>
                <a:ea typeface="汉仪颜楷简" panose="00020600040101010101" charset="-122"/>
              </a:rPr>
              <a:t>热爱   眷念</a:t>
            </a:r>
            <a:endParaRPr lang="zh-CN" altLang="en-US" sz="4800" b="1">
              <a:solidFill>
                <a:srgbClr val="C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0498" name="Text Box 18"/>
          <p:cNvSpPr txBox="1"/>
          <p:nvPr>
            <p:custDataLst>
              <p:tags r:id="rId9"/>
            </p:custDataLst>
          </p:nvPr>
        </p:nvSpPr>
        <p:spPr>
          <a:xfrm>
            <a:off x="1445895" y="4821555"/>
            <a:ext cx="10290810" cy="3419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lstStyle/>
          <a:p>
            <a:pPr algn="just" fontAlgn="auto">
              <a:lnSpc>
                <a:spcPts val="4960"/>
              </a:lnSpc>
            </a:pPr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写法技巧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endParaRPr lang="en-US" altLang="zh-CN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ts val="4960"/>
              </a:lnSpc>
            </a:pPr>
            <a:r>
              <a: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情景交融、对比，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首尾呼应，结构严谨，语言简洁，清新淡雅</a:t>
            </a:r>
            <a:endParaRPr lang="zh-CN" altLang="en-US" sz="2800" b="1">
              <a:solidFill>
                <a:srgbClr val="C00000"/>
              </a:solidFill>
            </a:endParaRPr>
          </a:p>
          <a:p>
            <a:endParaRPr lang="zh-CN" altLang="en-US" sz="2800" b="1">
              <a:solidFill>
                <a:schemeClr val="accent6">
                  <a:lumMod val="50000"/>
                </a:schemeClr>
              </a:solidFill>
              <a:sym typeface="+mn-ea"/>
            </a:endParaRPr>
          </a:p>
          <a:p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7" name="组合 1"/>
          <p:cNvGrpSpPr/>
          <p:nvPr>
            <p:custDataLst>
              <p:tags r:id="rId10"/>
            </p:custDataLst>
          </p:nvPr>
        </p:nvGrpSpPr>
        <p:grpSpPr>
          <a:xfrm>
            <a:off x="975826" y="270459"/>
            <a:ext cx="1596937" cy="777240"/>
            <a:chOff x="8424393" y="395063"/>
            <a:chExt cx="1596937" cy="777240"/>
          </a:xfrm>
        </p:grpSpPr>
        <p:sp>
          <p:nvSpPr>
            <p:cNvPr id="1048734" name="矩形: 圆角 12"/>
            <p:cNvSpPr/>
            <p:nvPr>
              <p:custDataLst>
                <p:tags r:id="rId11"/>
              </p:custDataLst>
            </p:nvPr>
          </p:nvSpPr>
          <p:spPr>
            <a:xfrm>
              <a:off x="8424393" y="395063"/>
              <a:ext cx="1596937" cy="777240"/>
            </a:xfrm>
            <a:prstGeom prst="roundRect">
              <a:avLst/>
            </a:prstGeom>
            <a:solidFill>
              <a:srgbClr val="F35C1D">
                <a:alpha val="69804"/>
              </a:srgbClr>
            </a:solidFill>
            <a:ln w="38100" cap="flat" cmpd="sng" algn="ctr">
              <a:solidFill>
                <a:srgbClr val="F9E9C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735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8537918" y="460517"/>
              <a:ext cx="136988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/>
              <a:r>
                <a:rPr lang="zh-CN" altLang="en-US" sz="36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小结</a:t>
              </a:r>
              <a:endParaRPr lang="zh-CN" altLang="en-US" sz="36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0742" name="文本框 28"/>
          <p:cNvSpPr/>
          <p:nvPr>
            <p:custDataLst>
              <p:tags r:id="rId13"/>
            </p:custDataLst>
          </p:nvPr>
        </p:nvSpPr>
        <p:spPr>
          <a:xfrm>
            <a:off x="6764020" y="2357755"/>
            <a:ext cx="2503170" cy="16414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1003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观秋色:  清</a:t>
            </a:r>
            <a:endParaRPr lang="zh-CN" altLang="en-US" sz="2800" b="1" dirty="0">
              <a:solidFill>
                <a:srgbClr val="1003B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1003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听秋色：静</a:t>
            </a:r>
            <a:endParaRPr lang="zh-CN" altLang="en-US" sz="2800" b="1" dirty="0">
              <a:solidFill>
                <a:srgbClr val="1003B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800" b="1" dirty="0">
                <a:solidFill>
                  <a:srgbClr val="1003B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楷体" panose="02010609060101010101" pitchFamily="49" charset="-122"/>
              </a:rPr>
              <a:t>品秋色：悲凉</a:t>
            </a:r>
            <a:endParaRPr lang="zh-CN" altLang="en-US" sz="2800" b="1" dirty="0">
              <a:solidFill>
                <a:srgbClr val="1003B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楷体" panose="02010609060101010101" pitchFamily="49" charset="-122"/>
            </a:endParaRPr>
          </a:p>
        </p:txBody>
      </p:sp>
      <p:sp>
        <p:nvSpPr>
          <p:cNvPr id="2" name="AutoShape 5"/>
          <p:cNvSpPr/>
          <p:nvPr>
            <p:custDataLst>
              <p:tags r:id="rId14"/>
            </p:custDataLst>
          </p:nvPr>
        </p:nvSpPr>
        <p:spPr>
          <a:xfrm>
            <a:off x="8877512" y="3025775"/>
            <a:ext cx="791633" cy="304800"/>
          </a:xfrm>
          <a:prstGeom prst="leftRightArrow">
            <a:avLst>
              <a:gd name="adj1" fmla="val 50000"/>
              <a:gd name="adj2" fmla="val 51944"/>
            </a:avLst>
          </a:prstGeom>
          <a:solidFill>
            <a:schemeClr val="tx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lstStyle/>
          <a:p>
            <a:endParaRPr lang="zh-CN" altLang="en-US" sz="40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6" grpId="0"/>
      <p:bldP spid="20489" grpId="0" animBg="1"/>
      <p:bldP spid="20491" grpId="0" animBg="1"/>
      <p:bldP spid="20492" grpId="0"/>
      <p:bldP spid="13" grpId="0" animBg="1"/>
      <p:bldP spid="20498" grpId="0"/>
      <p:bldP spid="30742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文本框 28"/>
          <p:cNvSpPr txBox="1"/>
          <p:nvPr>
            <p:custDataLst>
              <p:tags r:id="rId1"/>
            </p:custDataLst>
          </p:nvPr>
        </p:nvSpPr>
        <p:spPr>
          <a:xfrm>
            <a:off x="4354204" y="544714"/>
            <a:ext cx="71977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600" b="1" dirty="0" err="1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在作者的笔下</a:t>
            </a:r>
            <a:r>
              <a:rPr sz="36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，“故都的秋”具有什么样的特点？（</a:t>
            </a:r>
            <a:r>
              <a:rPr sz="3600" b="1" dirty="0" err="1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请在文中勾画原文</a:t>
            </a:r>
            <a:r>
              <a:rPr sz="36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）</a:t>
            </a:r>
            <a:endParaRPr sz="36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</p:txBody>
      </p:sp>
      <p:pic>
        <p:nvPicPr>
          <p:cNvPr id="2097244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0071" y="100330"/>
            <a:ext cx="3382010" cy="665734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0426700" y="12319000"/>
            <a:ext cx="0" cy="0"/>
          </a:xfrm>
          <a:prstGeom prst="rect">
            <a:avLst/>
          </a:prstGeom>
          <a:ln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4535156" y="2968625"/>
            <a:ext cx="6591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北国的秋，却特别地来得清，</a:t>
            </a:r>
            <a:endParaRPr lang="en-US" altLang="zh-CN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来得静，来的悲凉。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51726" y="1084604"/>
            <a:ext cx="9562808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sz="3600" b="1" dirty="0" err="1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从文章中勾画出直接表达作者对故都的秋情感的句子</a:t>
            </a:r>
            <a:r>
              <a:rPr lang="zh-CN" sz="36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华文行楷" panose="02010800040101010101" charset="-122"/>
              </a:rPr>
              <a:t>。</a:t>
            </a:r>
            <a:endParaRPr lang="zh-CN" sz="36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  <a:cs typeface="华文行楷" panose="0201080004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310" y="2686050"/>
            <a:ext cx="10900410" cy="3105150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14045" y="481965"/>
            <a:ext cx="10498358" cy="1304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sym typeface="+mn-ea"/>
              </a:rPr>
              <a:t>细读文本，细品秋味：以“故都秋意浓”为主题，创作一幅画，为这幅画选一个标题。</a:t>
            </a:r>
            <a:endParaRPr lang="zh-CN" altLang="en-US" sz="3600" b="1" dirty="0">
              <a:solidFill>
                <a:srgbClr val="C00000"/>
              </a:solidFill>
              <a:latin typeface="仿宋" panose="02010609060101010101" pitchFamily="49" charset="-122"/>
              <a:ea typeface="仿宋" panose="020106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3765962" y="2684222"/>
            <a:ext cx="4561360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秋院静观图</a:t>
            </a:r>
            <a:endParaRPr lang="en-US" altLang="zh-CN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/>
            <a:r>
              <a:rPr lang="zh-CN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秋槐落蕊图</a:t>
            </a:r>
            <a:endParaRPr lang="en-US" altLang="zh-CN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/>
            <a:r>
              <a:rPr lang="zh-CN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秋蝉残声图</a:t>
            </a:r>
            <a:endParaRPr lang="en-US" altLang="zh-CN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/>
            <a:r>
              <a:rPr lang="zh-CN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秋雨闲人图</a:t>
            </a:r>
            <a:endParaRPr lang="en-US" altLang="zh-CN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/>
            <a:r>
              <a:rPr lang="zh-CN" sz="3600" b="1" dirty="0">
                <a:latin typeface="仿宋" panose="02010609060101010101" pitchFamily="49" charset="-122"/>
                <a:ea typeface="仿宋" panose="02010609060101010101" pitchFamily="49" charset="-122"/>
              </a:rPr>
              <a:t>秋日佳果图</a:t>
            </a:r>
            <a:endParaRPr lang="zh-CN" altLang="en-US" sz="3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530119" y="2151727"/>
            <a:ext cx="82291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色彩</a:t>
            </a:r>
            <a:r>
              <a:rPr lang="en-US" altLang="zh-CN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</a:t>
            </a:r>
            <a:endParaRPr lang="en-US" altLang="zh-CN" sz="4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声音</a:t>
            </a:r>
            <a:r>
              <a:rPr lang="en-US" altLang="zh-CN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       </a:t>
            </a:r>
            <a:endParaRPr lang="en-US" altLang="zh-CN" sz="4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意象（人）</a:t>
            </a:r>
            <a:endParaRPr lang="en-US" altLang="zh-CN" sz="4000" b="1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氛围意境</a:t>
            </a:r>
            <a:r>
              <a:rPr lang="en-US" altLang="zh-CN" sz="4000" b="1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2000" b="1" dirty="0">
                <a:latin typeface="仿宋" panose="02010609060101010101" pitchFamily="49" charset="-122"/>
                <a:ea typeface="仿宋" panose="02010609060101010101" pitchFamily="49" charset="-122"/>
              </a:rPr>
              <a:t>                                          </a:t>
            </a:r>
            <a:endParaRPr lang="en-US" altLang="zh-CN" sz="20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21100" y="797149"/>
            <a:ext cx="60971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细品秋味：赏秋景图</a:t>
            </a:r>
            <a:endParaRPr lang="zh-CN" altLang="en-US" sz="20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744" y="212657"/>
            <a:ext cx="3266367" cy="6432685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76793" y="643587"/>
            <a:ext cx="78264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细品秋味：</a:t>
            </a:r>
            <a:r>
              <a:rPr lang="zh-CN" altLang="en-US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南国之秋与北国之秋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137" y="213081"/>
            <a:ext cx="3267739" cy="643183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18823" y="1848109"/>
            <a:ext cx="7826497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江南，秋当然也是有的，但草木凋得慢，空气来得润，天的颜色显得淡，并且又时常多雨而少风；一个人夹在苏州上海杭州，或厦门香港广州的市民中间，混混沌沌地过去，只能感到一点点清凉，秋的味，秋的色，秋的意境与姿态，总看不饱，尝不透，赏玩不到十足。秋并不是名花，也并不是美酒，那一种半开、半醉的状态，在领略秋的过程上，是不合适的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894927" y="1605437"/>
            <a:ext cx="721747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仿宋" panose="02010609060101010101" pitchFamily="49" charset="-122"/>
                <a:ea typeface="仿宋" panose="02010609060101010101" pitchFamily="49" charset="-122"/>
              </a:rPr>
              <a:t>南国之秋，当然也是有它的特异的地方的，比如廿四桥的明月，钱塘江的秋潮，普陀山的凉雾，荔枝湾的残荷等等，可是色彩不浓，回味不永。比起北国的秋来，正像是黄酒之与白干，稀饭之与馍馍，鲈鱼之与大蟹，黄犬之与骆驼。</a:t>
            </a:r>
            <a:endParaRPr lang="zh-CN" altLang="en-US" sz="32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1960" y="66499"/>
            <a:ext cx="3267739" cy="643183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020568" y="538885"/>
            <a:ext cx="730124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为什么是故都？文章中出现更多的是北国，题目改为</a:t>
            </a:r>
            <a:r>
              <a:rPr lang="en-US" altLang="zh-CN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《</a:t>
            </a:r>
            <a:r>
              <a:rPr lang="zh-CN" altLang="en-US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北国的秋</a:t>
            </a:r>
            <a:r>
              <a:rPr lang="en-US" altLang="zh-CN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》</a:t>
            </a:r>
            <a:r>
              <a:rPr lang="zh-CN" altLang="en-US" sz="4000" b="1" dirty="0">
                <a:solidFill>
                  <a:srgbClr val="C00000"/>
                </a:solidFill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如何？</a:t>
            </a:r>
            <a:endParaRPr lang="zh-CN" altLang="en-US" sz="2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424" y="129319"/>
            <a:ext cx="3267739" cy="643183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614659" y="3491489"/>
            <a:ext cx="41130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>
                <a:latin typeface="仿宋" panose="02010609060101010101" pitchFamily="49" charset="-122"/>
                <a:ea typeface="仿宋" panose="02010609060101010101" pitchFamily="49" charset="-122"/>
                <a:cs typeface="Arial" panose="020B0604020202020204"/>
                <a:sym typeface="+mn-ea"/>
              </a:rPr>
              <a:t>历史与文化</a:t>
            </a:r>
            <a:endParaRPr lang="zh-CN" altLang="en-US" sz="2000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85667" y="1613118"/>
            <a:ext cx="711277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“爱国”是</a:t>
            </a:r>
            <a:r>
              <a:rPr lang="en-US" altLang="zh-CN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《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故都的秋</a:t>
            </a:r>
            <a:r>
              <a:rPr lang="en-US" altLang="zh-CN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》</a:t>
            </a:r>
            <a:r>
              <a:rPr lang="zh-CN" altLang="en-US" sz="3200" dirty="0">
                <a:solidFill>
                  <a:srgbClr val="FF0000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的主旋律。</a:t>
            </a:r>
            <a:endParaRPr lang="en-US" altLang="zh-CN" sz="3200" dirty="0">
              <a:solidFill>
                <a:srgbClr val="FF0000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3200" dirty="0">
                <a:latin typeface="仿宋" panose="02010609060101010101" pitchFamily="49" charset="-122"/>
                <a:ea typeface="仿宋" panose="02010609060101010101" pitchFamily="49" charset="-122"/>
              </a:rPr>
              <a:t>蕴含深沉的故都之恋、故国之爱，唤起人们对美的追求，对祖国的热爱。落寞之秋是作者当时心境的写照，是对国运衰微的喟叹。</a:t>
            </a:r>
            <a:endParaRPr lang="zh-CN" altLang="en-US" sz="32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5125" y="213081"/>
            <a:ext cx="3267739" cy="6431837"/>
          </a:xfrm>
          <a:prstGeom prst="rect">
            <a:avLst/>
          </a:prstGeom>
        </p:spPr>
      </p:pic>
    </p:spTree>
  </p:cSld>
  <p:clrMapOvr>
    <a:masterClrMapping/>
  </p:clrMapOvr>
  <p:transition>
    <p:cut/>
  </p:transition>
</p:sld>
</file>

<file path=ppt/tags/tag1.xml><?xml version="1.0" encoding="utf-8"?>
<p:tagLst xmlns:p="http://schemas.openxmlformats.org/presentationml/2006/main">
  <p:tag name="AS_UNIQUEID" val="1167"/>
</p:tagLst>
</file>

<file path=ppt/tags/tag10.xml><?xml version="1.0" encoding="utf-8"?>
<p:tagLst xmlns:p="http://schemas.openxmlformats.org/presentationml/2006/main">
  <p:tag name="AS_UNIQUEID" val="1180"/>
</p:tagLst>
</file>

<file path=ppt/tags/tag100.xml><?xml version="1.0" encoding="utf-8"?>
<p:tagLst xmlns:p="http://schemas.openxmlformats.org/presentationml/2006/main">
  <p:tag name="AS_UNIQUEID" val="203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1.xml><?xml version="1.0" encoding="utf-8"?>
<p:tagLst xmlns:p="http://schemas.openxmlformats.org/presentationml/2006/main">
  <p:tag name="AS_UNIQUEID" val="204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2.xml><?xml version="1.0" encoding="utf-8"?>
<p:tagLst xmlns:p="http://schemas.openxmlformats.org/presentationml/2006/main">
  <p:tag name="AS_UNIQUEID" val="204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03.xml><?xml version="1.0" encoding="utf-8"?>
<p:tagLst xmlns:p="http://schemas.openxmlformats.org/presentationml/2006/main">
  <p:tag name="AS_UNIQUEID" val="204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4.xml><?xml version="1.0" encoding="utf-8"?>
<p:tagLst xmlns:p="http://schemas.openxmlformats.org/presentationml/2006/main">
  <p:tag name="AS_UNIQUEID" val="204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5.xml><?xml version="1.0" encoding="utf-8"?>
<p:tagLst xmlns:p="http://schemas.openxmlformats.org/presentationml/2006/main">
  <p:tag name="AS_UNIQUEID" val="204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6.xml><?xml version="1.0" encoding="utf-8"?>
<p:tagLst xmlns:p="http://schemas.openxmlformats.org/presentationml/2006/main">
  <p:tag name="AS_UNIQUEID" val="204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107.xml><?xml version="1.0" encoding="utf-8"?>
<p:tagLst xmlns:p="http://schemas.openxmlformats.org/presentationml/2006/main">
  <p:tag name="AS_UNIQUEID" val="204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8.xml><?xml version="1.0" encoding="utf-8"?>
<p:tagLst xmlns:p="http://schemas.openxmlformats.org/presentationml/2006/main">
  <p:tag name="AS_UNIQUEID" val="204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9.xml><?xml version="1.0" encoding="utf-8"?>
<p:tagLst xmlns:p="http://schemas.openxmlformats.org/presentationml/2006/main">
  <p:tag name="AS_UNIQUEID" val="205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.xml><?xml version="1.0" encoding="utf-8"?>
<p:tagLst xmlns:p="http://schemas.openxmlformats.org/presentationml/2006/main">
  <p:tag name="AS_UNIQUEID" val="1181"/>
</p:tagLst>
</file>

<file path=ppt/tags/tag110.xml><?xml version="1.0" encoding="utf-8"?>
<p:tagLst xmlns:p="http://schemas.openxmlformats.org/presentationml/2006/main">
  <p:tag name="AS_UNIQUEID" val="205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1.xml><?xml version="1.0" encoding="utf-8"?>
<p:tagLst xmlns:p="http://schemas.openxmlformats.org/presentationml/2006/main">
  <p:tag name="AS_UNIQUEID" val="205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12.xml><?xml version="1.0" encoding="utf-8"?>
<p:tagLst xmlns:p="http://schemas.openxmlformats.org/presentationml/2006/main">
  <p:tag name="AS_UNIQUEID" val="2054"/>
</p:tagLst>
</file>

<file path=ppt/tags/tag113.xml><?xml version="1.0" encoding="utf-8"?>
<p:tagLst xmlns:p="http://schemas.openxmlformats.org/presentationml/2006/main">
  <p:tag name="AS_UNIQUEID" val="2055"/>
</p:tagLst>
</file>

<file path=ppt/tags/tag114.xml><?xml version="1.0" encoding="utf-8"?>
<p:tagLst xmlns:p="http://schemas.openxmlformats.org/presentationml/2006/main">
  <p:tag name="AS_UNIQUEID" val="2056"/>
</p:tagLst>
</file>

<file path=ppt/tags/tag115.xml><?xml version="1.0" encoding="utf-8"?>
<p:tagLst xmlns:p="http://schemas.openxmlformats.org/presentationml/2006/main">
  <p:tag name="AS_UNIQUEID" val="2057"/>
</p:tagLst>
</file>

<file path=ppt/tags/tag116.xml><?xml version="1.0" encoding="utf-8"?>
<p:tagLst xmlns:p="http://schemas.openxmlformats.org/presentationml/2006/main">
  <p:tag name="AS_UNIQUEID" val="2058"/>
</p:tagLst>
</file>

<file path=ppt/tags/tag117.xml><?xml version="1.0" encoding="utf-8"?>
<p:tagLst xmlns:p="http://schemas.openxmlformats.org/presentationml/2006/main">
  <p:tag name="AS_UNIQUEID" val="2059"/>
</p:tagLst>
</file>

<file path=ppt/tags/tag118.xml><?xml version="1.0" encoding="utf-8"?>
<p:tagLst xmlns:p="http://schemas.openxmlformats.org/presentationml/2006/main">
  <p:tag name="AS_UNIQUEID" val="2061"/>
</p:tagLst>
</file>

<file path=ppt/tags/tag119.xml><?xml version="1.0" encoding="utf-8"?>
<p:tagLst xmlns:p="http://schemas.openxmlformats.org/presentationml/2006/main">
  <p:tag name="AS_UNIQUEID" val="2062"/>
</p:tagLst>
</file>

<file path=ppt/tags/tag12.xml><?xml version="1.0" encoding="utf-8"?>
<p:tagLst xmlns:p="http://schemas.openxmlformats.org/presentationml/2006/main">
  <p:tag name="AS_UNIQUEID" val="1182"/>
</p:tagLst>
</file>

<file path=ppt/tags/tag120.xml><?xml version="1.0" encoding="utf-8"?>
<p:tagLst xmlns:p="http://schemas.openxmlformats.org/presentationml/2006/main">
  <p:tag name="AS_UNIQUEID" val="2063"/>
</p:tagLst>
</file>

<file path=ppt/tags/tag121.xml><?xml version="1.0" encoding="utf-8"?>
<p:tagLst xmlns:p="http://schemas.openxmlformats.org/presentationml/2006/main">
  <p:tag name="AS_UNIQUEID" val="2065"/>
</p:tagLst>
</file>

<file path=ppt/tags/tag122.xml><?xml version="1.0" encoding="utf-8"?>
<p:tagLst xmlns:p="http://schemas.openxmlformats.org/presentationml/2006/main">
  <p:tag name="AS_UNIQUEID" val="1339"/>
</p:tagLst>
</file>

<file path=ppt/tags/tag123.xml><?xml version="1.0" encoding="utf-8"?>
<p:tagLst xmlns:p="http://schemas.openxmlformats.org/presentationml/2006/main">
  <p:tag name="AS_UNIQUEID" val="1340"/>
</p:tagLst>
</file>

<file path=ppt/tags/tag124.xml><?xml version="1.0" encoding="utf-8"?>
<p:tagLst xmlns:p="http://schemas.openxmlformats.org/presentationml/2006/main">
  <p:tag name="AS_UNIQUEID" val="1341"/>
</p:tagLst>
</file>

<file path=ppt/tags/tag125.xml><?xml version="1.0" encoding="utf-8"?>
<p:tagLst xmlns:p="http://schemas.openxmlformats.org/presentationml/2006/main">
  <p:tag name="AS_UNIQUEID" val="1342"/>
</p:tagLst>
</file>

<file path=ppt/tags/tag126.xml><?xml version="1.0" encoding="utf-8"?>
<p:tagLst xmlns:p="http://schemas.openxmlformats.org/presentationml/2006/main">
  <p:tag name="AS_UNIQUEID" val="1343"/>
</p:tagLst>
</file>

<file path=ppt/tags/tag127.xml><?xml version="1.0" encoding="utf-8"?>
<p:tagLst xmlns:p="http://schemas.openxmlformats.org/presentationml/2006/main">
  <p:tag name="AS_UNIQUEID" val="1344"/>
</p:tagLst>
</file>

<file path=ppt/tags/tag128.xml><?xml version="1.0" encoding="utf-8"?>
<p:tagLst xmlns:p="http://schemas.openxmlformats.org/presentationml/2006/main">
  <p:tag name="AS_UNIQUEID" val="2457"/>
</p:tagLst>
</file>

<file path=ppt/tags/tag129.xml><?xml version="1.0" encoding="utf-8"?>
<p:tagLst xmlns:p="http://schemas.openxmlformats.org/presentationml/2006/main">
  <p:tag name="AS_UNIQUEID" val="2068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.xml><?xml version="1.0" encoding="utf-8"?>
<p:tagLst xmlns:p="http://schemas.openxmlformats.org/presentationml/2006/main">
  <p:tag name="AS_UNIQUEID" val="1183"/>
</p:tagLst>
</file>

<file path=ppt/tags/tag130.xml><?xml version="1.0" encoding="utf-8"?>
<p:tagLst xmlns:p="http://schemas.openxmlformats.org/presentationml/2006/main">
  <p:tag name="AS_UNIQUEID" val="2069"/>
  <p:tag name="KSO_WM_BEAUTIFY_FLAG" val="#wm#"/>
  <p:tag name="KSO_WM_TAG_VERSION" val="1.0"/>
  <p:tag name="KSO_WM_TEMPLATE_CATEGORY" val="custom"/>
  <p:tag name="KSO_WM_TEMPLATE_INDEX" val="20205081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1.xml><?xml version="1.0" encoding="utf-8"?>
<p:tagLst xmlns:p="http://schemas.openxmlformats.org/presentationml/2006/main">
  <p:tag name="AS_UNIQUEID" val="207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2.xml><?xml version="1.0" encoding="utf-8"?>
<p:tagLst xmlns:p="http://schemas.openxmlformats.org/presentationml/2006/main">
  <p:tag name="AS_UNIQUEID" val="207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3.xml><?xml version="1.0" encoding="utf-8"?>
<p:tagLst xmlns:p="http://schemas.openxmlformats.org/presentationml/2006/main">
  <p:tag name="AS_UNIQUEID" val="207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34.xml><?xml version="1.0" encoding="utf-8"?>
<p:tagLst xmlns:p="http://schemas.openxmlformats.org/presentationml/2006/main">
  <p:tag name="AS_UNIQUEID" val="2073"/>
</p:tagLst>
</file>

<file path=ppt/tags/tag135.xml><?xml version="1.0" encoding="utf-8"?>
<p:tagLst xmlns:p="http://schemas.openxmlformats.org/presentationml/2006/main">
  <p:tag name="AS_UNIQUEID" val="2354"/>
</p:tagLst>
</file>

<file path=ppt/tags/tag136.xml><?xml version="1.0" encoding="utf-8"?>
<p:tagLst xmlns:p="http://schemas.openxmlformats.org/presentationml/2006/main">
  <p:tag name="AS_UNIQUEID" val="2459"/>
</p:tagLst>
</file>

<file path=ppt/tags/tag13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38.xml><?xml version="1.0" encoding="utf-8"?>
<p:tagLst xmlns:p="http://schemas.openxmlformats.org/presentationml/2006/main">
  <p:tag name="AS_UNIQUEID" val="1167"/>
</p:tagLst>
</file>

<file path=ppt/tags/tag139.xml><?xml version="1.0" encoding="utf-8"?>
<p:tagLst xmlns:p="http://schemas.openxmlformats.org/presentationml/2006/main">
  <p:tag name="AS_UNIQUEID" val="1169"/>
</p:tagLst>
</file>

<file path=ppt/tags/tag14.xml><?xml version="1.0" encoding="utf-8"?>
<p:tagLst xmlns:p="http://schemas.openxmlformats.org/presentationml/2006/main">
  <p:tag name="AS_UNIQUEID" val="1184"/>
</p:tagLst>
</file>

<file path=ppt/tags/tag140.xml><?xml version="1.0" encoding="utf-8"?>
<p:tagLst xmlns:p="http://schemas.openxmlformats.org/presentationml/2006/main">
  <p:tag name="AS_UNIQUEID" val="1171"/>
</p:tagLst>
</file>

<file path=ppt/tags/tag141.xml><?xml version="1.0" encoding="utf-8"?>
<p:tagLst xmlns:p="http://schemas.openxmlformats.org/presentationml/2006/main">
  <p:tag name="AS_UNIQUEID" val="1173"/>
</p:tagLst>
</file>

<file path=ppt/tags/tag142.xml><?xml version="1.0" encoding="utf-8"?>
<p:tagLst xmlns:p="http://schemas.openxmlformats.org/presentationml/2006/main">
  <p:tag name="AS_UNIQUEID" val="1174"/>
</p:tagLst>
</file>

<file path=ppt/tags/tag143.xml><?xml version="1.0" encoding="utf-8"?>
<p:tagLst xmlns:p="http://schemas.openxmlformats.org/presentationml/2006/main">
  <p:tag name="AS_UNIQUEID" val="1175"/>
</p:tagLst>
</file>

<file path=ppt/tags/tag144.xml><?xml version="1.0" encoding="utf-8"?>
<p:tagLst xmlns:p="http://schemas.openxmlformats.org/presentationml/2006/main">
  <p:tag name="AS_UNIQUEID" val="1176"/>
</p:tagLst>
</file>

<file path=ppt/tags/tag145.xml><?xml version="1.0" encoding="utf-8"?>
<p:tagLst xmlns:p="http://schemas.openxmlformats.org/presentationml/2006/main">
  <p:tag name="AS_UNIQUEID" val="1177"/>
</p:tagLst>
</file>

<file path=ppt/tags/tag146.xml><?xml version="1.0" encoding="utf-8"?>
<p:tagLst xmlns:p="http://schemas.openxmlformats.org/presentationml/2006/main">
  <p:tag name="AS_UNIQUEID" val="1178"/>
</p:tagLst>
</file>

<file path=ppt/tags/tag147.xml><?xml version="1.0" encoding="utf-8"?>
<p:tagLst xmlns:p="http://schemas.openxmlformats.org/presentationml/2006/main">
  <p:tag name="AS_UNIQUEID" val="1180"/>
</p:tagLst>
</file>

<file path=ppt/tags/tag148.xml><?xml version="1.0" encoding="utf-8"?>
<p:tagLst xmlns:p="http://schemas.openxmlformats.org/presentationml/2006/main">
  <p:tag name="AS_UNIQUEID" val="1181"/>
</p:tagLst>
</file>

<file path=ppt/tags/tag149.xml><?xml version="1.0" encoding="utf-8"?>
<p:tagLst xmlns:p="http://schemas.openxmlformats.org/presentationml/2006/main">
  <p:tag name="AS_UNIQUEID" val="1182"/>
</p:tagLst>
</file>

<file path=ppt/tags/tag15.xml><?xml version="1.0" encoding="utf-8"?>
<p:tagLst xmlns:p="http://schemas.openxmlformats.org/presentationml/2006/main">
  <p:tag name="AS_UNIQUEID" val="1185"/>
</p:tagLst>
</file>

<file path=ppt/tags/tag150.xml><?xml version="1.0" encoding="utf-8"?>
<p:tagLst xmlns:p="http://schemas.openxmlformats.org/presentationml/2006/main">
  <p:tag name="AS_UNIQUEID" val="1183"/>
</p:tagLst>
</file>

<file path=ppt/tags/tag151.xml><?xml version="1.0" encoding="utf-8"?>
<p:tagLst xmlns:p="http://schemas.openxmlformats.org/presentationml/2006/main">
  <p:tag name="AS_UNIQUEID" val="1184"/>
</p:tagLst>
</file>

<file path=ppt/tags/tag152.xml><?xml version="1.0" encoding="utf-8"?>
<p:tagLst xmlns:p="http://schemas.openxmlformats.org/presentationml/2006/main">
  <p:tag name="AS_UNIQUEID" val="1185"/>
</p:tagLst>
</file>

<file path=ppt/tags/tag153.xml><?xml version="1.0" encoding="utf-8"?>
<p:tagLst xmlns:p="http://schemas.openxmlformats.org/presentationml/2006/main">
  <p:tag name="AS_UNIQUEID" val="1186"/>
</p:tagLst>
</file>

<file path=ppt/tags/tag154.xml><?xml version="1.0" encoding="utf-8"?>
<p:tagLst xmlns:p="http://schemas.openxmlformats.org/presentationml/2006/main">
  <p:tag name="AS_UNIQUEID" val="1187"/>
</p:tagLst>
</file>

<file path=ppt/tags/tag155.xml><?xml version="1.0" encoding="utf-8"?>
<p:tagLst xmlns:p="http://schemas.openxmlformats.org/presentationml/2006/main">
  <p:tag name="AS_UNIQUEID" val="1189"/>
</p:tagLst>
</file>

<file path=ppt/tags/tag156.xml><?xml version="1.0" encoding="utf-8"?>
<p:tagLst xmlns:p="http://schemas.openxmlformats.org/presentationml/2006/main">
  <p:tag name="AS_UNIQUEID" val="1190"/>
</p:tagLst>
</file>

<file path=ppt/tags/tag157.xml><?xml version="1.0" encoding="utf-8"?>
<p:tagLst xmlns:p="http://schemas.openxmlformats.org/presentationml/2006/main">
  <p:tag name="AS_UNIQUEID" val="1191"/>
</p:tagLst>
</file>

<file path=ppt/tags/tag158.xml><?xml version="1.0" encoding="utf-8"?>
<p:tagLst xmlns:p="http://schemas.openxmlformats.org/presentationml/2006/main">
  <p:tag name="AS_UNIQUEID" val="1192"/>
</p:tagLst>
</file>

<file path=ppt/tags/tag159.xml><?xml version="1.0" encoding="utf-8"?>
<p:tagLst xmlns:p="http://schemas.openxmlformats.org/presentationml/2006/main">
  <p:tag name="AS_UNIQUEID" val="1194"/>
</p:tagLst>
</file>

<file path=ppt/tags/tag16.xml><?xml version="1.0" encoding="utf-8"?>
<p:tagLst xmlns:p="http://schemas.openxmlformats.org/presentationml/2006/main">
  <p:tag name="AS_UNIQUEID" val="1186"/>
</p:tagLst>
</file>

<file path=ppt/tags/tag160.xml><?xml version="1.0" encoding="utf-8"?>
<p:tagLst xmlns:p="http://schemas.openxmlformats.org/presentationml/2006/main">
  <p:tag name="AS_UNIQUEID" val="1195"/>
</p:tagLst>
</file>

<file path=ppt/tags/tag161.xml><?xml version="1.0" encoding="utf-8"?>
<p:tagLst xmlns:p="http://schemas.openxmlformats.org/presentationml/2006/main">
  <p:tag name="AS_UNIQUEID" val="1196"/>
</p:tagLst>
</file>

<file path=ppt/tags/tag162.xml><?xml version="1.0" encoding="utf-8"?>
<p:tagLst xmlns:p="http://schemas.openxmlformats.org/presentationml/2006/main">
  <p:tag name="AS_UNIQUEID" val="1198"/>
</p:tagLst>
</file>

<file path=ppt/tags/tag163.xml><?xml version="1.0" encoding="utf-8"?>
<p:tagLst xmlns:p="http://schemas.openxmlformats.org/presentationml/2006/main">
  <p:tag name="AS_UNIQUEID" val="1199"/>
</p:tagLst>
</file>

<file path=ppt/tags/tag164.xml><?xml version="1.0" encoding="utf-8"?>
<p:tagLst xmlns:p="http://schemas.openxmlformats.org/presentationml/2006/main">
  <p:tag name="AS_UNIQUEID" val="1200"/>
</p:tagLst>
</file>

<file path=ppt/tags/tag165.xml><?xml version="1.0" encoding="utf-8"?>
<p:tagLst xmlns:p="http://schemas.openxmlformats.org/presentationml/2006/main">
  <p:tag name="AS_UNIQUEID" val="1201"/>
</p:tagLst>
</file>

<file path=ppt/tags/tag166.xml><?xml version="1.0" encoding="utf-8"?>
<p:tagLst xmlns:p="http://schemas.openxmlformats.org/presentationml/2006/main">
  <p:tag name="AS_UNIQUEID" val="1202"/>
</p:tagLst>
</file>

<file path=ppt/tags/tag167.xml><?xml version="1.0" encoding="utf-8"?>
<p:tagLst xmlns:p="http://schemas.openxmlformats.org/presentationml/2006/main">
  <p:tag name="AS_UNIQUEID" val="1203"/>
</p:tagLst>
</file>

<file path=ppt/tags/tag168.xml><?xml version="1.0" encoding="utf-8"?>
<p:tagLst xmlns:p="http://schemas.openxmlformats.org/presentationml/2006/main">
  <p:tag name="AS_UNIQUEID" val="1205"/>
</p:tagLst>
</file>

<file path=ppt/tags/tag169.xml><?xml version="1.0" encoding="utf-8"?>
<p:tagLst xmlns:p="http://schemas.openxmlformats.org/presentationml/2006/main">
  <p:tag name="AS_UNIQUEID" val="1206"/>
</p:tagLst>
</file>

<file path=ppt/tags/tag17.xml><?xml version="1.0" encoding="utf-8"?>
<p:tagLst xmlns:p="http://schemas.openxmlformats.org/presentationml/2006/main">
  <p:tag name="AS_UNIQUEID" val="1187"/>
</p:tagLst>
</file>

<file path=ppt/tags/tag170.xml><?xml version="1.0" encoding="utf-8"?>
<p:tagLst xmlns:p="http://schemas.openxmlformats.org/presentationml/2006/main">
  <p:tag name="AS_UNIQUEID" val="1207"/>
</p:tagLst>
</file>

<file path=ppt/tags/tag171.xml><?xml version="1.0" encoding="utf-8"?>
<p:tagLst xmlns:p="http://schemas.openxmlformats.org/presentationml/2006/main">
  <p:tag name="AS_UNIQUEID" val="1208"/>
</p:tagLst>
</file>

<file path=ppt/tags/tag172.xml><?xml version="1.0" encoding="utf-8"?>
<p:tagLst xmlns:p="http://schemas.openxmlformats.org/presentationml/2006/main">
  <p:tag name="AS_UNIQUEID" val="1209"/>
</p:tagLst>
</file>

<file path=ppt/tags/tag173.xml><?xml version="1.0" encoding="utf-8"?>
<p:tagLst xmlns:p="http://schemas.openxmlformats.org/presentationml/2006/main">
  <p:tag name="AS_UNIQUEID" val="1210"/>
</p:tagLst>
</file>

<file path=ppt/tags/tag174.xml><?xml version="1.0" encoding="utf-8"?>
<p:tagLst xmlns:p="http://schemas.openxmlformats.org/presentationml/2006/main">
  <p:tag name="AS_UNIQUEID" val="1212"/>
</p:tagLst>
</file>

<file path=ppt/tags/tag175.xml><?xml version="1.0" encoding="utf-8"?>
<p:tagLst xmlns:p="http://schemas.openxmlformats.org/presentationml/2006/main">
  <p:tag name="AS_UNIQUEID" val="1213"/>
</p:tagLst>
</file>

<file path=ppt/tags/tag176.xml><?xml version="1.0" encoding="utf-8"?>
<p:tagLst xmlns:p="http://schemas.openxmlformats.org/presentationml/2006/main">
  <p:tag name="AS_UNIQUEID" val="1214"/>
</p:tagLst>
</file>

<file path=ppt/tags/tag177.xml><?xml version="1.0" encoding="utf-8"?>
<p:tagLst xmlns:p="http://schemas.openxmlformats.org/presentationml/2006/main">
  <p:tag name="AS_UNIQUEID" val="1215"/>
</p:tagLst>
</file>

<file path=ppt/tags/tag178.xml><?xml version="1.0" encoding="utf-8"?>
<p:tagLst xmlns:p="http://schemas.openxmlformats.org/presentationml/2006/main">
  <p:tag name="AS_UNIQUEID" val="1216"/>
</p:tagLst>
</file>

<file path=ppt/tags/tag179.xml><?xml version="1.0" encoding="utf-8"?>
<p:tagLst xmlns:p="http://schemas.openxmlformats.org/presentationml/2006/main">
  <p:tag name="AS_UNIQUEID" val="1218"/>
</p:tagLst>
</file>

<file path=ppt/tags/tag18.xml><?xml version="1.0" encoding="utf-8"?>
<p:tagLst xmlns:p="http://schemas.openxmlformats.org/presentationml/2006/main">
  <p:tag name="AS_UNIQUEID" val="1189"/>
</p:tagLst>
</file>

<file path=ppt/tags/tag180.xml><?xml version="1.0" encoding="utf-8"?>
<p:tagLst xmlns:p="http://schemas.openxmlformats.org/presentationml/2006/main">
  <p:tag name="AS_UNIQUEID" val="1219"/>
</p:tagLst>
</file>

<file path=ppt/tags/tag181.xml><?xml version="1.0" encoding="utf-8"?>
<p:tagLst xmlns:p="http://schemas.openxmlformats.org/presentationml/2006/main">
  <p:tag name="AS_UNIQUEID" val="1220"/>
</p:tagLst>
</file>

<file path=ppt/tags/tag182.xml><?xml version="1.0" encoding="utf-8"?>
<p:tagLst xmlns:p="http://schemas.openxmlformats.org/presentationml/2006/main">
  <p:tag name="AS_UNIQUEID" val="1221"/>
</p:tagLst>
</file>

<file path=ppt/tags/tag183.xml><?xml version="1.0" encoding="utf-8"?>
<p:tagLst xmlns:p="http://schemas.openxmlformats.org/presentationml/2006/main">
  <p:tag name="AS_UNIQUEID" val="1222"/>
</p:tagLst>
</file>

<file path=ppt/tags/tag184.xml><?xml version="1.0" encoding="utf-8"?>
<p:tagLst xmlns:p="http://schemas.openxmlformats.org/presentationml/2006/main">
  <p:tag name="AS_UNIQUEID" val="1225"/>
</p:tagLst>
</file>

<file path=ppt/tags/tag185.xml><?xml version="1.0" encoding="utf-8"?>
<p:tagLst xmlns:p="http://schemas.openxmlformats.org/presentationml/2006/main">
  <p:tag name="AS_UNIQUEID" val="1226"/>
</p:tagLst>
</file>

<file path=ppt/tags/tag186.xml><?xml version="1.0" encoding="utf-8"?>
<p:tagLst xmlns:p="http://schemas.openxmlformats.org/presentationml/2006/main">
  <p:tag name="AS_UNIQUEID" val="1227"/>
</p:tagLst>
</file>

<file path=ppt/tags/tag187.xml><?xml version="1.0" encoding="utf-8"?>
<p:tagLst xmlns:p="http://schemas.openxmlformats.org/presentationml/2006/main">
  <p:tag name="AS_UNIQUEID" val="1228"/>
</p:tagLst>
</file>

<file path=ppt/tags/tag188.xml><?xml version="1.0" encoding="utf-8"?>
<p:tagLst xmlns:p="http://schemas.openxmlformats.org/presentationml/2006/main">
  <p:tag name="AS_UNIQUEID" val="1229"/>
</p:tagLst>
</file>

<file path=ppt/tags/tag189.xml><?xml version="1.0" encoding="utf-8"?>
<p:tagLst xmlns:p="http://schemas.openxmlformats.org/presentationml/2006/main">
  <p:tag name="AS_UNIQUEID" val="1230"/>
</p:tagLst>
</file>

<file path=ppt/tags/tag19.xml><?xml version="1.0" encoding="utf-8"?>
<p:tagLst xmlns:p="http://schemas.openxmlformats.org/presentationml/2006/main">
  <p:tag name="AS_UNIQUEID" val="1190"/>
</p:tagLst>
</file>

<file path=ppt/tags/tag190.xml><?xml version="1.0" encoding="utf-8"?>
<p:tagLst xmlns:p="http://schemas.openxmlformats.org/presentationml/2006/main">
  <p:tag name="AS_UNIQUEID" val="1231"/>
</p:tagLst>
</file>

<file path=ppt/tags/tag191.xml><?xml version="1.0" encoding="utf-8"?>
<p:tagLst xmlns:p="http://schemas.openxmlformats.org/presentationml/2006/main">
  <p:tag name="AS_UNIQUEID" val="2368"/>
</p:tagLst>
</file>

<file path=ppt/tags/tag192.xml><?xml version="1.0" encoding="utf-8"?>
<p:tagLst xmlns:p="http://schemas.openxmlformats.org/presentationml/2006/main">
  <p:tag name="AS_UNIQUEID" val="2473"/>
</p:tagLst>
</file>

<file path=ppt/tags/tag193.xml><?xml version="1.0" encoding="utf-8"?>
<p:tagLst xmlns:p="http://schemas.openxmlformats.org/presentationml/2006/main">
  <p:tag name="AS_UNIQUEID" val="2090"/>
</p:tagLst>
</file>

<file path=ppt/tags/tag194.xml><?xml version="1.0" encoding="utf-8"?>
<p:tagLst xmlns:p="http://schemas.openxmlformats.org/presentationml/2006/main">
  <p:tag name="AS_UNIQUEID" val="2091"/>
</p:tagLst>
</file>

<file path=ppt/tags/tag195.xml><?xml version="1.0" encoding="utf-8"?>
<p:tagLst xmlns:p="http://schemas.openxmlformats.org/presentationml/2006/main">
  <p:tag name="AS_UNIQUEID" val="450"/>
</p:tagLst>
</file>

<file path=ppt/tags/tag196.xml><?xml version="1.0" encoding="utf-8"?>
<p:tagLst xmlns:p="http://schemas.openxmlformats.org/presentationml/2006/main">
  <p:tag name="AS_UNIQUEID" val="1122"/>
  <p:tag name="KSO_WM_BEAUTIFY_FLAG" val=""/>
</p:tagLst>
</file>

<file path=ppt/tags/tag197.xml><?xml version="1.0" encoding="utf-8"?>
<p:tagLst xmlns:p="http://schemas.openxmlformats.org/presentationml/2006/main">
  <p:tag name="AS_UNIQUEID" val="2559"/>
</p:tagLst>
</file>

<file path=ppt/tags/tag198.xml><?xml version="1.0" encoding="utf-8"?>
<p:tagLst xmlns:p="http://schemas.openxmlformats.org/presentationml/2006/main">
  <p:tag name="AS_UNIQUEID" val="2482"/>
  <p:tag name="KSO_WM_BEAUTIFY_FLAG" val=""/>
</p:tagLst>
</file>

<file path=ppt/tags/tag199.xml><?xml version="1.0" encoding="utf-8"?>
<p:tagLst xmlns:p="http://schemas.openxmlformats.org/presentationml/2006/main">
  <p:tag name="AS_UNIQUEID" val="1446"/>
</p:tagLst>
</file>

<file path=ppt/tags/tag2.xml><?xml version="1.0" encoding="utf-8"?>
<p:tagLst xmlns:p="http://schemas.openxmlformats.org/presentationml/2006/main">
  <p:tag name="AS_UNIQUEID" val="1169"/>
</p:tagLst>
</file>

<file path=ppt/tags/tag20.xml><?xml version="1.0" encoding="utf-8"?>
<p:tagLst xmlns:p="http://schemas.openxmlformats.org/presentationml/2006/main">
  <p:tag name="AS_UNIQUEID" val="1191"/>
</p:tagLst>
</file>

<file path=ppt/tags/tag200.xml><?xml version="1.0" encoding="utf-8"?>
<p:tagLst xmlns:p="http://schemas.openxmlformats.org/presentationml/2006/main">
  <p:tag name="AS_UNIQUEID" val="1053"/>
</p:tagLst>
</file>

<file path=ppt/tags/tag201.xml><?xml version="1.0" encoding="utf-8"?>
<p:tagLst xmlns:p="http://schemas.openxmlformats.org/presentationml/2006/main">
  <p:tag name="AS_UNIQUEID" val="1054"/>
</p:tagLst>
</file>

<file path=ppt/tags/tag202.xml><?xml version="1.0" encoding="utf-8"?>
<p:tagLst xmlns:p="http://schemas.openxmlformats.org/presentationml/2006/main">
  <p:tag name="AS_UNIQUEID" val="1055"/>
</p:tagLst>
</file>

<file path=ppt/tags/tag203.xml><?xml version="1.0" encoding="utf-8"?>
<p:tagLst xmlns:p="http://schemas.openxmlformats.org/presentationml/2006/main">
  <p:tag name="AS_UNIQUEID" val="1056"/>
</p:tagLst>
</file>

<file path=ppt/tags/tag204.xml><?xml version="1.0" encoding="utf-8"?>
<p:tagLst xmlns:p="http://schemas.openxmlformats.org/presentationml/2006/main">
  <p:tag name="AS_UNIQUEID" val="1057"/>
</p:tagLst>
</file>

<file path=ppt/tags/tag205.xml><?xml version="1.0" encoding="utf-8"?>
<p:tagLst xmlns:p="http://schemas.openxmlformats.org/presentationml/2006/main">
  <p:tag name="AS_UNIQUEID" val="1058"/>
</p:tagLst>
</file>

<file path=ppt/tags/tag206.xml><?xml version="1.0" encoding="utf-8"?>
<p:tagLst xmlns:p="http://schemas.openxmlformats.org/presentationml/2006/main">
  <p:tag name="AS_UNIQUEID" val="450"/>
</p:tagLst>
</file>

<file path=ppt/tags/tag207.xml><?xml version="1.0" encoding="utf-8"?>
<p:tagLst xmlns:p="http://schemas.openxmlformats.org/presentationml/2006/main">
  <p:tag name="AS_UNIQUEID" val="1122"/>
  <p:tag name="KSO_WM_BEAUTIFY_FLAG" val=""/>
</p:tagLst>
</file>

<file path=ppt/tags/tag208.xml><?xml version="1.0" encoding="utf-8"?>
<p:tagLst xmlns:p="http://schemas.openxmlformats.org/presentationml/2006/main">
  <p:tag name="AS_UNIQUEID" val="1450"/>
</p:tagLst>
</file>

<file path=ppt/tags/tag209.xml><?xml version="1.0" encoding="utf-8"?>
<p:tagLst xmlns:p="http://schemas.openxmlformats.org/presentationml/2006/main">
  <p:tag name="AS_UNIQUEID" val="1061"/>
</p:tagLst>
</file>

<file path=ppt/tags/tag21.xml><?xml version="1.0" encoding="utf-8"?>
<p:tagLst xmlns:p="http://schemas.openxmlformats.org/presentationml/2006/main">
  <p:tag name="AS_UNIQUEID" val="1192"/>
</p:tagLst>
</file>

<file path=ppt/tags/tag210.xml><?xml version="1.0" encoding="utf-8"?>
<p:tagLst xmlns:p="http://schemas.openxmlformats.org/presentationml/2006/main">
  <p:tag name="AS_UNIQUEID" val="1062"/>
</p:tagLst>
</file>

<file path=ppt/tags/tag211.xml><?xml version="1.0" encoding="utf-8"?>
<p:tagLst xmlns:p="http://schemas.openxmlformats.org/presentationml/2006/main">
  <p:tag name="AS_UNIQUEID" val="1063"/>
</p:tagLst>
</file>

<file path=ppt/tags/tag212.xml><?xml version="1.0" encoding="utf-8"?>
<p:tagLst xmlns:p="http://schemas.openxmlformats.org/presentationml/2006/main">
  <p:tag name="AS_UNIQUEID" val="1064"/>
</p:tagLst>
</file>

<file path=ppt/tags/tag213.xml><?xml version="1.0" encoding="utf-8"?>
<p:tagLst xmlns:p="http://schemas.openxmlformats.org/presentationml/2006/main">
  <p:tag name="AS_UNIQUEID" val="1065"/>
</p:tagLst>
</file>

<file path=ppt/tags/tag214.xml><?xml version="1.0" encoding="utf-8"?>
<p:tagLst xmlns:p="http://schemas.openxmlformats.org/presentationml/2006/main">
  <p:tag name="AS_UNIQUEID" val="1066"/>
</p:tagLst>
</file>

<file path=ppt/tags/tag215.xml><?xml version="1.0" encoding="utf-8"?>
<p:tagLst xmlns:p="http://schemas.openxmlformats.org/presentationml/2006/main">
  <p:tag name="AS_UNIQUEID" val="1444"/>
</p:tagLst>
</file>

<file path=ppt/tags/tag216.xml><?xml version="1.0" encoding="utf-8"?>
<p:tagLst xmlns:p="http://schemas.openxmlformats.org/presentationml/2006/main">
  <p:tag name="AS_UNIQUEID" val="1043"/>
</p:tagLst>
</file>

<file path=ppt/tags/tag217.xml><?xml version="1.0" encoding="utf-8"?>
<p:tagLst xmlns:p="http://schemas.openxmlformats.org/presentationml/2006/main">
  <p:tag name="AS_UNIQUEID" val="1044"/>
</p:tagLst>
</file>

<file path=ppt/tags/tag218.xml><?xml version="1.0" encoding="utf-8"?>
<p:tagLst xmlns:p="http://schemas.openxmlformats.org/presentationml/2006/main">
  <p:tag name="AS_UNIQUEID" val="1045"/>
</p:tagLst>
</file>

<file path=ppt/tags/tag219.xml><?xml version="1.0" encoding="utf-8"?>
<p:tagLst xmlns:p="http://schemas.openxmlformats.org/presentationml/2006/main">
  <p:tag name="AS_UNIQUEID" val="1046"/>
</p:tagLst>
</file>

<file path=ppt/tags/tag22.xml><?xml version="1.0" encoding="utf-8"?>
<p:tagLst xmlns:p="http://schemas.openxmlformats.org/presentationml/2006/main">
  <p:tag name="AS_UNIQUEID" val="1194"/>
</p:tagLst>
</file>

<file path=ppt/tags/tag220.xml><?xml version="1.0" encoding="utf-8"?>
<p:tagLst xmlns:p="http://schemas.openxmlformats.org/presentationml/2006/main">
  <p:tag name="AS_UNIQUEID" val="1047"/>
</p:tagLst>
</file>

<file path=ppt/tags/tag221.xml><?xml version="1.0" encoding="utf-8"?>
<p:tagLst xmlns:p="http://schemas.openxmlformats.org/presentationml/2006/main">
  <p:tag name="AS_UNIQUEID" val="1048"/>
</p:tagLst>
</file>

<file path=ppt/tags/tag222.xml><?xml version="1.0" encoding="utf-8"?>
<p:tagLst xmlns:p="http://schemas.openxmlformats.org/presentationml/2006/main">
  <p:tag name="AS_UNIQUEID" val="1049"/>
</p:tagLst>
</file>

<file path=ppt/tags/tag223.xml><?xml version="1.0" encoding="utf-8"?>
<p:tagLst xmlns:p="http://schemas.openxmlformats.org/presentationml/2006/main">
  <p:tag name="AS_UNIQUEID" val="694"/>
</p:tagLst>
</file>

<file path=ppt/tags/tag224.xml><?xml version="1.0" encoding="utf-8"?>
<p:tagLst xmlns:p="http://schemas.openxmlformats.org/presentationml/2006/main">
  <p:tag name="AS_UNIQUEID" val="695"/>
</p:tagLst>
</file>

<file path=ppt/tags/tag225.xml><?xml version="1.0" encoding="utf-8"?>
<p:tagLst xmlns:p="http://schemas.openxmlformats.org/presentationml/2006/main">
  <p:tag name="AS_UNIQUEID" val="696"/>
</p:tagLst>
</file>

<file path=ppt/tags/tag226.xml><?xml version="1.0" encoding="utf-8"?>
<p:tagLst xmlns:p="http://schemas.openxmlformats.org/presentationml/2006/main">
  <p:tag name="AS_UNIQUEID" val="697"/>
</p:tagLst>
</file>

<file path=ppt/tags/tag227.xml><?xml version="1.0" encoding="utf-8"?>
<p:tagLst xmlns:p="http://schemas.openxmlformats.org/presentationml/2006/main">
  <p:tag name="AS_UNIQUEID" val="698"/>
</p:tagLst>
</file>

<file path=ppt/tags/tag228.xml><?xml version="1.0" encoding="utf-8"?>
<p:tagLst xmlns:p="http://schemas.openxmlformats.org/presentationml/2006/main">
  <p:tag name="AS_UNIQUEID" val="699"/>
</p:tagLst>
</file>

<file path=ppt/tags/tag229.xml><?xml version="1.0" encoding="utf-8"?>
<p:tagLst xmlns:p="http://schemas.openxmlformats.org/presentationml/2006/main">
  <p:tag name="AS_UNIQUEID" val="700"/>
</p:tagLst>
</file>

<file path=ppt/tags/tag23.xml><?xml version="1.0" encoding="utf-8"?>
<p:tagLst xmlns:p="http://schemas.openxmlformats.org/presentationml/2006/main">
  <p:tag name="AS_UNIQUEID" val="1195"/>
</p:tagLst>
</file>

<file path=ppt/tags/tag230.xml><?xml version="1.0" encoding="utf-8"?>
<p:tagLst xmlns:p="http://schemas.openxmlformats.org/presentationml/2006/main">
  <p:tag name="AS_UNIQUEID" val="701"/>
</p:tagLst>
</file>

<file path=ppt/tags/tag231.xml><?xml version="1.0" encoding="utf-8"?>
<p:tagLst xmlns:p="http://schemas.openxmlformats.org/presentationml/2006/main">
  <p:tag name="AS_UNIQUEID" val="702"/>
</p:tagLst>
</file>

<file path=ppt/tags/tag232.xml><?xml version="1.0" encoding="utf-8"?>
<p:tagLst xmlns:p="http://schemas.openxmlformats.org/presentationml/2006/main">
  <p:tag name="AS_UNIQUEID" val="1053"/>
</p:tagLst>
</file>

<file path=ppt/tags/tag233.xml><?xml version="1.0" encoding="utf-8"?>
<p:tagLst xmlns:p="http://schemas.openxmlformats.org/presentationml/2006/main">
  <p:tag name="AS_UNIQUEID" val="1054"/>
  <p:tag name="KSO_WM_BEAUTIFY_FLAG" val=""/>
</p:tagLst>
</file>

<file path=ppt/tags/tag234.xml><?xml version="1.0" encoding="utf-8"?>
<p:tagLst xmlns:p="http://schemas.openxmlformats.org/presentationml/2006/main">
  <p:tag name="AS_UNIQUEID" val="1055"/>
  <p:tag name="KSO_WM_BEAUTIFY_FLAG" val=""/>
</p:tagLst>
</file>

<file path=ppt/tags/tag235.xml><?xml version="1.0" encoding="utf-8"?>
<p:tagLst xmlns:p="http://schemas.openxmlformats.org/presentationml/2006/main">
  <p:tag name="AS_UNIQUEID" val="2556"/>
</p:tagLst>
</file>

<file path=ppt/tags/tag236.xml><?xml version="1.0" encoding="utf-8"?>
<p:tagLst xmlns:p="http://schemas.openxmlformats.org/presentationml/2006/main">
  <p:tag name="AS_UNIQUEID" val="699"/>
  <p:tag name="KSO_WM_BEAUTIFY_FLAG" val=""/>
</p:tagLst>
</file>

<file path=ppt/tags/tag237.xml><?xml version="1.0" encoding="utf-8"?>
<p:tagLst xmlns:p="http://schemas.openxmlformats.org/presentationml/2006/main">
  <p:tag name="AS_UNIQUEID" val="1233"/>
</p:tagLst>
</file>

<file path=ppt/tags/tag238.xml><?xml version="1.0" encoding="utf-8"?>
<p:tagLst xmlns:p="http://schemas.openxmlformats.org/presentationml/2006/main">
  <p:tag name="AS_UNIQUEID" val="1234"/>
</p:tagLst>
</file>

<file path=ppt/tags/tag239.xml><?xml version="1.0" encoding="utf-8"?>
<p:tagLst xmlns:p="http://schemas.openxmlformats.org/presentationml/2006/main">
  <p:tag name="AS_UNIQUEID" val="1235"/>
</p:tagLst>
</file>

<file path=ppt/tags/tag24.xml><?xml version="1.0" encoding="utf-8"?>
<p:tagLst xmlns:p="http://schemas.openxmlformats.org/presentationml/2006/main">
  <p:tag name="AS_UNIQUEID" val="1196"/>
</p:tagLst>
</file>

<file path=ppt/tags/tag240.xml><?xml version="1.0" encoding="utf-8"?>
<p:tagLst xmlns:p="http://schemas.openxmlformats.org/presentationml/2006/main">
  <p:tag name="AS_UNIQUEID" val="1236"/>
</p:tagLst>
</file>

<file path=ppt/tags/tag241.xml><?xml version="1.0" encoding="utf-8"?>
<p:tagLst xmlns:p="http://schemas.openxmlformats.org/presentationml/2006/main">
  <p:tag name="AS_UNIQUEID" val="1237"/>
</p:tagLst>
</file>

<file path=ppt/tags/tag242.xml><?xml version="1.0" encoding="utf-8"?>
<p:tagLst xmlns:p="http://schemas.openxmlformats.org/presentationml/2006/main">
  <p:tag name="AS_UNIQUEID" val="1238"/>
</p:tagLst>
</file>

<file path=ppt/tags/tag243.xml><?xml version="1.0" encoding="utf-8"?>
<p:tagLst xmlns:p="http://schemas.openxmlformats.org/presentationml/2006/main">
  <p:tag name="AS_UNIQUEID" val="1240"/>
</p:tagLst>
</file>

<file path=ppt/tags/tag244.xml><?xml version="1.0" encoding="utf-8"?>
<p:tagLst xmlns:p="http://schemas.openxmlformats.org/presentationml/2006/main">
  <p:tag name="AS_UNIQUEID" val="1241"/>
</p:tagLst>
</file>

<file path=ppt/tags/tag245.xml><?xml version="1.0" encoding="utf-8"?>
<p:tagLst xmlns:p="http://schemas.openxmlformats.org/presentationml/2006/main">
  <p:tag name="AS_UNIQUEID" val="1242"/>
</p:tagLst>
</file>

<file path=ppt/tags/tag246.xml><?xml version="1.0" encoding="utf-8"?>
<p:tagLst xmlns:p="http://schemas.openxmlformats.org/presentationml/2006/main">
  <p:tag name="AS_UNIQUEID" val="1243"/>
</p:tagLst>
</file>

<file path=ppt/tags/tag247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KSO_WPP_MARK_KEY" val="ee34d3dc-3998-4460-8688-75bee08de676"/>
  <p:tag name="COMMONDATA" val="eyJoZGlkIjoiODViY2JkMjU3NGYzZTEwMzZmMGFkZWViYmNkYWU3NDIifQ=="/>
  <p:tag name="commondata" val="eyJoZGlkIjoiMmU0ODE3ZDIxOWNmZjY5MTVjZGMxYWU5Y2IwMGU5ZDAifQ=="/>
</p:tagLst>
</file>

<file path=ppt/tags/tag25.xml><?xml version="1.0" encoding="utf-8"?>
<p:tagLst xmlns:p="http://schemas.openxmlformats.org/presentationml/2006/main">
  <p:tag name="AS_UNIQUEID" val="1198"/>
</p:tagLst>
</file>

<file path=ppt/tags/tag26.xml><?xml version="1.0" encoding="utf-8"?>
<p:tagLst xmlns:p="http://schemas.openxmlformats.org/presentationml/2006/main">
  <p:tag name="AS_UNIQUEID" val="1199"/>
</p:tagLst>
</file>

<file path=ppt/tags/tag27.xml><?xml version="1.0" encoding="utf-8"?>
<p:tagLst xmlns:p="http://schemas.openxmlformats.org/presentationml/2006/main">
  <p:tag name="AS_UNIQUEID" val="1200"/>
</p:tagLst>
</file>

<file path=ppt/tags/tag28.xml><?xml version="1.0" encoding="utf-8"?>
<p:tagLst xmlns:p="http://schemas.openxmlformats.org/presentationml/2006/main">
  <p:tag name="AS_UNIQUEID" val="1201"/>
</p:tagLst>
</file>

<file path=ppt/tags/tag29.xml><?xml version="1.0" encoding="utf-8"?>
<p:tagLst xmlns:p="http://schemas.openxmlformats.org/presentationml/2006/main">
  <p:tag name="AS_UNIQUEID" val="1202"/>
</p:tagLst>
</file>

<file path=ppt/tags/tag3.xml><?xml version="1.0" encoding="utf-8"?>
<p:tagLst xmlns:p="http://schemas.openxmlformats.org/presentationml/2006/main">
  <p:tag name="AS_UNIQUEID" val="1171"/>
</p:tagLst>
</file>

<file path=ppt/tags/tag30.xml><?xml version="1.0" encoding="utf-8"?>
<p:tagLst xmlns:p="http://schemas.openxmlformats.org/presentationml/2006/main">
  <p:tag name="AS_UNIQUEID" val="1203"/>
</p:tagLst>
</file>

<file path=ppt/tags/tag31.xml><?xml version="1.0" encoding="utf-8"?>
<p:tagLst xmlns:p="http://schemas.openxmlformats.org/presentationml/2006/main">
  <p:tag name="AS_UNIQUEID" val="1205"/>
</p:tagLst>
</file>

<file path=ppt/tags/tag32.xml><?xml version="1.0" encoding="utf-8"?>
<p:tagLst xmlns:p="http://schemas.openxmlformats.org/presentationml/2006/main">
  <p:tag name="AS_UNIQUEID" val="1206"/>
</p:tagLst>
</file>

<file path=ppt/tags/tag33.xml><?xml version="1.0" encoding="utf-8"?>
<p:tagLst xmlns:p="http://schemas.openxmlformats.org/presentationml/2006/main">
  <p:tag name="AS_UNIQUEID" val="1207"/>
</p:tagLst>
</file>

<file path=ppt/tags/tag34.xml><?xml version="1.0" encoding="utf-8"?>
<p:tagLst xmlns:p="http://schemas.openxmlformats.org/presentationml/2006/main">
  <p:tag name="AS_UNIQUEID" val="1208"/>
</p:tagLst>
</file>

<file path=ppt/tags/tag35.xml><?xml version="1.0" encoding="utf-8"?>
<p:tagLst xmlns:p="http://schemas.openxmlformats.org/presentationml/2006/main">
  <p:tag name="AS_UNIQUEID" val="1209"/>
</p:tagLst>
</file>

<file path=ppt/tags/tag36.xml><?xml version="1.0" encoding="utf-8"?>
<p:tagLst xmlns:p="http://schemas.openxmlformats.org/presentationml/2006/main">
  <p:tag name="AS_UNIQUEID" val="1210"/>
</p:tagLst>
</file>

<file path=ppt/tags/tag37.xml><?xml version="1.0" encoding="utf-8"?>
<p:tagLst xmlns:p="http://schemas.openxmlformats.org/presentationml/2006/main">
  <p:tag name="AS_UNIQUEID" val="1212"/>
</p:tagLst>
</file>

<file path=ppt/tags/tag38.xml><?xml version="1.0" encoding="utf-8"?>
<p:tagLst xmlns:p="http://schemas.openxmlformats.org/presentationml/2006/main">
  <p:tag name="AS_UNIQUEID" val="1213"/>
</p:tagLst>
</file>

<file path=ppt/tags/tag39.xml><?xml version="1.0" encoding="utf-8"?>
<p:tagLst xmlns:p="http://schemas.openxmlformats.org/presentationml/2006/main">
  <p:tag name="AS_UNIQUEID" val="1214"/>
</p:tagLst>
</file>

<file path=ppt/tags/tag4.xml><?xml version="1.0" encoding="utf-8"?>
<p:tagLst xmlns:p="http://schemas.openxmlformats.org/presentationml/2006/main">
  <p:tag name="AS_UNIQUEID" val="1173"/>
</p:tagLst>
</file>

<file path=ppt/tags/tag40.xml><?xml version="1.0" encoding="utf-8"?>
<p:tagLst xmlns:p="http://schemas.openxmlformats.org/presentationml/2006/main">
  <p:tag name="AS_UNIQUEID" val="1215"/>
</p:tagLst>
</file>

<file path=ppt/tags/tag41.xml><?xml version="1.0" encoding="utf-8"?>
<p:tagLst xmlns:p="http://schemas.openxmlformats.org/presentationml/2006/main">
  <p:tag name="AS_UNIQUEID" val="1216"/>
</p:tagLst>
</file>

<file path=ppt/tags/tag42.xml><?xml version="1.0" encoding="utf-8"?>
<p:tagLst xmlns:p="http://schemas.openxmlformats.org/presentationml/2006/main">
  <p:tag name="AS_UNIQUEID" val="1218"/>
</p:tagLst>
</file>

<file path=ppt/tags/tag43.xml><?xml version="1.0" encoding="utf-8"?>
<p:tagLst xmlns:p="http://schemas.openxmlformats.org/presentationml/2006/main">
  <p:tag name="AS_UNIQUEID" val="1219"/>
</p:tagLst>
</file>

<file path=ppt/tags/tag44.xml><?xml version="1.0" encoding="utf-8"?>
<p:tagLst xmlns:p="http://schemas.openxmlformats.org/presentationml/2006/main">
  <p:tag name="AS_UNIQUEID" val="1220"/>
</p:tagLst>
</file>

<file path=ppt/tags/tag45.xml><?xml version="1.0" encoding="utf-8"?>
<p:tagLst xmlns:p="http://schemas.openxmlformats.org/presentationml/2006/main">
  <p:tag name="AS_UNIQUEID" val="1221"/>
</p:tagLst>
</file>

<file path=ppt/tags/tag46.xml><?xml version="1.0" encoding="utf-8"?>
<p:tagLst xmlns:p="http://schemas.openxmlformats.org/presentationml/2006/main">
  <p:tag name="AS_UNIQUEID" val="1222"/>
</p:tagLst>
</file>

<file path=ppt/tags/tag47.xml><?xml version="1.0" encoding="utf-8"?>
<p:tagLst xmlns:p="http://schemas.openxmlformats.org/presentationml/2006/main">
  <p:tag name="AS_UNIQUEID" val="1225"/>
</p:tagLst>
</file>

<file path=ppt/tags/tag48.xml><?xml version="1.0" encoding="utf-8"?>
<p:tagLst xmlns:p="http://schemas.openxmlformats.org/presentationml/2006/main">
  <p:tag name="AS_UNIQUEID" val="1226"/>
</p:tagLst>
</file>

<file path=ppt/tags/tag49.xml><?xml version="1.0" encoding="utf-8"?>
<p:tagLst xmlns:p="http://schemas.openxmlformats.org/presentationml/2006/main">
  <p:tag name="AS_UNIQUEID" val="1227"/>
</p:tagLst>
</file>

<file path=ppt/tags/tag5.xml><?xml version="1.0" encoding="utf-8"?>
<p:tagLst xmlns:p="http://schemas.openxmlformats.org/presentationml/2006/main">
  <p:tag name="AS_UNIQUEID" val="1174"/>
</p:tagLst>
</file>

<file path=ppt/tags/tag50.xml><?xml version="1.0" encoding="utf-8"?>
<p:tagLst xmlns:p="http://schemas.openxmlformats.org/presentationml/2006/main">
  <p:tag name="AS_UNIQUEID" val="1228"/>
</p:tagLst>
</file>

<file path=ppt/tags/tag51.xml><?xml version="1.0" encoding="utf-8"?>
<p:tagLst xmlns:p="http://schemas.openxmlformats.org/presentationml/2006/main">
  <p:tag name="AS_UNIQUEID" val="1229"/>
</p:tagLst>
</file>

<file path=ppt/tags/tag52.xml><?xml version="1.0" encoding="utf-8"?>
<p:tagLst xmlns:p="http://schemas.openxmlformats.org/presentationml/2006/main">
  <p:tag name="AS_UNIQUEID" val="1230"/>
</p:tagLst>
</file>

<file path=ppt/tags/tag53.xml><?xml version="1.0" encoding="utf-8"?>
<p:tagLst xmlns:p="http://schemas.openxmlformats.org/presentationml/2006/main">
  <p:tag name="AS_UNIQUEID" val="1231"/>
</p:tagLst>
</file>

<file path=ppt/tags/tag54.xml><?xml version="1.0" encoding="utf-8"?>
<p:tagLst xmlns:p="http://schemas.openxmlformats.org/presentationml/2006/main">
  <p:tag name="AS_UNIQUEID" val="2337"/>
</p:tagLst>
</file>

<file path=ppt/tags/tag55.xml><?xml version="1.0" encoding="utf-8"?>
<p:tagLst xmlns:p="http://schemas.openxmlformats.org/presentationml/2006/main">
  <p:tag name="AS_UNIQUEID" val="2440"/>
</p:tagLst>
</file>

<file path=ppt/tags/tag56.xml><?xml version="1.0" encoding="utf-8"?>
<p:tagLst xmlns:p="http://schemas.openxmlformats.org/presentationml/2006/main">
  <p:tag name="AS_UNIQUEID" val="198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7.xml><?xml version="1.0" encoding="utf-8"?>
<p:tagLst xmlns:p="http://schemas.openxmlformats.org/presentationml/2006/main">
  <p:tag name="AS_UNIQUEID" val="198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8.xml><?xml version="1.0" encoding="utf-8"?>
<p:tagLst xmlns:p="http://schemas.openxmlformats.org/presentationml/2006/main">
  <p:tag name="AS_UNIQUEID" val="198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9.xml><?xml version="1.0" encoding="utf-8"?>
<p:tagLst xmlns:p="http://schemas.openxmlformats.org/presentationml/2006/main">
  <p:tag name="AS_UNIQUEID" val="199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.xml><?xml version="1.0" encoding="utf-8"?>
<p:tagLst xmlns:p="http://schemas.openxmlformats.org/presentationml/2006/main">
  <p:tag name="AS_UNIQUEID" val="1175"/>
</p:tagLst>
</file>

<file path=ppt/tags/tag60.xml><?xml version="1.0" encoding="utf-8"?>
<p:tagLst xmlns:p="http://schemas.openxmlformats.org/presentationml/2006/main">
  <p:tag name="AS_UNIQUEID" val="199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1.xml><?xml version="1.0" encoding="utf-8"?>
<p:tagLst xmlns:p="http://schemas.openxmlformats.org/presentationml/2006/main">
  <p:tag name="AS_UNIQUEID" val="199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2.xml><?xml version="1.0" encoding="utf-8"?>
<p:tagLst xmlns:p="http://schemas.openxmlformats.org/presentationml/2006/main">
  <p:tag name="AS_UNIQUEID" val="199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3.xml><?xml version="1.0" encoding="utf-8"?>
<p:tagLst xmlns:p="http://schemas.openxmlformats.org/presentationml/2006/main">
  <p:tag name="AS_UNIQUEID" val="199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4.xml><?xml version="1.0" encoding="utf-8"?>
<p:tagLst xmlns:p="http://schemas.openxmlformats.org/presentationml/2006/main">
  <p:tag name="AS_UNIQUEID" val="199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5.xml><?xml version="1.0" encoding="utf-8"?>
<p:tagLst xmlns:p="http://schemas.openxmlformats.org/presentationml/2006/main">
  <p:tag name="AS_UNIQUEID" val="199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6.xml><?xml version="1.0" encoding="utf-8"?>
<p:tagLst xmlns:p="http://schemas.openxmlformats.org/presentationml/2006/main">
  <p:tag name="AS_UNIQUEID" val="199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7.xml><?xml version="1.0" encoding="utf-8"?>
<p:tagLst xmlns:p="http://schemas.openxmlformats.org/presentationml/2006/main">
  <p:tag name="AS_UNIQUEID" val="200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8.xml><?xml version="1.0" encoding="utf-8"?>
<p:tagLst xmlns:p="http://schemas.openxmlformats.org/presentationml/2006/main">
  <p:tag name="AS_UNIQUEID" val="200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69.xml><?xml version="1.0" encoding="utf-8"?>
<p:tagLst xmlns:p="http://schemas.openxmlformats.org/presentationml/2006/main">
  <p:tag name="AS_UNIQUEID" val="200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.xml><?xml version="1.0" encoding="utf-8"?>
<p:tagLst xmlns:p="http://schemas.openxmlformats.org/presentationml/2006/main">
  <p:tag name="AS_UNIQUEID" val="1176"/>
</p:tagLst>
</file>

<file path=ppt/tags/tag70.xml><?xml version="1.0" encoding="utf-8"?>
<p:tagLst xmlns:p="http://schemas.openxmlformats.org/presentationml/2006/main">
  <p:tag name="AS_UNIQUEID" val="200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71.xml><?xml version="1.0" encoding="utf-8"?>
<p:tagLst xmlns:p="http://schemas.openxmlformats.org/presentationml/2006/main">
  <p:tag name="AS_UNIQUEID" val="200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2.xml><?xml version="1.0" encoding="utf-8"?>
<p:tagLst xmlns:p="http://schemas.openxmlformats.org/presentationml/2006/main">
  <p:tag name="AS_UNIQUEID" val="200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3.xml><?xml version="1.0" encoding="utf-8"?>
<p:tagLst xmlns:p="http://schemas.openxmlformats.org/presentationml/2006/main">
  <p:tag name="AS_UNIQUEID" val="200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4.xml><?xml version="1.0" encoding="utf-8"?>
<p:tagLst xmlns:p="http://schemas.openxmlformats.org/presentationml/2006/main">
  <p:tag name="AS_UNIQUEID" val="200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5.xml><?xml version="1.0" encoding="utf-8"?>
<p:tagLst xmlns:p="http://schemas.openxmlformats.org/presentationml/2006/main">
  <p:tag name="AS_UNIQUEID" val="200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6.xml><?xml version="1.0" encoding="utf-8"?>
<p:tagLst xmlns:p="http://schemas.openxmlformats.org/presentationml/2006/main">
  <p:tag name="AS_UNIQUEID" val="201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77.xml><?xml version="1.0" encoding="utf-8"?>
<p:tagLst xmlns:p="http://schemas.openxmlformats.org/presentationml/2006/main">
  <p:tag name="AS_UNIQUEID" val="201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8.xml><?xml version="1.0" encoding="utf-8"?>
<p:tagLst xmlns:p="http://schemas.openxmlformats.org/presentationml/2006/main">
  <p:tag name="AS_UNIQUEID" val="201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79.xml><?xml version="1.0" encoding="utf-8"?>
<p:tagLst xmlns:p="http://schemas.openxmlformats.org/presentationml/2006/main">
  <p:tag name="AS_UNIQUEID" val="201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.xml><?xml version="1.0" encoding="utf-8"?>
<p:tagLst xmlns:p="http://schemas.openxmlformats.org/presentationml/2006/main">
  <p:tag name="AS_UNIQUEID" val="1177"/>
</p:tagLst>
</file>

<file path=ppt/tags/tag80.xml><?xml version="1.0" encoding="utf-8"?>
<p:tagLst xmlns:p="http://schemas.openxmlformats.org/presentationml/2006/main">
  <p:tag name="AS_UNIQUEID" val="201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1.xml><?xml version="1.0" encoding="utf-8"?>
<p:tagLst xmlns:p="http://schemas.openxmlformats.org/presentationml/2006/main">
  <p:tag name="AS_UNIQUEID" val="201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2.xml><?xml version="1.0" encoding="utf-8"?>
<p:tagLst xmlns:p="http://schemas.openxmlformats.org/presentationml/2006/main">
  <p:tag name="AS_UNIQUEID" val="201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3.xml><?xml version="1.0" encoding="utf-8"?>
<p:tagLst xmlns:p="http://schemas.openxmlformats.org/presentationml/2006/main">
  <p:tag name="AS_UNIQUEID" val="201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4.xml><?xml version="1.0" encoding="utf-8"?>
<p:tagLst xmlns:p="http://schemas.openxmlformats.org/presentationml/2006/main">
  <p:tag name="AS_UNIQUEID" val="2019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85.xml><?xml version="1.0" encoding="utf-8"?>
<p:tagLst xmlns:p="http://schemas.openxmlformats.org/presentationml/2006/main">
  <p:tag name="AS_UNIQUEID" val="202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6.xml><?xml version="1.0" encoding="utf-8"?>
<p:tagLst xmlns:p="http://schemas.openxmlformats.org/presentationml/2006/main">
  <p:tag name="AS_UNIQUEID" val="202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7.xml><?xml version="1.0" encoding="utf-8"?>
<p:tagLst xmlns:p="http://schemas.openxmlformats.org/presentationml/2006/main">
  <p:tag name="AS_UNIQUEID" val="202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8.xml><?xml version="1.0" encoding="utf-8"?>
<p:tagLst xmlns:p="http://schemas.openxmlformats.org/presentationml/2006/main">
  <p:tag name="AS_UNIQUEID" val="202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89.xml><?xml version="1.0" encoding="utf-8"?>
<p:tagLst xmlns:p="http://schemas.openxmlformats.org/presentationml/2006/main">
  <p:tag name="AS_UNIQUEID" val="2026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.xml><?xml version="1.0" encoding="utf-8"?>
<p:tagLst xmlns:p="http://schemas.openxmlformats.org/presentationml/2006/main">
  <p:tag name="AS_UNIQUEID" val="1178"/>
</p:tagLst>
</file>

<file path=ppt/tags/tag90.xml><?xml version="1.0" encoding="utf-8"?>
<p:tagLst xmlns:p="http://schemas.openxmlformats.org/presentationml/2006/main">
  <p:tag name="AS_UNIQUEID" val="202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1.xml><?xml version="1.0" encoding="utf-8"?>
<p:tagLst xmlns:p="http://schemas.openxmlformats.org/presentationml/2006/main">
  <p:tag name="AS_UNIQUEID" val="202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92.xml><?xml version="1.0" encoding="utf-8"?>
<p:tagLst xmlns:p="http://schemas.openxmlformats.org/presentationml/2006/main">
  <p:tag name="AS_UNIQUEID" val="2030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3.xml><?xml version="1.0" encoding="utf-8"?>
<p:tagLst xmlns:p="http://schemas.openxmlformats.org/presentationml/2006/main">
  <p:tag name="AS_UNIQUEID" val="2031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4.xml><?xml version="1.0" encoding="utf-8"?>
<p:tagLst xmlns:p="http://schemas.openxmlformats.org/presentationml/2006/main">
  <p:tag name="AS_UNIQUEID" val="2032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5.xml><?xml version="1.0" encoding="utf-8"?>
<p:tagLst xmlns:p="http://schemas.openxmlformats.org/presentationml/2006/main">
  <p:tag name="AS_UNIQUEID" val="2033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6.xml><?xml version="1.0" encoding="utf-8"?>
<p:tagLst xmlns:p="http://schemas.openxmlformats.org/presentationml/2006/main">
  <p:tag name="AS_UNIQUEID" val="2034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7.xml><?xml version="1.0" encoding="utf-8"?>
<p:tagLst xmlns:p="http://schemas.openxmlformats.org/presentationml/2006/main">
  <p:tag name="AS_UNIQUEID" val="2035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98.xml><?xml version="1.0" encoding="utf-8"?>
<p:tagLst xmlns:p="http://schemas.openxmlformats.org/presentationml/2006/main">
  <p:tag name="AS_UNIQUEID" val="2037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99.xml><?xml version="1.0" encoding="utf-8"?>
<p:tagLst xmlns:p="http://schemas.openxmlformats.org/presentationml/2006/main">
  <p:tag name="AS_UNIQUEID" val="2038"/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EAEFE7"/>
      </a:dk2>
      <a:lt2>
        <a:srgbClr val="FAFCF7"/>
      </a:lt2>
      <a:accent1>
        <a:srgbClr val="6F8356"/>
      </a:accent1>
      <a:accent2>
        <a:srgbClr val="86996A"/>
      </a:accent2>
      <a:accent3>
        <a:srgbClr val="98A97B"/>
      </a:accent3>
      <a:accent4>
        <a:srgbClr val="BFCFB5"/>
      </a:accent4>
      <a:accent5>
        <a:srgbClr val="AFBFA2"/>
      </a:accent5>
      <a:accent6>
        <a:srgbClr val="9FB08F"/>
      </a:accent6>
      <a:hlink>
        <a:srgbClr val="5FCBFB"/>
      </a:hlink>
      <a:folHlink>
        <a:srgbClr val="B759BC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">
      <a:dk1>
        <a:srgbClr val="000000"/>
      </a:dk1>
      <a:lt1>
        <a:srgbClr val="FFFFFF"/>
      </a:lt1>
      <a:dk2>
        <a:srgbClr val="EAEFE7"/>
      </a:dk2>
      <a:lt2>
        <a:srgbClr val="FAFCF7"/>
      </a:lt2>
      <a:accent1>
        <a:srgbClr val="6F8356"/>
      </a:accent1>
      <a:accent2>
        <a:srgbClr val="86996A"/>
      </a:accent2>
      <a:accent3>
        <a:srgbClr val="98A97B"/>
      </a:accent3>
      <a:accent4>
        <a:srgbClr val="BFCFB5"/>
      </a:accent4>
      <a:accent5>
        <a:srgbClr val="AFBFA2"/>
      </a:accent5>
      <a:accent6>
        <a:srgbClr val="9FB08F"/>
      </a:accent6>
      <a:hlink>
        <a:srgbClr val="5FCBFB"/>
      </a:hlink>
      <a:folHlink>
        <a:srgbClr val="B759BC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WPS 演示</Application>
  <PresentationFormat>宽屏</PresentationFormat>
  <Paragraphs>91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Wingdings</vt:lpstr>
      <vt:lpstr>Times New Roman</vt:lpstr>
      <vt:lpstr>Arial</vt:lpstr>
      <vt:lpstr>仿宋</vt:lpstr>
      <vt:lpstr>华文行楷</vt:lpstr>
      <vt:lpstr>汉仪颜楷简</vt:lpstr>
      <vt:lpstr>楷体</vt:lpstr>
      <vt:lpstr>Arial Unicode MS</vt:lpstr>
      <vt:lpstr>等线</vt:lpstr>
      <vt:lpstr>等线 Light</vt:lpstr>
      <vt:lpstr>Calibri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rbm.xkw.com</dc:creator>
  <cp:lastModifiedBy>二少</cp:lastModifiedBy>
  <cp:revision>8</cp:revision>
  <cp:lastPrinted>2023-10-24T14:37:00Z</cp:lastPrinted>
  <dcterms:created xsi:type="dcterms:W3CDTF">2023-10-24T14:37:00Z</dcterms:created>
  <dcterms:modified xsi:type="dcterms:W3CDTF">2023-11-26T06:38:12Z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B76F1398CC2A4A298C67909601B096E8_12</vt:lpwstr>
  </property>
  <property fmtid="{D5CDD505-2E9C-101B-9397-08002B2CF9AE}" pid="7" name="KSOProductBuildVer">
    <vt:lpwstr>2052-12.1.0.15712</vt:lpwstr>
  </property>
  <property fmtid="{D5CDD505-2E9C-101B-9397-08002B2CF9AE}" pid="8" name="EASTEDU_PRESENTATION_CUSTOM_DATA">
    <vt:lpwstr>935515068543672320</vt:lpwstr>
  </property>
</Properties>
</file>