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image/vnd.ms-photo" Extension="wdp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20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presentationml.tags+xml" PartName="/ppt/tags/tag45.xml"/>
  <Override ContentType="application/vnd.openxmlformats-officedocument.presentationml.tags+xml" PartName="/ppt/tags/tag46.xml"/>
  <Override ContentType="application/vnd.openxmlformats-officedocument.presentationml.tags+xml" PartName="/ppt/tags/tag47.xml"/>
  <Override ContentType="application/vnd.openxmlformats-officedocument.presentationml.tags+xml" PartName="/ppt/tags/tag48.xml"/>
  <Override ContentType="application/vnd.openxmlformats-officedocument.presentationml.tags+xml" PartName="/ppt/tags/tag49.xml"/>
  <Override ContentType="application/vnd.openxmlformats-officedocument.presentationml.tags+xml" PartName="/ppt/tags/tag50.xml"/>
  <Override ContentType="application/vnd.openxmlformats-officedocument.presentationml.tags+xml" PartName="/ppt/tags/tag51.xml"/>
  <Override ContentType="application/vnd.openxmlformats-officedocument.presentationml.tags+xml" PartName="/ppt/tags/tag52.xml"/>
  <Override ContentType="application/vnd.openxmlformats-officedocument.presentationml.tags+xml" PartName="/ppt/tags/tag53.xml"/>
  <Override ContentType="application/vnd.openxmlformats-officedocument.presentationml.tags+xml" PartName="/ppt/tags/tag54.xml"/>
  <Override ContentType="application/vnd.openxmlformats-officedocument.presentationml.tags+xml" PartName="/ppt/tags/tag55.xml"/>
  <Override ContentType="application/vnd.openxmlformats-officedocument.presentationml.tags+xml" PartName="/ppt/tags/tag56.xml"/>
  <Override ContentType="application/vnd.openxmlformats-officedocument.presentationml.tags+xml" PartName="/ppt/tags/tag57.xml"/>
  <Override ContentType="application/vnd.openxmlformats-officedocument.presentationml.tags+xml" PartName="/ppt/tags/tag58.xml"/>
  <Override ContentType="application/vnd.openxmlformats-officedocument.presentationml.tags+xml" PartName="/ppt/tags/tag59.xml"/>
  <Override ContentType="application/vnd.openxmlformats-officedocument.presentationml.tags+xml" PartName="/ppt/tags/tag60.xml"/>
  <Override ContentType="application/vnd.openxmlformats-officedocument.presentationml.tags+xml" PartName="/ppt/tags/tag61.xml"/>
  <Override ContentType="application/vnd.openxmlformats-officedocument.presentationml.tags+xml" PartName="/ppt/tags/tag62.xml"/>
  <Override ContentType="application/vnd.openxmlformats-officedocument.presentationml.tags+xml" PartName="/ppt/tags/tag63.xml"/>
  <Override ContentType="application/vnd.openxmlformats-officedocument.presentationml.tags+xml" PartName="/ppt/tags/tag64.xml"/>
  <Override ContentType="application/vnd.openxmlformats-officedocument.presentationml.tags+xml" PartName="/ppt/tags/tag65.xml"/>
  <Override ContentType="application/vnd.openxmlformats-officedocument.presentationml.tags+xml" PartName="/ppt/tags/tag66.xml"/>
  <Override ContentType="application/vnd.openxmlformats-officedocument.presentationml.tags+xml" PartName="/ppt/tags/tag67.xml"/>
  <Override ContentType="application/vnd.openxmlformats-officedocument.presentationml.tags+xml" PartName="/ppt/tags/tag68.xml"/>
  <Override ContentType="application/vnd.openxmlformats-officedocument.presentationml.tags+xml" PartName="/ppt/tags/tag69.xml"/>
  <Override ContentType="application/vnd.openxmlformats-officedocument.presentationml.tags+xml" PartName="/ppt/tags/tag70.xml"/>
  <Override ContentType="application/vnd.openxmlformats-officedocument.presentationml.tags+xml" PartName="/ppt/tags/tag71.xml"/>
  <Override ContentType="application/vnd.openxmlformats-officedocument.presentationml.tags+xml" PartName="/ppt/tags/tag72.xml"/>
  <Override ContentType="application/vnd.openxmlformats-officedocument.presentationml.tags+xml" PartName="/ppt/tags/tag73.xml"/>
  <Override ContentType="application/vnd.openxmlformats-officedocument.presentationml.tags+xml" PartName="/ppt/tags/tag74.xml"/>
  <Override ContentType="application/vnd.openxmlformats-officedocument.presentationml.tags+xml" PartName="/ppt/tags/tag75.xml"/>
  <Override ContentType="application/vnd.openxmlformats-officedocument.presentationml.tags+xml" PartName="/ppt/tags/tag76.xml"/>
  <Override ContentType="application/vnd.openxmlformats-officedocument.presentationml.tags+xml" PartName="/ppt/tags/tag77.xml"/>
  <Override ContentType="application/vnd.openxmlformats-officedocument.presentationml.tags+xml" PartName="/ppt/tags/tag78.xml"/>
  <Override ContentType="application/vnd.openxmlformats-officedocument.presentationml.tags+xml" PartName="/ppt/tags/tag79.xml"/>
  <Override ContentType="application/vnd.openxmlformats-officedocument.presentationml.tags+xml" PartName="/ppt/tags/tag80.xml"/>
  <Override ContentType="application/vnd.openxmlformats-officedocument.presentationml.tags+xml" PartName="/ppt/tags/tag81.xml"/>
  <Override ContentType="application/vnd.openxmlformats-officedocument.presentationml.tags+xml" PartName="/ppt/tags/tag82.xml"/>
  <Override ContentType="application/vnd.openxmlformats-officedocument.presentationml.tags+xml" PartName="/ppt/tags/tag83.xml"/>
  <Override ContentType="application/vnd.openxmlformats-officedocument.presentationml.tags+xml" PartName="/ppt/tags/tag84.xml"/>
  <Override ContentType="application/vnd.openxmlformats-officedocument.presentationml.tags+xml" PartName="/ppt/tags/tag85.xml"/>
  <Override ContentType="application/vnd.openxmlformats-officedocument.presentationml.tags+xml" PartName="/ppt/tags/tag86.xml"/>
  <Override ContentType="application/vnd.openxmlformats-officedocument.presentationml.tags+xml" PartName="/ppt/tags/tag87.xml"/>
  <Override ContentType="application/vnd.openxmlformats-officedocument.presentationml.tags+xml" PartName="/ppt/tags/tag88.xml"/>
  <Override ContentType="application/vnd.openxmlformats-officedocument.presentationml.tags+xml" PartName="/ppt/tags/tag89.xml"/>
  <Override ContentType="application/vnd.openxmlformats-officedocument.presentationml.tags+xml" PartName="/ppt/tags/tag90.xml"/>
  <Override ContentType="application/vnd.openxmlformats-officedocument.presentationml.tags+xml" PartName="/ppt/tags/tag91.xml"/>
  <Override ContentType="application/vnd.openxmlformats-officedocument.presentationml.tags+xml" PartName="/ppt/tags/tag92.xml"/>
  <Override ContentType="application/vnd.openxmlformats-officedocument.presentationml.tags+xml" PartName="/ppt/tags/tag93.xml"/>
  <Override ContentType="application/vnd.openxmlformats-officedocument.presentationml.tags+xml" PartName="/ppt/tags/tag94.xml"/>
  <Override ContentType="application/vnd.openxmlformats-officedocument.presentationml.tags+xml" PartName="/ppt/tags/tag95.xml"/>
  <Override ContentType="application/vnd.openxmlformats-officedocument.presentationml.tags+xml" PartName="/ppt/tags/tag96.xml"/>
  <Override ContentType="application/vnd.openxmlformats-officedocument.presentationml.tags+xml" PartName="/ppt/tags/tag97.xml"/>
  <Override ContentType="application/vnd.openxmlformats-officedocument.presentationml.tags+xml" PartName="/ppt/tags/tag98.xml"/>
  <Override ContentType="application/vnd.openxmlformats-officedocument.presentationml.tags+xml" PartName="/ppt/tags/tag99.xml"/>
  <Override ContentType="application/vnd.openxmlformats-officedocument.presentationml.tags+xml" PartName="/ppt/tags/tag100.xml"/>
  <Override ContentType="application/vnd.openxmlformats-officedocument.presentationml.tags+xml" PartName="/ppt/tags/tag101.xml"/>
  <Override ContentType="application/vnd.openxmlformats-officedocument.presentationml.tags+xml" PartName="/ppt/tags/tag102.xml"/>
  <Override ContentType="application/vnd.openxmlformats-officedocument.presentationml.tags+xml" PartName="/ppt/tags/tag103.xml"/>
  <Override ContentType="application/vnd.openxmlformats-officedocument.presentationml.tags+xml" PartName="/ppt/tags/tag104.xml"/>
  <Override ContentType="application/vnd.openxmlformats-officedocument.presentationml.tags+xml" PartName="/ppt/tags/tag105.xml"/>
  <Override ContentType="application/vnd.openxmlformats-officedocument.presentationml.tags+xml" PartName="/ppt/tags/tag106.xml"/>
  <Override ContentType="application/vnd.openxmlformats-officedocument.presentationml.tags+xml" PartName="/ppt/tags/tag107.xml"/>
  <Override ContentType="application/vnd.openxmlformats-officedocument.presentationml.tags+xml" PartName="/ppt/tags/tag108.xml"/>
  <Override ContentType="application/vnd.openxmlformats-officedocument.presentationml.tags+xml" PartName="/ppt/tags/tag109.xml"/>
  <Override ContentType="application/vnd.openxmlformats-officedocument.presentationml.tags+xml" PartName="/ppt/tags/tag110.xml"/>
  <Override ContentType="application/vnd.openxmlformats-officedocument.presentationml.tags+xml" PartName="/ppt/tags/tag111.xml"/>
  <Override ContentType="application/vnd.openxmlformats-officedocument.presentationml.tags+xml" PartName="/ppt/tags/tag112.xml"/>
  <Override ContentType="application/vnd.openxmlformats-officedocument.presentationml.tags+xml" PartName="/ppt/tags/tag113.xml"/>
  <Override ContentType="application/vnd.openxmlformats-officedocument.presentationml.tags+xml" PartName="/ppt/tags/tag114.xml"/>
  <Override ContentType="application/vnd.openxmlformats-officedocument.presentationml.tags+xml" PartName="/ppt/tags/tag115.xml"/>
  <Override ContentType="application/vnd.openxmlformats-officedocument.presentationml.tags+xml" PartName="/ppt/tags/tag116.xml"/>
  <Override ContentType="application/vnd.openxmlformats-officedocument.presentationml.tags+xml" PartName="/ppt/tags/tag117.xml"/>
  <Override ContentType="application/vnd.openxmlformats-officedocument.presentationml.tags+xml" PartName="/ppt/tags/tag118.xml"/>
  <Override ContentType="application/vnd.openxmlformats-officedocument.presentationml.tags+xml" PartName="/ppt/tags/tag119.xml"/>
  <Override ContentType="application/vnd.openxmlformats-officedocument.presentationml.tags+xml" PartName="/ppt/tags/tag120.xml"/>
  <Override ContentType="application/vnd.openxmlformats-officedocument.presentationml.tags+xml" PartName="/ppt/tags/tag121.xml"/>
  <Override ContentType="application/vnd.openxmlformats-officedocument.presentationml.tags+xml" PartName="/ppt/tags/tag122.xml"/>
  <Override ContentType="application/vnd.openxmlformats-officedocument.presentationml.tags+xml" PartName="/ppt/tags/tag123.xml"/>
  <Override ContentType="application/vnd.openxmlformats-officedocument.presentationml.tags+xml" PartName="/ppt/tags/tag124.xml"/>
  <Override ContentType="application/vnd.openxmlformats-officedocument.presentationml.tags+xml" PartName="/ppt/tags/tag125.xml"/>
  <Override ContentType="application/vnd.openxmlformats-officedocument.presentationml.tags+xml" PartName="/ppt/tags/tag126.xml"/>
  <Override ContentType="application/vnd.openxmlformats-officedocument.presentationml.tags+xml" PartName="/ppt/tags/tag127.xml"/>
  <Override ContentType="application/vnd.openxmlformats-officedocument.presentationml.tags+xml" PartName="/ppt/tags/tag128.xml"/>
  <Override ContentType="application/vnd.openxmlformats-officedocument.presentationml.tags+xml" PartName="/ppt/tags/tag129.xml"/>
  <Override ContentType="application/vnd.openxmlformats-officedocument.presentationml.tags+xml" PartName="/ppt/tags/tag130.xml"/>
  <Override ContentType="application/vnd.openxmlformats-officedocument.presentationml.tags+xml" PartName="/ppt/tags/tag131.xml"/>
  <Override ContentType="application/vnd.openxmlformats-officedocument.presentationml.tags+xml" PartName="/ppt/tags/tag132.xml"/>
  <Override ContentType="application/vnd.openxmlformats-officedocument.presentationml.tags+xml" PartName="/ppt/tags/tag133.xml"/>
  <Override ContentType="application/vnd.openxmlformats-officedocument.presentationml.tags+xml" PartName="/ppt/tags/tag134.xml"/>
  <Override ContentType="application/vnd.openxmlformats-officedocument.presentationml.tags+xml" PartName="/ppt/tags/tag135.xml"/>
  <Override ContentType="application/vnd.openxmlformats-officedocument.presentationml.tags+xml" PartName="/ppt/tags/tag136.xml"/>
  <Override ContentType="application/vnd.openxmlformats-officedocument.presentationml.tags+xml" PartName="/ppt/tags/tag137.xml"/>
  <Override ContentType="application/vnd.openxmlformats-officedocument.presentationml.tags+xml" PartName="/ppt/tags/tag138.xml"/>
  <Override ContentType="application/vnd.openxmlformats-officedocument.presentationml.tags+xml" PartName="/ppt/tags/tag139.xml"/>
  <Override ContentType="application/vnd.openxmlformats-officedocument.presentationml.tags+xml" PartName="/ppt/tags/tag140.xml"/>
  <Override ContentType="application/vnd.openxmlformats-officedocument.presentationml.tags+xml" PartName="/ppt/tags/tag141.xml"/>
  <Override ContentType="application/vnd.openxmlformats-officedocument.presentationml.tags+xml" PartName="/ppt/tags/tag142.xml"/>
  <Override ContentType="application/vnd.openxmlformats-officedocument.presentationml.tags+xml" PartName="/ppt/tags/tag143.xml"/>
  <Override ContentType="application/vnd.openxmlformats-officedocument.presentationml.tags+xml" PartName="/ppt/tags/tag144.xml"/>
  <Override ContentType="application/vnd.openxmlformats-officedocument.presentationml.tags+xml" PartName="/ppt/tags/tag145.xml"/>
  <Override ContentType="application/vnd.openxmlformats-officedocument.presentationml.tags+xml" PartName="/ppt/tags/tag146.xml"/>
  <Override ContentType="application/vnd.openxmlformats-officedocument.presentationml.tags+xml" PartName="/ppt/tags/tag147.xml"/>
  <Override ContentType="application/vnd.openxmlformats-officedocument.presentationml.tags+xml" PartName="/ppt/tags/tag148.xml"/>
  <Override ContentType="application/vnd.openxmlformats-officedocument.presentationml.tags+xml" PartName="/ppt/tags/tag149.xml"/>
  <Override ContentType="application/vnd.openxmlformats-officedocument.presentationml.tags+xml" PartName="/ppt/tags/tag150.xml"/>
  <Override ContentType="application/vnd.openxmlformats-officedocument.presentationml.tags+xml" PartName="/ppt/tags/tag151.xml"/>
  <Override ContentType="application/vnd.openxmlformats-officedocument.presentationml.tags+xml" PartName="/ppt/tags/tag152.xml"/>
  <Override ContentType="application/vnd.openxmlformats-officedocument.presentationml.tags+xml" PartName="/ppt/tags/tag153.xml"/>
  <Override ContentType="application/vnd.openxmlformats-officedocument.presentationml.tags+xml" PartName="/ppt/tags/tag154.xml"/>
  <Override ContentType="application/vnd.openxmlformats-officedocument.presentationml.tags+xml" PartName="/ppt/tags/tag155.xml"/>
  <Override ContentType="application/vnd.openxmlformats-officedocument.presentationml.tags+xml" PartName="/ppt/tags/tag156.xml"/>
  <Override ContentType="application/vnd.openxmlformats-officedocument.presentationml.tags+xml" PartName="/ppt/tags/tag157.xml"/>
  <Override ContentType="application/vnd.openxmlformats-officedocument.presentationml.tags+xml" PartName="/ppt/tags/tag158.xml"/>
  <Override ContentType="application/vnd.openxmlformats-officedocument.presentationml.tags+xml" PartName="/ppt/tags/tag159.xml"/>
  <Override ContentType="application/vnd.openxmlformats-officedocument.presentationml.tags+xml" PartName="/ppt/tags/tag160.xml"/>
  <Override ContentType="application/vnd.openxmlformats-officedocument.presentationml.tags+xml" PartName="/ppt/tags/tag161.xml"/>
  <Override ContentType="application/vnd.openxmlformats-officedocument.presentationml.tags+xml" PartName="/ppt/tags/tag162.xml"/>
  <Override ContentType="application/vnd.openxmlformats-officedocument.presentationml.tags+xml" PartName="/ppt/tags/tag163.xml"/>
  <Override ContentType="application/vnd.openxmlformats-officedocument.presentationml.tags+xml" PartName="/ppt/tags/tag164.xml"/>
  <Override ContentType="application/vnd.openxmlformats-officedocument.presentationml.tags+xml" PartName="/ppt/tags/tag165.xml"/>
  <Override ContentType="application/vnd.openxmlformats-officedocument.presentationml.tags+xml" PartName="/ppt/tags/tag166.xml"/>
  <Override ContentType="application/vnd.openxmlformats-officedocument.presentationml.tags+xml" PartName="/ppt/tags/tag167.xml"/>
  <Override ContentType="application/vnd.openxmlformats-officedocument.presentationml.tags+xml" PartName="/ppt/tags/tag168.xml"/>
  <Override ContentType="application/vnd.openxmlformats-officedocument.presentationml.tags+xml" PartName="/ppt/tags/tag169.xml"/>
  <Override ContentType="application/vnd.openxmlformats-officedocument.presentationml.tags+xml" PartName="/ppt/tags/tag170.xml"/>
  <Override ContentType="application/vnd.openxmlformats-officedocument.presentationml.tags+xml" PartName="/ppt/tags/tag171.xml"/>
  <Override ContentType="application/vnd.openxmlformats-officedocument.presentationml.tags+xml" PartName="/ppt/tags/tag172.xml"/>
  <Override ContentType="application/vnd.openxmlformats-officedocument.presentationml.tags+xml" PartName="/ppt/tags/tag173.xml"/>
  <Override ContentType="application/vnd.openxmlformats-officedocument.presentationml.tags+xml" PartName="/ppt/tags/tag174.xml"/>
  <Override ContentType="application/vnd.openxmlformats-officedocument.presentationml.tags+xml" PartName="/ppt/tags/tag175.xml"/>
  <Override ContentType="application/vnd.openxmlformats-officedocument.presentationml.tags+xml" PartName="/ppt/tags/tag176.xml"/>
  <Override ContentType="application/vnd.openxmlformats-officedocument.presentationml.tags+xml" PartName="/ppt/tags/tag177.xml"/>
  <Override ContentType="application/vnd.openxmlformats-officedocument.presentationml.tags+xml" PartName="/ppt/tags/tag178.xml"/>
  <Override ContentType="application/vnd.openxmlformats-officedocument.presentationml.tags+xml" PartName="/ppt/tags/tag179.xml"/>
  <Override ContentType="application/vnd.openxmlformats-officedocument.presentationml.tags+xml" PartName="/ppt/tags/tag180.xml"/>
  <Override ContentType="application/vnd.openxmlformats-officedocument.presentationml.tags+xml" PartName="/ppt/tags/tag181.xml"/>
  <Override ContentType="application/vnd.openxmlformats-officedocument.presentationml.tags+xml" PartName="/ppt/tags/tag182.xml"/>
  <Override ContentType="application/vnd.openxmlformats-officedocument.presentationml.tags+xml" PartName="/ppt/tags/tag183.xml"/>
  <Override ContentType="application/vnd.openxmlformats-officedocument.presentationml.tags+xml" PartName="/ppt/tags/tag184.xml"/>
  <Override ContentType="application/vnd.openxmlformats-officedocument.presentationml.tags+xml" PartName="/ppt/tags/tag185.xml"/>
  <Override ContentType="application/vnd.openxmlformats-officedocument.presentationml.tags+xml" PartName="/ppt/tags/tag186.xml"/>
  <Override ContentType="application/vnd.openxmlformats-officedocument.presentationml.tags+xml" PartName="/ppt/tags/tag187.xml"/>
  <Override ContentType="application/vnd.openxmlformats-officedocument.presentationml.tags+xml" PartName="/ppt/tags/tag188.xml"/>
  <Override ContentType="application/vnd.openxmlformats-officedocument.presentationml.tags+xml" PartName="/ppt/tags/tag189.xml"/>
  <Override ContentType="application/vnd.openxmlformats-officedocument.presentationml.tags+xml" PartName="/ppt/tags/tag190.xml"/>
  <Override ContentType="application/vnd.openxmlformats-officedocument.presentationml.tags+xml" PartName="/ppt/tags/tag191.xml"/>
  <Override ContentType="application/vnd.openxmlformats-officedocument.presentationml.tags+xml" PartName="/ppt/tags/tag192.xml"/>
  <Override ContentType="application/vnd.openxmlformats-officedocument.presentationml.tags+xml" PartName="/ppt/tags/tag193.xml"/>
  <Override ContentType="application/vnd.openxmlformats-officedocument.presentationml.tags+xml" PartName="/ppt/tags/tag194.xml"/>
  <Override ContentType="application/vnd.openxmlformats-officedocument.presentationml.tags+xml" PartName="/ppt/tags/tag195.xml"/>
  <Override ContentType="application/vnd.openxmlformats-officedocument.presentationml.tags+xml" PartName="/ppt/tags/tag196.xml"/>
  <Override ContentType="application/vnd.openxmlformats-officedocument.presentationml.tags+xml" PartName="/ppt/tags/tag197.xml"/>
  <Override ContentType="application/vnd.openxmlformats-officedocument.presentationml.tags+xml" PartName="/ppt/tags/tag198.xml"/>
  <Override ContentType="application/vnd.openxmlformats-officedocument.presentationml.tags+xml" PartName="/ppt/tags/tag199.xml"/>
  <Override ContentType="application/vnd.openxmlformats-officedocument.presentationml.tags+xml" PartName="/ppt/tags/tag200.xml"/>
  <Override ContentType="application/vnd.openxmlformats-officedocument.presentationml.tags+xml" PartName="/ppt/tags/tag201.xml"/>
  <Override ContentType="application/vnd.openxmlformats-officedocument.presentationml.tags+xml" PartName="/ppt/tags/tag202.xml"/>
  <Override ContentType="application/vnd.openxmlformats-officedocument.presentationml.tags+xml" PartName="/ppt/tags/tag203.xml"/>
  <Override ContentType="application/vnd.openxmlformats-officedocument.presentationml.tags+xml" PartName="/ppt/tags/tag204.xml"/>
  <Override ContentType="application/vnd.openxmlformats-officedocument.presentationml.tags+xml" PartName="/ppt/tags/tag205.xml"/>
  <Override ContentType="application/vnd.openxmlformats-officedocument.presentationml.tags+xml" PartName="/ppt/tags/tag206.xml"/>
  <Override ContentType="application/vnd.openxmlformats-officedocument.presentationml.tags+xml" PartName="/ppt/tags/tag207.xml"/>
  <Override ContentType="application/vnd.openxmlformats-officedocument.presentationml.tags+xml" PartName="/ppt/tags/tag208.xml"/>
  <Override ContentType="application/vnd.openxmlformats-officedocument.presentationml.tags+xml" PartName="/ppt/tags/tag209.xml"/>
  <Override ContentType="application/vnd.openxmlformats-officedocument.presentationml.tags+xml" PartName="/ppt/tags/tag210.xml"/>
  <Override ContentType="application/vnd.openxmlformats-officedocument.presentationml.tags+xml" PartName="/ppt/tags/tag211.xml"/>
  <Override ContentType="application/vnd.openxmlformats-officedocument.presentationml.tags+xml" PartName="/ppt/tags/tag212.xml"/>
  <Override ContentType="application/vnd.openxmlformats-officedocument.presentationml.tags+xml" PartName="/ppt/tags/tag213.xml"/>
  <Override ContentType="application/vnd.openxmlformats-officedocument.presentationml.tags+xml" PartName="/ppt/tags/tag214.xml"/>
  <Override ContentType="application/vnd.openxmlformats-officedocument.presentationml.tags+xml" PartName="/ppt/tags/tag215.xml"/>
  <Override ContentType="application/vnd.openxmlformats-officedocument.presentationml.tags+xml" PartName="/ppt/tags/tag216.xml"/>
  <Override ContentType="application/vnd.openxmlformats-officedocument.presentationml.tags+xml" PartName="/ppt/tags/tag217.xml"/>
  <Override ContentType="application/vnd.openxmlformats-officedocument.presentationml.tags+xml" PartName="/ppt/tags/tag218.xml"/>
  <Override ContentType="application/vnd.openxmlformats-officedocument.presentationml.tags+xml" PartName="/ppt/tags/tag219.xml"/>
  <Override ContentType="application/vnd.openxmlformats-officedocument.presentationml.tags+xml" PartName="/ppt/tags/tag220.xml"/>
  <Override ContentType="application/vnd.openxmlformats-officedocument.presentationml.tags+xml" PartName="/ppt/tags/tag221.xml"/>
  <Override ContentType="application/vnd.openxmlformats-officedocument.presentationml.tags+xml" PartName="/ppt/tags/tag222.xml"/>
  <Override ContentType="application/vnd.openxmlformats-officedocument.presentationml.tags+xml" PartName="/ppt/tags/tag223.xml"/>
  <Override ContentType="application/vnd.openxmlformats-officedocument.presentationml.tags+xml" PartName="/ppt/tags/tag224.xml"/>
  <Override ContentType="application/vnd.openxmlformats-officedocument.presentationml.tags+xml" PartName="/ppt/tags/tag225.xml"/>
  <Override ContentType="application/vnd.openxmlformats-officedocument.presentationml.tags+xml" PartName="/ppt/tags/tag226.xml"/>
  <Override ContentType="application/vnd.openxmlformats-officedocument.presentationml.tags+xml" PartName="/ppt/tags/tag227.xml"/>
  <Override ContentType="application/vnd.openxmlformats-officedocument.presentationml.tags+xml" PartName="/ppt/tags/tag228.xml"/>
  <Override ContentType="application/vnd.openxmlformats-officedocument.presentationml.tags+xml" PartName="/ppt/tags/tag229.xml"/>
  <Override ContentType="application/vnd.openxmlformats-officedocument.presentationml.tags+xml" PartName="/ppt/tags/tag230.xml"/>
  <Override ContentType="application/vnd.openxmlformats-officedocument.presentationml.tags+xml" PartName="/ppt/tags/tag231.xml"/>
  <Override ContentType="application/vnd.openxmlformats-officedocument.presentationml.tags+xml" PartName="/ppt/tags/tag232.xml"/>
  <Override ContentType="application/vnd.openxmlformats-officedocument.presentationml.tags+xml" PartName="/ppt/tags/tag233.xml"/>
  <Override ContentType="application/vnd.openxmlformats-officedocument.presentationml.tags+xml" PartName="/ppt/tags/tag234.xml"/>
  <Override ContentType="application/vnd.openxmlformats-officedocument.presentationml.tags+xml" PartName="/ppt/tags/tag235.xml"/>
  <Override ContentType="application/vnd.openxmlformats-officedocument.presentationml.tags+xml" PartName="/ppt/tags/tag236.xml"/>
  <Override ContentType="application/vnd.openxmlformats-officedocument.presentationml.tags+xml" PartName="/ppt/tags/tag237.xml"/>
  <Override ContentType="application/vnd.openxmlformats-officedocument.presentationml.tags+xml" PartName="/ppt/tags/tag238.xml"/>
  <Override ContentType="application/vnd.openxmlformats-officedocument.presentationml.tags+xml" PartName="/ppt/tags/tag239.xml"/>
  <Override ContentType="application/vnd.openxmlformats-officedocument.presentationml.tags+xml" PartName="/ppt/tags/tag240.xml"/>
  <Override ContentType="application/vnd.openxmlformats-officedocument.presentationml.tags+xml" PartName="/ppt/tags/tag241.xml"/>
  <Override ContentType="application/vnd.openxmlformats-officedocument.presentationml.tags+xml" PartName="/ppt/tags/tag242.xml"/>
  <Override ContentType="application/vnd.openxmlformats-officedocument.presentationml.tags+xml" PartName="/ppt/tags/tag243.xml"/>
  <Override ContentType="application/vnd.openxmlformats-officedocument.presentationml.tags+xml" PartName="/ppt/tags/tag244.xml"/>
  <Override ContentType="application/vnd.openxmlformats-officedocument.presentationml.tags+xml" PartName="/ppt/tags/tag245.xml"/>
  <Override ContentType="application/vnd.openxmlformats-officedocument.presentationml.tags+xml" PartName="/ppt/tags/tag246.xml"/>
  <Override ContentType="application/vnd.openxmlformats-officedocument.presentationml.tags+xml" PartName="/ppt/tags/tag247.xml"/>
  <Override ContentType="application/vnd.openxmlformats-officedocument.presentationml.tags+xml" PartName="/ppt/tags/tag248.xml"/>
  <Override ContentType="application/vnd.openxmlformats-officedocument.presentationml.tags+xml" PartName="/ppt/tags/tag249.xml"/>
  <Override ContentType="application/vnd.openxmlformats-officedocument.presentationml.tags+xml" PartName="/ppt/tags/tag250.xml"/>
  <Override ContentType="application/vnd.openxmlformats-officedocument.presentationml.tags+xml" PartName="/ppt/tags/tag251.xml"/>
  <Override ContentType="application/vnd.openxmlformats-officedocument.presentationml.tags+xml" PartName="/ppt/tags/tag252.xml"/>
  <Override ContentType="application/vnd.openxmlformats-officedocument.presentationml.tags+xml" PartName="/ppt/tags/tag253.xml"/>
  <Override ContentType="application/vnd.openxmlformats-officedocument.presentationml.tags+xml" PartName="/ppt/tags/tag254.xml"/>
  <Override ContentType="application/vnd.openxmlformats-officedocument.presentationml.tags+xml" PartName="/ppt/tags/tag255.xml"/>
  <Override ContentType="application/vnd.openxmlformats-officedocument.presentationml.tags+xml" PartName="/ppt/tags/tag256.xml"/>
  <Override ContentType="application/vnd.openxmlformats-officedocument.presentationml.tags+xml" PartName="/ppt/tags/tag257.xml"/>
  <Override ContentType="application/vnd.openxmlformats-officedocument.presentationml.tags+xml" PartName="/ppt/tags/tag258.xml"/>
  <Override ContentType="application/vnd.openxmlformats-officedocument.presentationml.tags+xml" PartName="/ppt/tags/tag259.xml"/>
  <Override ContentType="application/vnd.openxmlformats-officedocument.presentationml.tags+xml" PartName="/ppt/tags/tag260.xml"/>
  <Override ContentType="application/vnd.openxmlformats-officedocument.presentationml.tags+xml" PartName="/ppt/tags/tag261.xml"/>
  <Override ContentType="application/vnd.openxmlformats-officedocument.presentationml.tags+xml" PartName="/ppt/tags/tag262.xml"/>
  <Override ContentType="application/vnd.openxmlformats-officedocument.presentationml.tags+xml" PartName="/ppt/tags/tag263.xml"/>
  <Override ContentType="application/vnd.openxmlformats-officedocument.presentationml.tags+xml" PartName="/ppt/tags/tag264.xml"/>
  <Override ContentType="application/vnd.openxmlformats-officedocument.presentationml.tags+xml" PartName="/ppt/tags/tag265.xml"/>
  <Override ContentType="application/vnd.openxmlformats-officedocument.presentationml.tags+xml" PartName="/ppt/tags/tag266.xml"/>
  <Override ContentType="application/vnd.openxmlformats-officedocument.presentationml.tags+xml" PartName="/ppt/tags/tag267.xml"/>
  <Override ContentType="application/vnd.openxmlformats-officedocument.presentationml.tags+xml" PartName="/ppt/tags/tag268.xml"/>
  <Override ContentType="application/vnd.openxmlformats-officedocument.presentationml.tags+xml" PartName="/ppt/tags/tag269.xml"/>
  <Override ContentType="application/vnd.openxmlformats-officedocument.presentationml.tags+xml" PartName="/ppt/tags/tag270.xml"/>
  <Override ContentType="application/vnd.openxmlformats-officedocument.presentationml.tags+xml" PartName="/ppt/tags/tag271.xml"/>
  <Override ContentType="application/vnd.openxmlformats-officedocument.presentationml.tags+xml" PartName="/ppt/tags/tag272.xml"/>
  <Override ContentType="application/vnd.openxmlformats-officedocument.presentationml.tags+xml" PartName="/ppt/tags/tag273.xml"/>
  <Override ContentType="application/vnd.openxmlformats-officedocument.presentationml.tags+xml" PartName="/ppt/tags/tag274.xml"/>
  <Override ContentType="application/vnd.openxmlformats-officedocument.presentationml.tags+xml" PartName="/ppt/tags/tag275.xml"/>
  <Override ContentType="application/vnd.openxmlformats-officedocument.presentationml.tags+xml" PartName="/ppt/tags/tag276.xml"/>
  <Override ContentType="application/vnd.openxmlformats-officedocument.presentationml.tags+xml" PartName="/ppt/tags/tag277.xml"/>
  <Override ContentType="application/vnd.openxmlformats-officedocument.presentationml.tags+xml" PartName="/ppt/tags/tag278.xml"/>
  <Override ContentType="application/vnd.openxmlformats-officedocument.presentationml.tags+xml" PartName="/ppt/tags/tag279.xml"/>
  <Override ContentType="application/vnd.openxmlformats-officedocument.presentationml.tags+xml" PartName="/ppt/tags/tag280.xml"/>
  <Override ContentType="application/vnd.openxmlformats-officedocument.presentationml.tags+xml" PartName="/ppt/tags/tag281.xml"/>
  <Override ContentType="application/vnd.openxmlformats-officedocument.presentationml.tags+xml" PartName="/ppt/tags/tag282.xml"/>
  <Override ContentType="application/vnd.openxmlformats-officedocument.presentationml.tags+xml" PartName="/ppt/tags/tag283.xml"/>
  <Override ContentType="application/vnd.openxmlformats-officedocument.presentationml.tags+xml" PartName="/ppt/tags/tag284.xml"/>
  <Override ContentType="application/vnd.openxmlformats-officedocument.presentationml.tags+xml" PartName="/ppt/tags/tag285.xml"/>
  <Override ContentType="application/vnd.openxmlformats-officedocument.presentationml.tags+xml" PartName="/ppt/tags/tag286.xml"/>
  <Override ContentType="application/vnd.openxmlformats-officedocument.presentationml.tags+xml" PartName="/ppt/tags/tag287.xml"/>
  <Override ContentType="application/vnd.openxmlformats-officedocument.presentationml.tags+xml" PartName="/ppt/tags/tag288.xml"/>
  <Override ContentType="application/vnd.openxmlformats-officedocument.presentationml.tags+xml" PartName="/ppt/tags/tag289.xml"/>
  <Override ContentType="application/vnd.openxmlformats-officedocument.presentationml.tags+xml" PartName="/ppt/tags/tag290.xml"/>
  <Override ContentType="application/vnd.openxmlformats-officedocument.presentationml.tags+xml" PartName="/ppt/tags/tag291.xml"/>
  <Override ContentType="application/vnd.openxmlformats-officedocument.presentationml.tags+xml" PartName="/ppt/tags/tag292.xml"/>
  <Override ContentType="application/vnd.openxmlformats-officedocument.presentationml.tags+xml" PartName="/ppt/tags/tag293.xml"/>
  <Override ContentType="application/vnd.openxmlformats-officedocument.presentationml.tags+xml" PartName="/ppt/tags/tag294.xml"/>
  <Override ContentType="application/vnd.openxmlformats-officedocument.presentationml.tags+xml" PartName="/ppt/tags/tag295.xml"/>
  <Override ContentType="application/vnd.openxmlformats-officedocument.presentationml.tags+xml" PartName="/ppt/tags/tag296.xml"/>
  <Override ContentType="application/vnd.openxmlformats-officedocument.presentationml.tags+xml" PartName="/ppt/tags/tag297.xml"/>
  <Override ContentType="application/vnd.openxmlformats-officedocument.presentationml.tags+xml" PartName="/ppt/tags/tag298.xml"/>
  <Override ContentType="application/vnd.openxmlformats-officedocument.presentationml.tags+xml" PartName="/ppt/tags/tag299.xml"/>
  <Override ContentType="application/vnd.openxmlformats-officedocument.presentationml.tags+xml" PartName="/ppt/tags/tag300.xml"/>
  <Override ContentType="application/vnd.openxmlformats-officedocument.presentationml.tags+xml" PartName="/ppt/tags/tag301.xml"/>
  <Override ContentType="application/vnd.openxmlformats-officedocument.presentationml.tags+xml" PartName="/ppt/tags/tag302.xml"/>
  <Override ContentType="application/vnd.openxmlformats-officedocument.presentationml.tags+xml" PartName="/ppt/tags/tag303.xml"/>
  <Override ContentType="application/vnd.openxmlformats-officedocument.presentationml.tags+xml" PartName="/ppt/tags/tag304.xml"/>
  <Override ContentType="application/vnd.openxmlformats-officedocument.presentationml.tags+xml" PartName="/ppt/tags/tag305.xml"/>
  <Override ContentType="application/vnd.openxmlformats-officedocument.presentationml.tags+xml" PartName="/ppt/tags/tag306.xml"/>
  <Override ContentType="application/vnd.openxmlformats-officedocument.presentationml.tags+xml" PartName="/ppt/tags/tag307.xml"/>
  <Override ContentType="application/vnd.openxmlformats-officedocument.presentationml.tags+xml" PartName="/ppt/tags/tag308.xml"/>
  <Override ContentType="application/vnd.openxmlformats-officedocument.presentationml.tags+xml" PartName="/ppt/tags/tag309.xml"/>
  <Override ContentType="application/vnd.openxmlformats-officedocument.presentationml.tags+xml" PartName="/ppt/tags/tag310.xml"/>
  <Override ContentType="application/vnd.openxmlformats-officedocument.presentationml.tags+xml" PartName="/ppt/tags/tag311.xml"/>
  <Override ContentType="application/vnd.openxmlformats-officedocument.presentationml.tags+xml" PartName="/ppt/tags/tag312.xml"/>
  <Override ContentType="application/vnd.openxmlformats-officedocument.presentationml.tags+xml" PartName="/ppt/tags/tag313.xml"/>
  <Override ContentType="application/vnd.openxmlformats-officedocument.presentationml.tags+xml" PartName="/ppt/tags/tag314.xml"/>
  <Override ContentType="application/vnd.openxmlformats-officedocument.presentationml.tags+xml" PartName="/ppt/tags/tag315.xml"/>
  <Override ContentType="application/vnd.openxmlformats-officedocument.presentationml.tags+xml" PartName="/ppt/tags/tag316.xml"/>
  <Override ContentType="application/vnd.openxmlformats-officedocument.presentationml.tags+xml" PartName="/ppt/tags/tag317.xml"/>
  <Override ContentType="application/vnd.openxmlformats-officedocument.presentationml.tags+xml" PartName="/ppt/tags/tag318.xml"/>
  <Override ContentType="application/vnd.openxmlformats-officedocument.presentationml.tags+xml" PartName="/ppt/tags/tag319.xml"/>
  <Override ContentType="application/vnd.openxmlformats-officedocument.presentationml.tags+xml" PartName="/ppt/tags/tag320.xml"/>
  <Override ContentType="application/vnd.openxmlformats-officedocument.presentationml.tags+xml" PartName="/ppt/tags/tag321.xml"/>
  <Override ContentType="application/vnd.openxmlformats-officedocument.presentationml.tags+xml" PartName="/ppt/tags/tag322.xml"/>
  <Override ContentType="application/vnd.openxmlformats-officedocument.presentationml.tags+xml" PartName="/ppt/tags/tag323.xml"/>
  <Override ContentType="application/vnd.openxmlformats-officedocument.presentationml.tags+xml" PartName="/ppt/tags/tag324.xml"/>
  <Override ContentType="application/vnd.openxmlformats-officedocument.presentationml.tags+xml" PartName="/ppt/tags/tag325.xml"/>
  <Override ContentType="application/vnd.openxmlformats-officedocument.presentationml.tags+xml" PartName="/ppt/tags/tag326.xml"/>
  <Override ContentType="application/vnd.openxmlformats-officedocument.presentationml.tags+xml" PartName="/ppt/tags/tag327.xml"/>
  <Override ContentType="application/vnd.openxmlformats-officedocument.presentationml.tags+xml" PartName="/ppt/tags/tag328.xml"/>
  <Override ContentType="application/vnd.openxmlformats-officedocument.presentationml.tags+xml" PartName="/ppt/tags/tag329.xml"/>
  <Override ContentType="application/vnd.openxmlformats-officedocument.presentationml.tags+xml" PartName="/ppt/tags/tag330.xml"/>
  <Override ContentType="application/vnd.openxmlformats-officedocument.presentationml.tags+xml" PartName="/ppt/tags/tag331.xml"/>
  <Override ContentType="application/vnd.openxmlformats-officedocument.presentationml.tags+xml" PartName="/ppt/tags/tag332.xml"/>
  <Override ContentType="application/vnd.openxmlformats-officedocument.presentationml.tags+xml" PartName="/ppt/tags/tag333.xml"/>
  <Override ContentType="application/vnd.openxmlformats-officedocument.presentationml.tags+xml" PartName="/ppt/tags/tag334.xml"/>
  <Override ContentType="application/vnd.openxmlformats-officedocument.presentationml.tags+xml" PartName="/ppt/tags/tag335.xml"/>
  <Override ContentType="application/vnd.openxmlformats-officedocument.presentationml.tags+xml" PartName="/ppt/tags/tag336.xml"/>
  <Override ContentType="application/vnd.openxmlformats-officedocument.presentationml.tags+xml" PartName="/ppt/tags/tag337.xml"/>
  <Override ContentType="application/vnd.openxmlformats-officedocument.presentationml.tags+xml" PartName="/ppt/tags/tag338.xml"/>
  <Override ContentType="application/vnd.openxmlformats-officedocument.presentationml.tags+xml" PartName="/ppt/tags/tag339.xml"/>
  <Override ContentType="application/vnd.openxmlformats-officedocument.presentationml.tags+xml" PartName="/ppt/tags/tag340.xml"/>
  <Override ContentType="application/vnd.openxmlformats-officedocument.presentationml.tags+xml" PartName="/ppt/tags/tag341.xml"/>
  <Override ContentType="application/vnd.openxmlformats-officedocument.presentationml.tags+xml" PartName="/ppt/tags/tag342.xml"/>
  <Override ContentType="application/vnd.openxmlformats-officedocument.presentationml.tags+xml" PartName="/ppt/tags/tag343.xml"/>
  <Override ContentType="application/vnd.openxmlformats-officedocument.presentationml.tags+xml" PartName="/ppt/tags/tag344.xml"/>
  <Override ContentType="application/vnd.openxmlformats-officedocument.presentationml.tags+xml" PartName="/ppt/tags/tag345.xml"/>
  <Override ContentType="application/vnd.openxmlformats-officedocument.presentationml.tags+xml" PartName="/ppt/tags/tag346.xml"/>
  <Override ContentType="application/vnd.openxmlformats-officedocument.presentationml.tags+xml" PartName="/ppt/tags/tag347.xml"/>
  <Override ContentType="application/vnd.openxmlformats-officedocument.presentationml.tags+xml" PartName="/ppt/tags/tag348.xml"/>
  <Override ContentType="application/vnd.openxmlformats-officedocument.presentationml.tags+xml" PartName="/ppt/tags/tag349.xml"/>
  <Override ContentType="application/vnd.openxmlformats-officedocument.presentationml.tags+xml" PartName="/ppt/tags/tag350.xml"/>
  <Override ContentType="application/vnd.openxmlformats-officedocument.presentationml.tags+xml" PartName="/ppt/tags/tag351.xml"/>
  <Override ContentType="application/vnd.openxmlformats-officedocument.presentationml.tags+xml" PartName="/ppt/tags/tag352.xml"/>
  <Override ContentType="application/vnd.openxmlformats-officedocument.presentationml.tags+xml" PartName="/ppt/tags/tag353.xml"/>
  <Override ContentType="application/vnd.openxmlformats-officedocument.presentationml.tags+xml" PartName="/ppt/tags/tag354.xml"/>
  <Override ContentType="application/vnd.openxmlformats-officedocument.presentationml.tags+xml" PartName="/ppt/tags/tag355.xml"/>
  <Override ContentType="application/vnd.openxmlformats-officedocument.presentationml.tags+xml" PartName="/ppt/tags/tag356.xml"/>
  <Override ContentType="application/vnd.openxmlformats-officedocument.presentationml.tags+xml" PartName="/ppt/tags/tag357.xml"/>
  <Override ContentType="application/vnd.openxmlformats-officedocument.presentationml.tags+xml" PartName="/ppt/tags/tag358.xml"/>
  <Override ContentType="application/vnd.openxmlformats-officedocument.presentationml.tags+xml" PartName="/ppt/tags/tag359.xml"/>
  <Override ContentType="application/vnd.openxmlformats-officedocument.presentationml.tags+xml" PartName="/ppt/tags/tag360.xml"/>
  <Override ContentType="application/vnd.openxmlformats-officedocument.presentationml.tags+xml" PartName="/ppt/tags/tag361.xml"/>
  <Override ContentType="application/vnd.openxmlformats-officedocument.presentationml.tags+xml" PartName="/ppt/tags/tag362.xml"/>
  <Override ContentType="application/vnd.openxmlformats-officedocument.presentationml.tags+xml" PartName="/ppt/tags/tag363.xml"/>
  <Override ContentType="application/vnd.openxmlformats-officedocument.presentationml.tags+xml" PartName="/ppt/tags/tag364.xml"/>
  <Override ContentType="application/vnd.openxmlformats-officedocument.presentationml.tags+xml" PartName="/ppt/tags/tag365.xml"/>
  <Override ContentType="application/vnd.openxmlformats-officedocument.presentationml.tags+xml" PartName="/ppt/tags/tag366.xml"/>
  <Override ContentType="application/vnd.openxmlformats-officedocument.presentationml.tags+xml" PartName="/ppt/tags/tag367.xml"/>
  <Override ContentType="application/vnd.openxmlformats-officedocument.presentationml.tags+xml" PartName="/ppt/tags/tag368.xml"/>
  <Override ContentType="application/vnd.openxmlformats-officedocument.presentationml.tags+xml" PartName="/ppt/tags/tag369.xml"/>
  <Override ContentType="application/vnd.openxmlformats-officedocument.presentationml.tags+xml" PartName="/ppt/tags/tag370.xml"/>
  <Override ContentType="application/vnd.openxmlformats-officedocument.presentationml.tags+xml" PartName="/ppt/tags/tag371.xml"/>
  <Override ContentType="application/vnd.openxmlformats-officedocument.presentationml.tags+xml" PartName="/ppt/tags/tag372.xml"/>
  <Override ContentType="application/vnd.openxmlformats-officedocument.presentationml.tags+xml" PartName="/ppt/tags/tag373.xml"/>
  <Override ContentType="application/vnd.openxmlformats-officedocument.presentationml.tags+xml" PartName="/ppt/tags/tag374.xml"/>
  <Override ContentType="application/vnd.openxmlformats-officedocument.presentationml.tags+xml" PartName="/ppt/tags/tag375.xml"/>
  <Override ContentType="application/vnd.openxmlformats-officedocument.presentationml.tags+xml" PartName="/ppt/tags/tag376.xml"/>
  <Override ContentType="application/vnd.openxmlformats-officedocument.presentationml.tags+xml" PartName="/ppt/tags/tag377.xml"/>
  <Override ContentType="application/vnd.openxmlformats-officedocument.presentationml.tags+xml" PartName="/ppt/tags/tag378.xml"/>
  <Override ContentType="application/vnd.openxmlformats-officedocument.presentationml.tags+xml" PartName="/ppt/tags/tag379.xml"/>
  <Override ContentType="application/vnd.openxmlformats-officedocument.presentationml.tags+xml" PartName="/ppt/tags/tag380.xml"/>
  <Override ContentType="application/vnd.openxmlformats-officedocument.presentationml.tags+xml" PartName="/ppt/tags/tag381.xml"/>
  <Override ContentType="application/vnd.openxmlformats-officedocument.presentationml.tags+xml" PartName="/ppt/tags/tag382.xml"/>
  <Override ContentType="application/vnd.openxmlformats-officedocument.presentationml.tags+xml" PartName="/ppt/tags/tag383.xml"/>
  <Override ContentType="application/vnd.openxmlformats-officedocument.presentationml.tags+xml" PartName="/ppt/tags/tag384.xml"/>
  <Override ContentType="application/vnd.openxmlformats-officedocument.presentationml.tags+xml" PartName="/ppt/tags/tag385.xml"/>
  <Override ContentType="application/vnd.openxmlformats-officedocument.presentationml.tags+xml" PartName="/ppt/tags/tag386.xml"/>
  <Override ContentType="application/vnd.openxmlformats-officedocument.presentationml.tags+xml" PartName="/ppt/tags/tag387.xml"/>
  <Override ContentType="application/vnd.openxmlformats-officedocument.presentationml.tags+xml" PartName="/ppt/tags/tag388.xml"/>
  <Override ContentType="application/vnd.openxmlformats-officedocument.presentationml.tags+xml" PartName="/ppt/tags/tag389.xml"/>
  <Override ContentType="application/vnd.openxmlformats-officedocument.presentationml.tags+xml" PartName="/ppt/tags/tag390.xml"/>
  <Override ContentType="application/vnd.openxmlformats-officedocument.presentationml.tags+xml" PartName="/ppt/tags/tag391.xml"/>
  <Override ContentType="application/vnd.openxmlformats-officedocument.presentationml.tags+xml" PartName="/ppt/tags/tag392.xml"/>
  <Override ContentType="application/vnd.openxmlformats-officedocument.presentationml.tags+xml" PartName="/ppt/tags/tag393.xml"/>
  <Override ContentType="application/vnd.openxmlformats-officedocument.presentationml.tags+xml" PartName="/ppt/tags/tag394.xml"/>
  <Override ContentType="application/vnd.openxmlformats-officedocument.presentationml.tags+xml" PartName="/ppt/tags/tag395.xml"/>
  <Override ContentType="application/vnd.openxmlformats-officedocument.presentationml.tags+xml" PartName="/ppt/tags/tag396.xml"/>
  <Override ContentType="application/vnd.openxmlformats-officedocument.presentationml.tags+xml" PartName="/ppt/tags/tag397.xml"/>
  <Override ContentType="application/vnd.openxmlformats-officedocument.presentationml.tags+xml" PartName="/ppt/tags/tag398.xml"/>
  <Override ContentType="application/vnd.openxmlformats-officedocument.presentationml.tags+xml" PartName="/ppt/tags/tag399.xml"/>
  <Override ContentType="application/vnd.openxmlformats-officedocument.presentationml.tags+xml" PartName="/ppt/tags/tag400.xml"/>
  <Override ContentType="application/vnd.openxmlformats-officedocument.presentationml.tags+xml" PartName="/ppt/tags/tag401.xml"/>
  <Override ContentType="application/vnd.openxmlformats-officedocument.presentationml.tags+xml" PartName="/ppt/tags/tag402.xml"/>
  <Override ContentType="application/vnd.openxmlformats-officedocument.presentationml.tags+xml" PartName="/ppt/tags/tag403.xml"/>
  <Override ContentType="application/vnd.openxmlformats-officedocument.presentationml.tags+xml" PartName="/ppt/tags/tag404.xml"/>
  <Override ContentType="application/vnd.openxmlformats-officedocument.presentationml.tags+xml" PartName="/ppt/tags/tag405.xml"/>
  <Override ContentType="application/vnd.openxmlformats-officedocument.presentationml.tags+xml" PartName="/ppt/tags/tag406.xml"/>
  <Override ContentType="application/vnd.openxmlformats-officedocument.presentationml.tags+xml" PartName="/ppt/tags/tag407.xml"/>
  <Override ContentType="application/vnd.openxmlformats-officedocument.presentationml.tags+xml" PartName="/ppt/tags/tag408.xml"/>
  <Override ContentType="application/vnd.openxmlformats-officedocument.presentationml.tags+xml" PartName="/ppt/tags/tag409.xml"/>
  <Override ContentType="application/vnd.openxmlformats-officedocument.presentationml.tags+xml" PartName="/ppt/tags/tag410.xml"/>
  <Override ContentType="application/vnd.openxmlformats-officedocument.presentationml.tags+xml" PartName="/ppt/tags/tag411.xml"/>
  <Override ContentType="application/vnd.openxmlformats-officedocument.presentationml.tags+xml" PartName="/ppt/tags/tag412.xml"/>
  <Override ContentType="application/vnd.openxmlformats-officedocument.presentationml.tags+xml" PartName="/ppt/tags/tag413.xml"/>
  <Override ContentType="application/vnd.openxmlformats-officedocument.presentationml.tags+xml" PartName="/ppt/tags/tag414.xml"/>
  <Override ContentType="application/vnd.openxmlformats-officedocument.presentationml.tags+xml" PartName="/ppt/tags/tag415.xml"/>
  <Override ContentType="application/vnd.openxmlformats-officedocument.presentationml.tags+xml" PartName="/ppt/tags/tag416.xml"/>
  <Override ContentType="application/vnd.openxmlformats-officedocument.presentationml.tags+xml" PartName="/ppt/tags/tag417.xml"/>
  <Override ContentType="application/vnd.openxmlformats-officedocument.presentationml.tags+xml" PartName="/ppt/tags/tag418.xml"/>
  <Override ContentType="application/vnd.openxmlformats-officedocument.presentationml.tags+xml" PartName="/ppt/tags/tag419.xml"/>
  <Override ContentType="application/vnd.openxmlformats-officedocument.presentationml.tags+xml" PartName="/ppt/tags/tag420.xml"/>
  <Override ContentType="application/vnd.openxmlformats-officedocument.presentationml.tags+xml" PartName="/ppt/tags/tag421.xml"/>
  <Override ContentType="application/vnd.openxmlformats-officedocument.presentationml.tags+xml" PartName="/ppt/tags/tag422.xml"/>
  <Override ContentType="application/vnd.openxmlformats-officedocument.presentationml.tags+xml" PartName="/ppt/tags/tag423.xml"/>
  <Override ContentType="application/vnd.openxmlformats-officedocument.presentationml.tags+xml" PartName="/ppt/tags/tag424.xml"/>
  <Override ContentType="application/vnd.openxmlformats-officedocument.presentationml.tags+xml" PartName="/ppt/tags/tag425.xml"/>
  <Override ContentType="application/vnd.openxmlformats-officedocument.presentationml.tags+xml" PartName="/ppt/tags/tag426.xml"/>
  <Override ContentType="application/vnd.openxmlformats-officedocument.presentationml.tags+xml" PartName="/ppt/tags/tag427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598" r:id="rId3"/>
    <p:sldId id="269" r:id="rId4"/>
    <p:sldId id="375" r:id="rId5"/>
    <p:sldId id="274" r:id="rId6"/>
    <p:sldId id="507" r:id="rId7"/>
    <p:sldId id="599" r:id="rId8"/>
    <p:sldId id="412" r:id="rId9"/>
    <p:sldId id="509" r:id="rId10"/>
    <p:sldId id="510" r:id="rId11"/>
    <p:sldId id="299" r:id="rId12"/>
    <p:sldId id="332" r:id="rId13"/>
    <p:sldId id="275" r:id="rId14"/>
    <p:sldId id="476" r:id="rId15"/>
    <p:sldId id="478" r:id="rId16"/>
    <p:sldId id="433" r:id="rId17"/>
    <p:sldId id="304" r:id="rId18"/>
    <p:sldId id="435" r:id="rId19"/>
    <p:sldId id="515" r:id="rId20"/>
    <p:sldId id="306" r:id="rId21"/>
    <p:sldId id="307" r:id="rId22"/>
    <p:sldId id="520" r:id="rId23"/>
    <p:sldId id="601" r:id="rId24"/>
    <p:sldId id="310" r:id="rId25"/>
    <p:sldId id="312" r:id="rId26"/>
    <p:sldId id="284" r:id="rId27"/>
    <p:sldId id="415" r:id="rId28"/>
    <p:sldId id="417" r:id="rId29"/>
    <p:sldId id="443" r:id="rId30"/>
    <p:sldId id="404" r:id="rId31"/>
    <p:sldId id="345" r:id="rId32"/>
    <p:sldId id="406" r:id="rId33"/>
    <p:sldId id="292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9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9.xml" Type="http://schemas.openxmlformats.org/officeDocument/2006/relationships/slide"/><Relationship Id="rId11" Target="slides/slide10.xml" Type="http://schemas.openxmlformats.org/officeDocument/2006/relationships/slide"/><Relationship Id="rId12" Target="slides/slide11.xml" Type="http://schemas.openxmlformats.org/officeDocument/2006/relationships/slide"/><Relationship Id="rId13" Target="slides/slide12.xml" Type="http://schemas.openxmlformats.org/officeDocument/2006/relationships/slide"/><Relationship Id="rId14" Target="slides/slide13.xml" Type="http://schemas.openxmlformats.org/officeDocument/2006/relationships/slide"/><Relationship Id="rId15" Target="slides/slide14.xml" Type="http://schemas.openxmlformats.org/officeDocument/2006/relationships/slide"/><Relationship Id="rId16" Target="slides/slide15.xml" Type="http://schemas.openxmlformats.org/officeDocument/2006/relationships/slide"/><Relationship Id="rId17" Target="slides/slide16.xml" Type="http://schemas.openxmlformats.org/officeDocument/2006/relationships/slide"/><Relationship Id="rId18" Target="slides/slide17.xml" Type="http://schemas.openxmlformats.org/officeDocument/2006/relationships/slide"/><Relationship Id="rId19" Target="slides/slide18.xml" Type="http://schemas.openxmlformats.org/officeDocument/2006/relationships/slide"/><Relationship Id="rId2" Target="slides/slide1.xml" Type="http://schemas.openxmlformats.org/officeDocument/2006/relationships/slide"/><Relationship Id="rId20" Target="slides/slide19.xml" Type="http://schemas.openxmlformats.org/officeDocument/2006/relationships/slide"/><Relationship Id="rId21" Target="slides/slide20.xml" Type="http://schemas.openxmlformats.org/officeDocument/2006/relationships/slide"/><Relationship Id="rId22" Target="slides/slide21.xml" Type="http://schemas.openxmlformats.org/officeDocument/2006/relationships/slide"/><Relationship Id="rId23" Target="slides/slide22.xml" Type="http://schemas.openxmlformats.org/officeDocument/2006/relationships/slide"/><Relationship Id="rId24" Target="slides/slide23.xml" Type="http://schemas.openxmlformats.org/officeDocument/2006/relationships/slide"/><Relationship Id="rId25" Target="slides/slide24.xml" Type="http://schemas.openxmlformats.org/officeDocument/2006/relationships/slide"/><Relationship Id="rId26" Target="slides/slide25.xml" Type="http://schemas.openxmlformats.org/officeDocument/2006/relationships/slide"/><Relationship Id="rId27" Target="slides/slide26.xml" Type="http://schemas.openxmlformats.org/officeDocument/2006/relationships/slide"/><Relationship Id="rId28" Target="slides/slide27.xml" Type="http://schemas.openxmlformats.org/officeDocument/2006/relationships/slide"/><Relationship Id="rId29" Target="slides/slide28.xml" Type="http://schemas.openxmlformats.org/officeDocument/2006/relationships/slide"/><Relationship Id="rId3" Target="slides/slide2.xml" Type="http://schemas.openxmlformats.org/officeDocument/2006/relationships/slide"/><Relationship Id="rId30" Target="slides/slide29.xml" Type="http://schemas.openxmlformats.org/officeDocument/2006/relationships/slide"/><Relationship Id="rId31" Target="slides/slide30.xml" Type="http://schemas.openxmlformats.org/officeDocument/2006/relationships/slide"/><Relationship Id="rId32" Target="slides/slide31.xml" Type="http://schemas.openxmlformats.org/officeDocument/2006/relationships/slide"/><Relationship Id="rId33" Target="slides/slide32.xml" Type="http://schemas.openxmlformats.org/officeDocument/2006/relationships/slide"/><Relationship Id="rId34" Target="slides/slide33.xml" Type="http://schemas.openxmlformats.org/officeDocument/2006/relationships/slide"/><Relationship Id="rId35" Target="notesMasters/notesMaster1.xml" Type="http://schemas.openxmlformats.org/officeDocument/2006/relationships/notesMaster"/><Relationship Id="rId36" Target="tags/tag1.xml" Type="http://schemas.openxmlformats.org/officeDocument/2006/relationships/tags"/><Relationship Id="rId37" Target="presProps.xml" Type="http://schemas.openxmlformats.org/officeDocument/2006/relationships/presProps"/><Relationship Id="rId38" Target="viewProps.xml" Type="http://schemas.openxmlformats.org/officeDocument/2006/relationships/viewProps"/><Relationship Id="rId39" Target="theme/theme1.xml" Type="http://schemas.openxmlformats.org/officeDocument/2006/relationships/theme"/><Relationship Id="rId4" Target="slides/slide3.xml" Type="http://schemas.openxmlformats.org/officeDocument/2006/relationships/slide"/><Relationship Id="rId40" Target="tableStyles.xml" Type="http://schemas.openxmlformats.org/officeDocument/2006/relationships/tableStyles"/><Relationship Id="rId5" Target="slides/slide4.xml" Type="http://schemas.openxmlformats.org/officeDocument/2006/relationships/slide"/><Relationship Id="rId6" Target="slides/slide5.xml" Type="http://schemas.openxmlformats.org/officeDocument/2006/relationships/slide"/><Relationship Id="rId7" Target="slides/slide6.xml" Type="http://schemas.openxmlformats.org/officeDocument/2006/relationships/slide"/><Relationship Id="rId8" Target="slides/slide7.xml" Type="http://schemas.openxmlformats.org/officeDocument/2006/relationships/slide"/><Relationship Id="rId9" Target="slides/slide8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Relationship Id="rId2" Target="../tags/tag91.xml" Type="http://schemas.openxmlformats.org/officeDocument/2006/relationships/tags"/><Relationship Id="rId3" Target="../tags/tag92.xml" Type="http://schemas.openxmlformats.org/officeDocument/2006/relationships/tags"/><Relationship Id="rId4" Target="../tags/tag93.xml" Type="http://schemas.openxmlformats.org/officeDocument/2006/relationships/tags"/><Relationship Id="rId5" Target="../tags/tag94.xml" Type="http://schemas.openxmlformats.org/officeDocument/2006/relationships/tags"/><Relationship Id="rId6" Target="../tags/tag95.xml" Type="http://schemas.openxmlformats.org/officeDocument/2006/relationships/tags"/><Relationship Id="rId7" Target="../tags/tag96.xml" Type="http://schemas.openxmlformats.org/officeDocument/2006/relationships/tags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4699-9BE1-4A46-9F9D-51EC48A067F1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D532-2646-48AA-BB65-87EE0497D6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039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tags/tag135.xml" Type="http://schemas.openxmlformats.org/officeDocument/2006/relationships/tags"/><Relationship Id="rId2" Target="../tags/tag136.xml" Type="http://schemas.openxmlformats.org/officeDocument/2006/relationships/tags"/><Relationship Id="rId3" Target="../tags/tag137.xml" Type="http://schemas.openxmlformats.org/officeDocument/2006/relationships/tags"/><Relationship Id="rId4" Target="../notesMasters/notesMaster1.xml" Type="http://schemas.openxmlformats.org/officeDocument/2006/relationships/notesMaster"/><Relationship Id="rId5" Target="../slides/slide5.xml" Type="http://schemas.openxmlformats.org/officeDocument/2006/relationships/slide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DB20260C-D366-4E48-BBB3-DF34892DA8B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tags/tag37.xml" Type="http://schemas.openxmlformats.org/officeDocument/2006/relationships/tags"/><Relationship Id="rId2" Target="../tags/tag38.xml" Type="http://schemas.openxmlformats.org/officeDocument/2006/relationships/tags"/><Relationship Id="rId3" Target="../tags/tag39.xml" Type="http://schemas.openxmlformats.org/officeDocument/2006/relationships/tags"/><Relationship Id="rId4" Target="../tags/tag40.xml" Type="http://schemas.openxmlformats.org/officeDocument/2006/relationships/tags"/><Relationship Id="rId5" Target="../slideMasters/slideMaster1.xml" Type="http://schemas.openxmlformats.org/officeDocument/2006/relationships/slideMaster"/><Relationship Id="rId6" Target="../media/image9.jpeg" Type="http://schemas.openxmlformats.org/officeDocument/2006/relationships/image"/><Relationship Id="rId7" Target="../media/image2.png" Type="http://schemas.openxmlformats.org/officeDocument/2006/relationships/image"/></Relationships>
</file>

<file path=ppt/slideLayouts/_rels/slideLayout11.xml.rels><?xml version="1.0" encoding="UTF-8" standalone="yes"?><Relationships xmlns="http://schemas.openxmlformats.org/package/2006/relationships"><Relationship Id="rId1" Target="../tags/tag41.xml" Type="http://schemas.openxmlformats.org/officeDocument/2006/relationships/tags"/><Relationship Id="rId2" Target="../tags/tag42.xml" Type="http://schemas.openxmlformats.org/officeDocument/2006/relationships/tags"/><Relationship Id="rId3" Target="../tags/tag43.xml" Type="http://schemas.openxmlformats.org/officeDocument/2006/relationships/tags"/><Relationship Id="rId4" Target="../slideMasters/slideMaster1.xml" Type="http://schemas.openxmlformats.org/officeDocument/2006/relationships/slideMaster"/><Relationship Id="rId5" Target="../media/image4.png" Type="http://schemas.openxmlformats.org/officeDocument/2006/relationships/image"/><Relationship Id="rId6" Target="../media/hdphoto2.wdp" Type="http://schemas.microsoft.com/office/2007/relationships/hdphoto"/><Relationship Id="rId7" Target="../media/image2.png" Type="http://schemas.openxmlformats.org/officeDocument/2006/relationships/image"/></Relationships>
</file>

<file path=ppt/slideLayouts/_rels/slideLayout12.xml.rels><?xml version="1.0" encoding="UTF-8" standalone="yes"?><Relationships xmlns="http://schemas.openxmlformats.org/package/2006/relationships"><Relationship Id="rId1" Target="../tags/tag44.xml" Type="http://schemas.openxmlformats.org/officeDocument/2006/relationships/tags"/><Relationship Id="rId2" Target="../tags/tag45.xml" Type="http://schemas.openxmlformats.org/officeDocument/2006/relationships/tags"/><Relationship Id="rId3" Target="../tags/tag46.xml" Type="http://schemas.openxmlformats.org/officeDocument/2006/relationships/tags"/><Relationship Id="rId4" Target="../tags/tag47.xml" Type="http://schemas.openxmlformats.org/officeDocument/2006/relationships/tags"/><Relationship Id="rId5" Target="../tags/tag48.xml" Type="http://schemas.openxmlformats.org/officeDocument/2006/relationships/tags"/><Relationship Id="rId6" Target="../tags/tag49.xml" Type="http://schemas.openxmlformats.org/officeDocument/2006/relationships/tags"/><Relationship Id="rId7" Target="../slideMasters/slideMaster1.xml" Type="http://schemas.openxmlformats.org/officeDocument/2006/relationships/slideMaster"/></Relationships>
</file>

<file path=ppt/slideLayouts/_rels/slideLayout13.xml.rels><?xml version="1.0" encoding="UTF-8" standalone="yes"?><Relationships xmlns="http://schemas.openxmlformats.org/package/2006/relationships"><Relationship Id="rId1" Target="../tags/tag50.xml" Type="http://schemas.openxmlformats.org/officeDocument/2006/relationships/tags"/><Relationship Id="rId2" Target="../tags/tag51.xml" Type="http://schemas.openxmlformats.org/officeDocument/2006/relationships/tags"/><Relationship Id="rId3" Target="../tags/tag52.xml" Type="http://schemas.openxmlformats.org/officeDocument/2006/relationships/tags"/><Relationship Id="rId4" Target="../tags/tag53.xml" Type="http://schemas.openxmlformats.org/officeDocument/2006/relationships/tags"/><Relationship Id="rId5" Target="../tags/tag54.xml" Type="http://schemas.openxmlformats.org/officeDocument/2006/relationships/tags"/><Relationship Id="rId6" Target="../tags/tag55.xml" Type="http://schemas.openxmlformats.org/officeDocument/2006/relationships/tags"/><Relationship Id="rId7" Target="../tags/tag56.xml" Type="http://schemas.openxmlformats.org/officeDocument/2006/relationships/tags"/><Relationship Id="rId8" Target="../tags/tag57.xml" Type="http://schemas.openxmlformats.org/officeDocument/2006/relationships/tags"/><Relationship Id="rId9" Target="../slideMasters/slideMaster1.xml" Type="http://schemas.openxmlformats.org/officeDocument/2006/relationships/slideMaster"/></Relationships>
</file>

<file path=ppt/slideLayouts/_rels/slideLayout14.xml.rels><?xml version="1.0" encoding="UTF-8" standalone="yes"?><Relationships xmlns="http://schemas.openxmlformats.org/package/2006/relationships"><Relationship Id="rId1" Target="../tags/tag58.xml" Type="http://schemas.openxmlformats.org/officeDocument/2006/relationships/tags"/><Relationship Id="rId2" Target="../tags/tag59.xml" Type="http://schemas.openxmlformats.org/officeDocument/2006/relationships/tags"/><Relationship Id="rId3" Target="../tags/tag60.xml" Type="http://schemas.openxmlformats.org/officeDocument/2006/relationships/tags"/><Relationship Id="rId4" Target="../tags/tag61.xml" Type="http://schemas.openxmlformats.org/officeDocument/2006/relationships/tags"/><Relationship Id="rId5" Target="../slideMasters/slideMaster1.xml" Type="http://schemas.openxmlformats.org/officeDocument/2006/relationships/slideMaster"/></Relationships>
</file>

<file path=ppt/slideLayouts/_rels/slideLayout15.xml.rels><?xml version="1.0" encoding="UTF-8" standalone="yes"?><Relationships xmlns="http://schemas.openxmlformats.org/package/2006/relationships"><Relationship Id="rId1" Target="../tags/tag62.xml" Type="http://schemas.openxmlformats.org/officeDocument/2006/relationships/tags"/><Relationship Id="rId2" Target="../tags/tag63.xml" Type="http://schemas.openxmlformats.org/officeDocument/2006/relationships/tags"/><Relationship Id="rId3" Target="../tags/tag64.xml" Type="http://schemas.openxmlformats.org/officeDocument/2006/relationships/tags"/><Relationship Id="rId4" Target="../tags/tag65.xml" Type="http://schemas.openxmlformats.org/officeDocument/2006/relationships/tags"/><Relationship Id="rId5" Target="../tags/tag66.xml" Type="http://schemas.openxmlformats.org/officeDocument/2006/relationships/tags"/><Relationship Id="rId6" Target="../tags/tag67.xml" Type="http://schemas.openxmlformats.org/officeDocument/2006/relationships/tags"/><Relationship Id="rId7" Target="../slideMasters/slideMaster1.xml" Type="http://schemas.openxmlformats.org/officeDocument/2006/relationships/slideMaster"/></Relationships>
</file>

<file path=ppt/slideLayouts/_rels/slideLayout16.xml.rels><?xml version="1.0" encoding="UTF-8" standalone="yes"?><Relationships xmlns="http://schemas.openxmlformats.org/package/2006/relationships"><Relationship Id="rId1" Target="../tags/tag68.xml" Type="http://schemas.openxmlformats.org/officeDocument/2006/relationships/tags"/><Relationship Id="rId2" Target="../tags/tag69.xml" Type="http://schemas.openxmlformats.org/officeDocument/2006/relationships/tags"/><Relationship Id="rId3" Target="../tags/tag70.xml" Type="http://schemas.openxmlformats.org/officeDocument/2006/relationships/tags"/><Relationship Id="rId4" Target="../tags/tag71.xml" Type="http://schemas.openxmlformats.org/officeDocument/2006/relationships/tags"/><Relationship Id="rId5" Target="../tags/tag72.xml" Type="http://schemas.openxmlformats.org/officeDocument/2006/relationships/tags"/><Relationship Id="rId6" Target="../tags/tag73.xml" Type="http://schemas.openxmlformats.org/officeDocument/2006/relationships/tags"/><Relationship Id="rId7" Target="../slideMasters/slideMaster1.xml" Type="http://schemas.openxmlformats.org/officeDocument/2006/relationships/slideMaster"/></Relationships>
</file>

<file path=ppt/slideLayouts/_rels/slideLayout17.xml.rels><?xml version="1.0" encoding="UTF-8" standalone="yes"?><Relationships xmlns="http://schemas.openxmlformats.org/package/2006/relationships"><Relationship Id="rId1" Target="../tags/tag74.xml" Type="http://schemas.openxmlformats.org/officeDocument/2006/relationships/tags"/><Relationship Id="rId2" Target="../tags/tag75.xml" Type="http://schemas.openxmlformats.org/officeDocument/2006/relationships/tags"/><Relationship Id="rId3" Target="../tags/tag76.xml" Type="http://schemas.openxmlformats.org/officeDocument/2006/relationships/tags"/><Relationship Id="rId4" Target="../tags/tag77.xml" Type="http://schemas.openxmlformats.org/officeDocument/2006/relationships/tags"/><Relationship Id="rId5" Target="../tags/tag78.xml" Type="http://schemas.openxmlformats.org/officeDocument/2006/relationships/tags"/><Relationship Id="rId6" Target="../slideMasters/slideMaster1.xml" Type="http://schemas.openxmlformats.org/officeDocument/2006/relationships/slideMaster"/></Relationships>
</file>

<file path=ppt/slideLayouts/_rels/slideLayout18.xml.rels><?xml version="1.0" encoding="UTF-8" standalone="yes"?><Relationships xmlns="http://schemas.openxmlformats.org/package/2006/relationships"><Relationship Id="rId1" Target="../tags/tag79.xml" Type="http://schemas.openxmlformats.org/officeDocument/2006/relationships/tags"/><Relationship Id="rId2" Target="../tags/tag80.xml" Type="http://schemas.openxmlformats.org/officeDocument/2006/relationships/tags"/><Relationship Id="rId3" Target="../tags/tag81.xml" Type="http://schemas.openxmlformats.org/officeDocument/2006/relationships/tags"/><Relationship Id="rId4" Target="../tags/tag82.xml" Type="http://schemas.openxmlformats.org/officeDocument/2006/relationships/tags"/><Relationship Id="rId5" Target="../tags/tag83.xml" Type="http://schemas.openxmlformats.org/officeDocument/2006/relationships/tags"/><Relationship Id="rId6" Target="../slideMasters/slideMaster1.xml" Type="http://schemas.openxmlformats.org/officeDocument/2006/relationships/slideMaster"/></Relationships>
</file>

<file path=ppt/slideLayouts/_rels/slideLayout19.xml.rels><?xml version="1.0" encoding="UTF-8" standalone="yes"?><Relationships xmlns="http://schemas.openxmlformats.org/package/2006/relationships"><Relationship Id="rId1" Target="../tags/tag84.xml" Type="http://schemas.openxmlformats.org/officeDocument/2006/relationships/tags"/><Relationship Id="rId2" Target="../tags/tag85.xml" Type="http://schemas.openxmlformats.org/officeDocument/2006/relationships/tags"/><Relationship Id="rId3" Target="../slideMasters/slideMaster1.xml" Type="http://schemas.openxmlformats.org/officeDocument/2006/relationships/slideMaster"/><Relationship Id="rId4" Target="../media/image10.jpeg" Type="http://schemas.openxmlformats.org/officeDocument/2006/relationships/image"/></Relationships>
</file>

<file path=ppt/slideLayouts/_rels/slideLayout2.xml.rels><?xml version="1.0" encoding="UTF-8" standalone="yes"?><Relationships xmlns="http://schemas.openxmlformats.org/package/2006/relationships"><Relationship Id="rId1" Target="../tags/tag8.xml" Type="http://schemas.openxmlformats.org/officeDocument/2006/relationships/tags"/><Relationship Id="rId2" Target="../tags/tag9.xml" Type="http://schemas.openxmlformats.org/officeDocument/2006/relationships/tags"/><Relationship Id="rId3" Target="../tags/tag10.xml" Type="http://schemas.openxmlformats.org/officeDocument/2006/relationships/tags"/><Relationship Id="rId4" Target="../slideMasters/slideMaster1.xml" Type="http://schemas.openxmlformats.org/officeDocument/2006/relationships/slideMaster"/><Relationship Id="rId5" Target="../media/image2.png" Type="http://schemas.openxmlformats.org/officeDocument/2006/relationships/image"/><Relationship Id="rId6" Target="../media/image3.png" Type="http://schemas.openxmlformats.org/officeDocument/2006/relationships/image"/><Relationship Id="rId7" Target="../media/hdphoto1.wdp" Type="http://schemas.microsoft.com/office/2007/relationships/hdphoto"/></Relationships>
</file>

<file path=ppt/slideLayouts/_rels/slideLayout20.xml.rels><?xml version="1.0" encoding="UTF-8" standalone="yes"?><Relationships xmlns="http://schemas.openxmlformats.org/package/2006/relationships"><Relationship Id="rId1" Target="../tags/tag86.xml" Type="http://schemas.openxmlformats.org/officeDocument/2006/relationships/tags"/><Relationship Id="rId2" Target="../tags/tag87.xml" Type="http://schemas.openxmlformats.org/officeDocument/2006/relationships/tags"/><Relationship Id="rId3" Target="../tags/tag88.xml" Type="http://schemas.openxmlformats.org/officeDocument/2006/relationships/tags"/><Relationship Id="rId4" Target="../tags/tag89.xml" Type="http://schemas.openxmlformats.org/officeDocument/2006/relationships/tags"/><Relationship Id="rId5" Target="../tags/tag90.xml" Type="http://schemas.openxmlformats.org/officeDocument/2006/relationships/tags"/><Relationship Id="rId6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tags/tag11.xml" Type="http://schemas.openxmlformats.org/officeDocument/2006/relationships/tags"/><Relationship Id="rId2" Target="../tags/tag12.xml" Type="http://schemas.openxmlformats.org/officeDocument/2006/relationships/tags"/><Relationship Id="rId3" Target="../tags/tag13.xml" Type="http://schemas.openxmlformats.org/officeDocument/2006/relationships/tags"/><Relationship Id="rId4" Target="../slideMasters/slideMaster1.xml" Type="http://schemas.openxmlformats.org/officeDocument/2006/relationships/slideMaster"/><Relationship Id="rId5" Target="../media/image4.png" Type="http://schemas.openxmlformats.org/officeDocument/2006/relationships/image"/><Relationship Id="rId6" Target="../media/hdphoto2.wdp" Type="http://schemas.microsoft.com/office/2007/relationships/hdphoto"/><Relationship Id="rId7" Target="../media/image2.png" Type="http://schemas.openxmlformats.org/officeDocument/2006/relationships/image"/></Relationships>
</file>

<file path=ppt/slideLayouts/_rels/slideLayout4.xml.rels><?xml version="1.0" encoding="UTF-8" standalone="yes"?><Relationships xmlns="http://schemas.openxmlformats.org/package/2006/relationships"><Relationship Id="rId1" Target="../tags/tag14.xml" Type="http://schemas.openxmlformats.org/officeDocument/2006/relationships/tags"/><Relationship Id="rId2" Target="../tags/tag15.xml" Type="http://schemas.openxmlformats.org/officeDocument/2006/relationships/tags"/><Relationship Id="rId3" Target="../tags/tag16.xml" Type="http://schemas.openxmlformats.org/officeDocument/2006/relationships/tags"/><Relationship Id="rId4" Target="../slideMasters/slideMaster1.xml" Type="http://schemas.openxmlformats.org/officeDocument/2006/relationships/slideMaster"/><Relationship Id="rId5" Target="../media/image4.png" Type="http://schemas.openxmlformats.org/officeDocument/2006/relationships/image"/><Relationship Id="rId6" Target="../media/hdphoto2.wdp" Type="http://schemas.microsoft.com/office/2007/relationships/hdphoto"/><Relationship Id="rId7" Target="../media/image5.png" Type="http://schemas.openxmlformats.org/officeDocument/2006/relationships/image"/></Relationships>
</file>

<file path=ppt/slideLayouts/_rels/slideLayout5.xml.rels><?xml version="1.0" encoding="UTF-8" standalone="yes"?><Relationships xmlns="http://schemas.openxmlformats.org/package/2006/relationships"><Relationship Id="rId1" Target="../tags/tag17.xml" Type="http://schemas.openxmlformats.org/officeDocument/2006/relationships/tags"/><Relationship Id="rId2" Target="../tags/tag18.xml" Type="http://schemas.openxmlformats.org/officeDocument/2006/relationships/tags"/><Relationship Id="rId3" Target="../tags/tag19.xml" Type="http://schemas.openxmlformats.org/officeDocument/2006/relationships/tags"/><Relationship Id="rId4" Target="../tags/tag20.xml" Type="http://schemas.openxmlformats.org/officeDocument/2006/relationships/tags"/><Relationship Id="rId5" Target="../tags/tag21.xml" Type="http://schemas.openxmlformats.org/officeDocument/2006/relationships/tags"/><Relationship Id="rId6" Target="../slideMasters/slideMaster1.xml" Type="http://schemas.openxmlformats.org/officeDocument/2006/relationships/slideMaster"/><Relationship Id="rId7" Target="../media/image6.jpeg" Type="http://schemas.openxmlformats.org/officeDocument/2006/relationships/image"/></Relationships>
</file>

<file path=ppt/slideLayouts/_rels/slideLayout6.xml.rels><?xml version="1.0" encoding="UTF-8" standalone="yes"?><Relationships xmlns="http://schemas.openxmlformats.org/package/2006/relationships"><Relationship Id="rId1" Target="../tags/tag22.xml" Type="http://schemas.openxmlformats.org/officeDocument/2006/relationships/tags"/><Relationship Id="rId2" Target="../tags/tag23.xml" Type="http://schemas.openxmlformats.org/officeDocument/2006/relationships/tags"/><Relationship Id="rId3" Target="../tags/tag24.xml" Type="http://schemas.openxmlformats.org/officeDocument/2006/relationships/tags"/><Relationship Id="rId4" Target="../slideMasters/slideMaster1.xml" Type="http://schemas.openxmlformats.org/officeDocument/2006/relationships/slideMaster"/><Relationship Id="rId5" Target="../media/image6.jpeg" Type="http://schemas.openxmlformats.org/officeDocument/2006/relationships/image"/></Relationships>
</file>

<file path=ppt/slideLayouts/_rels/slideLayout7.xml.rels><?xml version="1.0" encoding="UTF-8" standalone="yes"?><Relationships xmlns="http://schemas.openxmlformats.org/package/2006/relationships"><Relationship Id="rId1" Target="../tags/tag25.xml" Type="http://schemas.openxmlformats.org/officeDocument/2006/relationships/tags"/><Relationship Id="rId2" Target="../tags/tag26.xml" Type="http://schemas.openxmlformats.org/officeDocument/2006/relationships/tags"/><Relationship Id="rId3" Target="../tags/tag27.xml" Type="http://schemas.openxmlformats.org/officeDocument/2006/relationships/tags"/><Relationship Id="rId4" Target="../tags/tag28.xml" Type="http://schemas.openxmlformats.org/officeDocument/2006/relationships/tags"/><Relationship Id="rId5" Target="../slideMasters/slideMaster1.xml" Type="http://schemas.openxmlformats.org/officeDocument/2006/relationships/slideMaster"/><Relationship Id="rId6" Target="../media/image7.jpeg" Type="http://schemas.openxmlformats.org/officeDocument/2006/relationships/image"/><Relationship Id="rId7" Target="../media/image8.png" Type="http://schemas.openxmlformats.org/officeDocument/2006/relationships/image"/></Relationships>
</file>

<file path=ppt/slideLayouts/_rels/slideLayout8.xml.rels><?xml version="1.0" encoding="UTF-8" standalone="yes"?><Relationships xmlns="http://schemas.openxmlformats.org/package/2006/relationships"><Relationship Id="rId1" Target="../tags/tag29.xml" Type="http://schemas.openxmlformats.org/officeDocument/2006/relationships/tags"/><Relationship Id="rId2" Target="../tags/tag30.xml" Type="http://schemas.openxmlformats.org/officeDocument/2006/relationships/tags"/><Relationship Id="rId3" Target="../tags/tag31.xml" Type="http://schemas.openxmlformats.org/officeDocument/2006/relationships/tags"/><Relationship Id="rId4" Target="../tags/tag32.xml" Type="http://schemas.openxmlformats.org/officeDocument/2006/relationships/tags"/><Relationship Id="rId5" Target="../slideMasters/slideMaster1.xml" Type="http://schemas.openxmlformats.org/officeDocument/2006/relationships/slideMaster"/><Relationship Id="rId6" Target="../media/image9.jpeg" Type="http://schemas.openxmlformats.org/officeDocument/2006/relationships/image"/><Relationship Id="rId7" Target="../media/image2.png" Type="http://schemas.openxmlformats.org/officeDocument/2006/relationships/image"/></Relationships>
</file>

<file path=ppt/slideLayouts/_rels/slideLayout9.xml.rels><?xml version="1.0" encoding="UTF-8" standalone="yes"?><Relationships xmlns="http://schemas.openxmlformats.org/package/2006/relationships"><Relationship Id="rId1" Target="../tags/tag33.xml" Type="http://schemas.openxmlformats.org/officeDocument/2006/relationships/tags"/><Relationship Id="rId2" Target="../tags/tag34.xml" Type="http://schemas.openxmlformats.org/officeDocument/2006/relationships/tags"/><Relationship Id="rId3" Target="../tags/tag35.xml" Type="http://schemas.openxmlformats.org/officeDocument/2006/relationships/tags"/><Relationship Id="rId4" Target="../tags/tag36.xml" Type="http://schemas.openxmlformats.org/officeDocument/2006/relationships/tags"/><Relationship Id="rId5" Target="../slideMasters/slideMaster1.xml" Type="http://schemas.openxmlformats.org/officeDocument/2006/relationships/slideMaster"/><Relationship Id="rId6" Target="../media/image9.jpeg" Type="http://schemas.openxmlformats.org/officeDocument/2006/relationships/image"/><Relationship Id="rId7" Target="../media/image2.png" Type="http://schemas.openxmlformats.org/officeDocument/2006/relationships/image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8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B7B5916-A554-0235-3EEE-E2E2B8280B9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 rot="5400000">
            <a:off x="6952654" y="2261944"/>
            <a:ext cx="6857998" cy="2334113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1E60D5-C6A9-F7F6-BAF4-980491962250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832" y="1143000"/>
            <a:ext cx="2349878" cy="157305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57D8AB9-CF5E-126B-D339-73D14B2557F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8AF9338-311D-8D61-14BC-A6E757581B4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343354" y="382361"/>
            <a:ext cx="886731" cy="118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6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0C10C72-30D8-A648-D3BE-F920EA9393D6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rgbClr val="1D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水, 桌子, 船, 建筑  描述已自动生成">
            <a:extLst>
              <a:ext uri="{FF2B5EF4-FFF2-40B4-BE49-F238E27FC236}">
                <a16:creationId xmlns:a16="http://schemas.microsoft.com/office/drawing/2014/main" id="{A4F87D7D-B1FD-419F-B2CB-EAB63C7EEC1B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6665" y="5146567"/>
            <a:ext cx="2645193" cy="18529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6DA1350-61D1-B08D-2D3F-94E1B9876E28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441326" y="371474"/>
            <a:ext cx="886731" cy="1130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47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34543F-F29F-63A9-00E2-D7C06FCCB48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F543E1-3DBF-5EF4-9B51-60D28A586C9C}"/>
              </a:ext>
            </a:extLst>
          </p:cNvPr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313955-B901-9AE1-2DFD-FBC5918206F8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CFA0C6-7C92-0879-D12B-077CC1C87B2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0441C6C-3482-4116-8B89-D50C8CC8FD22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5165DE-78F7-0723-66D2-D969E5C85018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725DD2-B020-3E0D-7AC0-C74D803BE119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8238D93-7DB1-4EAD-A2F1-D8277C330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2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036B5-97C2-4323-695D-4E4620F3E50E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B3FF6C-755F-AB28-0187-CEC2D8A12E91}"/>
              </a:ext>
            </a:extLst>
          </p:cNvPr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15D8977-EED9-EA7B-1022-D94AB4109D41}"/>
              </a:ext>
            </a:extLst>
          </p:cNvPr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F297644-DA5C-006B-3834-D3C0EA9544F9}"/>
              </a:ext>
            </a:extLst>
          </p:cNvPr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A1B76C2-1401-547B-7E39-1125E8FD973F}"/>
              </a:ext>
            </a:extLst>
          </p:cNvPr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8E1524E-1A7F-A923-972C-A311A403E7CE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60441C6C-3482-4116-8B89-D50C8CC8FD22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AC79556-D9C5-803C-8A71-8A25D697E7A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036A033-A96D-3DB2-C776-E47705A2A34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58238D93-7DB1-4EAD-A2F1-D8277C330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77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1DC2C8-8E05-902D-CA54-D876C46E0B8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9CF436-414A-8EE5-DF0D-757AB392F005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0441C6C-3482-4116-8B89-D50C8CC8FD22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D1A7456-041E-7104-341A-20A818736D0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281B427-B863-EB5F-0687-459075BC58FE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58238D93-7DB1-4EAD-A2F1-D8277C330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36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CD2B49-6E9D-135B-21D3-2644CA89B59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ACC74BF-C904-2D40-050D-E180F87F7AB9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102850C-7A50-AB3B-0686-BC165D375AB2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840EAA-14CA-BCD6-81AA-8CFBEF10E774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0441C6C-3482-4116-8B89-D50C8CC8FD22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5D3D953-E6C5-1F4C-468A-D4D5DA65C23A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5370015-1DB1-0AF4-187F-DABA03AA55D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8238D93-7DB1-4EAD-A2F1-D8277C330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3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774181-62C5-B07C-623B-3FEC926B140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4F537A8-8A45-B720-3F4E-B9C6A690BF50}"/>
              </a:ext>
            </a:extLst>
          </p:cNvPr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44D6F0-F889-021D-E92E-4571410EB7C5}"/>
              </a:ext>
            </a:extLst>
          </p:cNvPr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ADAA69-BFEE-E469-F26F-FE9AD10FD1DA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60441C6C-3482-4116-8B89-D50C8CC8FD22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4F06A3-B37B-39B5-92A3-47EF86D553C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B0585C-7DEE-AF59-95D1-51D39C9DD1C8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58238D93-7DB1-4EAD-A2F1-D8277C330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35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3EE332-48EF-8063-EC8F-39D76A905A1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AD78DD-8144-0BCC-A689-10790574E45F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E348FE-58A3-1D48-18B0-D33CDD280AF7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0441C6C-3482-4116-8B89-D50C8CC8FD22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A7E539-CDDD-C66D-FB6D-D8DB66E3C3A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64E82C-906B-D586-2F40-AC1CCBA6D803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8238D93-7DB1-4EAD-A2F1-D8277C330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39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AA8F35C-7AA9-4501-58E7-875B851CB68B}"/>
              </a:ext>
            </a:extLst>
          </p:cNvPr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8BF1D4-648B-C8D4-33FB-8D4996A3149B}"/>
              </a:ext>
            </a:extLst>
          </p:cNvPr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00CD0B-E508-AA28-CF63-2C2BAF632D93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60441C6C-3482-4116-8B89-D50C8CC8FD22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065E83-8D55-3DC9-A651-4F466D7FEDCB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60882C-232E-FB3A-5391-2225E7BF96F4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58238D93-7DB1-4EAD-A2F1-D8277C33028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0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>
            <p:custDataLst>
              <p:tags r:id="rId1"/>
            </p:custDataLst>
          </p:nvPr>
        </p:nvSpPr>
        <p:spPr>
          <a:xfrm>
            <a:off x="8325228" y="654542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模板下载：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www.1ppt.com/moban/          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行业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www.1ppt.com/hangye/ </a:t>
            </a:r>
          </a:p>
          <a:p>
            <a:pPr defTabSz="914400"/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节日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素材：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www.1ppt.com/sucai/</a:t>
            </a:r>
          </a:p>
          <a:p>
            <a:pPr defTabSz="914400"/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背景图片：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图表：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www.1ppt.com/tubiao/      </a:t>
            </a:r>
          </a:p>
          <a:p>
            <a:pPr defTabSz="914400"/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精美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下载：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教程： 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www.1ppt.com/powerpoint/      </a:t>
            </a:r>
          </a:p>
          <a:p>
            <a:pPr defTabSz="914400"/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课件：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字体下载：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www.1ppt.com/ziti/</a:t>
            </a:r>
          </a:p>
          <a:p>
            <a:pPr defTabSz="914400"/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工作总结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www.1ppt.com/xiazai/zongjie/ 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工作计划：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www.1ppt.com/xiazai/jihua/</a:t>
            </a:r>
          </a:p>
          <a:p>
            <a:pPr defTabSz="914400"/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商务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模板：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www.1ppt.com/moban/shangwu/  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个人简历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www.1ppt.com/xiazai/jianli/  </a:t>
            </a:r>
          </a:p>
          <a:p>
            <a:pPr defTabSz="914400"/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毕业答辩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www.1ppt.com/xiazai/dabian/  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工作汇报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PPT</a:t>
            </a:r>
            <a:r>
              <a:rPr lang="zh-CN" altLang="en-US" sz="100">
                <a:solidFill>
                  <a:prstClr val="white"/>
                </a:solidFill>
                <a:ea typeface="宋体" panose="02010600030101010101" pitchFamily="2" charset="-122"/>
              </a:rPr>
              <a:t>：</a:t>
            </a:r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www.1ppt.com/xiazai/huibao/    </a:t>
            </a:r>
          </a:p>
          <a:p>
            <a:pPr defTabSz="914400"/>
            <a:r>
              <a:rPr lang="en-US" altLang="zh-CN" sz="100">
                <a:solidFill>
                  <a:prstClr val="white"/>
                </a:solidFill>
                <a:ea typeface="宋体" panose="02010600030101010101" pitchFamily="2" charset="-122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107576"/>
            <a:ext cx="12192000" cy="69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F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55B4204-175C-1925-41AB-079EBA95D6C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rgbClr val="1D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A7D87E4-2355-B47C-6E54-3DA59CABD971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2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343354" y="382361"/>
            <a:ext cx="886731" cy="118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 descr="建筑的摆设布局  描述已自动生成">
            <a:extLst>
              <a:ext uri="{FF2B5EF4-FFF2-40B4-BE49-F238E27FC236}">
                <a16:creationId xmlns:a16="http://schemas.microsoft.com/office/drawing/2014/main" id="{AAF804CB-5F0C-B9FB-CFD4-4DF6A94110C0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3548" y="4767943"/>
            <a:ext cx="2949472" cy="20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17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rgbClr val="FF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55B4204-175C-1925-41AB-079EBA95D6C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rgbClr val="1D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水, 桌子, 船, 建筑  描述已自动生成">
            <a:extLst>
              <a:ext uri="{FF2B5EF4-FFF2-40B4-BE49-F238E27FC236}">
                <a16:creationId xmlns:a16="http://schemas.microsoft.com/office/drawing/2014/main" id="{40769E11-0076-C73D-8D2E-37D59B3155E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6665" y="5146567"/>
            <a:ext cx="2645193" cy="18529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2629D3F-42F3-AAAE-909E-538C9FDDCC8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343354" y="382361"/>
            <a:ext cx="886731" cy="118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9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bg>
      <p:bgPr>
        <a:solidFill>
          <a:srgbClr val="FF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55B4204-175C-1925-41AB-079EBA95D6C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rgbClr val="1D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水, 桌子, 船, 建筑  描述已自动生成">
            <a:extLst>
              <a:ext uri="{FF2B5EF4-FFF2-40B4-BE49-F238E27FC236}">
                <a16:creationId xmlns:a16="http://schemas.microsoft.com/office/drawing/2014/main" id="{40769E11-0076-C73D-8D2E-37D59B3155E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36665" y="5146567"/>
            <a:ext cx="2645193" cy="1852948"/>
          </a:xfrm>
          <a:prstGeom prst="rect">
            <a:avLst/>
          </a:prstGeom>
        </p:spPr>
      </p:pic>
      <p:pic>
        <p:nvPicPr>
          <p:cNvPr id="2" name="图片 1" descr="20220108190959">
            <a:extLst>
              <a:ext uri="{FF2B5EF4-FFF2-40B4-BE49-F238E27FC236}">
                <a16:creationId xmlns:a16="http://schemas.microsoft.com/office/drawing/2014/main" id="{820377C8-3C43-A907-EEA4-5199E5830408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61257" y="263979"/>
            <a:ext cx="719974" cy="91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8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F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A43F00-C826-4015-A1F3-7341312550AC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>
            <a:off x="261257" y="1697257"/>
            <a:ext cx="3200400" cy="2418455"/>
            <a:chOff x="6152443" y="1530011"/>
            <a:chExt cx="4267202" cy="289925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B4D582E-04EF-376E-583A-43CB00F50148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3" b="12638"/>
            <a:stretch>
              <a:fillRect/>
            </a:stretch>
          </p:blipFill>
          <p:spPr>
            <a:xfrm>
              <a:off x="7523749" y="1530012"/>
              <a:ext cx="2895896" cy="2899251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320A7F2-9A19-9A02-1EE3-019721452EDA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6152443" y="1530011"/>
              <a:ext cx="1371305" cy="2899251"/>
            </a:xfrm>
            <a:prstGeom prst="rect">
              <a:avLst/>
            </a:prstGeom>
            <a:solidFill>
              <a:srgbClr val="AD4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255B4204-175C-1925-41AB-079EBA95D6C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rgbClr val="1D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6DBEFD2-6E4E-7A73-886A-2BBB13AF634F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3592286" y="1697256"/>
            <a:ext cx="8262257" cy="2418455"/>
          </a:xfrm>
          <a:prstGeom prst="rect">
            <a:avLst/>
          </a:prstGeom>
          <a:solidFill>
            <a:srgbClr val="AD4144"/>
          </a:solidFill>
          <a:ln>
            <a:solidFill>
              <a:srgbClr val="AD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5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rgbClr val="FF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55B4204-175C-1925-41AB-079EBA95D6C4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rgbClr val="1D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6DBEFD2-6E4E-7A73-886A-2BBB13AF634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 rot="5400000">
            <a:off x="7345135" y="2219774"/>
            <a:ext cx="6330042" cy="2418455"/>
          </a:xfrm>
          <a:prstGeom prst="rect">
            <a:avLst/>
          </a:prstGeom>
          <a:solidFill>
            <a:srgbClr val="AD4144"/>
          </a:solidFill>
          <a:ln>
            <a:solidFill>
              <a:srgbClr val="AD4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B4D582E-04EF-376E-583A-43CB00F5014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1963" b="16534"/>
          <a:stretch>
            <a:fillRect/>
          </a:stretch>
        </p:blipFill>
        <p:spPr>
          <a:xfrm>
            <a:off x="9300928" y="3907971"/>
            <a:ext cx="2418456" cy="196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rgbClr val="FF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9A7E99A-D6ED-70D7-27C1-667C1A14B8CC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4128178"/>
            <a:ext cx="12192000" cy="2729822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55B4204-175C-1925-41AB-079EBA95D6C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rgbClr val="B57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2873CD3-D537-24BC-7BD1-C627F0D65F6D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31768" r="20969"/>
          <a:stretch>
            <a:fillRect/>
          </a:stretch>
        </p:blipFill>
        <p:spPr>
          <a:xfrm>
            <a:off x="783936" y="3604366"/>
            <a:ext cx="4132719" cy="2989655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1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FFDD89-469B-2BDB-551B-722802E04913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976" y="4324819"/>
            <a:ext cx="3425682" cy="226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B7B5916-A554-0235-3EEE-E2E2B8280B9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681291" y="3646332"/>
            <a:ext cx="6175580" cy="2334113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1E60D5-C6A9-F7F6-BAF4-980491962250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36" y="3646332"/>
            <a:ext cx="3486761" cy="2334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57D8AB9-CF5E-126B-D339-73D14B2557F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rgbClr val="1D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8AF9338-311D-8D61-14BC-A6E757581B4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343354" y="382361"/>
            <a:ext cx="886731" cy="118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02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B7B5916-A554-0235-3EEE-E2E2B8280B98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4681291" y="3646332"/>
            <a:ext cx="6175580" cy="2334113"/>
          </a:xfrm>
          <a:prstGeom prst="rect">
            <a:avLst/>
          </a:prstGeom>
          <a:solidFill>
            <a:srgbClr val="AD41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WenYue GuDianMingChaoTi (Non-Commercial Use)" pitchFamily="50" charset="-122"/>
              <a:ea typeface="WenYue GuDianMingChaoTi (Non-Commercial Use)" pitchFamily="50" charset="-122"/>
              <a:sym typeface="WenYue GuDianMingChaoTi (Non-Commercial Use)" pitchFamily="50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D1E60D5-C6A9-F7F6-BAF4-980491962250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36" y="3646332"/>
            <a:ext cx="3486761" cy="2334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57D8AB9-CF5E-126B-D339-73D14B2557F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239486" y="263979"/>
            <a:ext cx="11691257" cy="6330042"/>
          </a:xfrm>
          <a:prstGeom prst="rect">
            <a:avLst/>
          </a:prstGeom>
          <a:noFill/>
          <a:ln w="28575">
            <a:solidFill>
              <a:srgbClr val="1D21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8AF9338-311D-8D61-14BC-A6E757581B44}"/>
              </a:ext>
            </a:extLst>
          </p:cNvPr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343354" y="382361"/>
            <a:ext cx="886731" cy="118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5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slideLayouts/slideLayout12.xml" Type="http://schemas.openxmlformats.org/officeDocument/2006/relationships/slideLayout"/><Relationship Id="rId13" Target="../slideLayouts/slideLayout13.xml" Type="http://schemas.openxmlformats.org/officeDocument/2006/relationships/slideLayout"/><Relationship Id="rId14" Target="../slideLayouts/slideLayout14.xml" Type="http://schemas.openxmlformats.org/officeDocument/2006/relationships/slideLayout"/><Relationship Id="rId15" Target="../slideLayouts/slideLayout15.xml" Type="http://schemas.openxmlformats.org/officeDocument/2006/relationships/slideLayout"/><Relationship Id="rId16" Target="../slideLayouts/slideLayout16.xml" Type="http://schemas.openxmlformats.org/officeDocument/2006/relationships/slideLayout"/><Relationship Id="rId17" Target="../slideLayouts/slideLayout17.xml" Type="http://schemas.openxmlformats.org/officeDocument/2006/relationships/slideLayout"/><Relationship Id="rId18" Target="../slideLayouts/slideLayout18.xml" Type="http://schemas.openxmlformats.org/officeDocument/2006/relationships/slideLayout"/><Relationship Id="rId19" Target="../slideLayouts/slideLayout19.xml" Type="http://schemas.openxmlformats.org/officeDocument/2006/relationships/slideLayout"/><Relationship Id="rId2" Target="../slideLayouts/slideLayout2.xml" Type="http://schemas.openxmlformats.org/officeDocument/2006/relationships/slideLayout"/><Relationship Id="rId20" Target="../slideLayouts/slideLayout20.xml" Type="http://schemas.openxmlformats.org/officeDocument/2006/relationships/slideLayout"/><Relationship Id="rId21" Target="../theme/theme1.xml" Type="http://schemas.openxmlformats.org/officeDocument/2006/relationships/theme"/><Relationship Id="rId22" Target="../tags/tag2.xml" Type="http://schemas.openxmlformats.org/officeDocument/2006/relationships/tags"/><Relationship Id="rId23" Target="../tags/tag3.xml" Type="http://schemas.openxmlformats.org/officeDocument/2006/relationships/tags"/><Relationship Id="rId24" Target="../tags/tag4.xml" Type="http://schemas.openxmlformats.org/officeDocument/2006/relationships/tags"/><Relationship Id="rId25" Target="../tags/tag5.xml" Type="http://schemas.openxmlformats.org/officeDocument/2006/relationships/tags"/><Relationship Id="rId26" Target="../tags/tag6.xml" Type="http://schemas.openxmlformats.org/officeDocument/2006/relationships/tags"/><Relationship Id="rId27" Target="../tags/tag7.xml" Type="http://schemas.openxmlformats.org/officeDocument/2006/relationships/tags"/><Relationship Id="rId28" Target="../media/image1.png" Type="http://schemas.openxmlformats.org/officeDocument/2006/relationships/image"/><Relationship Id="rId29" Target="file:///D:/qq&#25991;&#20214;/712321467/Image/C2C/Image2/%7b75232B38-A165-1FB7-499C-2E1C792CACB5%7d.png" TargetMode="External" Type="http://schemas.openxmlformats.org/officeDocument/2006/relationships/image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49279C-F64D-0520-8651-43458EB74AAF}"/>
              </a:ext>
            </a:extLst>
          </p:cNvPr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287E095-873A-3F5A-A863-5F9A823418F4}"/>
              </a:ext>
            </a:extLst>
          </p:cNvPr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06609-0F3B-E14E-210C-C16D019C1CE2}"/>
              </a:ext>
            </a:extLst>
          </p:cNvPr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41C6C-3482-4116-8B89-D50C8CC8FD22}" type="datetimeFigureOut">
              <a:rPr lang="zh-CN" altLang="en-US" smtClean="0"/>
              <a:t>2024/6/20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413558-08E4-CD4A-8A71-29F9755D05F9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6C1B5F-5062-056B-21EA-0DFE5591F7FF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8D93-7DB1-4EAD-A2F1-D8277C33028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r:link="rId2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224278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6" r:id="rId3"/>
    <p:sldLayoutId id="2147483667" r:id="rId4"/>
    <p:sldLayoutId id="2147483661" r:id="rId5"/>
    <p:sldLayoutId id="2147483665" r:id="rId6"/>
    <p:sldLayoutId id="2147483662" r:id="rId7"/>
    <p:sldLayoutId id="2147483655" r:id="rId8"/>
    <p:sldLayoutId id="2147483663" r:id="rId9"/>
    <p:sldLayoutId id="2147483664" r:id="rId10"/>
    <p:sldLayoutId id="2147483650" r:id="rId11"/>
    <p:sldLayoutId id="2147483652" r:id="rId12"/>
    <p:sldLayoutId id="2147483653" r:id="rId13"/>
    <p:sldLayoutId id="2147483654" r:id="rId14"/>
    <p:sldLayoutId id="2147483656" r:id="rId15"/>
    <p:sldLayoutId id="2147483657" r:id="rId16"/>
    <p:sldLayoutId id="2147483658" r:id="rId17"/>
    <p:sldLayoutId id="2147483659" r:id="rId18"/>
    <p:sldLayoutId id="2147483668" r:id="rId19"/>
    <p:sldLayoutId id="2147483669" r:id="rId20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:p159="http://schemas.microsoft.com/office/powerpoint/2015/09/main" xmlns:p15="http://schemas.microsoft.com/office/powerpoint/2012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tags/tag97.xml" Type="http://schemas.openxmlformats.org/officeDocument/2006/relationships/tags"/><Relationship Id="rId10" Target="../media/image12.png" Type="http://schemas.openxmlformats.org/officeDocument/2006/relationships/image"/><Relationship Id="rId11" Target="../media/image13.png" Type="http://schemas.openxmlformats.org/officeDocument/2006/relationships/image"/><Relationship Id="rId12" Target="../media/hdphoto3.wdp" Type="http://schemas.microsoft.com/office/2007/relationships/hdphoto"/><Relationship Id="rId13" Target="../media/image14.png" Type="http://schemas.openxmlformats.org/officeDocument/2006/relationships/image"/><Relationship Id="rId14" Target="../media/hdphoto4.wdp" Type="http://schemas.microsoft.com/office/2007/relationships/hdphoto"/><Relationship Id="rId2" Target="../tags/tag98.xml" Type="http://schemas.openxmlformats.org/officeDocument/2006/relationships/tags"/><Relationship Id="rId3" Target="../tags/tag99.xml" Type="http://schemas.openxmlformats.org/officeDocument/2006/relationships/tags"/><Relationship Id="rId4" Target="../tags/tag100.xml" Type="http://schemas.openxmlformats.org/officeDocument/2006/relationships/tags"/><Relationship Id="rId5" Target="../tags/tag101.xml" Type="http://schemas.openxmlformats.org/officeDocument/2006/relationships/tags"/><Relationship Id="rId6" Target="../tags/tag102.xml" Type="http://schemas.openxmlformats.org/officeDocument/2006/relationships/tags"/><Relationship Id="rId7" Target="../tags/tag103.xml" Type="http://schemas.openxmlformats.org/officeDocument/2006/relationships/tags"/><Relationship Id="rId8" Target="../slideLayouts/slideLayout1.xml" Type="http://schemas.openxmlformats.org/officeDocument/2006/relationships/slideLayout"/><Relationship Id="rId9" Target="../media/image1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tags/tag183.xml" Type="http://schemas.openxmlformats.org/officeDocument/2006/relationships/tags"/><Relationship Id="rId10" Target="../tags/tag192.xml" Type="http://schemas.openxmlformats.org/officeDocument/2006/relationships/tags"/><Relationship Id="rId11" Target="../tags/tag193.xml" Type="http://schemas.openxmlformats.org/officeDocument/2006/relationships/tags"/><Relationship Id="rId12" Target="../tags/tag194.xml" Type="http://schemas.openxmlformats.org/officeDocument/2006/relationships/tags"/><Relationship Id="rId13" Target="../tags/tag195.xml" Type="http://schemas.openxmlformats.org/officeDocument/2006/relationships/tags"/><Relationship Id="rId14" Target="../slideLayouts/slideLayout3.xml" Type="http://schemas.openxmlformats.org/officeDocument/2006/relationships/slideLayout"/><Relationship Id="rId2" Target="../tags/tag184.xml" Type="http://schemas.openxmlformats.org/officeDocument/2006/relationships/tags"/><Relationship Id="rId3" Target="../tags/tag185.xml" Type="http://schemas.openxmlformats.org/officeDocument/2006/relationships/tags"/><Relationship Id="rId4" Target="../tags/tag186.xml" Type="http://schemas.openxmlformats.org/officeDocument/2006/relationships/tags"/><Relationship Id="rId5" Target="../tags/tag187.xml" Type="http://schemas.openxmlformats.org/officeDocument/2006/relationships/tags"/><Relationship Id="rId6" Target="../tags/tag188.xml" Type="http://schemas.openxmlformats.org/officeDocument/2006/relationships/tags"/><Relationship Id="rId7" Target="../tags/tag189.xml" Type="http://schemas.openxmlformats.org/officeDocument/2006/relationships/tags"/><Relationship Id="rId8" Target="../tags/tag190.xml" Type="http://schemas.openxmlformats.org/officeDocument/2006/relationships/tags"/><Relationship Id="rId9" Target="../tags/tag191.xml" Type="http://schemas.openxmlformats.org/officeDocument/2006/relationships/tags"/></Relationships>
</file>

<file path=ppt/slides/_rels/slide11.xml.rels><?xml version="1.0" encoding="UTF-8" standalone="yes"?><Relationships xmlns="http://schemas.openxmlformats.org/package/2006/relationships"><Relationship Id="rId1" Target="../tags/tag196.xml" Type="http://schemas.openxmlformats.org/officeDocument/2006/relationships/tags"/><Relationship Id="rId2" Target="../tags/tag197.xml" Type="http://schemas.openxmlformats.org/officeDocument/2006/relationships/tags"/><Relationship Id="rId3" Target="../tags/tag198.xml" Type="http://schemas.openxmlformats.org/officeDocument/2006/relationships/tags"/><Relationship Id="rId4" Target="../tags/tag199.xml" Type="http://schemas.openxmlformats.org/officeDocument/2006/relationships/tags"/><Relationship Id="rId5" Target="../tags/tag200.xml" Type="http://schemas.openxmlformats.org/officeDocument/2006/relationships/tags"/><Relationship Id="rId6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tags/tag201.xml" Type="http://schemas.openxmlformats.org/officeDocument/2006/relationships/tags"/><Relationship Id="rId10" Target="../tags/tag210.xml" Type="http://schemas.openxmlformats.org/officeDocument/2006/relationships/tags"/><Relationship Id="rId11" Target="../tags/tag211.xml" Type="http://schemas.openxmlformats.org/officeDocument/2006/relationships/tags"/><Relationship Id="rId12" Target="../tags/tag212.xml" Type="http://schemas.openxmlformats.org/officeDocument/2006/relationships/tags"/><Relationship Id="rId13" Target="../tags/tag213.xml" Type="http://schemas.openxmlformats.org/officeDocument/2006/relationships/tags"/><Relationship Id="rId14" Target="../tags/tag214.xml" Type="http://schemas.openxmlformats.org/officeDocument/2006/relationships/tags"/><Relationship Id="rId15" Target="../tags/tag215.xml" Type="http://schemas.openxmlformats.org/officeDocument/2006/relationships/tags"/><Relationship Id="rId16" Target="../tags/tag216.xml" Type="http://schemas.openxmlformats.org/officeDocument/2006/relationships/tags"/><Relationship Id="rId17" Target="../tags/tag217.xml" Type="http://schemas.openxmlformats.org/officeDocument/2006/relationships/tags"/><Relationship Id="rId18" Target="../tags/tag218.xml" Type="http://schemas.openxmlformats.org/officeDocument/2006/relationships/tags"/><Relationship Id="rId19" Target="../tags/tag219.xml" Type="http://schemas.openxmlformats.org/officeDocument/2006/relationships/tags"/><Relationship Id="rId2" Target="../tags/tag202.xml" Type="http://schemas.openxmlformats.org/officeDocument/2006/relationships/tags"/><Relationship Id="rId20" Target="../tags/tag220.xml" Type="http://schemas.openxmlformats.org/officeDocument/2006/relationships/tags"/><Relationship Id="rId21" Target="../tags/tag221.xml" Type="http://schemas.openxmlformats.org/officeDocument/2006/relationships/tags"/><Relationship Id="rId22" Target="../tags/tag222.xml" Type="http://schemas.openxmlformats.org/officeDocument/2006/relationships/tags"/><Relationship Id="rId23" Target="../tags/tag223.xml" Type="http://schemas.openxmlformats.org/officeDocument/2006/relationships/tags"/><Relationship Id="rId24" Target="../tags/tag224.xml" Type="http://schemas.openxmlformats.org/officeDocument/2006/relationships/tags"/><Relationship Id="rId25" Target="../tags/tag225.xml" Type="http://schemas.openxmlformats.org/officeDocument/2006/relationships/tags"/><Relationship Id="rId26" Target="../tags/tag226.xml" Type="http://schemas.openxmlformats.org/officeDocument/2006/relationships/tags"/><Relationship Id="rId27" Target="../tags/tag227.xml" Type="http://schemas.openxmlformats.org/officeDocument/2006/relationships/tags"/><Relationship Id="rId28" Target="../tags/tag228.xml" Type="http://schemas.openxmlformats.org/officeDocument/2006/relationships/tags"/><Relationship Id="rId29" Target="../tags/tag229.xml" Type="http://schemas.openxmlformats.org/officeDocument/2006/relationships/tags"/><Relationship Id="rId3" Target="../tags/tag203.xml" Type="http://schemas.openxmlformats.org/officeDocument/2006/relationships/tags"/><Relationship Id="rId30" Target="../tags/tag230.xml" Type="http://schemas.openxmlformats.org/officeDocument/2006/relationships/tags"/><Relationship Id="rId31" Target="../tags/tag231.xml" Type="http://schemas.openxmlformats.org/officeDocument/2006/relationships/tags"/><Relationship Id="rId32" Target="../tags/tag232.xml" Type="http://schemas.openxmlformats.org/officeDocument/2006/relationships/tags"/><Relationship Id="rId33" Target="../tags/tag233.xml" Type="http://schemas.openxmlformats.org/officeDocument/2006/relationships/tags"/><Relationship Id="rId34" Target="../tags/tag234.xml" Type="http://schemas.openxmlformats.org/officeDocument/2006/relationships/tags"/><Relationship Id="rId35" Target="../tags/tag235.xml" Type="http://schemas.openxmlformats.org/officeDocument/2006/relationships/tags"/><Relationship Id="rId36" Target="../tags/tag236.xml" Type="http://schemas.openxmlformats.org/officeDocument/2006/relationships/tags"/><Relationship Id="rId37" Target="../tags/tag237.xml" Type="http://schemas.openxmlformats.org/officeDocument/2006/relationships/tags"/><Relationship Id="rId38" Target="../tags/tag238.xml" Type="http://schemas.openxmlformats.org/officeDocument/2006/relationships/tags"/><Relationship Id="rId39" Target="../tags/tag239.xml" Type="http://schemas.openxmlformats.org/officeDocument/2006/relationships/tags"/><Relationship Id="rId4" Target="../tags/tag204.xml" Type="http://schemas.openxmlformats.org/officeDocument/2006/relationships/tags"/><Relationship Id="rId40" Target="../tags/tag240.xml" Type="http://schemas.openxmlformats.org/officeDocument/2006/relationships/tags"/><Relationship Id="rId41" Target="../tags/tag241.xml" Type="http://schemas.openxmlformats.org/officeDocument/2006/relationships/tags"/><Relationship Id="rId42" Target="../slideLayouts/slideLayout3.xml" Type="http://schemas.openxmlformats.org/officeDocument/2006/relationships/slideLayout"/><Relationship Id="rId43" Target="../media/image23.png" Type="http://schemas.openxmlformats.org/officeDocument/2006/relationships/image"/><Relationship Id="rId5" Target="../tags/tag205.xml" Type="http://schemas.openxmlformats.org/officeDocument/2006/relationships/tags"/><Relationship Id="rId6" Target="../tags/tag206.xml" Type="http://schemas.openxmlformats.org/officeDocument/2006/relationships/tags"/><Relationship Id="rId7" Target="../tags/tag207.xml" Type="http://schemas.openxmlformats.org/officeDocument/2006/relationships/tags"/><Relationship Id="rId8" Target="../tags/tag208.xml" Type="http://schemas.openxmlformats.org/officeDocument/2006/relationships/tags"/><Relationship Id="rId9" Target="../tags/tag209.xml" Type="http://schemas.openxmlformats.org/officeDocument/2006/relationships/tags"/></Relationships>
</file>

<file path=ppt/slides/_rels/slide13.xml.rels><?xml version="1.0" encoding="UTF-8" standalone="yes"?><Relationships xmlns="http://schemas.openxmlformats.org/package/2006/relationships"><Relationship Id="rId1" Target="../tags/tag242.xml" Type="http://schemas.openxmlformats.org/officeDocument/2006/relationships/tags"/><Relationship Id="rId10" Target="../tags/tag251.xml" Type="http://schemas.openxmlformats.org/officeDocument/2006/relationships/tags"/><Relationship Id="rId11" Target="../tags/tag252.xml" Type="http://schemas.openxmlformats.org/officeDocument/2006/relationships/tags"/><Relationship Id="rId12" Target="../tags/tag253.xml" Type="http://schemas.openxmlformats.org/officeDocument/2006/relationships/tags"/><Relationship Id="rId13" Target="../tags/tag254.xml" Type="http://schemas.openxmlformats.org/officeDocument/2006/relationships/tags"/><Relationship Id="rId14" Target="../tags/tag255.xml" Type="http://schemas.openxmlformats.org/officeDocument/2006/relationships/tags"/><Relationship Id="rId15" Target="../tags/tag256.xml" Type="http://schemas.openxmlformats.org/officeDocument/2006/relationships/tags"/><Relationship Id="rId16" Target="../tags/tag257.xml" Type="http://schemas.openxmlformats.org/officeDocument/2006/relationships/tags"/><Relationship Id="rId17" Target="../tags/tag258.xml" Type="http://schemas.openxmlformats.org/officeDocument/2006/relationships/tags"/><Relationship Id="rId18" Target="../tags/tag259.xml" Type="http://schemas.openxmlformats.org/officeDocument/2006/relationships/tags"/><Relationship Id="rId19" Target="../tags/tag260.xml" Type="http://schemas.openxmlformats.org/officeDocument/2006/relationships/tags"/><Relationship Id="rId2" Target="../tags/tag243.xml" Type="http://schemas.openxmlformats.org/officeDocument/2006/relationships/tags"/><Relationship Id="rId20" Target="../tags/tag261.xml" Type="http://schemas.openxmlformats.org/officeDocument/2006/relationships/tags"/><Relationship Id="rId21" Target="../tags/tag262.xml" Type="http://schemas.openxmlformats.org/officeDocument/2006/relationships/tags"/><Relationship Id="rId22" Target="../tags/tag263.xml" Type="http://schemas.openxmlformats.org/officeDocument/2006/relationships/tags"/><Relationship Id="rId23" Target="../tags/tag264.xml" Type="http://schemas.openxmlformats.org/officeDocument/2006/relationships/tags"/><Relationship Id="rId24" Target="../tags/tag265.xml" Type="http://schemas.openxmlformats.org/officeDocument/2006/relationships/tags"/><Relationship Id="rId25" Target="../tags/tag266.xml" Type="http://schemas.openxmlformats.org/officeDocument/2006/relationships/tags"/><Relationship Id="rId26" Target="../tags/tag267.xml" Type="http://schemas.openxmlformats.org/officeDocument/2006/relationships/tags"/><Relationship Id="rId27" Target="../tags/tag268.xml" Type="http://schemas.openxmlformats.org/officeDocument/2006/relationships/tags"/><Relationship Id="rId28" Target="../tags/tag269.xml" Type="http://schemas.openxmlformats.org/officeDocument/2006/relationships/tags"/><Relationship Id="rId29" Target="../tags/tag270.xml" Type="http://schemas.openxmlformats.org/officeDocument/2006/relationships/tags"/><Relationship Id="rId3" Target="../tags/tag244.xml" Type="http://schemas.openxmlformats.org/officeDocument/2006/relationships/tags"/><Relationship Id="rId30" Target="../tags/tag271.xml" Type="http://schemas.openxmlformats.org/officeDocument/2006/relationships/tags"/><Relationship Id="rId31" Target="../tags/tag272.xml" Type="http://schemas.openxmlformats.org/officeDocument/2006/relationships/tags"/><Relationship Id="rId32" Target="../tags/tag273.xml" Type="http://schemas.openxmlformats.org/officeDocument/2006/relationships/tags"/><Relationship Id="rId33" Target="../tags/tag274.xml" Type="http://schemas.openxmlformats.org/officeDocument/2006/relationships/tags"/><Relationship Id="rId34" Target="../tags/tag275.xml" Type="http://schemas.openxmlformats.org/officeDocument/2006/relationships/tags"/><Relationship Id="rId35" Target="../tags/tag276.xml" Type="http://schemas.openxmlformats.org/officeDocument/2006/relationships/tags"/><Relationship Id="rId36" Target="../tags/tag277.xml" Type="http://schemas.openxmlformats.org/officeDocument/2006/relationships/tags"/><Relationship Id="rId37" Target="../tags/tag278.xml" Type="http://schemas.openxmlformats.org/officeDocument/2006/relationships/tags"/><Relationship Id="rId38" Target="../tags/tag279.xml" Type="http://schemas.openxmlformats.org/officeDocument/2006/relationships/tags"/><Relationship Id="rId39" Target="../tags/tag280.xml" Type="http://schemas.openxmlformats.org/officeDocument/2006/relationships/tags"/><Relationship Id="rId4" Target="../tags/tag245.xml" Type="http://schemas.openxmlformats.org/officeDocument/2006/relationships/tags"/><Relationship Id="rId40" Target="../tags/tag281.xml" Type="http://schemas.openxmlformats.org/officeDocument/2006/relationships/tags"/><Relationship Id="rId41" Target="../tags/tag282.xml" Type="http://schemas.openxmlformats.org/officeDocument/2006/relationships/tags"/><Relationship Id="rId42" Target="../tags/tag283.xml" Type="http://schemas.openxmlformats.org/officeDocument/2006/relationships/tags"/><Relationship Id="rId43" Target="../tags/tag284.xml" Type="http://schemas.openxmlformats.org/officeDocument/2006/relationships/tags"/><Relationship Id="rId44" Target="../tags/tag285.xml" Type="http://schemas.openxmlformats.org/officeDocument/2006/relationships/tags"/><Relationship Id="rId45" Target="../tags/tag286.xml" Type="http://schemas.openxmlformats.org/officeDocument/2006/relationships/tags"/><Relationship Id="rId46" Target="../tags/tag287.xml" Type="http://schemas.openxmlformats.org/officeDocument/2006/relationships/tags"/><Relationship Id="rId47" Target="../tags/tag288.xml" Type="http://schemas.openxmlformats.org/officeDocument/2006/relationships/tags"/><Relationship Id="rId48" Target="../tags/tag289.xml" Type="http://schemas.openxmlformats.org/officeDocument/2006/relationships/tags"/><Relationship Id="rId49" Target="../tags/tag290.xml" Type="http://schemas.openxmlformats.org/officeDocument/2006/relationships/tags"/><Relationship Id="rId5" Target="../tags/tag246.xml" Type="http://schemas.openxmlformats.org/officeDocument/2006/relationships/tags"/><Relationship Id="rId50" Target="../slideLayouts/slideLayout3.xml" Type="http://schemas.openxmlformats.org/officeDocument/2006/relationships/slideLayout"/><Relationship Id="rId51" Target="../media/image24.png" Type="http://schemas.openxmlformats.org/officeDocument/2006/relationships/image"/><Relationship Id="rId6" Target="../tags/tag247.xml" Type="http://schemas.openxmlformats.org/officeDocument/2006/relationships/tags"/><Relationship Id="rId7" Target="../tags/tag248.xml" Type="http://schemas.openxmlformats.org/officeDocument/2006/relationships/tags"/><Relationship Id="rId8" Target="../tags/tag249.xml" Type="http://schemas.openxmlformats.org/officeDocument/2006/relationships/tags"/><Relationship Id="rId9" Target="../tags/tag250.xml" Type="http://schemas.openxmlformats.org/officeDocument/2006/relationships/tags"/></Relationships>
</file>

<file path=ppt/slides/_rels/slide14.xml.rels><?xml version="1.0" encoding="UTF-8" standalone="yes"?><Relationships xmlns="http://schemas.openxmlformats.org/package/2006/relationships"><Relationship Id="rId1" Target="../tags/tag291.xml" Type="http://schemas.openxmlformats.org/officeDocument/2006/relationships/tags"/><Relationship Id="rId10" Target="../tags/tag300.xml" Type="http://schemas.openxmlformats.org/officeDocument/2006/relationships/tags"/><Relationship Id="rId11" Target="../tags/tag301.xml" Type="http://schemas.openxmlformats.org/officeDocument/2006/relationships/tags"/><Relationship Id="rId12" Target="../tags/tag302.xml" Type="http://schemas.openxmlformats.org/officeDocument/2006/relationships/tags"/><Relationship Id="rId13" Target="../tags/tag303.xml" Type="http://schemas.openxmlformats.org/officeDocument/2006/relationships/tags"/><Relationship Id="rId14" Target="../slideLayouts/slideLayout3.xml" Type="http://schemas.openxmlformats.org/officeDocument/2006/relationships/slideLayout"/><Relationship Id="rId15" Target="../media/image25.png" Type="http://schemas.openxmlformats.org/officeDocument/2006/relationships/image"/><Relationship Id="rId2" Target="../tags/tag292.xml" Type="http://schemas.openxmlformats.org/officeDocument/2006/relationships/tags"/><Relationship Id="rId3" Target="../tags/tag293.xml" Type="http://schemas.openxmlformats.org/officeDocument/2006/relationships/tags"/><Relationship Id="rId4" Target="../tags/tag294.xml" Type="http://schemas.openxmlformats.org/officeDocument/2006/relationships/tags"/><Relationship Id="rId5" Target="../tags/tag295.xml" Type="http://schemas.openxmlformats.org/officeDocument/2006/relationships/tags"/><Relationship Id="rId6" Target="../tags/tag296.xml" Type="http://schemas.openxmlformats.org/officeDocument/2006/relationships/tags"/><Relationship Id="rId7" Target="../tags/tag297.xml" Type="http://schemas.openxmlformats.org/officeDocument/2006/relationships/tags"/><Relationship Id="rId8" Target="../tags/tag298.xml" Type="http://schemas.openxmlformats.org/officeDocument/2006/relationships/tags"/><Relationship Id="rId9" Target="../tags/tag299.xml" Type="http://schemas.openxmlformats.org/officeDocument/2006/relationships/tags"/></Relationships>
</file>

<file path=ppt/slides/_rels/slide15.xml.rels><?xml version="1.0" encoding="UTF-8" standalone="yes"?><Relationships xmlns="http://schemas.openxmlformats.org/package/2006/relationships"><Relationship Id="rId1" Target="../tags/tag304.xml" Type="http://schemas.openxmlformats.org/officeDocument/2006/relationships/tags"/><Relationship Id="rId2" Target="../tags/tag305.xml" Type="http://schemas.openxmlformats.org/officeDocument/2006/relationships/tags"/><Relationship Id="rId3" Target="../tags/tag306.xml" Type="http://schemas.openxmlformats.org/officeDocument/2006/relationships/tags"/><Relationship Id="rId4" Target="../tags/tag307.xml" Type="http://schemas.openxmlformats.org/officeDocument/2006/relationships/tags"/><Relationship Id="rId5" Target="../tags/tag308.xml" Type="http://schemas.openxmlformats.org/officeDocument/2006/relationships/tags"/><Relationship Id="rId6" Target="../tags/tag309.xml" Type="http://schemas.openxmlformats.org/officeDocument/2006/relationships/tags"/><Relationship Id="rId7" Target="../tags/tag310.xml" Type="http://schemas.openxmlformats.org/officeDocument/2006/relationships/tags"/><Relationship Id="rId8" Target="../slideLayouts/slideLayout3.xml" Type="http://schemas.openxmlformats.org/officeDocument/2006/relationships/slideLayout"/><Relationship Id="rId9" Target="../media/image26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tags/tag311.xml" Type="http://schemas.openxmlformats.org/officeDocument/2006/relationships/tags"/><Relationship Id="rId10" Target="../media/image27.png" Type="http://schemas.openxmlformats.org/officeDocument/2006/relationships/image"/><Relationship Id="rId2" Target="../tags/tag312.xml" Type="http://schemas.openxmlformats.org/officeDocument/2006/relationships/tags"/><Relationship Id="rId3" Target="../tags/tag313.xml" Type="http://schemas.openxmlformats.org/officeDocument/2006/relationships/tags"/><Relationship Id="rId4" Target="../tags/tag314.xml" Type="http://schemas.openxmlformats.org/officeDocument/2006/relationships/tags"/><Relationship Id="rId5" Target="../tags/tag315.xml" Type="http://schemas.openxmlformats.org/officeDocument/2006/relationships/tags"/><Relationship Id="rId6" Target="../tags/tag316.xml" Type="http://schemas.openxmlformats.org/officeDocument/2006/relationships/tags"/><Relationship Id="rId7" Target="../tags/tag317.xml" Type="http://schemas.openxmlformats.org/officeDocument/2006/relationships/tags"/><Relationship Id="rId8" Target="../tags/tag318.xml" Type="http://schemas.openxmlformats.org/officeDocument/2006/relationships/tags"/><Relationship Id="rId9" Target="../slideLayouts/slideLayout3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tags/tag319.xml" Type="http://schemas.openxmlformats.org/officeDocument/2006/relationships/tags"/><Relationship Id="rId10" Target="../media/image28.png" Type="http://schemas.openxmlformats.org/officeDocument/2006/relationships/image"/><Relationship Id="rId11" Target="../media/image29.png" Type="http://schemas.openxmlformats.org/officeDocument/2006/relationships/image"/><Relationship Id="rId2" Target="../tags/tag320.xml" Type="http://schemas.openxmlformats.org/officeDocument/2006/relationships/tags"/><Relationship Id="rId3" Target="../tags/tag321.xml" Type="http://schemas.openxmlformats.org/officeDocument/2006/relationships/tags"/><Relationship Id="rId4" Target="../tags/tag322.xml" Type="http://schemas.openxmlformats.org/officeDocument/2006/relationships/tags"/><Relationship Id="rId5" Target="../tags/tag323.xml" Type="http://schemas.openxmlformats.org/officeDocument/2006/relationships/tags"/><Relationship Id="rId6" Target="../tags/tag324.xml" Type="http://schemas.openxmlformats.org/officeDocument/2006/relationships/tags"/><Relationship Id="rId7" Target="../tags/tag325.xml" Type="http://schemas.openxmlformats.org/officeDocument/2006/relationships/tags"/><Relationship Id="rId8" Target="../tags/tag326.xml" Type="http://schemas.openxmlformats.org/officeDocument/2006/relationships/tags"/><Relationship Id="rId9" Target="../slideLayouts/slideLayout3.xml" Type="http://schemas.openxmlformats.org/officeDocument/2006/relationships/slideLayout"/></Relationships>
</file>

<file path=ppt/slides/_rels/slide18.xml.rels><?xml version="1.0" encoding="UTF-8" standalone="yes"?><Relationships xmlns="http://schemas.openxmlformats.org/package/2006/relationships"><Relationship Id="rId1" Target="../tags/tag327.xml" Type="http://schemas.openxmlformats.org/officeDocument/2006/relationships/tags"/><Relationship Id="rId10" Target="../media/image30.jpeg" Type="http://schemas.openxmlformats.org/officeDocument/2006/relationships/image"/><Relationship Id="rId2" Target="../tags/tag328.xml" Type="http://schemas.openxmlformats.org/officeDocument/2006/relationships/tags"/><Relationship Id="rId3" Target="../tags/tag329.xml" Type="http://schemas.openxmlformats.org/officeDocument/2006/relationships/tags"/><Relationship Id="rId4" Target="../tags/tag330.xml" Type="http://schemas.openxmlformats.org/officeDocument/2006/relationships/tags"/><Relationship Id="rId5" Target="../tags/tag331.xml" Type="http://schemas.openxmlformats.org/officeDocument/2006/relationships/tags"/><Relationship Id="rId6" Target="../tags/tag332.xml" Type="http://schemas.openxmlformats.org/officeDocument/2006/relationships/tags"/><Relationship Id="rId7" Target="../tags/tag333.xml" Type="http://schemas.openxmlformats.org/officeDocument/2006/relationships/tags"/><Relationship Id="rId8" Target="../slideLayouts/slideLayout3.xml" Type="http://schemas.openxmlformats.org/officeDocument/2006/relationships/slideLayout"/><Relationship Id="rId9" Target="../media/image27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tags/tag334.xml" Type="http://schemas.openxmlformats.org/officeDocument/2006/relationships/tags"/><Relationship Id="rId10" Target="../tags/tag343.xml" Type="http://schemas.openxmlformats.org/officeDocument/2006/relationships/tags"/><Relationship Id="rId11" Target="../slideLayouts/slideLayout3.xml" Type="http://schemas.openxmlformats.org/officeDocument/2006/relationships/slideLayout"/><Relationship Id="rId12" Target="../media/image31.jpeg" Type="http://schemas.openxmlformats.org/officeDocument/2006/relationships/image"/><Relationship Id="rId13" Target="../media/image32.jpeg" Type="http://schemas.openxmlformats.org/officeDocument/2006/relationships/image"/><Relationship Id="rId14" Target="../media/image33.jpeg" Type="http://schemas.openxmlformats.org/officeDocument/2006/relationships/image"/><Relationship Id="rId2" Target="../tags/tag335.xml" Type="http://schemas.openxmlformats.org/officeDocument/2006/relationships/tags"/><Relationship Id="rId3" Target="../tags/tag336.xml" Type="http://schemas.openxmlformats.org/officeDocument/2006/relationships/tags"/><Relationship Id="rId4" Target="../tags/tag337.xml" Type="http://schemas.openxmlformats.org/officeDocument/2006/relationships/tags"/><Relationship Id="rId5" Target="../tags/tag338.xml" Type="http://schemas.openxmlformats.org/officeDocument/2006/relationships/tags"/><Relationship Id="rId6" Target="../tags/tag339.xml" Type="http://schemas.openxmlformats.org/officeDocument/2006/relationships/tags"/><Relationship Id="rId7" Target="../tags/tag340.xml" Type="http://schemas.openxmlformats.org/officeDocument/2006/relationships/tags"/><Relationship Id="rId8" Target="../tags/tag341.xml" Type="http://schemas.openxmlformats.org/officeDocument/2006/relationships/tags"/><Relationship Id="rId9" Target="../tags/tag342.xml" Type="http://schemas.openxmlformats.org/officeDocument/2006/relationships/tags"/></Relationships>
</file>

<file path=ppt/slides/_rels/slide2.xml.rels><?xml version="1.0" encoding="UTF-8" standalone="yes"?><Relationships xmlns="http://schemas.openxmlformats.org/package/2006/relationships"><Relationship Id="rId1" Target="../tags/tag104.xml" Type="http://schemas.openxmlformats.org/officeDocument/2006/relationships/tags"/><Relationship Id="rId10" Target="../tags/tag113.xml" Type="http://schemas.openxmlformats.org/officeDocument/2006/relationships/tags"/><Relationship Id="rId11" Target="../tags/tag114.xml" Type="http://schemas.openxmlformats.org/officeDocument/2006/relationships/tags"/><Relationship Id="rId12" Target="../tags/tag115.xml" Type="http://schemas.openxmlformats.org/officeDocument/2006/relationships/tags"/><Relationship Id="rId13" Target="../tags/tag116.xml" Type="http://schemas.openxmlformats.org/officeDocument/2006/relationships/tags"/><Relationship Id="rId14" Target="../tags/tag117.xml" Type="http://schemas.openxmlformats.org/officeDocument/2006/relationships/tags"/><Relationship Id="rId15" Target="../slideLayouts/slideLayout2.xml" Type="http://schemas.openxmlformats.org/officeDocument/2006/relationships/slideLayout"/><Relationship Id="rId16" Target="../media/image15.png" Type="http://schemas.openxmlformats.org/officeDocument/2006/relationships/image"/><Relationship Id="rId17" Target="../media/hdphoto5.wdp" Type="http://schemas.microsoft.com/office/2007/relationships/hdphoto"/><Relationship Id="rId2" Target="../tags/tag105.xml" Type="http://schemas.openxmlformats.org/officeDocument/2006/relationships/tags"/><Relationship Id="rId3" Target="../tags/tag106.xml" Type="http://schemas.openxmlformats.org/officeDocument/2006/relationships/tags"/><Relationship Id="rId4" Target="../tags/tag107.xml" Type="http://schemas.openxmlformats.org/officeDocument/2006/relationships/tags"/><Relationship Id="rId5" Target="../tags/tag108.xml" Type="http://schemas.openxmlformats.org/officeDocument/2006/relationships/tags"/><Relationship Id="rId6" Target="../tags/tag109.xml" Type="http://schemas.openxmlformats.org/officeDocument/2006/relationships/tags"/><Relationship Id="rId7" Target="../tags/tag110.xml" Type="http://schemas.openxmlformats.org/officeDocument/2006/relationships/tags"/><Relationship Id="rId8" Target="../tags/tag111.xml" Type="http://schemas.openxmlformats.org/officeDocument/2006/relationships/tags"/><Relationship Id="rId9" Target="../tags/tag112.xml" Type="http://schemas.openxmlformats.org/officeDocument/2006/relationships/tags"/></Relationships>
</file>

<file path=ppt/slides/_rels/slide20.xml.rels><?xml version="1.0" encoding="UTF-8" standalone="yes"?><Relationships xmlns="http://schemas.openxmlformats.org/package/2006/relationships"><Relationship Id="rId1" Target="../tags/tag344.xml" Type="http://schemas.openxmlformats.org/officeDocument/2006/relationships/tags"/><Relationship Id="rId2" Target="../tags/tag345.xml" Type="http://schemas.openxmlformats.org/officeDocument/2006/relationships/tags"/><Relationship Id="rId3" Target="../tags/tag346.xml" Type="http://schemas.openxmlformats.org/officeDocument/2006/relationships/tags"/><Relationship Id="rId4" Target="../tags/tag347.xml" Type="http://schemas.openxmlformats.org/officeDocument/2006/relationships/tags"/><Relationship Id="rId5" Target="../slideLayouts/slideLayout10.xml" Type="http://schemas.openxmlformats.org/officeDocument/2006/relationships/slideLayout"/><Relationship Id="rId6" Target="../media/image34.jpeg" Type="http://schemas.openxmlformats.org/officeDocument/2006/relationships/image"/><Relationship Id="rId7" Target="../media/image35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tags/tag348.xml" Type="http://schemas.openxmlformats.org/officeDocument/2006/relationships/tags"/><Relationship Id="rId2" Target="../tags/tag349.xml" Type="http://schemas.openxmlformats.org/officeDocument/2006/relationships/tags"/><Relationship Id="rId3" Target="../tags/tag350.xml" Type="http://schemas.openxmlformats.org/officeDocument/2006/relationships/tags"/><Relationship Id="rId4" Target="../tags/tag351.xml" Type="http://schemas.openxmlformats.org/officeDocument/2006/relationships/tags"/><Relationship Id="rId5" Target="../slideLayouts/slideLayout2.xml" Type="http://schemas.openxmlformats.org/officeDocument/2006/relationships/slideLayout"/><Relationship Id="rId6" Target="../media/image36.jpeg" Type="http://schemas.openxmlformats.org/officeDocument/2006/relationships/image"/><Relationship Id="rId7" Target="../media/image37.jpeg" Type="http://schemas.openxmlformats.org/officeDocument/2006/relationships/image"/><Relationship Id="rId8" Target="../media/image38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tags/tag352.xml" Type="http://schemas.openxmlformats.org/officeDocument/2006/relationships/tags"/><Relationship Id="rId2" Target="../tags/tag353.xml" Type="http://schemas.openxmlformats.org/officeDocument/2006/relationships/tags"/><Relationship Id="rId3" Target="../tags/tag354.xml" Type="http://schemas.openxmlformats.org/officeDocument/2006/relationships/tags"/><Relationship Id="rId4" Target="../tags/tag355.xml" Type="http://schemas.openxmlformats.org/officeDocument/2006/relationships/tags"/><Relationship Id="rId5" Target="../tags/tag356.xml" Type="http://schemas.openxmlformats.org/officeDocument/2006/relationships/tags"/><Relationship Id="rId6" Target="../slideLayouts/slideLayout3.xml" Type="http://schemas.openxmlformats.org/officeDocument/2006/relationships/slideLayout"/><Relationship Id="rId7" Target="../media/image39.jpeg" Type="http://schemas.openxmlformats.org/officeDocument/2006/relationships/image"/><Relationship Id="rId8" Target="../media/image40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tags/tag357.xml" Type="http://schemas.openxmlformats.org/officeDocument/2006/relationships/tags"/><Relationship Id="rId10" Target="../slideLayouts/slideLayout2.xml" Type="http://schemas.openxmlformats.org/officeDocument/2006/relationships/slideLayout"/><Relationship Id="rId11" Target="../media/image41.jpeg" Type="http://schemas.openxmlformats.org/officeDocument/2006/relationships/image"/><Relationship Id="rId12" Target="../media/image42.jpeg" Type="http://schemas.openxmlformats.org/officeDocument/2006/relationships/image"/><Relationship Id="rId13" Target="../media/image43.jpeg" Type="http://schemas.openxmlformats.org/officeDocument/2006/relationships/image"/><Relationship Id="rId2" Target="../tags/tag358.xml" Type="http://schemas.openxmlformats.org/officeDocument/2006/relationships/tags"/><Relationship Id="rId3" Target="../tags/tag359.xml" Type="http://schemas.openxmlformats.org/officeDocument/2006/relationships/tags"/><Relationship Id="rId4" Target="../tags/tag360.xml" Type="http://schemas.openxmlformats.org/officeDocument/2006/relationships/tags"/><Relationship Id="rId5" Target="../tags/tag361.xml" Type="http://schemas.openxmlformats.org/officeDocument/2006/relationships/tags"/><Relationship Id="rId6" Target="../tags/tag362.xml" Type="http://schemas.openxmlformats.org/officeDocument/2006/relationships/tags"/><Relationship Id="rId7" Target="../tags/tag363.xml" Type="http://schemas.openxmlformats.org/officeDocument/2006/relationships/tags"/><Relationship Id="rId8" Target="../tags/tag364.xml" Type="http://schemas.openxmlformats.org/officeDocument/2006/relationships/tags"/><Relationship Id="rId9" Target="../tags/tag365.xml" Type="http://schemas.openxmlformats.org/officeDocument/2006/relationships/tags"/></Relationships>
</file>

<file path=ppt/slides/_rels/slide24.xml.rels><?xml version="1.0" encoding="UTF-8" standalone="yes"?><Relationships xmlns="http://schemas.openxmlformats.org/package/2006/relationships"><Relationship Id="rId1" Target="../tags/tag366.xml" Type="http://schemas.openxmlformats.org/officeDocument/2006/relationships/tags"/><Relationship Id="rId2" Target="../tags/tag367.xml" Type="http://schemas.openxmlformats.org/officeDocument/2006/relationships/tags"/><Relationship Id="rId3" Target="../tags/tag368.xml" Type="http://schemas.openxmlformats.org/officeDocument/2006/relationships/tags"/><Relationship Id="rId4" Target="../slideLayouts/slideLayout8.xml" Type="http://schemas.openxmlformats.org/officeDocument/2006/relationships/slideLayout"/><Relationship Id="rId5" Target="../media/image44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tags/tag369.xml" Type="http://schemas.openxmlformats.org/officeDocument/2006/relationships/tags"/><Relationship Id="rId2" Target="../tags/tag370.xml" Type="http://schemas.openxmlformats.org/officeDocument/2006/relationships/tags"/><Relationship Id="rId3" Target="../tags/tag371.xml" Type="http://schemas.openxmlformats.org/officeDocument/2006/relationships/tags"/><Relationship Id="rId4" Target="../tags/tag372.xml" Type="http://schemas.openxmlformats.org/officeDocument/2006/relationships/tags"/><Relationship Id="rId5" Target="../slideLayouts/slideLayout3.xml" Type="http://schemas.openxmlformats.org/officeDocument/2006/relationships/slideLayout"/><Relationship Id="rId6" Target="../media/image45.jpeg" Type="http://schemas.openxmlformats.org/officeDocument/2006/relationships/image"/><Relationship Id="rId7" Target="../media/image46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tags/tag373.xml" Type="http://schemas.openxmlformats.org/officeDocument/2006/relationships/tags"/><Relationship Id="rId2" Target="../tags/tag374.xml" Type="http://schemas.openxmlformats.org/officeDocument/2006/relationships/tags"/><Relationship Id="rId3" Target="../tags/tag375.xml" Type="http://schemas.openxmlformats.org/officeDocument/2006/relationships/tags"/><Relationship Id="rId4" Target="../tags/tag376.xml" Type="http://schemas.openxmlformats.org/officeDocument/2006/relationships/tags"/><Relationship Id="rId5" Target="../tags/tag377.xml" Type="http://schemas.openxmlformats.org/officeDocument/2006/relationships/tags"/><Relationship Id="rId6" Target="../tags/tag378.xml" Type="http://schemas.openxmlformats.org/officeDocument/2006/relationships/tags"/><Relationship Id="rId7" Target="../tags/tag379.xml" Type="http://schemas.openxmlformats.org/officeDocument/2006/relationships/tags"/><Relationship Id="rId8" Target="../slideLayouts/slideLayout8.xml" Type="http://schemas.openxmlformats.org/officeDocument/2006/relationships/slideLayout"/><Relationship Id="rId9" Target="../media/image24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tags/tag380.xml" Type="http://schemas.openxmlformats.org/officeDocument/2006/relationships/tags"/><Relationship Id="rId10" Target="../tags/tag389.xml" Type="http://schemas.openxmlformats.org/officeDocument/2006/relationships/tags"/><Relationship Id="rId11" Target="../tags/tag390.xml" Type="http://schemas.openxmlformats.org/officeDocument/2006/relationships/tags"/><Relationship Id="rId12" Target="../slideLayouts/slideLayout8.xml" Type="http://schemas.openxmlformats.org/officeDocument/2006/relationships/slideLayout"/><Relationship Id="rId13" Target="../media/image3.png" Type="http://schemas.openxmlformats.org/officeDocument/2006/relationships/image"/><Relationship Id="rId14" Target="../media/hdphoto1.wdp" Type="http://schemas.microsoft.com/office/2007/relationships/hdphoto"/><Relationship Id="rId2" Target="../tags/tag381.xml" Type="http://schemas.openxmlformats.org/officeDocument/2006/relationships/tags"/><Relationship Id="rId3" Target="../tags/tag382.xml" Type="http://schemas.openxmlformats.org/officeDocument/2006/relationships/tags"/><Relationship Id="rId4" Target="../tags/tag383.xml" Type="http://schemas.openxmlformats.org/officeDocument/2006/relationships/tags"/><Relationship Id="rId5" Target="../tags/tag384.xml" Type="http://schemas.openxmlformats.org/officeDocument/2006/relationships/tags"/><Relationship Id="rId6" Target="../tags/tag385.xml" Type="http://schemas.openxmlformats.org/officeDocument/2006/relationships/tags"/><Relationship Id="rId7" Target="../tags/tag386.xml" Type="http://schemas.openxmlformats.org/officeDocument/2006/relationships/tags"/><Relationship Id="rId8" Target="../tags/tag387.xml" Type="http://schemas.openxmlformats.org/officeDocument/2006/relationships/tags"/><Relationship Id="rId9" Target="../tags/tag388.xml" Type="http://schemas.openxmlformats.org/officeDocument/2006/relationships/tags"/></Relationships>
</file>

<file path=ppt/slides/_rels/slide28.xml.rels><?xml version="1.0" encoding="UTF-8" standalone="yes"?><Relationships xmlns="http://schemas.openxmlformats.org/package/2006/relationships"><Relationship Id="rId1" Target="../tags/tag391.xml" Type="http://schemas.openxmlformats.org/officeDocument/2006/relationships/tags"/><Relationship Id="rId2" Target="../tags/tag392.xml" Type="http://schemas.openxmlformats.org/officeDocument/2006/relationships/tags"/><Relationship Id="rId3" Target="../tags/tag393.xml" Type="http://schemas.openxmlformats.org/officeDocument/2006/relationships/tags"/><Relationship Id="rId4" Target="../slideLayouts/slideLayout8.xml" Type="http://schemas.openxmlformats.org/officeDocument/2006/relationships/slideLayout"/><Relationship Id="rId5" Target="../media/image47.png" Type="http://schemas.openxmlformats.org/officeDocument/2006/relationships/image"/><Relationship Id="rId6" Target="../media/image4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tags/tag394.xml" Type="http://schemas.openxmlformats.org/officeDocument/2006/relationships/tags"/><Relationship Id="rId10" Target="../tags/tag403.xml" Type="http://schemas.openxmlformats.org/officeDocument/2006/relationships/tags"/><Relationship Id="rId11" Target="../tags/tag404.xml" Type="http://schemas.openxmlformats.org/officeDocument/2006/relationships/tags"/><Relationship Id="rId12" Target="../tags/tag405.xml" Type="http://schemas.openxmlformats.org/officeDocument/2006/relationships/tags"/><Relationship Id="rId13" Target="../tags/tag406.xml" Type="http://schemas.openxmlformats.org/officeDocument/2006/relationships/tags"/><Relationship Id="rId14" Target="../slideLayouts/slideLayout11.xml" Type="http://schemas.openxmlformats.org/officeDocument/2006/relationships/slideLayout"/><Relationship Id="rId15" Target="../media/image49.png" Type="http://schemas.openxmlformats.org/officeDocument/2006/relationships/image"/><Relationship Id="rId16" Target="../media/image50.png" Type="http://schemas.openxmlformats.org/officeDocument/2006/relationships/image"/><Relationship Id="rId17" Target="../media/image51.jpeg" Type="http://schemas.openxmlformats.org/officeDocument/2006/relationships/image"/><Relationship Id="rId18" Target="../media/image52.jpeg" Type="http://schemas.openxmlformats.org/officeDocument/2006/relationships/image"/><Relationship Id="rId19" Target="../media/image53.jpeg" Type="http://schemas.openxmlformats.org/officeDocument/2006/relationships/image"/><Relationship Id="rId2" Target="../tags/tag395.xml" Type="http://schemas.openxmlformats.org/officeDocument/2006/relationships/tags"/><Relationship Id="rId20" Target="../media/image54.jpeg" Type="http://schemas.openxmlformats.org/officeDocument/2006/relationships/image"/><Relationship Id="rId3" Target="../tags/tag396.xml" Type="http://schemas.openxmlformats.org/officeDocument/2006/relationships/tags"/><Relationship Id="rId4" Target="../tags/tag397.xml" Type="http://schemas.openxmlformats.org/officeDocument/2006/relationships/tags"/><Relationship Id="rId5" Target="../tags/tag398.xml" Type="http://schemas.openxmlformats.org/officeDocument/2006/relationships/tags"/><Relationship Id="rId6" Target="../tags/tag399.xml" Type="http://schemas.openxmlformats.org/officeDocument/2006/relationships/tags"/><Relationship Id="rId7" Target="../tags/tag400.xml" Type="http://schemas.openxmlformats.org/officeDocument/2006/relationships/tags"/><Relationship Id="rId8" Target="../tags/tag401.xml" Type="http://schemas.openxmlformats.org/officeDocument/2006/relationships/tags"/><Relationship Id="rId9" Target="../tags/tag402.xml" Type="http://schemas.openxmlformats.org/officeDocument/2006/relationships/tags"/></Relationships>
</file>

<file path=ppt/slides/_rels/slide3.xml.rels><?xml version="1.0" encoding="UTF-8" standalone="yes"?><Relationships xmlns="http://schemas.openxmlformats.org/package/2006/relationships"><Relationship Id="rId1" Target="../tags/tag118.xml" Type="http://schemas.openxmlformats.org/officeDocument/2006/relationships/tags"/><Relationship Id="rId2" Target="../tags/tag119.xml" Type="http://schemas.openxmlformats.org/officeDocument/2006/relationships/tags"/><Relationship Id="rId3" Target="../tags/tag120.xml" Type="http://schemas.openxmlformats.org/officeDocument/2006/relationships/tags"/><Relationship Id="rId4" Target="../slideLayouts/slideLayout3.xml" Type="http://schemas.openxmlformats.org/officeDocument/2006/relationships/slideLayout"/><Relationship Id="rId5" Target="../media/image16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tags/tag407.xml" Type="http://schemas.openxmlformats.org/officeDocument/2006/relationships/tags"/><Relationship Id="rId2" Target="../tags/tag408.xml" Type="http://schemas.openxmlformats.org/officeDocument/2006/relationships/tags"/><Relationship Id="rId3" Target="../tags/tag409.xml" Type="http://schemas.openxmlformats.org/officeDocument/2006/relationships/tags"/><Relationship Id="rId4" Target="../tags/tag410.xml" Type="http://schemas.openxmlformats.org/officeDocument/2006/relationships/tags"/><Relationship Id="rId5" Target="../slideLayouts/slideLayout10.xml" Type="http://schemas.openxmlformats.org/officeDocument/2006/relationships/slideLayout"/></Relationships>
</file>

<file path=ppt/slides/_rels/slide31.xml.rels><?xml version="1.0" encoding="UTF-8" standalone="yes"?><Relationships xmlns="http://schemas.openxmlformats.org/package/2006/relationships"><Relationship Id="rId1" Target="../tags/tag411.xml" Type="http://schemas.openxmlformats.org/officeDocument/2006/relationships/tags"/><Relationship Id="rId2" Target="../tags/tag412.xml" Type="http://schemas.openxmlformats.org/officeDocument/2006/relationships/tags"/><Relationship Id="rId3" Target="../tags/tag413.xml" Type="http://schemas.openxmlformats.org/officeDocument/2006/relationships/tags"/><Relationship Id="rId4" Target="../tags/tag414.xml" Type="http://schemas.openxmlformats.org/officeDocument/2006/relationships/tags"/><Relationship Id="rId5" Target="../tags/tag415.xml" Type="http://schemas.openxmlformats.org/officeDocument/2006/relationships/tags"/><Relationship Id="rId6" Target="../tags/tag416.xml" Type="http://schemas.openxmlformats.org/officeDocument/2006/relationships/tags"/><Relationship Id="rId7" Target="../slideLayouts/slideLayout10.xml" Type="http://schemas.openxmlformats.org/officeDocument/2006/relationships/slideLayout"/></Relationships>
</file>

<file path=ppt/slides/_rels/slide32.xml.rels><?xml version="1.0" encoding="UTF-8" standalone="yes"?><Relationships xmlns="http://schemas.openxmlformats.org/package/2006/relationships"><Relationship Id="rId1" Target="../tags/tag417.xml" Type="http://schemas.openxmlformats.org/officeDocument/2006/relationships/tags"/><Relationship Id="rId2" Target="../tags/tag418.xml" Type="http://schemas.openxmlformats.org/officeDocument/2006/relationships/tags"/><Relationship Id="rId3" Target="../slideLayouts/slideLayout8.xml" Type="http://schemas.openxmlformats.org/officeDocument/2006/relationships/slideLayout"/></Relationships>
</file>

<file path=ppt/slides/_rels/slide33.xml.rels><?xml version="1.0" encoding="UTF-8" standalone="yes"?><Relationships xmlns="http://schemas.openxmlformats.org/package/2006/relationships"><Relationship Id="rId1" Target="../tags/tag419.xml" Type="http://schemas.openxmlformats.org/officeDocument/2006/relationships/tags"/><Relationship Id="rId10" Target="../slideLayouts/slideLayout10.xml" Type="http://schemas.openxmlformats.org/officeDocument/2006/relationships/slideLayout"/><Relationship Id="rId11" Target="../media/image55.png" Type="http://schemas.openxmlformats.org/officeDocument/2006/relationships/image"/><Relationship Id="rId2" Target="../tags/tag420.xml" Type="http://schemas.openxmlformats.org/officeDocument/2006/relationships/tags"/><Relationship Id="rId3" Target="../tags/tag421.xml" Type="http://schemas.openxmlformats.org/officeDocument/2006/relationships/tags"/><Relationship Id="rId4" Target="../tags/tag422.xml" Type="http://schemas.openxmlformats.org/officeDocument/2006/relationships/tags"/><Relationship Id="rId5" Target="../tags/tag423.xml" Type="http://schemas.openxmlformats.org/officeDocument/2006/relationships/tags"/><Relationship Id="rId6" Target="../tags/tag424.xml" Type="http://schemas.openxmlformats.org/officeDocument/2006/relationships/tags"/><Relationship Id="rId7" Target="../tags/tag425.xml" Type="http://schemas.openxmlformats.org/officeDocument/2006/relationships/tags"/><Relationship Id="rId8" Target="../tags/tag426.xml" Type="http://schemas.openxmlformats.org/officeDocument/2006/relationships/tags"/><Relationship Id="rId9" Target="../tags/tag427.xml" Type="http://schemas.openxmlformats.org/officeDocument/2006/relationships/tags"/></Relationships>
</file>

<file path=ppt/slides/_rels/slide4.xml.rels><?xml version="1.0" encoding="UTF-8" standalone="yes"?><Relationships xmlns="http://schemas.openxmlformats.org/package/2006/relationships"><Relationship Id="rId1" Target="../tags/tag121.xml" Type="http://schemas.openxmlformats.org/officeDocument/2006/relationships/tags"/><Relationship Id="rId2" Target="../tags/tag122.xml" Type="http://schemas.openxmlformats.org/officeDocument/2006/relationships/tags"/><Relationship Id="rId3" Target="../tags/tag123.xml" Type="http://schemas.openxmlformats.org/officeDocument/2006/relationships/tags"/><Relationship Id="rId4" Target="../tags/tag124.xml" Type="http://schemas.openxmlformats.org/officeDocument/2006/relationships/tags"/><Relationship Id="rId5" Target="../tags/tag125.xml" Type="http://schemas.openxmlformats.org/officeDocument/2006/relationships/tags"/><Relationship Id="rId6" Target="../slideLayouts/slideLayout8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tags/tag126.xml" Type="http://schemas.openxmlformats.org/officeDocument/2006/relationships/tags"/><Relationship Id="rId10" Target="../slideLayouts/slideLayout2.xml" Type="http://schemas.openxmlformats.org/officeDocument/2006/relationships/slideLayout"/><Relationship Id="rId11" Target="../notesSlides/notesSlide1.xml" Type="http://schemas.openxmlformats.org/officeDocument/2006/relationships/notesSlide"/><Relationship Id="rId2" Target="../tags/tag127.xml" Type="http://schemas.openxmlformats.org/officeDocument/2006/relationships/tags"/><Relationship Id="rId3" Target="../tags/tag128.xml" Type="http://schemas.openxmlformats.org/officeDocument/2006/relationships/tags"/><Relationship Id="rId4" Target="../tags/tag129.xml" Type="http://schemas.openxmlformats.org/officeDocument/2006/relationships/tags"/><Relationship Id="rId5" Target="../tags/tag130.xml" Type="http://schemas.openxmlformats.org/officeDocument/2006/relationships/tags"/><Relationship Id="rId6" Target="../tags/tag131.xml" Type="http://schemas.openxmlformats.org/officeDocument/2006/relationships/tags"/><Relationship Id="rId7" Target="../tags/tag132.xml" Type="http://schemas.openxmlformats.org/officeDocument/2006/relationships/tags"/><Relationship Id="rId8" Target="../tags/tag133.xml" Type="http://schemas.openxmlformats.org/officeDocument/2006/relationships/tags"/><Relationship Id="rId9" Target="../tags/tag134.xml" Type="http://schemas.openxmlformats.org/officeDocument/2006/relationships/tags"/></Relationships>
</file>

<file path=ppt/slides/_rels/slide6.xml.rels><?xml version="1.0" encoding="UTF-8" standalone="yes"?><Relationships xmlns="http://schemas.openxmlformats.org/package/2006/relationships"><Relationship Id="rId1" Target="../tags/tag138.xml" Type="http://schemas.openxmlformats.org/officeDocument/2006/relationships/tags"/><Relationship Id="rId2" Target="../tags/tag139.xml" Type="http://schemas.openxmlformats.org/officeDocument/2006/relationships/tags"/><Relationship Id="rId3" Target="../tags/tag140.xml" Type="http://schemas.openxmlformats.org/officeDocument/2006/relationships/tags"/><Relationship Id="rId4" Target="../slideLayouts/slideLayout6.xml" Type="http://schemas.openxmlformats.org/officeDocument/2006/relationships/slideLayout"/><Relationship Id="rId5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tags/tag141.xml" Type="http://schemas.openxmlformats.org/officeDocument/2006/relationships/tags"/><Relationship Id="rId2" Target="../tags/tag142.xml" Type="http://schemas.openxmlformats.org/officeDocument/2006/relationships/tags"/><Relationship Id="rId3" Target="../tags/tag143.xml" Type="http://schemas.openxmlformats.org/officeDocument/2006/relationships/tags"/><Relationship Id="rId4" Target="../tags/tag144.xml" Type="http://schemas.openxmlformats.org/officeDocument/2006/relationships/tags"/><Relationship Id="rId5" Target="../tags/tag145.xml" Type="http://schemas.openxmlformats.org/officeDocument/2006/relationships/tags"/><Relationship Id="rId6" Target="../slideLayouts/slideLayout7.xml" Type="http://schemas.openxmlformats.org/officeDocument/2006/relationships/slideLayout"/></Relationships>
</file>

<file path=ppt/slides/_rels/slide8.xml.rels><?xml version="1.0" encoding="UTF-8" standalone="yes"?><Relationships xmlns="http://schemas.openxmlformats.org/package/2006/relationships"><Relationship Id="rId1" Target="../tags/tag146.xml" Type="http://schemas.openxmlformats.org/officeDocument/2006/relationships/tags"/><Relationship Id="rId10" Target="../tags/tag155.xml" Type="http://schemas.openxmlformats.org/officeDocument/2006/relationships/tags"/><Relationship Id="rId11" Target="../tags/tag156.xml" Type="http://schemas.openxmlformats.org/officeDocument/2006/relationships/tags"/><Relationship Id="rId12" Target="../tags/tag157.xml" Type="http://schemas.openxmlformats.org/officeDocument/2006/relationships/tags"/><Relationship Id="rId13" Target="../tags/tag158.xml" Type="http://schemas.openxmlformats.org/officeDocument/2006/relationships/tags"/><Relationship Id="rId14" Target="../tags/tag159.xml" Type="http://schemas.openxmlformats.org/officeDocument/2006/relationships/tags"/><Relationship Id="rId15" Target="../tags/tag160.xml" Type="http://schemas.openxmlformats.org/officeDocument/2006/relationships/tags"/><Relationship Id="rId16" Target="../tags/tag161.xml" Type="http://schemas.openxmlformats.org/officeDocument/2006/relationships/tags"/><Relationship Id="rId17" Target="../tags/tag162.xml" Type="http://schemas.openxmlformats.org/officeDocument/2006/relationships/tags"/><Relationship Id="rId18" Target="../tags/tag163.xml" Type="http://schemas.openxmlformats.org/officeDocument/2006/relationships/tags"/><Relationship Id="rId19" Target="../tags/tag164.xml" Type="http://schemas.openxmlformats.org/officeDocument/2006/relationships/tags"/><Relationship Id="rId2" Target="../tags/tag147.xml" Type="http://schemas.openxmlformats.org/officeDocument/2006/relationships/tags"/><Relationship Id="rId20" Target="../tags/tag165.xml" Type="http://schemas.openxmlformats.org/officeDocument/2006/relationships/tags"/><Relationship Id="rId21" Target="../tags/tag166.xml" Type="http://schemas.openxmlformats.org/officeDocument/2006/relationships/tags"/><Relationship Id="rId22" Target="../tags/tag167.xml" Type="http://schemas.openxmlformats.org/officeDocument/2006/relationships/tags"/><Relationship Id="rId23" Target="../tags/tag168.xml" Type="http://schemas.openxmlformats.org/officeDocument/2006/relationships/tags"/><Relationship Id="rId24" Target="../slideLayouts/slideLayout3.xml" Type="http://schemas.openxmlformats.org/officeDocument/2006/relationships/slideLayout"/><Relationship Id="rId3" Target="../tags/tag148.xml" Type="http://schemas.openxmlformats.org/officeDocument/2006/relationships/tags"/><Relationship Id="rId4" Target="../tags/tag149.xml" Type="http://schemas.openxmlformats.org/officeDocument/2006/relationships/tags"/><Relationship Id="rId5" Target="../tags/tag150.xml" Type="http://schemas.openxmlformats.org/officeDocument/2006/relationships/tags"/><Relationship Id="rId6" Target="../tags/tag151.xml" Type="http://schemas.openxmlformats.org/officeDocument/2006/relationships/tags"/><Relationship Id="rId7" Target="../tags/tag152.xml" Type="http://schemas.openxmlformats.org/officeDocument/2006/relationships/tags"/><Relationship Id="rId8" Target="../tags/tag153.xml" Type="http://schemas.openxmlformats.org/officeDocument/2006/relationships/tags"/><Relationship Id="rId9" Target="../tags/tag154.xml" Type="http://schemas.openxmlformats.org/officeDocument/2006/relationships/tags"/></Relationships>
</file>

<file path=ppt/slides/_rels/slide9.xml.rels><?xml version="1.0" encoding="UTF-8" standalone="yes"?><Relationships xmlns="http://schemas.openxmlformats.org/package/2006/relationships"><Relationship Id="rId1" Target="../tags/tag169.xml" Type="http://schemas.openxmlformats.org/officeDocument/2006/relationships/tags"/><Relationship Id="rId10" Target="../tags/tag178.xml" Type="http://schemas.openxmlformats.org/officeDocument/2006/relationships/tags"/><Relationship Id="rId11" Target="../tags/tag179.xml" Type="http://schemas.openxmlformats.org/officeDocument/2006/relationships/tags"/><Relationship Id="rId12" Target="../tags/tag180.xml" Type="http://schemas.openxmlformats.org/officeDocument/2006/relationships/tags"/><Relationship Id="rId13" Target="../tags/tag181.xml" Type="http://schemas.openxmlformats.org/officeDocument/2006/relationships/tags"/><Relationship Id="rId14" Target="../tags/tag182.xml" Type="http://schemas.openxmlformats.org/officeDocument/2006/relationships/tags"/><Relationship Id="rId15" Target="../slideLayouts/slideLayout3.xml" Type="http://schemas.openxmlformats.org/officeDocument/2006/relationships/slideLayout"/><Relationship Id="rId16" Target="../media/image17.jpeg" Type="http://schemas.openxmlformats.org/officeDocument/2006/relationships/image"/><Relationship Id="rId17" Target="../media/image18.jpeg" Type="http://schemas.openxmlformats.org/officeDocument/2006/relationships/image"/><Relationship Id="rId18" Target="../media/image19.jpeg" Type="http://schemas.openxmlformats.org/officeDocument/2006/relationships/image"/><Relationship Id="rId19" Target="../media/image20.jpeg" Type="http://schemas.openxmlformats.org/officeDocument/2006/relationships/image"/><Relationship Id="rId2" Target="../tags/tag170.xml" Type="http://schemas.openxmlformats.org/officeDocument/2006/relationships/tags"/><Relationship Id="rId20" Target="../media/image21.jpeg" Type="http://schemas.openxmlformats.org/officeDocument/2006/relationships/image"/><Relationship Id="rId21" Target="../media/image22.jpeg" Type="http://schemas.openxmlformats.org/officeDocument/2006/relationships/image"/><Relationship Id="rId3" Target="../tags/tag171.xml" Type="http://schemas.openxmlformats.org/officeDocument/2006/relationships/tags"/><Relationship Id="rId4" Target="../tags/tag172.xml" Type="http://schemas.openxmlformats.org/officeDocument/2006/relationships/tags"/><Relationship Id="rId5" Target="../tags/tag173.xml" Type="http://schemas.openxmlformats.org/officeDocument/2006/relationships/tags"/><Relationship Id="rId6" Target="../tags/tag174.xml" Type="http://schemas.openxmlformats.org/officeDocument/2006/relationships/tags"/><Relationship Id="rId7" Target="../tags/tag175.xml" Type="http://schemas.openxmlformats.org/officeDocument/2006/relationships/tags"/><Relationship Id="rId8" Target="../tags/tag176.xml" Type="http://schemas.openxmlformats.org/officeDocument/2006/relationships/tags"/><Relationship Id="rId9" Target="../tags/tag177.xml" Type="http://schemas.openxmlformats.org/officeDocument/2006/relationships/tags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blipFill dpi="0" rotWithShape="1">
          <a:blip r:embed="rId9">
            <a:alphaModFix amt="50000"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20E41144-7709-304D-6B23-25AF43F1EE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79" y="488068"/>
            <a:ext cx="9239704" cy="40091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E875F2F-F519-4DF4-1BCE-DA1EE677368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2786932"/>
            <a:ext cx="12192000" cy="407106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7F51EAC-2BDF-7AE7-9B30-DFDF985123C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59229" y="337457"/>
            <a:ext cx="11451771" cy="6520543"/>
          </a:xfrm>
          <a:prstGeom prst="rect">
            <a:avLst/>
          </a:prstGeom>
          <a:noFill/>
          <a:ln w="28575">
            <a:solidFill>
              <a:srgbClr val="B57E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altLang="en-US" lang="zh-CN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E5327D4-70A7-5EC0-2B2D-CE2F3BDCCE5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315940" y="2198321"/>
            <a:ext cx="2236510" cy="1323439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8000">
                <a:latin charset="-122" panose="02010609060101010101" pitchFamily="49" typeface="黑体"/>
                <a:ea charset="-122" panose="02010609060101010101" pitchFamily="49" typeface="黑体"/>
              </a:rPr>
              <a:t>中国</a:t>
            </a:r>
            <a:endParaRPr altLang="en-US" b="1" dirty="0" lang="zh-CN" sz="7200"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E16A1D2-CA7C-706E-FE1C-C8403CD877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57161" y="3444891"/>
            <a:ext cx="1331595" cy="66548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B3B32F1C-3E81-4930-896A-BDC32297B9F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359273" y="2062083"/>
            <a:ext cx="2441694" cy="144655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8800">
                <a:latin charset="-122" panose="02010609060101010101" pitchFamily="49" typeface="黑体"/>
                <a:ea charset="-122" panose="02010609060101010101" pitchFamily="49" typeface="黑体"/>
              </a:rPr>
              <a:t>建筑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BC6F13-449F-C80A-25B5-1A4AB44291F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08644" y="2123638"/>
            <a:ext cx="3262432" cy="1323439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8000">
                <a:latin charset="-122" panose="02010609060101010101" pitchFamily="49" typeface="黑体"/>
                <a:ea charset="-122" panose="02010609060101010101" pitchFamily="49" typeface="黑体"/>
              </a:rPr>
              <a:t>的特征</a:t>
            </a:r>
          </a:p>
        </p:txBody>
      </p:sp>
    </p:spTree>
    <p:extLst>
      <p:ext uri="{BB962C8B-B14F-4D97-AF65-F5344CB8AC3E}">
        <p14:creationId xmlns:p14="http://schemas.microsoft.com/office/powerpoint/2010/main" val="287913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1632632" y="403542"/>
            <a:ext cx="6261100" cy="64516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zh-CN" b="1" baseline="0" cap="none" dirty="0" i="0" kern="1200" kumimoji="0" lang="en-US" normalizeH="0" spc="0" strike="noStrike" sz="3600" u="none">
                <a:solidFill>
                  <a:srgbClr val="C00000"/>
                </a:solidFill>
                <a:effectLst/>
                <a:latin charset="-122" panose="02010609060101010101" pitchFamily="49" typeface="黑体"/>
                <a:ea charset="-122" panose="02010609060101010101" pitchFamily="49" typeface="黑体"/>
              </a:rPr>
              <a:t>【</a:t>
            </a:r>
            <a:r>
              <a:rPr altLang="zh-CN" b="1" baseline="0" cap="none" dirty="0" err="1" i="0" kern="1200" kumimoji="0" lang="en-US" normalizeH="0" spc="0" strike="noStrike" sz="3600" u="none">
                <a:solidFill>
                  <a:srgbClr val="C00000"/>
                </a:solidFill>
                <a:effectLst/>
                <a:latin charset="-122" panose="02010609060101010101" pitchFamily="49" typeface="黑体"/>
                <a:ea charset="-122" panose="02010609060101010101" pitchFamily="49" typeface="黑体"/>
              </a:rPr>
              <a:t>任务一】梳理文本内容</a:t>
            </a:r>
            <a:endParaRPr altLang="zh-CN" b="1" baseline="0" cap="none" dirty="0" i="0" kern="1200" kumimoji="0" lang="en-US" normalizeH="0" spc="0" strike="noStrike" sz="3600" u="none">
              <a:solidFill>
                <a:srgbClr val="C00000"/>
              </a:solidFill>
              <a:effectLst/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632632" y="1228725"/>
            <a:ext cx="7471228" cy="52197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阅读第一部分，中国的建筑体系有什么特点？</a:t>
            </a: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388484" y="1847533"/>
            <a:ext cx="8518525" cy="243060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 defTabSz="914400" eaLnBrk="0" fontAlgn="base" hangingPunct="0" indent="0" latinLnBrk="0" lvl="0" marL="0" marR="0" rtl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0" panose="02020603050405020304" pitchFamily="18" typeface="Times New Roman"/>
                <a:ea charset="-122" panose="02010609060101010101" typeface="楷体"/>
                <a:cs charset="0" panose="02020603050405020304" pitchFamily="18" typeface="Times New Roman"/>
                <a:sym charset="2" panose="05000000000000000000" pitchFamily="2" typeface="Wingdings"/>
              </a:rPr>
              <a:t>       </a:t>
            </a:r>
            <a:r>
              <a:rPr altLang="en-US" b="1" baseline="0" cap="none" dirty="0" i="0" kern="1200" kumimoji="0" lang="zh-CN" noProof="0" normalizeH="0" spc="0" strike="noStrike" sz="24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考古学家所发掘的殷代遗址证明，至迟在公元前</a:t>
            </a:r>
            <a:r>
              <a:rPr altLang="zh-CN" b="1" baseline="0" cap="none" dirty="0" i="0" kern="1200" kumimoji="0" lang="en-US" noProof="0" normalizeH="0" spc="0" strike="noStrike" sz="24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15</a:t>
            </a:r>
            <a:r>
              <a:rPr altLang="en-US" b="1" baseline="0" cap="none" dirty="0" i="0" kern="1200" kumimoji="0" lang="zh-CN" noProof="0" normalizeH="0" spc="0" strike="noStrike" sz="24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世纪，这个独特的体系已经基本上形成了。它的基本特征一直保留到了最近代。三千五百年来，中国世世代代的劳动人民发展了这个体系的特长，不断地在技术上和艺术上把它提高，达到了高度水平，取得了辉煌成就。</a:t>
            </a:r>
            <a:endParaRPr altLang="zh-CN" b="1" baseline="0" cap="none" dirty="0" i="0" kern="1200" kumimoji="0" lang="en-US" noProof="0" normalizeH="0" spc="0" strike="noStrike" sz="2800" u="none">
              <a:ln>
                <a:noFill/>
              </a:ln>
              <a:solidFill>
                <a:schemeClr val="dk1"/>
              </a:solidFill>
              <a:effectLst/>
              <a:uLnTx/>
              <a:uFillTx/>
              <a:latin charset="-122" panose="02010609060101010101" pitchFamily="49" typeface="黑体"/>
              <a:ea charset="-122" panose="02010609060101010101" pitchFamily="49" typeface="黑体"/>
              <a:cs charset="-122" panose="00020600040101010101" pitchFamily="18" typeface="阿里巴巴普惠体"/>
              <a:sym charset="2" panose="05000000000000000000" pitchFamily="2" typeface="Wingdings"/>
            </a:endParaRPr>
          </a:p>
        </p:txBody>
      </p:sp>
      <p:grpSp>
        <p:nvGrpSpPr>
          <p:cNvPr id="34" name="组合 33"/>
          <p:cNvGrpSpPr/>
          <p:nvPr>
            <p:custDataLst>
              <p:tags r:id="rId4"/>
            </p:custDataLst>
          </p:nvPr>
        </p:nvGrpSpPr>
        <p:grpSpPr>
          <a:xfrm>
            <a:off x="9103859" y="2069783"/>
            <a:ext cx="2616200" cy="523875"/>
            <a:chOff x="2694228" y="3756125"/>
            <a:chExt cx="2477012" cy="510111"/>
          </a:xfrm>
          <a:noFill/>
        </p:grpSpPr>
        <p:sp>
          <p:nvSpPr>
            <p:cNvPr id="36" name="右箭头 52"/>
            <p:cNvSpPr/>
            <p:nvPr>
              <p:custDataLst>
                <p:tags r:id="rId12"/>
              </p:custDataLst>
            </p:nvPr>
          </p:nvSpPr>
          <p:spPr>
            <a:xfrm>
              <a:off x="2694228" y="3918433"/>
              <a:ext cx="290086" cy="185495"/>
            </a:xfrm>
            <a:prstGeom prst="rightArrow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fontAlgn="base" hangingPunct="0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altLang="en-US" b="0" baseline="0" cap="none" i="0" kern="1200" kumimoji="0" lang="zh-CN" noProof="0" normalizeH="0" spc="0" strike="noStrike" sz="1800" u="none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13"/>
              </p:custDataLst>
            </p:nvPr>
          </p:nvSpPr>
          <p:spPr>
            <a:xfrm>
              <a:off x="3202256" y="3756125"/>
              <a:ext cx="1968984" cy="510111"/>
            </a:xfrm>
            <a:prstGeom prst="rect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914400" eaLnBrk="0" fontAlgn="base" hangingPunct="0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en-US" b="1" baseline="0" cap="none" dirty="0" i="0" kern="1200" kumimoji="0" lang="zh-CN" noProof="0" normalizeH="0" spc="0" strike="noStrike" sz="2800" u="none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charset="-122" panose="02010609060101010101" pitchFamily="49" typeface="黑体"/>
                  <a:ea charset="-122" panose="02010609060101010101" pitchFamily="49" typeface="黑体"/>
                </a:rPr>
                <a:t>成型较早</a:t>
              </a:r>
              <a:endParaRPr altLang="zh-CN" b="1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0" panose="02020603050405020304" pitchFamily="18" typeface="Times New Roman"/>
                <a:sym charset="2" panose="05000000000000000000" pitchFamily="2" typeface="Wingdings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5"/>
            </p:custDataLst>
          </p:nvPr>
        </p:nvGrpSpPr>
        <p:grpSpPr>
          <a:xfrm>
            <a:off x="9103859" y="4066858"/>
            <a:ext cx="2616200" cy="523875"/>
            <a:chOff x="2694228" y="3756125"/>
            <a:chExt cx="2477012" cy="510111"/>
          </a:xfrm>
          <a:noFill/>
        </p:grpSpPr>
        <p:sp>
          <p:nvSpPr>
            <p:cNvPr id="43" name="右箭头 52"/>
            <p:cNvSpPr/>
            <p:nvPr>
              <p:custDataLst>
                <p:tags r:id="rId10"/>
              </p:custDataLst>
            </p:nvPr>
          </p:nvSpPr>
          <p:spPr>
            <a:xfrm>
              <a:off x="2694228" y="3918433"/>
              <a:ext cx="290086" cy="185495"/>
            </a:xfrm>
            <a:prstGeom prst="rightArrow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fontAlgn="base" hangingPunct="0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altLang="en-US" b="0" baseline="0" cap="none" i="0" kern="1200" kumimoji="0" lang="zh-CN" noProof="0" normalizeH="0" spc="0" strike="noStrike" sz="1800" u="none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11"/>
              </p:custDataLst>
            </p:nvPr>
          </p:nvSpPr>
          <p:spPr>
            <a:xfrm>
              <a:off x="3202256" y="3756125"/>
              <a:ext cx="1968984" cy="510111"/>
            </a:xfrm>
            <a:prstGeom prst="rect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914400" eaLnBrk="0" fontAlgn="base" hangingPunct="0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en-US" b="1" baseline="0" cap="none" dirty="0" i="0" kern="1200" kumimoji="0" lang="zh-CN" noProof="0" normalizeH="0" spc="0" strike="noStrike" sz="2800" u="none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charset="-122" panose="02010609060101010101" pitchFamily="49" typeface="黑体"/>
                  <a:ea charset="-122" panose="02010609060101010101" pitchFamily="49" typeface="黑体"/>
                </a:rPr>
                <a:t>创新发展</a:t>
              </a:r>
              <a:endParaRPr altLang="zh-CN" b="1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0" panose="02020603050405020304" pitchFamily="18" typeface="Times New Roman"/>
                <a:sym charset="2" panose="05000000000000000000" pitchFamily="2" typeface="Wingdings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6"/>
            </p:custDataLst>
          </p:nvPr>
        </p:nvGrpSpPr>
        <p:grpSpPr>
          <a:xfrm>
            <a:off x="9103859" y="2985770"/>
            <a:ext cx="2616200" cy="522288"/>
            <a:chOff x="2694228" y="3756125"/>
            <a:chExt cx="2477012" cy="510111"/>
          </a:xfrm>
          <a:noFill/>
        </p:grpSpPr>
        <p:sp>
          <p:nvSpPr>
            <p:cNvPr id="21" name="右箭头 52"/>
            <p:cNvSpPr/>
            <p:nvPr>
              <p:custDataLst>
                <p:tags r:id="rId8"/>
              </p:custDataLst>
            </p:nvPr>
          </p:nvSpPr>
          <p:spPr>
            <a:xfrm>
              <a:off x="2694228" y="3917376"/>
              <a:ext cx="290086" cy="187610"/>
            </a:xfrm>
            <a:prstGeom prst="rightArrow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fontAlgn="base" hangingPunct="0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altLang="en-US" b="0" baseline="0" cap="none" i="0" kern="1200" kumimoji="0" lang="zh-CN" noProof="0" normalizeH="0" spc="0" strike="noStrike" sz="1800" u="none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矩形 21"/>
            <p:cNvSpPr/>
            <p:nvPr>
              <p:custDataLst>
                <p:tags r:id="rId9"/>
              </p:custDataLst>
            </p:nvPr>
          </p:nvSpPr>
          <p:spPr>
            <a:xfrm>
              <a:off x="3202256" y="3756125"/>
              <a:ext cx="1968984" cy="510111"/>
            </a:xfrm>
            <a:prstGeom prst="rect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defTabSz="914400" eaLnBrk="0" fontAlgn="base" hangingPunct="0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en-US" b="1" baseline="0" cap="none" dirty="0" i="0" kern="1200" kumimoji="0" lang="zh-CN" noProof="0" normalizeH="0" spc="0" strike="noStrike" sz="2800" u="none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charset="-122" panose="02010609060101010101" pitchFamily="49" typeface="黑体"/>
                  <a:ea charset="-122" panose="02010609060101010101" pitchFamily="49" typeface="黑体"/>
                  <a:sym charset="2" panose="05000000000000000000" pitchFamily="2" typeface="Wingdings"/>
                </a:rPr>
                <a:t>世代相承</a:t>
              </a:r>
              <a:endParaRPr altLang="zh-CN" b="1" baseline="0" cap="none" dirty="0" i="0" kern="1200" kumimoji="0" lang="en-US" noProof="0" normalizeH="0" spc="0" strike="noStrike" sz="2800" u="none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0" panose="02020603050405020304" pitchFamily="18" typeface="Times New Roman"/>
                <a:sym charset="2" panose="05000000000000000000" pitchFamily="2" typeface="Wingdings"/>
              </a:endParaRPr>
            </a:p>
          </p:txBody>
        </p:sp>
      </p:grp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696686" y="4763910"/>
            <a:ext cx="8407173" cy="1634102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914400" eaLnBrk="0" fontAlgn="base" hangingPunct="0" indent="0" latinLnBrk="0" lvl="0" marL="0" marR="0" rtl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charset="-122" panose="02010609060101010101" pitchFamily="49" typeface="楷体"/>
                <a:ea charset="-122" panose="02010609060101010101" pitchFamily="49" typeface="楷体"/>
                <a:cs charset="0" panose="02020603050405020304" pitchFamily="18" typeface="Times New Roman"/>
                <a:sym charset="2" panose="05000000000000000000" pitchFamily="2" typeface="Wingdings"/>
              </a:rPr>
              <a:t>明确：</a:t>
            </a: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楷体"/>
                <a:ea charset="-122" panose="02010609060101010101" pitchFamily="49" typeface="楷体"/>
                <a:cs charset="0" panose="02020603050405020304" pitchFamily="18" typeface="Times New Roman"/>
                <a:sym charset="2" panose="05000000000000000000" pitchFamily="2" typeface="Wingdings"/>
              </a:rPr>
              <a:t>从空间（地域，</a:t>
            </a:r>
            <a:r>
              <a:rPr altLang="en-US" b="0" baseline="0" cap="none" dirty="0" i="0" kern="1200" kumimoji="0" lang="zh-CN" noProof="0" normalizeH="0" spc="100" strike="noStrike" sz="2800" u="none">
                <a:ln w="3175">
                  <a:noFill/>
                  <a:prstDash val="dash"/>
                </a:ln>
                <a:solidFill>
                  <a:srgbClr val="FF0000"/>
                </a:solidFill>
                <a:effectLst/>
                <a:uLnTx/>
                <a:uFillTx/>
                <a:latin charset="-122" panose="02010609060101010101" pitchFamily="49" typeface="楷体"/>
                <a:ea charset="-122" panose="02010609060101010101" pitchFamily="49" typeface="楷体"/>
                <a:cs charset="-122" panose="020B0503020204020204" typeface="微软雅黑"/>
              </a:rPr>
              <a:t>分布广大</a:t>
            </a: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楷体"/>
                <a:ea charset="-122" panose="02010609060101010101" pitchFamily="49" typeface="楷体"/>
                <a:cs charset="0" panose="02020603050405020304" pitchFamily="18" typeface="Times New Roman"/>
                <a:sym charset="2" panose="05000000000000000000" pitchFamily="2" typeface="Wingdings"/>
              </a:rPr>
              <a:t>）</a:t>
            </a:r>
            <a:endParaRPr altLang="zh-CN" b="1" baseline="0" cap="none" dirty="0" i="0" kern="1200" kumimoji="0" lang="en-US" noProof="0" normalizeH="0" spc="0" strike="noStrike" sz="2800" u="none">
              <a:ln>
                <a:noFill/>
              </a:ln>
              <a:solidFill>
                <a:schemeClr val="dk1"/>
              </a:solidFill>
              <a:effectLst/>
              <a:uLnTx/>
              <a:uFillTx/>
              <a:latin charset="-122" panose="02010609060101010101" pitchFamily="49" typeface="楷体"/>
              <a:ea charset="-122" panose="02010609060101010101" pitchFamily="49" typeface="楷体"/>
              <a:cs charset="0" panose="02020603050405020304" pitchFamily="18" typeface="Times New Roman"/>
              <a:sym charset="2" panose="05000000000000000000" pitchFamily="2" typeface="Wingdings"/>
            </a:endParaRPr>
          </a:p>
          <a:p>
            <a:pPr algn="l" defTabSz="914400" eaLnBrk="0" fontAlgn="base" hangingPunct="0" indent="0" latinLnBrk="0" lvl="0" marL="0" marR="0" rtl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楷体"/>
                <a:ea charset="-122" panose="02010609060101010101" pitchFamily="49" typeface="楷体"/>
                <a:cs charset="0" panose="02020603050405020304" pitchFamily="18" typeface="Times New Roman"/>
                <a:sym charset="2" panose="05000000000000000000" pitchFamily="2" typeface="Wingdings"/>
              </a:rPr>
              <a:t>      从时间（历史，</a:t>
            </a:r>
            <a:r>
              <a:rPr altLang="en-US" b="0" baseline="0" cap="none" dirty="0" i="0" kern="1200" kumimoji="0" lang="zh-CN" noProof="0" normalizeH="0" spc="100" strike="noStrike" sz="2800" u="none">
                <a:ln w="3175">
                  <a:noFill/>
                  <a:prstDash val="dash"/>
                </a:ln>
                <a:solidFill>
                  <a:srgbClr val="FF0000"/>
                </a:solidFill>
                <a:effectLst/>
                <a:uLnTx/>
                <a:uFillTx/>
                <a:latin charset="-122" panose="02010609060101010101" pitchFamily="49" typeface="楷体"/>
                <a:ea charset="-122" panose="02010609060101010101" pitchFamily="49" typeface="楷体"/>
                <a:cs charset="-122" panose="020B0503020204020204" typeface="微软雅黑"/>
              </a:rPr>
              <a:t>历史悠久</a:t>
            </a: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楷体"/>
                <a:ea charset="-122" panose="02010609060101010101" pitchFamily="49" typeface="楷体"/>
                <a:cs charset="0" panose="02020603050405020304" pitchFamily="18" typeface="Times New Roman"/>
                <a:sym charset="2" panose="05000000000000000000" pitchFamily="2" typeface="Wingdings"/>
              </a:rPr>
              <a:t>）</a:t>
            </a:r>
            <a:endParaRPr altLang="zh-CN" b="1" baseline="0" cap="none" dirty="0" i="0" kern="1200" kumimoji="0" lang="en-US" noProof="0" normalizeH="0" spc="0" strike="noStrike" sz="2800" u="none">
              <a:ln>
                <a:noFill/>
              </a:ln>
              <a:solidFill>
                <a:schemeClr val="dk1"/>
              </a:solidFill>
              <a:effectLst/>
              <a:uLnTx/>
              <a:uFillTx/>
              <a:latin charset="-122" panose="02010609060101010101" pitchFamily="49" typeface="楷体"/>
              <a:ea charset="-122" panose="02010609060101010101" pitchFamily="49" typeface="楷体"/>
              <a:cs charset="0" panose="02020603050405020304" pitchFamily="18" typeface="Times New Roman"/>
              <a:sym charset="2" panose="05000000000000000000" pitchFamily="2" typeface="Wingdings"/>
            </a:endParaRPr>
          </a:p>
          <a:p>
            <a:pPr algn="l" defTabSz="914400" eaLnBrk="0" fontAlgn="base" hangingPunct="0" indent="0" latinLnBrk="0" lvl="0" marL="0" marR="0" rtl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楷体"/>
                <a:ea charset="-122" panose="02010609060101010101" pitchFamily="49" typeface="楷体"/>
                <a:cs charset="0" panose="02020603050405020304" pitchFamily="18" typeface="Times New Roman"/>
                <a:sym charset="2" panose="05000000000000000000" pitchFamily="2" typeface="Wingdings"/>
              </a:rPr>
              <a:t>两个角度概述了中国传统建筑体系的形成和特点。</a:t>
            </a:r>
            <a:endParaRPr altLang="zh-CN" b="1" baseline="0" cap="none" dirty="0" i="0" kern="1200" kumimoji="0" lang="en-US" noProof="0" normalizeH="0" spc="0" strike="noStrike" sz="2800" u="none">
              <a:ln>
                <a:noFill/>
              </a:ln>
              <a:solidFill>
                <a:schemeClr val="dk1"/>
              </a:solidFill>
              <a:effectLst/>
              <a:uLnTx/>
              <a:uFillTx/>
              <a:latin charset="-122" panose="02010609060101010101" pitchFamily="49" typeface="楷体"/>
              <a:ea charset="-122" panose="02010609060101010101" pitchFamily="49" typeface="楷体"/>
              <a:cs charset="0" panose="02020603050405020304" pitchFamily="18" typeface="Times New Roman"/>
              <a:sym charset="2" panose="05000000000000000000" pitchFamily="2" typeface="Wingding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 nodeType="clickPar">
                      <p:stCondLst>
                        <p:cond delay="indefinite"/>
                      </p:stCondLst>
                      <p:childTnLst>
                        <p:par>
                          <p:cTn fill="hold" id="2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5081C497-8EEF-DF59-9084-D7A304C1A24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84272" y="920929"/>
            <a:ext cx="4103914" cy="1206488"/>
            <a:chOff x="2797629" y="1578877"/>
            <a:chExt cx="4103914" cy="1206488"/>
          </a:xfrm>
        </p:grpSpPr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F637A3AB-FD0B-778C-D022-290A7D9B6AAB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6" name="缺角矩形 5">
              <a:extLst>
                <a:ext uri="{FF2B5EF4-FFF2-40B4-BE49-F238E27FC236}">
                  <a16:creationId xmlns:a16="http://schemas.microsoft.com/office/drawing/2014/main" id="{304469B6-9759-B799-0B4E-706BC4A7EB48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26628" name="矩形 5"/>
          <p:cNvSpPr/>
          <p:nvPr>
            <p:custDataLst>
              <p:tags r:id="rId2"/>
            </p:custDataLst>
          </p:nvPr>
        </p:nvSpPr>
        <p:spPr>
          <a:xfrm>
            <a:off x="4796649" y="762233"/>
            <a:ext cx="6982691" cy="128400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defTabSz="914400" eaLnBrk="0" fontAlgn="base" hangingPunct="0" indent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1pPr>
            <a:lvl2pPr algn="l" defTabSz="914400" eaLnBrk="0" fontAlgn="base" hangingPunct="0" indent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2pPr>
            <a:lvl3pPr algn="l" defTabSz="914400" eaLnBrk="0" fontAlgn="base" hangingPunct="0" indent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3pPr>
            <a:lvl4pPr algn="l" defTabSz="914400" eaLnBrk="0" fontAlgn="base" hangingPunct="0" indent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4pPr>
            <a:lvl5pPr algn="l" defTabSz="914400" eaLnBrk="0" fontAlgn="base" hangingPunct="0" indent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5pPr>
          </a:lstStyle>
          <a:p>
            <a:pPr indent="107950" lvl="0" marL="0">
              <a:lnSpc>
                <a:spcPct val="150000"/>
              </a:lnSpc>
              <a:spcAft>
                <a:spcPts val="2400"/>
              </a:spcAft>
            </a:pPr>
            <a:r>
              <a:rPr altLang="en-US" b="1" dirty="0" lang="zh-CN" sz="2800"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阅读</a:t>
            </a:r>
            <a:r>
              <a:rPr altLang="zh-CN" b="1" dirty="0" lang="en-US" sz="2800"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3—13</a:t>
            </a:r>
            <a:r>
              <a:rPr altLang="en-US" b="1" dirty="0" lang="zh-CN" sz="2800"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段：</a:t>
            </a:r>
            <a:r>
              <a:rPr altLang="zh-CN" b="1" dirty="0" lang="en-US" sz="2800">
                <a:latin charset="-122" panose="02010609060101010101" pitchFamily="49" typeface="黑体"/>
                <a:ea charset="-122" panose="02010609060101010101" pitchFamily="49" typeface="黑体"/>
              </a:rPr>
              <a:t>【</a:t>
            </a:r>
            <a:r>
              <a:rPr altLang="en-US" b="1" dirty="0" lang="zh-CN" sz="2800">
                <a:latin charset="-122" panose="02010609060101010101" pitchFamily="49" typeface="黑体"/>
                <a:ea charset="-122" panose="02010609060101010101" pitchFamily="49" typeface="黑体"/>
              </a:rPr>
              <a:t>任务一</a:t>
            </a:r>
            <a:r>
              <a:rPr altLang="zh-CN" b="1" dirty="0" lang="en-US" sz="2800">
                <a:latin charset="-122" panose="02010609060101010101" pitchFamily="49" typeface="黑体"/>
                <a:ea charset="-122" panose="02010609060101010101" pitchFamily="49" typeface="黑体"/>
              </a:rPr>
              <a:t>】</a:t>
            </a:r>
            <a:r>
              <a:rPr b="1" dirty="0" sz="2800">
                <a:latin charset="-122" panose="02010609060101010101" pitchFamily="49" typeface="黑体"/>
                <a:ea charset="-122" panose="02010609060101010101" pitchFamily="49" typeface="黑体"/>
              </a:rPr>
              <a:t>概括中国建筑的九大特征，</a:t>
            </a:r>
            <a:r>
              <a:rPr altLang="en-US" b="1" dirty="0" lang="zh-CN" sz="2800">
                <a:latin charset="-122" panose="02010609060101010101" pitchFamily="49" typeface="黑体"/>
                <a:ea charset="-122" panose="02010609060101010101" pitchFamily="49" typeface="黑体"/>
              </a:rPr>
              <a:t>简要分析每处使用的说明方法。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DDE21B-33D4-77DE-3373-1F06E819099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53591" y="1025107"/>
            <a:ext cx="3365273" cy="793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eaLnBrk="1" fontAlgn="auto" hangingPunct="1" indent="107950" latinLnBrk="0" lvl="0" marL="0" marR="0" rtl="0">
              <a:lnSpc>
                <a:spcPct val="15000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3600" u="none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分析第二部分：</a:t>
            </a:r>
            <a:endParaRPr altLang="zh-CN" b="1" baseline="0" cap="none" dirty="0" i="0" kern="1200" kumimoji="0" lang="en-US" noProof="0" normalizeH="0" spc="0" strike="noStrike" sz="3600" u="none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/>
              <a:uLnTx/>
              <a:uFillTx/>
              <a:latin charset="-122" panose="02010609060101010101" pitchFamily="49" typeface="黑体"/>
              <a:ea charset="-122" panose="02010609060101010101" pitchFamily="49" typeface="黑体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B985CFB-65FF-2B03-CE01-CB429C61862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049099" y="418885"/>
            <a:ext cx="8213000" cy="958438"/>
            <a:chOff x="2797629" y="1578877"/>
            <a:chExt cx="4103914" cy="1206488"/>
          </a:xfrm>
        </p:grpSpPr>
        <p:sp>
          <p:nvSpPr>
            <p:cNvPr id="4" name="缺角矩形 3">
              <a:extLst>
                <a:ext uri="{FF2B5EF4-FFF2-40B4-BE49-F238E27FC236}">
                  <a16:creationId xmlns:a16="http://schemas.microsoft.com/office/drawing/2014/main" id="{BA623022-6508-9D98-82AE-1D165BDEF542}"/>
                </a:ext>
              </a:extLst>
            </p:cNvPr>
            <p:cNvSpPr/>
            <p:nvPr>
              <p:custDataLst>
                <p:tags r:id="rId40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4AE81CB5-13DC-E228-4B66-5D5E02EEA5F5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37" name="文本框 36"/>
          <p:cNvSpPr txBox="1"/>
          <p:nvPr>
            <p:custDataLst>
              <p:tags r:id="rId2"/>
            </p:custDataLst>
          </p:nvPr>
        </p:nvSpPr>
        <p:spPr>
          <a:xfrm>
            <a:off x="2310765" y="647436"/>
            <a:ext cx="7845523" cy="52197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l"/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uLnTx/>
                <a:uFillTx/>
                <a:latin charset="-122" panose="02010609060101010101" typeface="黑体"/>
                <a:ea charset="-122" panose="02010609060101010101" typeface="黑体"/>
              </a:rPr>
              <a:t>任务一：用简洁的语言概括中国建筑的九大特征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3787910" y="3895892"/>
            <a:ext cx="5428797" cy="2962108"/>
          </a:xfrm>
          <a:prstGeom prst="rect">
            <a:avLst/>
          </a:prstGeom>
        </p:spPr>
      </p:pic>
      <p:grpSp>
        <p:nvGrpSpPr>
          <p:cNvPr id="17" name="组合 16"/>
          <p:cNvGrpSpPr/>
          <p:nvPr>
            <p:custDataLst>
              <p:tags r:id="rId4"/>
            </p:custDataLst>
          </p:nvPr>
        </p:nvGrpSpPr>
        <p:grpSpPr>
          <a:xfrm>
            <a:off x="302260" y="1859280"/>
            <a:ext cx="703580" cy="703580"/>
            <a:chOff x="2963" y="3094"/>
            <a:chExt cx="1108" cy="1108"/>
          </a:xfrm>
        </p:grpSpPr>
        <p:sp>
          <p:nvSpPr>
            <p:cNvPr id="18" name="菱形 17"/>
            <p:cNvSpPr/>
            <p:nvPr>
              <p:custDataLst>
                <p:tags r:id="rId38"/>
              </p:custDataLst>
            </p:nvPr>
          </p:nvSpPr>
          <p:spPr>
            <a:xfrm>
              <a:off x="3105" y="3234"/>
              <a:ext cx="825" cy="825"/>
            </a:xfrm>
            <a:prstGeom prst="diamond">
              <a:avLst/>
            </a:prstGeom>
            <a:solidFill>
              <a:srgbClr val="4B4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altLang="zh-CN" lang="en-US" sz="2400">
                  <a:latin charset="-122" panose="03000509000000000000" typeface="迷你简大标宋"/>
                  <a:ea charset="-122" panose="03000509000000000000" typeface="迷你简大标宋"/>
                </a:rPr>
                <a:t>1</a:t>
              </a:r>
            </a:p>
          </p:txBody>
        </p:sp>
        <p:sp>
          <p:nvSpPr>
            <p:cNvPr id="19" name="菱形 18"/>
            <p:cNvSpPr/>
            <p:nvPr>
              <p:custDataLst>
                <p:tags r:id="rId39"/>
              </p:custDataLst>
            </p:nvPr>
          </p:nvSpPr>
          <p:spPr>
            <a:xfrm>
              <a:off x="2963" y="3094"/>
              <a:ext cx="1109" cy="1109"/>
            </a:xfrm>
            <a:prstGeom prst="diamond">
              <a:avLst/>
            </a:prstGeom>
            <a:noFill/>
            <a:ln>
              <a:solidFill>
                <a:srgbClr val="4B4A5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grpSp>
        <p:nvGrpSpPr>
          <p:cNvPr id="20" name="组合 19"/>
          <p:cNvGrpSpPr/>
          <p:nvPr>
            <p:custDataLst>
              <p:tags r:id="rId5"/>
            </p:custDataLst>
          </p:nvPr>
        </p:nvGrpSpPr>
        <p:grpSpPr>
          <a:xfrm>
            <a:off x="1606550" y="1853565"/>
            <a:ext cx="703580" cy="703580"/>
            <a:chOff x="2963" y="3094"/>
            <a:chExt cx="1108" cy="1108"/>
          </a:xfrm>
        </p:grpSpPr>
        <p:sp>
          <p:nvSpPr>
            <p:cNvPr id="21" name="菱形 20"/>
            <p:cNvSpPr/>
            <p:nvPr>
              <p:custDataLst>
                <p:tags r:id="rId36"/>
              </p:custDataLst>
            </p:nvPr>
          </p:nvSpPr>
          <p:spPr>
            <a:xfrm>
              <a:off x="3105" y="3234"/>
              <a:ext cx="825" cy="825"/>
            </a:xfrm>
            <a:prstGeom prst="diamond">
              <a:avLst/>
            </a:prstGeom>
            <a:solidFill>
              <a:srgbClr val="4B4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altLang="zh-CN" lang="en-US" sz="2400">
                  <a:latin charset="-122" panose="03000509000000000000" typeface="迷你简大标宋"/>
                  <a:ea charset="-122" panose="03000509000000000000" typeface="迷你简大标宋"/>
                </a:rPr>
                <a:t>2</a:t>
              </a:r>
            </a:p>
          </p:txBody>
        </p:sp>
        <p:sp>
          <p:nvSpPr>
            <p:cNvPr id="22" name="菱形 21"/>
            <p:cNvSpPr/>
            <p:nvPr>
              <p:custDataLst>
                <p:tags r:id="rId37"/>
              </p:custDataLst>
            </p:nvPr>
          </p:nvSpPr>
          <p:spPr>
            <a:xfrm>
              <a:off x="2963" y="3094"/>
              <a:ext cx="1109" cy="1109"/>
            </a:xfrm>
            <a:prstGeom prst="diamond">
              <a:avLst/>
            </a:prstGeom>
            <a:noFill/>
            <a:ln>
              <a:solidFill>
                <a:srgbClr val="4B4A5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23" name="文本框 22"/>
          <p:cNvSpPr txBox="1"/>
          <p:nvPr>
            <p:custDataLst>
              <p:tags r:id="rId6"/>
            </p:custDataLst>
          </p:nvPr>
        </p:nvSpPr>
        <p:spPr>
          <a:xfrm>
            <a:off x="401955" y="2747645"/>
            <a:ext cx="447675" cy="206121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b="1" dirty="0" lang="zh-CN" sz="3200"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建筑构成</a:t>
            </a:r>
            <a:endParaRPr altLang="en-US" dirty="0" lang="zh-CN" sz="3200">
              <a:solidFill>
                <a:srgbClr val="4B4A5A"/>
              </a:solidFill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sp>
        <p:nvSpPr>
          <p:cNvPr id="24" name="文本框 23"/>
          <p:cNvSpPr txBox="1"/>
          <p:nvPr>
            <p:custDataLst>
              <p:tags r:id="rId7"/>
            </p:custDataLst>
          </p:nvPr>
        </p:nvSpPr>
        <p:spPr>
          <a:xfrm>
            <a:off x="1734820" y="2738120"/>
            <a:ext cx="447675" cy="2062103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buClrTx/>
              <a:buSzTx/>
              <a:buFontTx/>
            </a:pPr>
            <a:r>
              <a:rPr altLang="en-US" b="1" dirty="0" lang="zh-CN" sz="3200">
                <a:latin charset="-122" panose="02010609060101010101" pitchFamily="49" typeface="黑体"/>
                <a:ea charset="-122" panose="02010609060101010101" pitchFamily="49" typeface="黑体"/>
              </a:rPr>
              <a:t>平面布局</a:t>
            </a:r>
          </a:p>
        </p:txBody>
      </p:sp>
      <p:grpSp>
        <p:nvGrpSpPr>
          <p:cNvPr id="25" name="组合 24"/>
          <p:cNvGrpSpPr/>
          <p:nvPr>
            <p:custDataLst>
              <p:tags r:id="rId8"/>
            </p:custDataLst>
          </p:nvPr>
        </p:nvGrpSpPr>
        <p:grpSpPr>
          <a:xfrm>
            <a:off x="3159125" y="1854835"/>
            <a:ext cx="703580" cy="703580"/>
            <a:chOff x="2963" y="3094"/>
            <a:chExt cx="1108" cy="1108"/>
          </a:xfrm>
        </p:grpSpPr>
        <p:sp>
          <p:nvSpPr>
            <p:cNvPr id="26" name="菱形 25"/>
            <p:cNvSpPr/>
            <p:nvPr>
              <p:custDataLst>
                <p:tags r:id="rId34"/>
              </p:custDataLst>
            </p:nvPr>
          </p:nvSpPr>
          <p:spPr>
            <a:xfrm>
              <a:off x="3105" y="3234"/>
              <a:ext cx="825" cy="825"/>
            </a:xfrm>
            <a:prstGeom prst="diamond">
              <a:avLst/>
            </a:prstGeom>
            <a:solidFill>
              <a:srgbClr val="4B4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altLang="zh-CN" lang="en-US" sz="2400">
                  <a:latin charset="-122" panose="03000509000000000000" typeface="迷你简大标宋"/>
                  <a:ea charset="-122" panose="03000509000000000000" typeface="迷你简大标宋"/>
                </a:rPr>
                <a:t>3</a:t>
              </a:r>
            </a:p>
          </p:txBody>
        </p:sp>
        <p:sp>
          <p:nvSpPr>
            <p:cNvPr id="27" name="菱形 26"/>
            <p:cNvSpPr/>
            <p:nvPr>
              <p:custDataLst>
                <p:tags r:id="rId35"/>
              </p:custDataLst>
            </p:nvPr>
          </p:nvSpPr>
          <p:spPr>
            <a:xfrm>
              <a:off x="2963" y="3094"/>
              <a:ext cx="1109" cy="1109"/>
            </a:xfrm>
            <a:prstGeom prst="diamond">
              <a:avLst/>
            </a:prstGeom>
            <a:noFill/>
            <a:ln>
              <a:solidFill>
                <a:srgbClr val="4B4A5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3249295" y="2744470"/>
            <a:ext cx="447675" cy="206121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>
              <a:buClrTx/>
              <a:buSzTx/>
              <a:buNone/>
            </a:pPr>
            <a:r>
              <a:rPr altLang="en-US" b="1" dirty="0" lang="zh-CN" sz="3200">
                <a:latin charset="-122" panose="02010609060101010101" pitchFamily="49" typeface="黑体"/>
                <a:ea charset="-122" panose="02010609060101010101" pitchFamily="49" typeface="黑体"/>
              </a:rPr>
              <a:t>木材结构</a:t>
            </a:r>
          </a:p>
        </p:txBody>
      </p:sp>
      <p:grpSp>
        <p:nvGrpSpPr>
          <p:cNvPr id="29" name="组合 28"/>
          <p:cNvGrpSpPr/>
          <p:nvPr>
            <p:custDataLst>
              <p:tags r:id="rId10"/>
            </p:custDataLst>
          </p:nvPr>
        </p:nvGrpSpPr>
        <p:grpSpPr>
          <a:xfrm>
            <a:off x="4500245" y="1856740"/>
            <a:ext cx="703580" cy="703580"/>
            <a:chOff x="2963" y="3094"/>
            <a:chExt cx="1108" cy="1108"/>
          </a:xfrm>
        </p:grpSpPr>
        <p:sp>
          <p:nvSpPr>
            <p:cNvPr id="30" name="菱形 29"/>
            <p:cNvSpPr/>
            <p:nvPr>
              <p:custDataLst>
                <p:tags r:id="rId32"/>
              </p:custDataLst>
            </p:nvPr>
          </p:nvSpPr>
          <p:spPr>
            <a:xfrm>
              <a:off x="3105" y="3234"/>
              <a:ext cx="825" cy="825"/>
            </a:xfrm>
            <a:prstGeom prst="diamond">
              <a:avLst/>
            </a:prstGeom>
            <a:solidFill>
              <a:srgbClr val="4B4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altLang="zh-CN" lang="en-US" sz="2400">
                  <a:latin charset="-122" panose="03000509000000000000" typeface="迷你简大标宋"/>
                  <a:ea charset="-122" panose="03000509000000000000" typeface="迷你简大标宋"/>
                </a:rPr>
                <a:t>4</a:t>
              </a:r>
            </a:p>
          </p:txBody>
        </p:sp>
        <p:sp>
          <p:nvSpPr>
            <p:cNvPr id="31" name="菱形 30"/>
            <p:cNvSpPr/>
            <p:nvPr>
              <p:custDataLst>
                <p:tags r:id="rId33"/>
              </p:custDataLst>
            </p:nvPr>
          </p:nvSpPr>
          <p:spPr>
            <a:xfrm>
              <a:off x="2963" y="3094"/>
              <a:ext cx="1109" cy="1109"/>
            </a:xfrm>
            <a:prstGeom prst="diamond">
              <a:avLst/>
            </a:prstGeom>
            <a:noFill/>
            <a:ln>
              <a:solidFill>
                <a:srgbClr val="4B4A5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32" name="文本框 31"/>
          <p:cNvSpPr txBox="1"/>
          <p:nvPr>
            <p:custDataLst>
              <p:tags r:id="rId11"/>
            </p:custDataLst>
          </p:nvPr>
        </p:nvSpPr>
        <p:spPr>
          <a:xfrm>
            <a:off x="4666615" y="2747645"/>
            <a:ext cx="447675" cy="206121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b="1" dirty="0" lang="zh-CN" sz="3200">
                <a:latin charset="-122" panose="02010609060101010101" pitchFamily="49" typeface="黑体"/>
                <a:ea charset="-122" panose="02010609060101010101" pitchFamily="49" typeface="黑体"/>
              </a:rPr>
              <a:t>斗拱结构</a:t>
            </a:r>
          </a:p>
        </p:txBody>
      </p:sp>
      <p:grpSp>
        <p:nvGrpSpPr>
          <p:cNvPr id="33" name="组合 32"/>
          <p:cNvGrpSpPr/>
          <p:nvPr>
            <p:custDataLst>
              <p:tags r:id="rId12"/>
            </p:custDataLst>
          </p:nvPr>
        </p:nvGrpSpPr>
        <p:grpSpPr>
          <a:xfrm>
            <a:off x="6155599" y="1584325"/>
            <a:ext cx="703580" cy="703580"/>
            <a:chOff x="2963" y="3094"/>
            <a:chExt cx="1108" cy="1108"/>
          </a:xfrm>
        </p:grpSpPr>
        <p:sp>
          <p:nvSpPr>
            <p:cNvPr id="34" name="菱形 33"/>
            <p:cNvSpPr/>
            <p:nvPr>
              <p:custDataLst>
                <p:tags r:id="rId30"/>
              </p:custDataLst>
            </p:nvPr>
          </p:nvSpPr>
          <p:spPr>
            <a:xfrm>
              <a:off x="3105" y="3234"/>
              <a:ext cx="825" cy="825"/>
            </a:xfrm>
            <a:prstGeom prst="diamond">
              <a:avLst/>
            </a:prstGeom>
            <a:solidFill>
              <a:srgbClr val="4B4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altLang="zh-CN" lang="en-US" sz="2400">
                  <a:latin charset="-122" panose="03000509000000000000" typeface="迷你简大标宋"/>
                  <a:ea charset="-122" panose="03000509000000000000" typeface="迷你简大标宋"/>
                </a:rPr>
                <a:t>5</a:t>
              </a:r>
            </a:p>
          </p:txBody>
        </p:sp>
        <p:sp>
          <p:nvSpPr>
            <p:cNvPr id="35" name="菱形 34"/>
            <p:cNvSpPr/>
            <p:nvPr>
              <p:custDataLst>
                <p:tags r:id="rId31"/>
              </p:custDataLst>
            </p:nvPr>
          </p:nvSpPr>
          <p:spPr>
            <a:xfrm>
              <a:off x="2963" y="3094"/>
              <a:ext cx="1109" cy="1109"/>
            </a:xfrm>
            <a:prstGeom prst="diamond">
              <a:avLst/>
            </a:prstGeom>
            <a:noFill/>
            <a:ln>
              <a:solidFill>
                <a:srgbClr val="4B4A5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36" name="文本框 35"/>
          <p:cNvSpPr txBox="1"/>
          <p:nvPr>
            <p:custDataLst>
              <p:tags r:id="rId13"/>
            </p:custDataLst>
          </p:nvPr>
        </p:nvSpPr>
        <p:spPr>
          <a:xfrm>
            <a:off x="6283869" y="2398395"/>
            <a:ext cx="447675" cy="206121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b="1" dirty="0" lang="zh-CN" sz="3200">
                <a:latin charset="-122" panose="02010609060101010101" pitchFamily="49" typeface="黑体"/>
                <a:ea charset="-122" panose="02010609060101010101" pitchFamily="49" typeface="黑体"/>
              </a:rPr>
              <a:t>举折举架</a:t>
            </a:r>
          </a:p>
        </p:txBody>
      </p:sp>
      <p:grpSp>
        <p:nvGrpSpPr>
          <p:cNvPr id="38" name="组合 37"/>
          <p:cNvGrpSpPr/>
          <p:nvPr>
            <p:custDataLst>
              <p:tags r:id="rId14"/>
            </p:custDataLst>
          </p:nvPr>
        </p:nvGrpSpPr>
        <p:grpSpPr>
          <a:xfrm>
            <a:off x="7688580" y="1858645"/>
            <a:ext cx="703580" cy="703580"/>
            <a:chOff x="2963" y="3094"/>
            <a:chExt cx="1108" cy="1108"/>
          </a:xfrm>
        </p:grpSpPr>
        <p:sp>
          <p:nvSpPr>
            <p:cNvPr id="40" name="菱形 39"/>
            <p:cNvSpPr/>
            <p:nvPr>
              <p:custDataLst>
                <p:tags r:id="rId28"/>
              </p:custDataLst>
            </p:nvPr>
          </p:nvSpPr>
          <p:spPr>
            <a:xfrm>
              <a:off x="3105" y="3234"/>
              <a:ext cx="825" cy="825"/>
            </a:xfrm>
            <a:prstGeom prst="diamond">
              <a:avLst/>
            </a:prstGeom>
            <a:solidFill>
              <a:srgbClr val="4B4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altLang="zh-CN" lang="en-US" sz="2400">
                  <a:latin charset="-122" panose="03000509000000000000" typeface="迷你简大标宋"/>
                  <a:ea charset="-122" panose="03000509000000000000" typeface="迷你简大标宋"/>
                </a:rPr>
                <a:t>6</a:t>
              </a:r>
            </a:p>
          </p:txBody>
        </p:sp>
        <p:sp>
          <p:nvSpPr>
            <p:cNvPr id="42" name="菱形 41"/>
            <p:cNvSpPr/>
            <p:nvPr>
              <p:custDataLst>
                <p:tags r:id="rId29"/>
              </p:custDataLst>
            </p:nvPr>
          </p:nvSpPr>
          <p:spPr>
            <a:xfrm>
              <a:off x="2963" y="3094"/>
              <a:ext cx="1109" cy="1109"/>
            </a:xfrm>
            <a:prstGeom prst="diamond">
              <a:avLst/>
            </a:prstGeom>
            <a:noFill/>
            <a:ln>
              <a:solidFill>
                <a:srgbClr val="4B4A5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43" name="文本框 42"/>
          <p:cNvSpPr txBox="1"/>
          <p:nvPr>
            <p:custDataLst>
              <p:tags r:id="rId15"/>
            </p:custDataLst>
          </p:nvPr>
        </p:nvSpPr>
        <p:spPr>
          <a:xfrm>
            <a:off x="7816850" y="2672715"/>
            <a:ext cx="447675" cy="206121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b="1" dirty="0" lang="zh-CN" sz="3200"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屋顶翘角</a:t>
            </a:r>
            <a:endParaRPr altLang="en-US" dirty="0" lang="zh-CN" sz="3200">
              <a:solidFill>
                <a:srgbClr val="4B4A5A"/>
              </a:solidFill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grpSp>
        <p:nvGrpSpPr>
          <p:cNvPr id="45" name="组合 44"/>
          <p:cNvGrpSpPr/>
          <p:nvPr>
            <p:custDataLst>
              <p:tags r:id="rId16"/>
            </p:custDataLst>
          </p:nvPr>
        </p:nvGrpSpPr>
        <p:grpSpPr>
          <a:xfrm>
            <a:off x="8909685" y="1851660"/>
            <a:ext cx="703580" cy="703580"/>
            <a:chOff x="2963" y="3094"/>
            <a:chExt cx="1108" cy="1108"/>
          </a:xfrm>
        </p:grpSpPr>
        <p:sp>
          <p:nvSpPr>
            <p:cNvPr id="46" name="菱形 45"/>
            <p:cNvSpPr/>
            <p:nvPr>
              <p:custDataLst>
                <p:tags r:id="rId26"/>
              </p:custDataLst>
            </p:nvPr>
          </p:nvSpPr>
          <p:spPr>
            <a:xfrm>
              <a:off x="3105" y="3234"/>
              <a:ext cx="825" cy="825"/>
            </a:xfrm>
            <a:prstGeom prst="diamond">
              <a:avLst/>
            </a:prstGeom>
            <a:solidFill>
              <a:srgbClr val="4B4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altLang="zh-CN" lang="en-US" sz="2400">
                  <a:latin charset="-122" panose="03000509000000000000" typeface="迷你简大标宋"/>
                  <a:ea charset="-122" panose="03000509000000000000" typeface="迷你简大标宋"/>
                </a:rPr>
                <a:t>7</a:t>
              </a:r>
            </a:p>
          </p:txBody>
        </p:sp>
        <p:sp>
          <p:nvSpPr>
            <p:cNvPr id="47" name="菱形 46"/>
            <p:cNvSpPr/>
            <p:nvPr>
              <p:custDataLst>
                <p:tags r:id="rId27"/>
              </p:custDataLst>
            </p:nvPr>
          </p:nvSpPr>
          <p:spPr>
            <a:xfrm>
              <a:off x="2963" y="3094"/>
              <a:ext cx="1109" cy="1109"/>
            </a:xfrm>
            <a:prstGeom prst="diamond">
              <a:avLst/>
            </a:prstGeom>
            <a:noFill/>
            <a:ln>
              <a:solidFill>
                <a:srgbClr val="4B4A5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48" name="文本框 47"/>
          <p:cNvSpPr txBox="1"/>
          <p:nvPr>
            <p:custDataLst>
              <p:tags r:id="rId17"/>
            </p:custDataLst>
          </p:nvPr>
        </p:nvSpPr>
        <p:spPr>
          <a:xfrm>
            <a:off x="9037955" y="2665730"/>
            <a:ext cx="447675" cy="206121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b="1" dirty="0" lang="zh-CN" sz="3200">
                <a:latin charset="-122" panose="02010609060101010101" pitchFamily="49" typeface="黑体"/>
                <a:ea charset="-122" panose="02010609060101010101" pitchFamily="49" typeface="黑体"/>
              </a:rPr>
              <a:t>颜色装饰</a:t>
            </a:r>
          </a:p>
        </p:txBody>
      </p:sp>
      <p:grpSp>
        <p:nvGrpSpPr>
          <p:cNvPr id="49" name="组合 48"/>
          <p:cNvGrpSpPr/>
          <p:nvPr>
            <p:custDataLst>
              <p:tags r:id="rId18"/>
            </p:custDataLst>
          </p:nvPr>
        </p:nvGrpSpPr>
        <p:grpSpPr>
          <a:xfrm>
            <a:off x="10040620" y="1852930"/>
            <a:ext cx="703580" cy="703580"/>
            <a:chOff x="2963" y="3094"/>
            <a:chExt cx="1108" cy="1108"/>
          </a:xfrm>
        </p:grpSpPr>
        <p:sp>
          <p:nvSpPr>
            <p:cNvPr id="50" name="菱形 49"/>
            <p:cNvSpPr/>
            <p:nvPr>
              <p:custDataLst>
                <p:tags r:id="rId24"/>
              </p:custDataLst>
            </p:nvPr>
          </p:nvSpPr>
          <p:spPr>
            <a:xfrm>
              <a:off x="3105" y="3234"/>
              <a:ext cx="825" cy="825"/>
            </a:xfrm>
            <a:prstGeom prst="diamond">
              <a:avLst/>
            </a:prstGeom>
            <a:solidFill>
              <a:srgbClr val="4B4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altLang="zh-CN" lang="en-US" sz="2400">
                  <a:latin charset="-122" panose="03000509000000000000" typeface="迷你简大标宋"/>
                  <a:ea charset="-122" panose="03000509000000000000" typeface="迷你简大标宋"/>
                </a:rPr>
                <a:t>8</a:t>
              </a:r>
            </a:p>
          </p:txBody>
        </p:sp>
        <p:sp>
          <p:nvSpPr>
            <p:cNvPr id="51" name="菱形 50"/>
            <p:cNvSpPr/>
            <p:nvPr>
              <p:custDataLst>
                <p:tags r:id="rId25"/>
              </p:custDataLst>
            </p:nvPr>
          </p:nvSpPr>
          <p:spPr>
            <a:xfrm>
              <a:off x="2963" y="3094"/>
              <a:ext cx="1109" cy="1109"/>
            </a:xfrm>
            <a:prstGeom prst="diamond">
              <a:avLst/>
            </a:prstGeom>
            <a:noFill/>
            <a:ln>
              <a:solidFill>
                <a:srgbClr val="4B4A5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52" name="文本框 51"/>
          <p:cNvSpPr txBox="1"/>
          <p:nvPr>
            <p:custDataLst>
              <p:tags r:id="rId19"/>
            </p:custDataLst>
          </p:nvPr>
        </p:nvSpPr>
        <p:spPr>
          <a:xfrm>
            <a:off x="10168890" y="2667000"/>
            <a:ext cx="447675" cy="206121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b="1" dirty="0" lang="zh-CN" sz="3200"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构件装饰</a:t>
            </a:r>
            <a:endParaRPr altLang="en-US" dirty="0" lang="zh-CN" sz="3200">
              <a:solidFill>
                <a:srgbClr val="4B4A5A"/>
              </a:solidFill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grpSp>
        <p:nvGrpSpPr>
          <p:cNvPr id="53" name="组合 52"/>
          <p:cNvGrpSpPr/>
          <p:nvPr>
            <p:custDataLst>
              <p:tags r:id="rId20"/>
            </p:custDataLst>
          </p:nvPr>
        </p:nvGrpSpPr>
        <p:grpSpPr>
          <a:xfrm>
            <a:off x="11165840" y="1858010"/>
            <a:ext cx="703580" cy="703580"/>
            <a:chOff x="2963" y="3094"/>
            <a:chExt cx="1108" cy="1108"/>
          </a:xfrm>
        </p:grpSpPr>
        <p:sp>
          <p:nvSpPr>
            <p:cNvPr id="54" name="菱形 53"/>
            <p:cNvSpPr/>
            <p:nvPr>
              <p:custDataLst>
                <p:tags r:id="rId22"/>
              </p:custDataLst>
            </p:nvPr>
          </p:nvSpPr>
          <p:spPr>
            <a:xfrm>
              <a:off x="3105" y="3234"/>
              <a:ext cx="825" cy="825"/>
            </a:xfrm>
            <a:prstGeom prst="diamond">
              <a:avLst/>
            </a:prstGeom>
            <a:solidFill>
              <a:srgbClr val="4B4A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altLang="zh-CN" lang="en-US" sz="2400">
                  <a:latin charset="-122" panose="03000509000000000000" typeface="迷你简大标宋"/>
                  <a:ea charset="-122" panose="03000509000000000000" typeface="迷你简大标宋"/>
                </a:rPr>
                <a:t>9</a:t>
              </a:r>
            </a:p>
          </p:txBody>
        </p:sp>
        <p:sp>
          <p:nvSpPr>
            <p:cNvPr id="55" name="菱形 54"/>
            <p:cNvSpPr/>
            <p:nvPr>
              <p:custDataLst>
                <p:tags r:id="rId23"/>
              </p:custDataLst>
            </p:nvPr>
          </p:nvSpPr>
          <p:spPr>
            <a:xfrm>
              <a:off x="2963" y="3094"/>
              <a:ext cx="1109" cy="1109"/>
            </a:xfrm>
            <a:prstGeom prst="diamond">
              <a:avLst/>
            </a:prstGeom>
            <a:noFill/>
            <a:ln>
              <a:solidFill>
                <a:srgbClr val="4B4A5A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56" name="文本框 55"/>
          <p:cNvSpPr txBox="1"/>
          <p:nvPr>
            <p:custDataLst>
              <p:tags r:id="rId21"/>
            </p:custDataLst>
          </p:nvPr>
        </p:nvSpPr>
        <p:spPr>
          <a:xfrm>
            <a:off x="11294110" y="2672080"/>
            <a:ext cx="447675" cy="206121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b="1" dirty="0" lang="zh-CN" sz="3200"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建材装饰</a:t>
            </a:r>
            <a:endParaRPr altLang="en-US" dirty="0" lang="zh-CN" sz="3200">
              <a:solidFill>
                <a:srgbClr val="4B4A5A"/>
              </a:solidFill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 nodeType="clickPar">
                      <p:stCondLst>
                        <p:cond delay="indefinite"/>
                      </p:stCondLst>
                      <p:childTnLst>
                        <p:par>
                          <p:cTn fill="hold" id="2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 nodeType="clickPar">
                      <p:stCondLst>
                        <p:cond delay="indefinite"/>
                      </p:stCondLst>
                      <p:childTnLst>
                        <p:par>
                          <p:cTn fill="hold" id="39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0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2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5" nodeType="clickPar">
                      <p:stCondLst>
                        <p:cond delay="indefinite"/>
                      </p:stCondLst>
                      <p:childTnLst>
                        <p:par>
                          <p:cTn fill="hold" id="4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7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9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1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2" nodeType="clickPar">
                      <p:stCondLst>
                        <p:cond delay="indefinite"/>
                      </p:stCondLst>
                      <p:childTnLst>
                        <p:par>
                          <p:cTn fill="hold" id="53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4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6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7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8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9" nodeType="clickPar">
                      <p:stCondLst>
                        <p:cond delay="indefinite"/>
                      </p:stCondLst>
                      <p:childTnLst>
                        <p:par>
                          <p:cTn fill="hold" id="6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1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63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64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5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3"/>
      <p:bldP grpId="0" spid="24"/>
      <p:bldP grpId="0" spid="28"/>
      <p:bldP grpId="0" spid="32"/>
      <p:bldP grpId="0" spid="36"/>
      <p:bldP grpId="0" spid="43"/>
      <p:bldP grpId="0" spid="48"/>
      <p:bldP grpId="0" spid="52"/>
      <p:bldP grpId="0" spid="56"/>
    </p:bld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635861" y="516777"/>
            <a:ext cx="2163253" cy="58477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lang="zh-CN" sz="3200">
                <a:solidFill>
                  <a:srgbClr val="462F2A"/>
                </a:solidFill>
                <a:latin charset="-122" panose="020B0503020204020204" pitchFamily="34" typeface="微软雅黑"/>
                <a:ea charset="-122" panose="020B0503020204020204" pitchFamily="34" typeface="微软雅黑"/>
              </a:rPr>
              <a:t>整体感知：</a:t>
            </a:r>
            <a:endParaRPr altLang="en-US" b="1" baseline="0" cap="none" i="0" kern="1200" kumimoji="0" lang="zh-CN" noProof="0" normalizeH="0" spc="0" strike="noStrike" sz="3200" u="none">
              <a:ln>
                <a:noFill/>
              </a:ln>
              <a:solidFill>
                <a:srgbClr val="462F2A"/>
              </a:solidFill>
              <a:effectLst/>
              <a:uLnTx/>
              <a:uFillTx/>
              <a:latin charset="-122" panose="020B0503020204020204" pitchFamily="34" typeface="微软雅黑"/>
              <a:ea charset="-122" panose="020B0503020204020204" pitchFamily="34" typeface="微软雅黑"/>
              <a:cs typeface="+mn-cs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1364569" y="1297564"/>
            <a:ext cx="9462861" cy="805384"/>
          </a:xfrm>
          <a:prstGeom prst="parallelogram">
            <a:avLst/>
          </a:prstGeom>
          <a:solidFill>
            <a:srgbClr val="462F2A"/>
          </a:solidFill>
        </p:spPr>
        <p:txBody>
          <a:bodyPr anchor="t" rtlCol="0" wrap="square">
            <a:spAutoFit/>
          </a:bodyPr>
          <a:lstStyle/>
          <a:p>
            <a:pPr algn="r">
              <a:lnSpc>
                <a:spcPct val="150000"/>
              </a:lnSpc>
            </a:pPr>
            <a:endParaRPr altLang="en-US" lang="zh-CN" sz="2800">
              <a:solidFill>
                <a:schemeClr val="bg1"/>
              </a:solidFill>
              <a:latin charset="0" panose="020B0604020202020204" pitchFamily="34" typeface="Arial"/>
              <a:ea charset="-122" panose="020B0503020204020204" pitchFamily="34" typeface="微软雅黑"/>
              <a:sym charset="0" panose="020B0604020202020204" pitchFamily="34" typeface="Arial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2660738" y="1314772"/>
            <a:ext cx="7865156" cy="85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1" fontAlgn="auto" hangingPunct="1" indent="0" latinLnBrk="0" lvl="0" marL="0" marR="0" rtl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0" baseline="0" cap="none" i="0" kern="1200" kumimoji="0" lang="zh-CN" noProof="0" normalizeH="0" spc="0" strike="noStrike" sz="2000" u="none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charset="0" panose="020B0604020202020204" pitchFamily="34" typeface="Arial"/>
                <a:ea charset="-122" panose="020B0503020204020204" pitchFamily="34" typeface="微软雅黑"/>
                <a:cs typeface="+mn-cs"/>
                <a:sym charset="0" panose="020B0604020202020204" pitchFamily="34" typeface="Arial"/>
              </a:rPr>
              <a:t>概括中国建筑的九大特征是按什么顺序展开的？哪些属于结构特征？哪些属于装饰特征？</a:t>
            </a:r>
          </a:p>
        </p:txBody>
      </p:sp>
      <p:pic>
        <p:nvPicPr>
          <p:cNvPr id="19" name="图片 10"/>
          <p:cNvPicPr>
            <a:picLocks noChangeArrowheads="1" noChangeAspect="1"/>
          </p:cNvPicPr>
          <p:nvPr>
            <p:custDataLst>
              <p:tags r:id="rId4"/>
            </p:custDataLst>
          </p:nvPr>
        </p:nvPicPr>
        <p:blipFill>
          <a:blip r:embed="rId51">
            <a:biLevel thresh="25000"/>
          </a:blip>
          <a:stretch>
            <a:fillRect/>
          </a:stretch>
        </p:blipFill>
        <p:spPr bwMode="auto">
          <a:xfrm flipH="1">
            <a:off x="1749052" y="1511018"/>
            <a:ext cx="989745" cy="42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A-圆角矩形 1"/>
          <p:cNvSpPr/>
          <p:nvPr>
            <p:custDataLst>
              <p:tags r:id="rId5"/>
            </p:custDataLst>
          </p:nvPr>
        </p:nvSpPr>
        <p:spPr bwMode="auto">
          <a:xfrm>
            <a:off x="4176401" y="2220581"/>
            <a:ext cx="4173415" cy="635000"/>
          </a:xfrm>
          <a:prstGeom prst="roundRect">
            <a:avLst/>
          </a:prstGeom>
          <a:gradFill flip="none" rotWithShape="1">
            <a:gsLst>
              <a:gs pos="0">
                <a:srgbClr val="73231F">
                  <a:alpha val="80000"/>
                </a:srgbClr>
              </a:gs>
              <a:gs pos="100000">
                <a:srgbClr val="451513">
                  <a:alpha val="90000"/>
                </a:srgbClr>
              </a:gs>
            </a:gsLst>
            <a:lin ang="2700000" scaled="1"/>
          </a:gradFill>
          <a:ln>
            <a:noFill/>
          </a:ln>
          <a:effectLst>
            <a:outerShdw algn="t" blurRad="279400" dir="5400000" dist="241300" rotWithShape="0">
              <a:srgbClr val="45151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altLang="en-US" b="1" lang="zh-CN"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rPr>
              <a:t>中国建筑的九大特征</a:t>
            </a:r>
          </a:p>
        </p:txBody>
      </p:sp>
      <p:grpSp>
        <p:nvGrpSpPr>
          <p:cNvPr id="9" name="组合 8"/>
          <p:cNvGrpSpPr/>
          <p:nvPr>
            <p:custDataLst>
              <p:tags r:id="rId6"/>
            </p:custDataLst>
          </p:nvPr>
        </p:nvGrpSpPr>
        <p:grpSpPr>
          <a:xfrm>
            <a:off x="218531" y="3343980"/>
            <a:ext cx="1613938" cy="501037"/>
            <a:chOff x="362441" y="3171780"/>
            <a:chExt cx="1941064" cy="501037"/>
          </a:xfrm>
          <a:solidFill>
            <a:schemeClr val="accent6">
              <a:lumMod val="50000"/>
            </a:schemeClr>
          </a:solidFill>
        </p:grpSpPr>
        <p:sp>
          <p:nvSpPr>
            <p:cNvPr id="11" name="矩形: 圆角 10"/>
            <p:cNvSpPr/>
            <p:nvPr>
              <p:custDataLst>
                <p:tags r:id="rId48"/>
              </p:custDataLst>
            </p:nvPr>
          </p:nvSpPr>
          <p:spPr bwMode="auto">
            <a:xfrm>
              <a:off x="479425" y="3171780"/>
              <a:ext cx="1745615" cy="501037"/>
            </a:xfrm>
            <a:prstGeom prst="roundRect">
              <a:avLst/>
            </a:prstGeom>
            <a:grpFill/>
            <a:ln>
              <a:solidFill>
                <a:srgbClr val="7750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 sz="16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49"/>
              </p:custDataLst>
            </p:nvPr>
          </p:nvSpPr>
          <p:spPr>
            <a:xfrm>
              <a:off x="362441" y="3228945"/>
              <a:ext cx="1941064" cy="338554"/>
            </a:xfrm>
            <a:prstGeom prst="rect">
              <a:avLst/>
            </a:prstGeom>
            <a:grpFill/>
            <a:ln>
              <a:solidFill>
                <a:srgbClr val="77503E"/>
              </a:solidFill>
            </a:ln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1200" kumimoji="0" lang="en-US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1.</a:t>
              </a:r>
              <a:r>
                <a:rPr altLang="en-US" b="0" baseline="0" cap="none" i="0" kern="1200" kumimoji="0" lang="zh-CN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个别建筑构成</a:t>
              </a:r>
            </a:p>
          </p:txBody>
        </p:sp>
      </p:grpSp>
      <p:grpSp>
        <p:nvGrpSpPr>
          <p:cNvPr id="33" name="组合 32"/>
          <p:cNvGrpSpPr/>
          <p:nvPr>
            <p:custDataLst>
              <p:tags r:id="rId7"/>
            </p:custDataLst>
          </p:nvPr>
        </p:nvGrpSpPr>
        <p:grpSpPr>
          <a:xfrm>
            <a:off x="1764109" y="3343980"/>
            <a:ext cx="1591158" cy="501037"/>
            <a:chOff x="362441" y="3171780"/>
            <a:chExt cx="1941064" cy="501037"/>
          </a:xfrm>
          <a:solidFill>
            <a:schemeClr val="accent6">
              <a:lumMod val="50000"/>
            </a:schemeClr>
          </a:solidFill>
        </p:grpSpPr>
        <p:sp>
          <p:nvSpPr>
            <p:cNvPr id="34" name="矩形: 圆角 33"/>
            <p:cNvSpPr/>
            <p:nvPr>
              <p:custDataLst>
                <p:tags r:id="rId46"/>
              </p:custDataLst>
            </p:nvPr>
          </p:nvSpPr>
          <p:spPr bwMode="auto">
            <a:xfrm>
              <a:off x="479425" y="3171780"/>
              <a:ext cx="1745615" cy="501037"/>
            </a:xfrm>
            <a:prstGeom prst="roundRect">
              <a:avLst/>
            </a:prstGeom>
            <a:grpFill/>
            <a:ln>
              <a:solidFill>
                <a:srgbClr val="7750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 sz="16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47"/>
              </p:custDataLst>
            </p:nvPr>
          </p:nvSpPr>
          <p:spPr>
            <a:xfrm>
              <a:off x="362441" y="3228945"/>
              <a:ext cx="1941064" cy="338554"/>
            </a:xfrm>
            <a:prstGeom prst="rect">
              <a:avLst/>
            </a:prstGeom>
            <a:grpFill/>
            <a:ln>
              <a:solidFill>
                <a:srgbClr val="77503E"/>
              </a:solidFill>
            </a:ln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1200" kumimoji="0" lang="en-US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2.</a:t>
              </a:r>
              <a:r>
                <a:rPr altLang="en-US" b="0" baseline="0" cap="none" i="0" kern="1200" kumimoji="0" lang="zh-CN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群体建筑构成</a:t>
              </a:r>
            </a:p>
          </p:txBody>
        </p:sp>
      </p:grpSp>
      <p:grpSp>
        <p:nvGrpSpPr>
          <p:cNvPr id="36" name="组合 35"/>
          <p:cNvGrpSpPr/>
          <p:nvPr>
            <p:custDataLst>
              <p:tags r:id="rId8"/>
            </p:custDataLst>
          </p:nvPr>
        </p:nvGrpSpPr>
        <p:grpSpPr>
          <a:xfrm>
            <a:off x="3356309" y="3343980"/>
            <a:ext cx="1170553" cy="501037"/>
            <a:chOff x="362441" y="3171780"/>
            <a:chExt cx="1941064" cy="501037"/>
          </a:xfrm>
          <a:solidFill>
            <a:schemeClr val="accent6">
              <a:lumMod val="50000"/>
            </a:schemeClr>
          </a:solidFill>
        </p:grpSpPr>
        <p:sp>
          <p:nvSpPr>
            <p:cNvPr id="37" name="矩形: 圆角 36"/>
            <p:cNvSpPr/>
            <p:nvPr>
              <p:custDataLst>
                <p:tags r:id="rId44"/>
              </p:custDataLst>
            </p:nvPr>
          </p:nvSpPr>
          <p:spPr bwMode="auto">
            <a:xfrm>
              <a:off x="479425" y="3171780"/>
              <a:ext cx="1745615" cy="501037"/>
            </a:xfrm>
            <a:prstGeom prst="roundRect">
              <a:avLst/>
            </a:prstGeom>
            <a:grpFill/>
            <a:ln>
              <a:solidFill>
                <a:srgbClr val="7750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 sz="16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45"/>
              </p:custDataLst>
            </p:nvPr>
          </p:nvSpPr>
          <p:spPr>
            <a:xfrm>
              <a:off x="362441" y="3228945"/>
              <a:ext cx="1941064" cy="338554"/>
            </a:xfrm>
            <a:prstGeom prst="rect">
              <a:avLst/>
            </a:prstGeom>
            <a:grpFill/>
            <a:ln>
              <a:solidFill>
                <a:srgbClr val="77503E"/>
              </a:solidFill>
            </a:ln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1200" kumimoji="0" lang="en-US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3.</a:t>
              </a:r>
              <a:r>
                <a:rPr altLang="en-US" b="0" baseline="0" cap="none" i="0" kern="1200" kumimoji="0" lang="zh-CN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结构方法</a:t>
              </a:r>
            </a:p>
          </p:txBody>
        </p:sp>
      </p:grpSp>
      <p:grpSp>
        <p:nvGrpSpPr>
          <p:cNvPr id="39" name="组合 38"/>
          <p:cNvGrpSpPr/>
          <p:nvPr>
            <p:custDataLst>
              <p:tags r:id="rId9"/>
            </p:custDataLst>
          </p:nvPr>
        </p:nvGrpSpPr>
        <p:grpSpPr>
          <a:xfrm>
            <a:off x="4504407" y="3343980"/>
            <a:ext cx="771527" cy="501037"/>
            <a:chOff x="362441" y="3171780"/>
            <a:chExt cx="1941064" cy="501037"/>
          </a:xfrm>
          <a:solidFill>
            <a:schemeClr val="accent6">
              <a:lumMod val="50000"/>
            </a:schemeClr>
          </a:solidFill>
        </p:grpSpPr>
        <p:sp>
          <p:nvSpPr>
            <p:cNvPr id="40" name="矩形: 圆角 39"/>
            <p:cNvSpPr/>
            <p:nvPr>
              <p:custDataLst>
                <p:tags r:id="rId42"/>
              </p:custDataLst>
            </p:nvPr>
          </p:nvSpPr>
          <p:spPr bwMode="auto">
            <a:xfrm>
              <a:off x="479425" y="3171780"/>
              <a:ext cx="1745615" cy="501037"/>
            </a:xfrm>
            <a:prstGeom prst="roundRect">
              <a:avLst/>
            </a:prstGeom>
            <a:grpFill/>
            <a:ln>
              <a:solidFill>
                <a:srgbClr val="7750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 sz="16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endParaRPr>
            </a:p>
          </p:txBody>
        </p:sp>
        <p:sp>
          <p:nvSpPr>
            <p:cNvPr id="41" name="文本框 40"/>
            <p:cNvSpPr txBox="1"/>
            <p:nvPr>
              <p:custDataLst>
                <p:tags r:id="rId43"/>
              </p:custDataLst>
            </p:nvPr>
          </p:nvSpPr>
          <p:spPr>
            <a:xfrm>
              <a:off x="362441" y="3228945"/>
              <a:ext cx="1941064" cy="338554"/>
            </a:xfrm>
            <a:prstGeom prst="rect">
              <a:avLst/>
            </a:prstGeom>
            <a:grpFill/>
            <a:ln>
              <a:solidFill>
                <a:srgbClr val="77503E"/>
              </a:solidFill>
            </a:ln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1200" kumimoji="0" lang="en-US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4.</a:t>
              </a:r>
              <a:r>
                <a:rPr altLang="en-US" b="0" baseline="0" cap="none" i="0" kern="1200" kumimoji="0" lang="zh-CN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斗拱</a:t>
              </a:r>
            </a:p>
          </p:txBody>
        </p:sp>
      </p:grpSp>
      <p:grpSp>
        <p:nvGrpSpPr>
          <p:cNvPr id="42" name="组合 41"/>
          <p:cNvGrpSpPr/>
          <p:nvPr>
            <p:custDataLst>
              <p:tags r:id="rId10"/>
            </p:custDataLst>
          </p:nvPr>
        </p:nvGrpSpPr>
        <p:grpSpPr>
          <a:xfrm>
            <a:off x="5297233" y="3343980"/>
            <a:ext cx="1453876" cy="501037"/>
            <a:chOff x="362441" y="3171780"/>
            <a:chExt cx="1941064" cy="501037"/>
          </a:xfrm>
          <a:solidFill>
            <a:schemeClr val="accent6">
              <a:lumMod val="50000"/>
            </a:schemeClr>
          </a:solidFill>
        </p:grpSpPr>
        <p:sp>
          <p:nvSpPr>
            <p:cNvPr id="43" name="矩形: 圆角 42"/>
            <p:cNvSpPr/>
            <p:nvPr>
              <p:custDataLst>
                <p:tags r:id="rId40"/>
              </p:custDataLst>
            </p:nvPr>
          </p:nvSpPr>
          <p:spPr bwMode="auto">
            <a:xfrm>
              <a:off x="479425" y="3171780"/>
              <a:ext cx="1745615" cy="501037"/>
            </a:xfrm>
            <a:prstGeom prst="roundRect">
              <a:avLst/>
            </a:prstGeom>
            <a:grpFill/>
            <a:ln>
              <a:solidFill>
                <a:srgbClr val="7750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 sz="16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41"/>
              </p:custDataLst>
            </p:nvPr>
          </p:nvSpPr>
          <p:spPr>
            <a:xfrm>
              <a:off x="362441" y="3228945"/>
              <a:ext cx="1941064" cy="338554"/>
            </a:xfrm>
            <a:prstGeom prst="rect">
              <a:avLst/>
            </a:prstGeom>
            <a:grpFill/>
            <a:ln>
              <a:solidFill>
                <a:srgbClr val="77503E"/>
              </a:solidFill>
            </a:ln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1200" kumimoji="0" lang="en-US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5.</a:t>
              </a:r>
              <a:r>
                <a:rPr altLang="en-US" b="0" baseline="0" cap="none" i="0" kern="1200" kumimoji="0" lang="zh-CN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举折、举架</a:t>
              </a:r>
            </a:p>
          </p:txBody>
        </p:sp>
      </p:grpSp>
      <p:grpSp>
        <p:nvGrpSpPr>
          <p:cNvPr id="45" name="组合 44"/>
          <p:cNvGrpSpPr/>
          <p:nvPr>
            <p:custDataLst>
              <p:tags r:id="rId11"/>
            </p:custDataLst>
          </p:nvPr>
        </p:nvGrpSpPr>
        <p:grpSpPr>
          <a:xfrm>
            <a:off x="6720451" y="3339541"/>
            <a:ext cx="850141" cy="501037"/>
            <a:chOff x="362441" y="3171780"/>
            <a:chExt cx="1941064" cy="501037"/>
          </a:xfrm>
          <a:solidFill>
            <a:schemeClr val="accent6">
              <a:lumMod val="50000"/>
            </a:schemeClr>
          </a:solidFill>
        </p:grpSpPr>
        <p:sp>
          <p:nvSpPr>
            <p:cNvPr id="46" name="矩形: 圆角 45"/>
            <p:cNvSpPr/>
            <p:nvPr>
              <p:custDataLst>
                <p:tags r:id="rId38"/>
              </p:custDataLst>
            </p:nvPr>
          </p:nvSpPr>
          <p:spPr bwMode="auto">
            <a:xfrm>
              <a:off x="479425" y="3171780"/>
              <a:ext cx="1745615" cy="501037"/>
            </a:xfrm>
            <a:prstGeom prst="roundRect">
              <a:avLst/>
            </a:prstGeom>
            <a:grpFill/>
            <a:ln>
              <a:solidFill>
                <a:srgbClr val="7750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 sz="16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39"/>
              </p:custDataLst>
            </p:nvPr>
          </p:nvSpPr>
          <p:spPr>
            <a:xfrm>
              <a:off x="362441" y="3228945"/>
              <a:ext cx="1941064" cy="338554"/>
            </a:xfrm>
            <a:prstGeom prst="rect">
              <a:avLst/>
            </a:prstGeom>
            <a:grpFill/>
            <a:ln>
              <a:solidFill>
                <a:srgbClr val="77503E"/>
              </a:solidFill>
            </a:ln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1200" kumimoji="0" lang="en-US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6.</a:t>
              </a:r>
              <a:r>
                <a:rPr altLang="en-US" b="0" baseline="0" cap="none" i="0" kern="1200" kumimoji="0" lang="zh-CN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屋顶</a:t>
              </a:r>
            </a:p>
          </p:txBody>
        </p:sp>
      </p:grpSp>
      <p:grpSp>
        <p:nvGrpSpPr>
          <p:cNvPr id="48" name="组合 47"/>
          <p:cNvGrpSpPr/>
          <p:nvPr>
            <p:custDataLst>
              <p:tags r:id="rId12"/>
            </p:custDataLst>
          </p:nvPr>
        </p:nvGrpSpPr>
        <p:grpSpPr>
          <a:xfrm>
            <a:off x="8382223" y="3339541"/>
            <a:ext cx="1862599" cy="501037"/>
            <a:chOff x="362441" y="3171780"/>
            <a:chExt cx="1941064" cy="501037"/>
          </a:xfrm>
          <a:solidFill>
            <a:schemeClr val="accent6">
              <a:lumMod val="50000"/>
            </a:schemeClr>
          </a:solidFill>
        </p:grpSpPr>
        <p:sp>
          <p:nvSpPr>
            <p:cNvPr id="49" name="矩形: 圆角 48"/>
            <p:cNvSpPr/>
            <p:nvPr>
              <p:custDataLst>
                <p:tags r:id="rId36"/>
              </p:custDataLst>
            </p:nvPr>
          </p:nvSpPr>
          <p:spPr bwMode="auto">
            <a:xfrm>
              <a:off x="479425" y="3171780"/>
              <a:ext cx="1745615" cy="501037"/>
            </a:xfrm>
            <a:prstGeom prst="roundRect">
              <a:avLst/>
            </a:prstGeom>
            <a:grpFill/>
            <a:ln>
              <a:solidFill>
                <a:srgbClr val="7750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 sz="16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37"/>
              </p:custDataLst>
            </p:nvPr>
          </p:nvSpPr>
          <p:spPr>
            <a:xfrm>
              <a:off x="362441" y="3228945"/>
              <a:ext cx="1941064" cy="338554"/>
            </a:xfrm>
            <a:prstGeom prst="rect">
              <a:avLst/>
            </a:prstGeom>
            <a:grpFill/>
            <a:ln>
              <a:solidFill>
                <a:srgbClr val="77503E"/>
              </a:solidFill>
            </a:ln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1200" kumimoji="0" lang="en-US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8.</a:t>
              </a:r>
              <a:r>
                <a:rPr altLang="en-US" b="0" baseline="0" cap="none" i="0" kern="1200" kumimoji="0" lang="zh-CN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部件的装饰作用</a:t>
              </a:r>
            </a:p>
          </p:txBody>
        </p:sp>
      </p:grpSp>
      <p:grpSp>
        <p:nvGrpSpPr>
          <p:cNvPr id="51" name="组合 50"/>
          <p:cNvGrpSpPr/>
          <p:nvPr>
            <p:custDataLst>
              <p:tags r:id="rId13"/>
            </p:custDataLst>
          </p:nvPr>
        </p:nvGrpSpPr>
        <p:grpSpPr>
          <a:xfrm>
            <a:off x="10110871" y="3337288"/>
            <a:ext cx="1862599" cy="501037"/>
            <a:chOff x="362441" y="3171780"/>
            <a:chExt cx="1941064" cy="501037"/>
          </a:xfrm>
          <a:solidFill>
            <a:schemeClr val="accent6">
              <a:lumMod val="50000"/>
            </a:schemeClr>
          </a:solidFill>
        </p:grpSpPr>
        <p:sp>
          <p:nvSpPr>
            <p:cNvPr id="52" name="矩形: 圆角 51"/>
            <p:cNvSpPr/>
            <p:nvPr>
              <p:custDataLst>
                <p:tags r:id="rId34"/>
              </p:custDataLst>
            </p:nvPr>
          </p:nvSpPr>
          <p:spPr bwMode="auto">
            <a:xfrm>
              <a:off x="479425" y="3171780"/>
              <a:ext cx="1745615" cy="501037"/>
            </a:xfrm>
            <a:prstGeom prst="roundRect">
              <a:avLst/>
            </a:prstGeom>
            <a:grpFill/>
            <a:ln>
              <a:solidFill>
                <a:srgbClr val="7750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 sz="16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endParaRPr>
            </a:p>
          </p:txBody>
        </p:sp>
        <p:sp>
          <p:nvSpPr>
            <p:cNvPr id="53" name="文本框 52"/>
            <p:cNvSpPr txBox="1"/>
            <p:nvPr>
              <p:custDataLst>
                <p:tags r:id="rId35"/>
              </p:custDataLst>
            </p:nvPr>
          </p:nvSpPr>
          <p:spPr>
            <a:xfrm>
              <a:off x="362441" y="3228945"/>
              <a:ext cx="1941064" cy="338554"/>
            </a:xfrm>
            <a:prstGeom prst="rect">
              <a:avLst/>
            </a:prstGeom>
            <a:grpFill/>
            <a:ln>
              <a:solidFill>
                <a:srgbClr val="77503E"/>
              </a:solidFill>
            </a:ln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1200" kumimoji="0" lang="en-US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9.</a:t>
              </a:r>
              <a:r>
                <a:rPr altLang="en-US" b="0" baseline="0" cap="none" i="0" kern="1200" kumimoji="0" lang="zh-CN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材料的装饰作用</a:t>
              </a:r>
            </a:p>
          </p:txBody>
        </p:sp>
      </p:grpSp>
      <p:grpSp>
        <p:nvGrpSpPr>
          <p:cNvPr id="54" name="组合 53"/>
          <p:cNvGrpSpPr/>
          <p:nvPr>
            <p:custDataLst>
              <p:tags r:id="rId14"/>
            </p:custDataLst>
          </p:nvPr>
        </p:nvGrpSpPr>
        <p:grpSpPr>
          <a:xfrm>
            <a:off x="7544960" y="3339541"/>
            <a:ext cx="828529" cy="501037"/>
            <a:chOff x="362441" y="3171780"/>
            <a:chExt cx="1941064" cy="501037"/>
          </a:xfrm>
          <a:solidFill>
            <a:schemeClr val="accent6">
              <a:lumMod val="50000"/>
            </a:schemeClr>
          </a:solidFill>
        </p:grpSpPr>
        <p:sp>
          <p:nvSpPr>
            <p:cNvPr id="55" name="矩形: 圆角 54"/>
            <p:cNvSpPr/>
            <p:nvPr>
              <p:custDataLst>
                <p:tags r:id="rId32"/>
              </p:custDataLst>
            </p:nvPr>
          </p:nvSpPr>
          <p:spPr bwMode="auto">
            <a:xfrm>
              <a:off x="479425" y="3171780"/>
              <a:ext cx="1745615" cy="501037"/>
            </a:xfrm>
            <a:prstGeom prst="roundRect">
              <a:avLst/>
            </a:prstGeom>
            <a:grpFill/>
            <a:ln>
              <a:solidFill>
                <a:srgbClr val="7750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 sz="16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33"/>
              </p:custDataLst>
            </p:nvPr>
          </p:nvSpPr>
          <p:spPr>
            <a:xfrm>
              <a:off x="362441" y="3228945"/>
              <a:ext cx="1941064" cy="338554"/>
            </a:xfrm>
            <a:prstGeom prst="rect">
              <a:avLst/>
            </a:prstGeom>
            <a:grpFill/>
            <a:ln>
              <a:solidFill>
                <a:srgbClr val="77503E"/>
              </a:solidFill>
            </a:ln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zh-CN" b="0" baseline="0" cap="none" i="0" kern="1200" kumimoji="0" lang="en-US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7.</a:t>
              </a:r>
              <a:r>
                <a:rPr altLang="en-US" b="0" baseline="0" cap="none" i="0" kern="1200" kumimoji="0" lang="zh-CN" noProof="0" normalizeH="0" spc="0" strike="noStrike" sz="16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</a:rPr>
                <a:t>颜色</a:t>
              </a:r>
            </a:p>
          </p:txBody>
        </p:sp>
      </p:grpSp>
      <p:grpSp>
        <p:nvGrpSpPr>
          <p:cNvPr id="4" name="组合 3"/>
          <p:cNvGrpSpPr/>
          <p:nvPr>
            <p:custDataLst>
              <p:tags r:id="rId15"/>
            </p:custDataLst>
          </p:nvPr>
        </p:nvGrpSpPr>
        <p:grpSpPr>
          <a:xfrm>
            <a:off x="1041515" y="2855580"/>
            <a:ext cx="10019137" cy="488400"/>
            <a:chOff x="1041515" y="2855580"/>
            <a:chExt cx="10019137" cy="488400"/>
          </a:xfrm>
          <a:solidFill>
            <a:schemeClr val="accent6">
              <a:lumMod val="50000"/>
            </a:schemeClr>
          </a:solidFill>
        </p:grpSpPr>
        <p:cxnSp>
          <p:nvCxnSpPr>
            <p:cNvPr id="58" name="连接符: 肘形 57"/>
            <p:cNvCxnSpPr>
              <a:stCxn id="2" idx="2"/>
              <a:endCxn id="11" idx="0"/>
            </p:cNvCxnSpPr>
            <p:nvPr>
              <p:custDataLst>
                <p:tags r:id="rId23"/>
              </p:custDataLst>
            </p:nvPr>
          </p:nvCxnSpPr>
          <p:spPr bwMode="auto">
            <a:xfrm rot="5400000">
              <a:off x="3408113" y="488983"/>
              <a:ext cx="488399" cy="5221595"/>
            </a:xfrm>
            <a:prstGeom prst="bentConnector3">
              <a:avLst/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连接符: 肘形 58"/>
            <p:cNvCxnSpPr>
              <a:stCxn id="2" idx="2"/>
              <a:endCxn id="37" idx="0"/>
            </p:cNvCxnSpPr>
            <p:nvPr>
              <p:custDataLst>
                <p:tags r:id="rId24"/>
              </p:custDataLst>
            </p:nvPr>
          </p:nvCxnSpPr>
          <p:spPr bwMode="auto">
            <a:xfrm rot="5400000">
              <a:off x="4863956" y="1944826"/>
              <a:ext cx="488399" cy="2309909"/>
            </a:xfrm>
            <a:prstGeom prst="bentConnector3">
              <a:avLst>
                <a:gd fmla="val 50000" name="adj1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连接符: 肘形 61"/>
            <p:cNvCxnSpPr>
              <a:stCxn id="2" idx="2"/>
              <a:endCxn id="43" idx="0"/>
            </p:cNvCxnSpPr>
            <p:nvPr>
              <p:custDataLst>
                <p:tags r:id="rId25"/>
              </p:custDataLst>
            </p:nvPr>
          </p:nvCxnSpPr>
          <p:spPr bwMode="auto">
            <a:xfrm rot="5400000">
              <a:off x="5906654" y="2987524"/>
              <a:ext cx="488399" cy="224512"/>
            </a:xfrm>
            <a:prstGeom prst="bentConnector3">
              <a:avLst>
                <a:gd fmla="val 50000" name="adj1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连接符: 肘形 64"/>
            <p:cNvCxnSpPr>
              <a:stCxn id="2" idx="2"/>
              <a:endCxn id="55" idx="0"/>
            </p:cNvCxnSpPr>
            <p:nvPr>
              <p:custDataLst>
                <p:tags r:id="rId26"/>
              </p:custDataLst>
            </p:nvPr>
          </p:nvCxnSpPr>
          <p:spPr bwMode="auto">
            <a:xfrm flipH="1" rot="16200000">
              <a:off x="6873297" y="2245392"/>
              <a:ext cx="483960" cy="1704337"/>
            </a:xfrm>
            <a:prstGeom prst="bentConnector3">
              <a:avLst>
                <a:gd fmla="val 50000" name="adj1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0" name="连接符: 肘形 69"/>
            <p:cNvCxnSpPr>
              <a:stCxn id="2" idx="2"/>
              <a:endCxn id="49" idx="0"/>
            </p:cNvCxnSpPr>
            <p:nvPr>
              <p:custDataLst>
                <p:tags r:id="rId27"/>
              </p:custDataLst>
            </p:nvPr>
          </p:nvCxnSpPr>
          <p:spPr bwMode="auto">
            <a:xfrm flipH="1" rot="16200000">
              <a:off x="7555576" y="1563113"/>
              <a:ext cx="483960" cy="3068895"/>
            </a:xfrm>
            <a:prstGeom prst="bentConnector3">
              <a:avLst>
                <a:gd fmla="val 50000" name="adj1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3" name="连接符: 肘形 72"/>
            <p:cNvCxnSpPr>
              <a:stCxn id="2" idx="2"/>
              <a:endCxn id="34" idx="0"/>
            </p:cNvCxnSpPr>
            <p:nvPr>
              <p:custDataLst>
                <p:tags r:id="rId28"/>
              </p:custDataLst>
            </p:nvPr>
          </p:nvCxnSpPr>
          <p:spPr bwMode="auto">
            <a:xfrm rot="5400000">
              <a:off x="4175094" y="1255964"/>
              <a:ext cx="488399" cy="3687633"/>
            </a:xfrm>
            <a:prstGeom prst="bentConnector3">
              <a:avLst>
                <a:gd fmla="val 50000" name="adj1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7" name="连接符: 肘形 76"/>
            <p:cNvCxnSpPr>
              <a:stCxn id="2" idx="2"/>
              <a:endCxn id="40" idx="0"/>
            </p:cNvCxnSpPr>
            <p:nvPr>
              <p:custDataLst>
                <p:tags r:id="rId29"/>
              </p:custDataLst>
            </p:nvPr>
          </p:nvCxnSpPr>
          <p:spPr bwMode="auto">
            <a:xfrm rot="5400000">
              <a:off x="5336269" y="2417139"/>
              <a:ext cx="488399" cy="1365283"/>
            </a:xfrm>
            <a:prstGeom prst="bentConnector3">
              <a:avLst>
                <a:gd fmla="val 50000" name="adj1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2" name="连接符: 肘形 81"/>
            <p:cNvCxnSpPr>
              <a:stCxn id="2" idx="2"/>
              <a:endCxn id="46" idx="0"/>
            </p:cNvCxnSpPr>
            <p:nvPr>
              <p:custDataLst>
                <p:tags r:id="rId30"/>
              </p:custDataLst>
            </p:nvPr>
          </p:nvCxnSpPr>
          <p:spPr bwMode="auto">
            <a:xfrm flipH="1" rot="16200000">
              <a:off x="6466553" y="2652137"/>
              <a:ext cx="483960" cy="890848"/>
            </a:xfrm>
            <a:prstGeom prst="bentConnector3">
              <a:avLst>
                <a:gd fmla="val 50000" name="adj1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6" name="连接符: 肘形 85"/>
            <p:cNvCxnSpPr>
              <a:stCxn id="2" idx="2"/>
              <a:endCxn id="52" idx="0"/>
            </p:cNvCxnSpPr>
            <p:nvPr>
              <p:custDataLst>
                <p:tags r:id="rId31"/>
              </p:custDataLst>
            </p:nvPr>
          </p:nvCxnSpPr>
          <p:spPr bwMode="auto">
            <a:xfrm flipH="1" rot="16200000">
              <a:off x="8421027" y="697662"/>
              <a:ext cx="481707" cy="4797543"/>
            </a:xfrm>
            <a:prstGeom prst="bentConnector3">
              <a:avLst>
                <a:gd fmla="val 50000" name="adj1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>
            <p:custDataLst>
              <p:tags r:id="rId16"/>
            </p:custDataLst>
          </p:nvPr>
        </p:nvGrpSpPr>
        <p:grpSpPr>
          <a:xfrm>
            <a:off x="307974" y="3928729"/>
            <a:ext cx="11576051" cy="284378"/>
            <a:chOff x="307974" y="3928729"/>
            <a:chExt cx="11576051" cy="284378"/>
          </a:xfrm>
          <a:solidFill>
            <a:schemeClr val="accent6">
              <a:lumMod val="50000"/>
            </a:schemeClr>
          </a:solidFill>
        </p:grpSpPr>
        <p:sp>
          <p:nvSpPr>
            <p:cNvPr id="92" name="右大括号 91"/>
            <p:cNvSpPr/>
            <p:nvPr>
              <p:custDataLst>
                <p:tags r:id="rId20"/>
              </p:custDataLst>
            </p:nvPr>
          </p:nvSpPr>
          <p:spPr bwMode="auto">
            <a:xfrm rot="5400000">
              <a:off x="1663038" y="2573665"/>
              <a:ext cx="272846" cy="2982973"/>
            </a:xfrm>
            <a:prstGeom prst="rightBrace">
              <a:avLst/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anchor="t" anchorCtr="0" bIns="45720" compatLnSpc="1" lIns="91440" numCol="1" rIns="91440" rtlCol="0" tIns="45720" vert="horz" wrap="square"/>
            <a:lstStyle/>
            <a:p>
              <a:pPr algn="l" defTabSz="914400" eaLnBrk="1" fontAlgn="base" hangingPunct="1" indent="0" latinLnBrk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charset="0" panose="020B0604020202020204" pitchFamily="34" typeface="Arial"/>
                <a:buNone/>
              </a:pPr>
              <a:endParaRPr altLang="en-US" b="0" baseline="0" cap="none" i="0" kumimoji="0" lang="zh-CN" normalizeH="0" strike="noStrike" sz="1800" u="none">
                <a:ln>
                  <a:noFill/>
                </a:ln>
                <a:solidFill>
                  <a:schemeClr val="tx1"/>
                </a:solidFill>
                <a:effectLst/>
                <a:latin charset="0" panose="020B0604020202020204" pitchFamily="34" typeface="Arial"/>
                <a:ea charset="-122" panose="02010600030101010101" pitchFamily="2" typeface="宋体"/>
              </a:endParaRPr>
            </a:p>
          </p:txBody>
        </p:sp>
        <p:sp>
          <p:nvSpPr>
            <p:cNvPr id="93" name="右大括号 92"/>
            <p:cNvSpPr/>
            <p:nvPr>
              <p:custDataLst>
                <p:tags r:id="rId21"/>
              </p:custDataLst>
            </p:nvPr>
          </p:nvSpPr>
          <p:spPr bwMode="auto">
            <a:xfrm rot="5400000">
              <a:off x="4923174" y="2435865"/>
              <a:ext cx="272846" cy="3265482"/>
            </a:xfrm>
            <a:prstGeom prst="rightBrace">
              <a:avLst>
                <a:gd fmla="val 22343" name="adj1"/>
                <a:gd fmla="val 50000" name="adj2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anchor="t" anchorCtr="0" bIns="45720" compatLnSpc="1" lIns="91440" numCol="1" rIns="91440" rtlCol="0" tIns="45720" vert="horz" wrap="square"/>
            <a:lstStyle/>
            <a:p>
              <a:pPr algn="l" defTabSz="914400" eaLnBrk="1" fontAlgn="base" hangingPunct="1" indent="0" latinLnBrk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charset="0" panose="020B0604020202020204" pitchFamily="34" typeface="Arial"/>
                <a:buNone/>
              </a:pPr>
              <a:endParaRPr altLang="en-US" b="0" baseline="0" cap="none" i="0" kumimoji="0" lang="zh-CN" normalizeH="0" strike="noStrike" sz="1600" u="none">
                <a:ln>
                  <a:noFill/>
                </a:ln>
                <a:solidFill>
                  <a:schemeClr val="tx1"/>
                </a:solidFill>
                <a:effectLst/>
                <a:latin charset="0" panose="020B0604020202020204" pitchFamily="34" typeface="Arial"/>
                <a:ea charset="-122" panose="02010600030101010101" pitchFamily="2" typeface="宋体"/>
              </a:endParaRPr>
            </a:p>
          </p:txBody>
        </p:sp>
        <p:sp>
          <p:nvSpPr>
            <p:cNvPr id="95" name="右大括号 94"/>
            <p:cNvSpPr/>
            <p:nvPr>
              <p:custDataLst>
                <p:tags r:id="rId22"/>
              </p:custDataLst>
            </p:nvPr>
          </p:nvSpPr>
          <p:spPr bwMode="auto">
            <a:xfrm rot="5400000">
              <a:off x="9207526" y="1536607"/>
              <a:ext cx="272846" cy="5080153"/>
            </a:xfrm>
            <a:prstGeom prst="rightBrace">
              <a:avLst>
                <a:gd fmla="val 26206" name="adj1"/>
                <a:gd fmla="val 50000" name="adj2"/>
              </a:avLst>
            </a:prstGeom>
            <a:grpFill/>
            <a:ln w="38100">
              <a:solidFill>
                <a:srgbClr val="77503E"/>
              </a:solidFill>
              <a:headEnd len="med" type="none" w="med"/>
              <a:tailEnd len="med" type="non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anchor="t" anchorCtr="0" bIns="45720" compatLnSpc="1" lIns="91440" numCol="1" rIns="91440" rtlCol="0" tIns="45720" vert="horz" wrap="square"/>
            <a:lstStyle/>
            <a:p>
              <a:pPr algn="l" defTabSz="914400" eaLnBrk="1" fontAlgn="base" hangingPunct="1" indent="0" latinLnBrk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charset="0" panose="020B0604020202020204" pitchFamily="34" typeface="Arial"/>
                <a:buNone/>
              </a:pPr>
              <a:endParaRPr altLang="en-US" b="0" baseline="0" cap="none" i="0" kumimoji="0" lang="zh-CN" normalizeH="0" strike="noStrike" sz="1800" u="none">
                <a:ln>
                  <a:noFill/>
                </a:ln>
                <a:solidFill>
                  <a:schemeClr val="tx1"/>
                </a:solidFill>
                <a:effectLst/>
                <a:latin charset="0" panose="020B0604020202020204" pitchFamily="34" typeface="Arial"/>
                <a:ea charset="-122" panose="02010600030101010101" pitchFamily="2" typeface="宋体"/>
              </a:endParaRPr>
            </a:p>
          </p:txBody>
        </p:sp>
      </p:grpSp>
      <p:sp>
        <p:nvSpPr>
          <p:cNvPr id="96" name="PA-圆角矩形 95"/>
          <p:cNvSpPr/>
          <p:nvPr>
            <p:custDataLst>
              <p:tags r:id="rId17"/>
            </p:custDataLst>
          </p:nvPr>
        </p:nvSpPr>
        <p:spPr bwMode="auto">
          <a:xfrm>
            <a:off x="868161" y="4349090"/>
            <a:ext cx="1862599" cy="464070"/>
          </a:xfrm>
          <a:prstGeom prst="roundRect">
            <a:avLst/>
          </a:prstGeom>
          <a:solidFill>
            <a:srgbClr val="1D2127"/>
          </a:solidFill>
          <a:ln>
            <a:solidFill>
              <a:srgbClr val="77503E"/>
            </a:solidFill>
          </a:ln>
          <a:effectLst>
            <a:outerShdw algn="t" blurRad="279400" dir="5400000" dist="241300" rotWithShape="0">
              <a:srgbClr val="451513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altLang="en-US" b="1" lang="zh-CN"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rPr>
              <a:t>总体特征</a:t>
            </a:r>
          </a:p>
        </p:txBody>
      </p:sp>
      <p:sp>
        <p:nvSpPr>
          <p:cNvPr id="97" name="PA-圆角矩形 96"/>
          <p:cNvSpPr/>
          <p:nvPr>
            <p:custDataLst>
              <p:tags r:id="rId18"/>
            </p:custDataLst>
          </p:nvPr>
        </p:nvSpPr>
        <p:spPr bwMode="auto">
          <a:xfrm>
            <a:off x="4128298" y="4349090"/>
            <a:ext cx="1862599" cy="464070"/>
          </a:xfrm>
          <a:prstGeom prst="roundRect">
            <a:avLst/>
          </a:prstGeom>
          <a:solidFill>
            <a:srgbClr val="1D2127"/>
          </a:solidFill>
          <a:ln>
            <a:solidFill>
              <a:srgbClr val="77503E"/>
            </a:solidFill>
          </a:ln>
          <a:effectLst>
            <a:outerShdw algn="t" blurRad="279400" dir="5400000" dist="241300" rotWithShape="0">
              <a:srgbClr val="451513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altLang="en-US" b="1" lang="zh-CN"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rPr>
              <a:t>结构方法</a:t>
            </a:r>
          </a:p>
        </p:txBody>
      </p:sp>
      <p:sp>
        <p:nvSpPr>
          <p:cNvPr id="98" name="PA-圆角矩形 97"/>
          <p:cNvSpPr/>
          <p:nvPr>
            <p:custDataLst>
              <p:tags r:id="rId19"/>
            </p:custDataLst>
          </p:nvPr>
        </p:nvSpPr>
        <p:spPr bwMode="auto">
          <a:xfrm>
            <a:off x="8412650" y="4349090"/>
            <a:ext cx="1862599" cy="464070"/>
          </a:xfrm>
          <a:prstGeom prst="roundRect">
            <a:avLst/>
          </a:prstGeom>
          <a:solidFill>
            <a:srgbClr val="1D2127"/>
          </a:solidFill>
          <a:ln>
            <a:solidFill>
              <a:srgbClr val="77503E"/>
            </a:solidFill>
          </a:ln>
          <a:effectLst>
            <a:outerShdw algn="t" blurRad="279400" dir="5400000" dist="241300" rotWithShape="0">
              <a:srgbClr val="451513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r>
              <a:rPr altLang="en-US" b="1" lang="zh-CN"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rPr>
              <a:t>外观装饰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5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 nodeType="clickPar">
                      <p:stCondLst>
                        <p:cond delay="indefinite"/>
                      </p:stCondLst>
                      <p:childTnLst>
                        <p:par>
                          <p:cTn fill="hold" id="1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3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 nodeType="clickPar">
                      <p:stCondLst>
                        <p:cond delay="indefinite"/>
                      </p:stCondLst>
                      <p:childTnLst>
                        <p:par>
                          <p:cTn fill="hold" id="1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18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2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4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5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27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28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1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3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4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6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37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39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40" nodeType="with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42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 nodeType="clickPar">
                      <p:stCondLst>
                        <p:cond delay="indefinite"/>
                      </p:stCondLst>
                      <p:childTnLst>
                        <p:par>
                          <p:cTn fill="hold" id="4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5" nodeType="clickEffect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dur="500" id="47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decel="100000" fill="hold" grpId="0" id="48" nodeType="with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100000" fill="hold" grpId="0" id="52" nodeType="with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decel="100000" fill="hold" grpId="0" id="56" nodeType="with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5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2"/>
      <p:bldP animBg="1" grpId="0" spid="96"/>
      <p:bldP animBg="1" grpId="0" spid="97"/>
      <p:bldP animBg="1" grpId="0" spid="98"/>
    </p:bld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2740" y="2056414"/>
            <a:ext cx="3622663" cy="3356352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6625" name="Rectangle 6"/>
          <p:cNvSpPr/>
          <p:nvPr>
            <p:custDataLst>
              <p:tags r:id="rId2"/>
            </p:custDataLst>
          </p:nvPr>
        </p:nvSpPr>
        <p:spPr>
          <a:xfrm>
            <a:off x="1520289" y="2252865"/>
            <a:ext cx="3638550" cy="3038439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  <a:headEnd len="med" type="none" w="med"/>
            <a:tailEnd len="med" type="none" w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 anchorCtr="0" bIns="61013" lIns="122027" rIns="122027" tIns="61013" wrap="square">
            <a:spAutoFit/>
          </a:bodyPr>
          <a:lstStyle/>
          <a:p>
            <a:r>
              <a:rPr altLang="en-US" b="1" dirty="0" lang="zh-CN" sz="2800">
                <a:latin charset="0" panose="020B0604020202020204" pitchFamily="34" typeface="Arial"/>
                <a:ea charset="-122" panose="02010609060101010101" typeface="黑体"/>
              </a:rPr>
              <a:t>一、</a:t>
            </a:r>
            <a:r>
              <a:rPr altLang="zh-CN" b="1" dirty="0" lang="en-US" sz="2800">
                <a:latin charset="0" panose="020B0604020202020204" pitchFamily="34" typeface="Arial"/>
                <a:ea charset="-122" panose="02010609060101010101" typeface="黑体"/>
              </a:rPr>
              <a:t> </a:t>
            </a:r>
            <a:r>
              <a:rPr altLang="en-US" b="1" dirty="0" lang="zh-CN" sz="2800">
                <a:latin charset="0" panose="020B0604020202020204" pitchFamily="34" typeface="Arial"/>
                <a:ea charset="-122" panose="02010609060101010101" typeface="黑体"/>
              </a:rPr>
              <a:t>讲</a:t>
            </a:r>
            <a:r>
              <a:rPr altLang="en-US" b="1" dirty="0" lang="zh-CN" sz="2800">
                <a:solidFill>
                  <a:srgbClr val="FF0000"/>
                </a:solidFill>
                <a:latin charset="0" panose="020B0604020202020204" pitchFamily="34" typeface="Arial"/>
                <a:ea charset="-122" panose="02010609060101010101" typeface="黑体"/>
              </a:rPr>
              <a:t>立体构成</a:t>
            </a:r>
          </a:p>
          <a:p>
            <a:pPr fontAlgn="auto" indent="0">
              <a:lnSpc>
                <a:spcPct val="150000"/>
              </a:lnSpc>
            </a:pPr>
            <a:r>
              <a:rPr altLang="en-US" b="1" dirty="0" lang="zh-CN" sz="2800">
                <a:latin charset="-122" panose="02010600030101010101" pitchFamily="2" typeface="宋体"/>
                <a:ea charset="-122" panose="02010600030101010101" pitchFamily="2" typeface="宋体"/>
              </a:rPr>
              <a:t>单个的建筑自下而上一般是由</a:t>
            </a:r>
            <a:r>
              <a:rPr altLang="en-US" b="1" dirty="0" lang="zh-CN" sz="2800" u="sng">
                <a:solidFill>
                  <a:srgbClr val="FF0000"/>
                </a:solidFill>
                <a:latin charset="-122" panose="02010600030101010101" pitchFamily="2" typeface="宋体"/>
                <a:ea charset="-122" panose="02010600030101010101" pitchFamily="2" typeface="宋体"/>
              </a:rPr>
              <a:t>台基</a:t>
            </a:r>
            <a:r>
              <a:rPr altLang="en-US" b="1" dirty="0" lang="zh-CN" sz="2800">
                <a:latin charset="-122" panose="02010600030101010101" pitchFamily="2" typeface="宋体"/>
                <a:ea charset="-122" panose="02010600030101010101" pitchFamily="2" typeface="宋体"/>
              </a:rPr>
              <a:t>、</a:t>
            </a:r>
            <a:r>
              <a:rPr altLang="en-US" b="1" dirty="0" lang="zh-CN" sz="2800" u="sng">
                <a:solidFill>
                  <a:srgbClr val="FF0000"/>
                </a:solidFill>
                <a:latin charset="-122" panose="02010600030101010101" pitchFamily="2" typeface="宋体"/>
                <a:ea charset="-122" panose="02010600030101010101" pitchFamily="2" typeface="宋体"/>
              </a:rPr>
              <a:t>主体（房屋）</a:t>
            </a:r>
            <a:r>
              <a:rPr altLang="en-US" b="1" dirty="0" lang="zh-CN" sz="2800">
                <a:latin charset="-122" panose="02010600030101010101" pitchFamily="2" typeface="宋体"/>
                <a:ea charset="-122" panose="02010600030101010101" pitchFamily="2" typeface="宋体"/>
              </a:rPr>
              <a:t>和</a:t>
            </a:r>
            <a:r>
              <a:rPr altLang="en-US" b="1" dirty="0" lang="zh-CN" sz="2800" u="sng">
                <a:solidFill>
                  <a:srgbClr val="FF0000"/>
                </a:solidFill>
                <a:latin charset="-122" panose="02010600030101010101" pitchFamily="2" typeface="宋体"/>
                <a:ea charset="-122" panose="02010600030101010101" pitchFamily="2" typeface="宋体"/>
              </a:rPr>
              <a:t>屋顶</a:t>
            </a:r>
            <a:r>
              <a:rPr altLang="en-US" b="1" dirty="0" lang="zh-CN" sz="2800">
                <a:latin charset="-122" panose="02010600030101010101" pitchFamily="2" typeface="宋体"/>
                <a:ea charset="-122" panose="02010600030101010101" pitchFamily="2" typeface="宋体"/>
              </a:rPr>
              <a:t>三个主要部分构成的。</a:t>
            </a:r>
          </a:p>
        </p:txBody>
      </p:sp>
      <p:sp>
        <p:nvSpPr>
          <p:cNvPr id="26626" name="Rectangle 7"/>
          <p:cNvSpPr/>
          <p:nvPr>
            <p:custDataLst>
              <p:tags r:id="rId3"/>
            </p:custDataLst>
          </p:nvPr>
        </p:nvSpPr>
        <p:spPr>
          <a:xfrm>
            <a:off x="1675130" y="563880"/>
            <a:ext cx="5171984" cy="806450"/>
          </a:xfrm>
          <a:prstGeom prst="rect">
            <a:avLst/>
          </a:prstGeom>
          <a:noFill/>
          <a:ln>
            <a:headEnd len="med" type="none" w="med"/>
            <a:tailEnd len="med" type="none" w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 bIns="61013" lIns="122027" rIns="122027" tIns="61013"/>
          <a:lstStyle/>
          <a:p>
            <a:pPr algn="ctr"/>
            <a:r>
              <a:rPr altLang="en-US" b="1" dirty="0" lang="zh-CN" sz="5400"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</a:rPr>
              <a:t>中国建筑的特征</a:t>
            </a:r>
          </a:p>
        </p:txBody>
      </p:sp>
      <p:sp>
        <p:nvSpPr>
          <p:cNvPr id="25604" name="Text Box 9"/>
          <p:cNvSpPr/>
          <p:nvPr>
            <p:custDataLst>
              <p:tags r:id="rId4"/>
            </p:custDataLst>
          </p:nvPr>
        </p:nvSpPr>
        <p:spPr>
          <a:xfrm>
            <a:off x="366353" y="2431082"/>
            <a:ext cx="1016000" cy="2838450"/>
          </a:xfrm>
          <a:prstGeom prst="rect">
            <a:avLst/>
          </a:prstGeom>
          <a:noFill/>
          <a:ln>
            <a:headEnd len="med" type="none" w="med"/>
            <a:tailEnd len="med" type="none" w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 anchorCtr="0" bIns="61013" lIns="122027" rIns="122027" tIns="61013">
            <a:spAutoFit/>
          </a:bodyPr>
          <a:lstStyle/>
          <a:p>
            <a:r>
              <a:rPr altLang="en-US" b="1" dirty="0" lang="zh-CN" sz="5900">
                <a:latin charset="0" panose="020B0604020202020204" pitchFamily="34" typeface="Arial"/>
                <a:ea charset="-122" panose="02010609060101010101" typeface="黑体"/>
              </a:rPr>
              <a:t>作</a:t>
            </a:r>
          </a:p>
          <a:p>
            <a:r>
              <a:rPr altLang="en-US" b="1" dirty="0" lang="zh-CN" sz="5900">
                <a:latin charset="0" panose="020B0604020202020204" pitchFamily="34" typeface="Arial"/>
                <a:ea charset="-122" panose="02010609060101010101" typeface="黑体"/>
              </a:rPr>
              <a:t>诠</a:t>
            </a:r>
          </a:p>
          <a:p>
            <a:r>
              <a:rPr altLang="en-US" b="1" dirty="0" lang="zh-CN" sz="5900">
                <a:latin charset="0" panose="020B0604020202020204" pitchFamily="34" typeface="Arial"/>
                <a:ea charset="-122" panose="02010609060101010101" typeface="黑体"/>
              </a:rPr>
              <a:t>释</a:t>
            </a:r>
          </a:p>
        </p:txBody>
      </p:sp>
      <p:grpSp>
        <p:nvGrpSpPr>
          <p:cNvPr id="9" name="Group 12"/>
          <p:cNvGrpSpPr/>
          <p:nvPr>
            <p:custDataLst>
              <p:tags r:id="rId5"/>
            </p:custDataLst>
          </p:nvPr>
        </p:nvGrpSpPr>
        <p:grpSpPr>
          <a:xfrm>
            <a:off x="8480607" y="2183585"/>
            <a:ext cx="2914650" cy="657225"/>
            <a:chOff x="613" y="149"/>
            <a:chExt cx="1836" cy="414"/>
          </a:xfrm>
        </p:grpSpPr>
        <p:sp>
          <p:nvSpPr>
            <p:cNvPr id="10" name="Text Box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497" y="272"/>
              <a:ext cx="952" cy="29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charset="0" panose="020B0604020202020204" pitchFamily="34" typeface="Arial"/>
                <a:buNone/>
                <a:defRPr/>
              </a:pPr>
              <a:r>
                <a:rPr altLang="en-US" b="1" baseline="0" cap="none" i="0" kern="0" kumimoji="0" lang="zh-CN" noProof="0" normalizeH="0" spc="0" strike="noStrike" sz="2400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屋 顶</a:t>
              </a:r>
            </a:p>
          </p:txBody>
        </p:sp>
        <p:sp>
          <p:nvSpPr>
            <p:cNvPr id="11" name="Line 1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613" y="149"/>
              <a:ext cx="884" cy="305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tailEnd len="lg" type="triangle" w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charset="0" panose="020B0604020202020204" pitchFamily="34" typeface="Arial"/>
                <a:buNone/>
                <a:defRPr/>
              </a:pPr>
              <a:endParaRPr altLang="en-US" b="1" baseline="0" cap="none" i="0" kern="0" kumimoji="0" lang="zh-CN" noProof="0" normalizeH="0" spc="0" strike="noStrike" sz="1800" u="none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Group 9"/>
          <p:cNvGrpSpPr/>
          <p:nvPr>
            <p:custDataLst>
              <p:tags r:id="rId6"/>
            </p:custDataLst>
          </p:nvPr>
        </p:nvGrpSpPr>
        <p:grpSpPr>
          <a:xfrm>
            <a:off x="8537666" y="3437437"/>
            <a:ext cx="2763520" cy="757211"/>
            <a:chOff x="0" y="0"/>
            <a:chExt cx="2449" cy="502"/>
          </a:xfrm>
        </p:grpSpPr>
        <p:sp>
          <p:nvSpPr>
            <p:cNvPr id="7" name="Text Box 10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1071" y="197"/>
              <a:ext cx="1378" cy="30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charset="0" panose="020B0604020202020204" pitchFamily="34" typeface="Arial"/>
                <a:buNone/>
                <a:defRPr/>
              </a:pPr>
              <a:r>
                <a:rPr altLang="en-US" b="1" baseline="0" cap="none" i="0" kern="0" kumimoji="0" lang="zh-CN" noProof="0" normalizeH="0" spc="0" strike="noStrike" sz="2400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房 屋</a:t>
              </a:r>
            </a:p>
          </p:txBody>
        </p:sp>
        <p:sp>
          <p:nvSpPr>
            <p:cNvPr id="8" name="Line 11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 flipV="1">
              <a:off x="0" y="0"/>
              <a:ext cx="920" cy="312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tailEnd len="lg" type="triangle" w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charset="0" panose="020B0604020202020204" pitchFamily="34" typeface="Arial"/>
                <a:buNone/>
                <a:defRPr/>
              </a:pPr>
              <a:endParaRPr altLang="en-US" b="1" baseline="0" cap="none" i="0" kern="0" kumimoji="0" lang="zh-CN" noProof="0" normalizeH="0" spc="0" strike="noStrike" sz="1800" u="none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Group 8"/>
          <p:cNvGrpSpPr/>
          <p:nvPr>
            <p:custDataLst>
              <p:tags r:id="rId7"/>
            </p:custDataLst>
          </p:nvPr>
        </p:nvGrpSpPr>
        <p:grpSpPr>
          <a:xfrm>
            <a:off x="8455055" y="5174267"/>
            <a:ext cx="2536229" cy="609222"/>
            <a:chOff x="955" y="-103"/>
            <a:chExt cx="1731" cy="495"/>
          </a:xfrm>
        </p:grpSpPr>
        <p:sp>
          <p:nvSpPr>
            <p:cNvPr id="4" name="Text Box 6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1751" y="18"/>
              <a:ext cx="935" cy="37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charset="0" panose="020B0604020202020204" pitchFamily="34" typeface="Arial"/>
                <a:buNone/>
                <a:defRPr/>
              </a:pPr>
              <a:r>
                <a:rPr altLang="en-US" b="1" baseline="0" cap="none" i="0" kern="0" kumimoji="0" lang="zh-CN" noProof="0" normalizeH="0" spc="0" strike="noStrike" sz="2400" u="none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</a:rPr>
                <a:t>台 基</a:t>
              </a:r>
            </a:p>
          </p:txBody>
        </p:sp>
        <p:sp>
          <p:nvSpPr>
            <p:cNvPr id="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 flipV="1">
              <a:off x="955" y="-103"/>
              <a:ext cx="822" cy="313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tailEnd len="lg" type="triangle" w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1" fontAlgn="auto" hangingPunct="1" indent="0" latinLnBrk="0" lvl="0" marL="0" marR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charset="0" panose="020B0604020202020204" pitchFamily="34" typeface="Arial"/>
                <a:buNone/>
                <a:defRPr/>
              </a:pPr>
              <a:endParaRPr altLang="en-US" b="1" baseline="0" cap="none" i="0" kern="0" kumimoji="0" lang="zh-CN" noProof="0" normalizeH="0" spc="0" strike="noStrike" sz="1800" u="none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ecel="100000" dur="385" id="7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decel="100000" dur="385" id="8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accel="100000" dur="615" fill="hold" id="9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dur="385" fill="hold" id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from="(0.5)" to="(#ppt_x)" valueType="num">
                                      <p:cBhvr>
                                        <p:cTn accel="100000" dur="615" fill="hold" id="11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dur="385" fill="hold" id="12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from="(#ppt_y+0.4)" to="(#ppt_y)" valueType="num">
                                      <p:cBhvr>
                                        <p:cTn accel="100000" dur="615" fill="hold" id="13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 nodeType="clickPar">
                      <p:stCondLst>
                        <p:cond delay="indefinite"/>
                      </p:stCondLst>
                      <p:childTnLst>
                        <p:par>
                          <p:cTn fill="hold" id="1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5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ecel="100000" dur="385" id="18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decel="100000" dur="385" id="19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accel="100000" dur="615" fill="hold" id="20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dur="385" fill="hold" id="2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from="(0.5)" to="(#ppt_x)" valueType="num">
                                      <p:cBhvr>
                                        <p:cTn accel="100000" dur="615" fill="hold" id="22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dur="385" fill="hold" id="23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from="(#ppt_y+0.4)" to="(#ppt_y)" valueType="num">
                                      <p:cBhvr>
                                        <p:cTn accel="100000" dur="615" fill="hold" id="24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 nodeType="clickPar">
                      <p:stCondLst>
                        <p:cond delay="indefinite"/>
                      </p:stCondLst>
                      <p:childTnLst>
                        <p:par>
                          <p:cTn fill="hold" id="2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7" nodeType="clickEffect" presetClass="entr" presetID="5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ecel="100000" dur="385" id="29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decel="100000" dur="385" id="3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accel="100000" dur="615" fill="hold" id="31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dur="385" fill="hold" id="32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calcmode="lin" from="(0.5)" to="(#ppt_x)" valueType="num">
                                      <p:cBhvr>
                                        <p:cTn accel="100000" dur="615" fill="hold" id="33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dur="385" fill="hold" id="34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calcmode="lin" from="(#ppt_y+0.4)" to="(#ppt_y)" valueType="num">
                                      <p:cBhvr>
                                        <p:cTn accel="100000" dur="615" fill="hold" id="35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6" nodeType="clickPar">
                      <p:stCondLst>
                        <p:cond delay="indefinite"/>
                      </p:stCondLst>
                      <p:childTnLst>
                        <p:par>
                          <p:cTn fill="hold" id="37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8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4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41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2" nodeType="clickPar">
                      <p:stCondLst>
                        <p:cond delay="indefinite"/>
                      </p:stCondLst>
                      <p:childTnLst>
                        <p:par>
                          <p:cTn fill="hold" id="43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26625"/>
      <p:bldP animBg="1" grpId="0" spid="25604"/>
    </p:bld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1643381" y="772743"/>
            <a:ext cx="10178506" cy="95313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altLang="en-US" b="1" dirty="0" lang="zh-CN" sz="2800">
                <a:solidFill>
                  <a:srgbClr val="000000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二、讲</a:t>
            </a:r>
            <a:r>
              <a:rPr altLang="en-US" b="1" dirty="0" lang="zh-CN" sz="2800">
                <a:solidFill>
                  <a:srgbClr val="FF0000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平面布局</a:t>
            </a:r>
            <a:r>
              <a:rPr altLang="en-US" b="1" dirty="0" lang="zh-CN" sz="2800">
                <a:solidFill>
                  <a:srgbClr val="000000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，一所房子由一个建筑群落组成，左右呈轴对称，主要房屋朝南，整个建筑群有主有从，有“户外的空间”。</a:t>
            </a:r>
            <a:endParaRPr altLang="en-US" dirty="0" lang="zh-CN" sz="1200"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pic>
        <p:nvPicPr>
          <p:cNvPr id="5" name="Picture 2"/>
          <p:cNvPicPr>
            <a:picLocks noChangeArrowheads="1"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0457" y="2114194"/>
            <a:ext cx="4867910" cy="39300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32740" y="2780665"/>
            <a:ext cx="2377440" cy="95313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altLang="en-US" b="1" dirty="0" lang="zh-CN" sz="2800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</a:rPr>
              <a:t>群体建筑的</a:t>
            </a:r>
          </a:p>
          <a:p>
            <a:r>
              <a:rPr altLang="en-US" b="1" dirty="0" lang="zh-CN" sz="2800"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</a:rPr>
              <a:t>平面布局特征</a:t>
            </a:r>
          </a:p>
        </p:txBody>
      </p: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2927169" y="2242127"/>
            <a:ext cx="2628901" cy="2460624"/>
            <a:chOff x="-244" y="-850"/>
            <a:chExt cx="1656" cy="1550"/>
          </a:xfrm>
        </p:grpSpPr>
        <p:sp>
          <p:nvSpPr>
            <p:cNvPr id="8" name="Rectangle 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-8" y="-850"/>
              <a:ext cx="1420" cy="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altLang="en-US" dirty="0" lang="zh-CN" sz="2800">
                  <a:solidFill>
                    <a:srgbClr val="CC0000"/>
                  </a:solidFill>
                  <a:latin charset="-122" panose="02010609060101010101" pitchFamily="49" typeface="黑体"/>
                  <a:ea charset="-122" panose="02010609060101010101" pitchFamily="49" typeface="黑体"/>
                </a:rPr>
                <a:t>左右对称</a:t>
              </a:r>
            </a:p>
            <a:p>
              <a:pPr>
                <a:spcBef>
                  <a:spcPct val="50000"/>
                </a:spcBef>
              </a:pPr>
              <a:r>
                <a:rPr altLang="en-US" dirty="0" lang="zh-CN" sz="2800">
                  <a:solidFill>
                    <a:srgbClr val="CC0000"/>
                  </a:solidFill>
                  <a:latin charset="-122" panose="02010609060101010101" pitchFamily="49" typeface="黑体"/>
                  <a:ea charset="-122" panose="02010609060101010101" pitchFamily="49" typeface="黑体"/>
                </a:rPr>
                <a:t>坐北朝南</a:t>
              </a:r>
            </a:p>
            <a:p>
              <a:pPr>
                <a:spcBef>
                  <a:spcPct val="50000"/>
                </a:spcBef>
              </a:pPr>
              <a:r>
                <a:rPr altLang="en-US" dirty="0" lang="zh-CN" sz="2800">
                  <a:solidFill>
                    <a:srgbClr val="CC0000"/>
                  </a:solidFill>
                  <a:latin charset="-122" panose="02010609060101010101" pitchFamily="49" typeface="黑体"/>
                  <a:ea charset="-122" panose="02010609060101010101" pitchFamily="49" typeface="黑体"/>
                </a:rPr>
                <a:t>有主有从</a:t>
              </a:r>
            </a:p>
            <a:p>
              <a:pPr>
                <a:spcBef>
                  <a:spcPct val="50000"/>
                </a:spcBef>
              </a:pPr>
              <a:r>
                <a:rPr altLang="en-US" dirty="0" lang="zh-CN" sz="2800">
                  <a:solidFill>
                    <a:srgbClr val="CC0000"/>
                  </a:solidFill>
                  <a:latin charset="-122" panose="02010609060101010101" pitchFamily="49" typeface="黑体"/>
                  <a:ea charset="-122" panose="02010609060101010101" pitchFamily="49" typeface="黑体"/>
                </a:rPr>
                <a:t>户外起居</a:t>
              </a:r>
            </a:p>
          </p:txBody>
        </p:sp>
        <p:sp>
          <p:nvSpPr>
            <p:cNvPr id="9" name="AutoShape 6"/>
            <p:cNvSpPr/>
            <p:nvPr>
              <p:custDataLst>
                <p:tags r:id="rId7"/>
              </p:custDataLst>
            </p:nvPr>
          </p:nvSpPr>
          <p:spPr bwMode="auto">
            <a:xfrm>
              <a:off x="-244" y="-753"/>
              <a:ext cx="233" cy="1362"/>
            </a:xfrm>
            <a:prstGeom prst="leftBrace">
              <a:avLst>
                <a:gd fmla="val 103788" name="adj1"/>
                <a:gd fmla="val 50000" name="adj2"/>
              </a:avLst>
            </a:prstGeom>
            <a:noFill/>
            <a:ln w="2540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 wrap="none"/>
            <a:lstStyle/>
            <a:p>
              <a:endParaRPr altLang="en-US" lang="zh-CN"/>
            </a:p>
          </p:txBody>
        </p:sp>
      </p:grpSp>
      <p:sp>
        <p:nvSpPr>
          <p:cNvPr id="28676" name="Text Box 9"/>
          <p:cNvSpPr/>
          <p:nvPr>
            <p:custDataLst>
              <p:tags r:id="rId5"/>
            </p:custDataLst>
          </p:nvPr>
        </p:nvSpPr>
        <p:spPr>
          <a:xfrm>
            <a:off x="830580" y="4356373"/>
            <a:ext cx="812800" cy="1936115"/>
          </a:xfrm>
          <a:prstGeom prst="rect">
            <a:avLst/>
          </a:prstGeom>
          <a:ln>
            <a:headEnd len="med" type="none" w="med"/>
            <a:tailEnd len="med" type="none" w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 anchorCtr="0" bIns="61013" lIns="122027" rIns="122027" tIns="61013" vert="eaVert" wrap="square">
            <a:spAutoFit/>
          </a:bodyPr>
          <a:lstStyle/>
          <a:p>
            <a:r>
              <a:rPr altLang="en-US" b="1" dirty="0" lang="zh-CN" sz="3700">
                <a:latin charset="0" panose="020B0604020202020204" pitchFamily="34" typeface="Arial"/>
                <a:ea charset="-122" panose="02010609060101010101" typeface="黑体"/>
              </a:rPr>
              <a:t>举例子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1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 nodeType="clickPar">
                      <p:stCondLst>
                        <p:cond delay="indefinite"/>
                      </p:stCondLst>
                      <p:childTnLst>
                        <p:par>
                          <p:cTn fill="hold" id="1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4"/>
      <p:bldP animBg="1" grpId="0" spid="28676"/>
    </p:bld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矩形 19463"/>
          <p:cNvSpPr/>
          <p:nvPr>
            <p:custDataLst>
              <p:tags r:id="rId1"/>
            </p:custDataLst>
          </p:nvPr>
        </p:nvSpPr>
        <p:spPr>
          <a:xfrm>
            <a:off x="719138" y="2871788"/>
            <a:ext cx="9077325" cy="7016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eaLnBrk="0" hangingPunct="0"/>
            <a:endParaRPr altLang="en-US" b="1" lang="zh-CN" sz="4000">
              <a:latin charset="0" panose="020F0502020204030204" typeface="Calibri"/>
              <a:ea charset="-122" panose="02010600030101010101" pitchFamily="2" typeface="宋体"/>
            </a:endParaRPr>
          </a:p>
        </p:txBody>
      </p:sp>
      <p:pic>
        <p:nvPicPr>
          <p:cNvPr id="15363" name="图片 1638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rcRect b="4034" l="1962" r="1962" t="1106"/>
          <a:stretch>
            <a:fillRect/>
          </a:stretch>
        </p:blipFill>
        <p:spPr>
          <a:xfrm>
            <a:off x="2583680" y="2227580"/>
            <a:ext cx="6642281" cy="394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4" name="线形标注 1 16388"/>
          <p:cNvSpPr/>
          <p:nvPr>
            <p:custDataLst>
              <p:tags r:id="rId3"/>
            </p:custDataLst>
          </p:nvPr>
        </p:nvSpPr>
        <p:spPr>
          <a:xfrm>
            <a:off x="7140340" y="5967845"/>
            <a:ext cx="1081087" cy="609600"/>
          </a:xfrm>
          <a:prstGeom prst="borderCallout1">
            <a:avLst>
              <a:gd fmla="val 18750" name="adj1"/>
              <a:gd fmla="val -7046" name="adj2"/>
              <a:gd fmla="val -239843" name="adj3"/>
              <a:gd fmla="val -85315" name="adj4"/>
            </a:avLst>
          </a:prstGeom>
          <a:solidFill>
            <a:srgbClr val="AD4144"/>
          </a:solidFill>
          <a:ln>
            <a:solidFill>
              <a:srgbClr val="77503E"/>
            </a:solidFill>
            <a:headEnd len="med" type="none" w="med"/>
            <a:tailEnd len="med" type="none" w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lvl="1" marL="742950" rtl="0">
              <a:spcBef>
                <a:spcPct val="20000"/>
              </a:spcBef>
              <a:spcAft>
                <a:spcPct val="0"/>
              </a:spcAft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0" fontAlgn="base" hangingPunct="0" indent="-228600" lvl="2" marL="1143000" rtl="0">
              <a:spcBef>
                <a:spcPct val="20000"/>
              </a:spcBef>
              <a:spcAft>
                <a:spcPct val="0"/>
              </a:spcAft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0" fontAlgn="base" hangingPunct="0" indent="-228600" lvl="3" marL="1600200" rtl="0">
              <a:spcBef>
                <a:spcPct val="20000"/>
              </a:spcBef>
              <a:spcAft>
                <a:spcPct val="0"/>
              </a:spcAft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0" fontAlgn="base" hangingPunct="0" indent="-228600" lvl="4" marL="2057400" rtl="0">
              <a:spcBef>
                <a:spcPct val="20000"/>
              </a:spcBef>
              <a:spcAft>
                <a:spcPct val="0"/>
              </a:spcAft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ctr" indent="0" lvl="0" marL="0">
              <a:spcBef>
                <a:spcPct val="50000"/>
              </a:spcBef>
              <a:buNone/>
            </a:pPr>
            <a:r>
              <a:rPr altLang="en-US" b="1" dirty="0" lang="zh-CN">
                <a:solidFill>
                  <a:schemeClr val="bg1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立柱</a:t>
            </a:r>
          </a:p>
        </p:txBody>
      </p:sp>
      <p:sp>
        <p:nvSpPr>
          <p:cNvPr id="15365" name="线形标注 1 16391"/>
          <p:cNvSpPr/>
          <p:nvPr>
            <p:custDataLst>
              <p:tags r:id="rId4"/>
            </p:custDataLst>
          </p:nvPr>
        </p:nvSpPr>
        <p:spPr>
          <a:xfrm>
            <a:off x="2583680" y="1996168"/>
            <a:ext cx="1081088" cy="609600"/>
          </a:xfrm>
          <a:prstGeom prst="borderCallout1">
            <a:avLst>
              <a:gd fmla="val 18750" name="adj1"/>
              <a:gd fmla="val 107046" name="adj2"/>
              <a:gd fmla="val 189583" name="adj3"/>
              <a:gd fmla="val 267694" name="adj4"/>
            </a:avLst>
          </a:prstGeom>
          <a:solidFill>
            <a:srgbClr val="AD4144"/>
          </a:solidFill>
          <a:ln>
            <a:solidFill>
              <a:srgbClr val="77503E"/>
            </a:solidFill>
            <a:headEnd len="med" type="none" w="med"/>
            <a:tailEnd len="med" type="none" w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>
            <a:lvl1pPr algn="l" eaLnBrk="0" fontAlgn="base" hangingPunct="0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kern="1200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eaLnBrk="0" fontAlgn="base" hangingPunct="0" indent="-285750" lvl="1" marL="742950" rtl="0">
              <a:spcBef>
                <a:spcPct val="20000"/>
              </a:spcBef>
              <a:spcAft>
                <a:spcPct val="0"/>
              </a:spcAft>
              <a:buChar char="–"/>
              <a:defRPr kern="1200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eaLnBrk="0" fontAlgn="base" hangingPunct="0" indent="-228600" lvl="2" marL="1143000" rtl="0">
              <a:spcBef>
                <a:spcPct val="20000"/>
              </a:spcBef>
              <a:spcAft>
                <a:spcPct val="0"/>
              </a:spcAft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eaLnBrk="0" fontAlgn="base" hangingPunct="0" indent="-228600" lvl="3" marL="1600200" rtl="0">
              <a:spcBef>
                <a:spcPct val="20000"/>
              </a:spcBef>
              <a:spcAft>
                <a:spcPct val="0"/>
              </a:spcAft>
              <a:buChar char="–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eaLnBrk="0" fontAlgn="base" hangingPunct="0" indent="-228600" lvl="4" marL="2057400" rtl="0">
              <a:spcBef>
                <a:spcPct val="20000"/>
              </a:spcBef>
              <a:spcAft>
                <a:spcPct val="0"/>
              </a:spcAft>
              <a:buChar char="»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algn="ctr" indent="0" lvl="0" marL="0">
              <a:spcBef>
                <a:spcPct val="50000"/>
              </a:spcBef>
              <a:buNone/>
            </a:pPr>
            <a:r>
              <a:rPr altLang="en-US" b="1" dirty="0" lang="zh-CN">
                <a:solidFill>
                  <a:schemeClr val="bg1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横梁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5ED4FAA-B733-43E0-809B-DC5DBF146BB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2583680" y="418066"/>
            <a:ext cx="6642281" cy="958438"/>
            <a:chOff x="2797629" y="1578877"/>
            <a:chExt cx="4103914" cy="1206488"/>
          </a:xfrm>
        </p:grpSpPr>
        <p:sp>
          <p:nvSpPr>
            <p:cNvPr id="3" name="缺角矩形 2">
              <a:extLst>
                <a:ext uri="{FF2B5EF4-FFF2-40B4-BE49-F238E27FC236}">
                  <a16:creationId xmlns:a16="http://schemas.microsoft.com/office/drawing/2014/main" id="{23117A5D-845F-7F31-8A34-3EE0594EBC1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4" name="缺角矩形 3">
              <a:extLst>
                <a:ext uri="{FF2B5EF4-FFF2-40B4-BE49-F238E27FC236}">
                  <a16:creationId xmlns:a16="http://schemas.microsoft.com/office/drawing/2014/main" id="{AA1F734B-D9C7-87AE-6C83-C28D1D061AB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D7620D59-E80D-7D66-35A9-CB5EF153D91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774859" y="431998"/>
            <a:ext cx="66422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altLang="en-US" b="1" dirty="0" lang="zh-CN" sz="2800">
                <a:solidFill>
                  <a:schemeClr val="accent4">
                    <a:lumMod val="20000"/>
                    <a:lumOff val="80000"/>
                  </a:schemeClr>
                </a:solidFill>
              </a:rPr>
              <a:t>（</a:t>
            </a:r>
            <a:r>
              <a:rPr altLang="en-US" b="1" dirty="0" lang="zh-CN" sz="2800">
                <a:solidFill>
                  <a:schemeClr val="accent4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三） 木材结构。立柱横梁形成梁架，</a:t>
            </a:r>
          </a:p>
          <a:p>
            <a:r>
              <a:rPr altLang="en-US" b="1" dirty="0" lang="zh-CN" sz="2800">
                <a:solidFill>
                  <a:schemeClr val="accent4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           墙门窗设置自由。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E76B7D7-FD60-DECC-7B41-65C85BDE07E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94214" y="335961"/>
            <a:ext cx="9928956" cy="958438"/>
            <a:chOff x="2797629" y="1578877"/>
            <a:chExt cx="4103914" cy="1206488"/>
          </a:xfrm>
        </p:grpSpPr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9807BBFC-9579-E381-6BFF-34662FB5B56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6" name="缺角矩形 5">
              <a:extLst>
                <a:ext uri="{FF2B5EF4-FFF2-40B4-BE49-F238E27FC236}">
                  <a16:creationId xmlns:a16="http://schemas.microsoft.com/office/drawing/2014/main" id="{D551578E-32EE-43D1-C35C-2FEE2D40B3D9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>
                <a:solidFill>
                  <a:schemeClr val="accent4">
                    <a:lumMod val="20000"/>
                    <a:lumOff val="80000"/>
                  </a:schemeClr>
                </a:solidFill>
              </a:endParaRPr>
            </a:p>
          </p:txBody>
        </p:sp>
      </p:grpSp>
      <p:pic>
        <p:nvPicPr>
          <p:cNvPr id="10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218137" y="3401852"/>
            <a:ext cx="4713514" cy="312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294214" y="1638062"/>
            <a:ext cx="10543932" cy="91186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l"/>
            <a:r>
              <a:rPr altLang="en-US" b="1" lang="zh-CN" sz="2665"/>
              <a:t>先描述“拱”是“弓形短木”，斗是“斗形方木块”，它们组合起来称“斗拱”。它不但可“用以减少立柱和横梁交接处的剪力”，还具有装饰作用。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609809278"/>
              </p:ext>
            </p:extLst>
          </p:nvPr>
        </p:nvGraphicFramePr>
        <p:xfrm>
          <a:off x="1752601" y="506111"/>
          <a:ext cx="9145185" cy="640080"/>
        </p:xfrm>
        <a:graphic>
          <a:graphicData uri="http://schemas.openxmlformats.org/drawingml/2006/table">
            <a:tbl>
              <a:tblPr bandRow="1" firstRow="1">
                <a:tableStyleId>{F5AB1C69-6EDB-4FF4-983F-18BD219EF322}</a:tableStyleId>
              </a:tblPr>
              <a:tblGrid>
                <a:gridCol w="29915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9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4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3600">
                          <a:solidFill>
                            <a:schemeClr val="tx1"/>
                          </a:solidFill>
                        </a:rPr>
                        <a:t>四、斗拱结构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3600">
                          <a:solidFill>
                            <a:schemeClr val="tx1"/>
                          </a:solidFill>
                        </a:rPr>
                        <a:t>斗、拱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3600">
                          <a:solidFill>
                            <a:schemeClr val="tx1"/>
                          </a:solidFill>
                        </a:rPr>
                        <a:t>减少剪力，装饰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749" name="Text Box 8"/>
          <p:cNvSpPr/>
          <p:nvPr>
            <p:custDataLst>
              <p:tags r:id="rId5"/>
            </p:custDataLst>
          </p:nvPr>
        </p:nvSpPr>
        <p:spPr>
          <a:xfrm>
            <a:off x="5286850" y="2950028"/>
            <a:ext cx="1385888" cy="1565275"/>
          </a:xfrm>
          <a:prstGeom prst="rect">
            <a:avLst/>
          </a:prstGeom>
          <a:noFill/>
          <a:ln w="38100">
            <a:solidFill>
              <a:srgbClr val="77503E"/>
            </a:solidFill>
            <a:miter lim="800000"/>
          </a:ln>
        </p:spPr>
        <p:txBody>
          <a:bodyPr bIns="61013" lIns="122027" rIns="122027" tIns="61013" vert="eaVert">
            <a:spAutoFit/>
          </a:bodyPr>
          <a:lstStyle>
            <a:defPPr>
              <a:defRPr lang="zh-CN"/>
            </a:defPPr>
            <a:lvl1pPr algn="l" defTabSz="914400" eaLnBrk="0" fontAlgn="base" hangingPunct="0" indent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1pPr>
            <a:lvl2pPr algn="l" defTabSz="914400" eaLnBrk="0" fontAlgn="base" hangingPunct="0" indent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2pPr>
            <a:lvl3pPr algn="l" defTabSz="914400" eaLnBrk="0" fontAlgn="base" hangingPunct="0" indent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3pPr>
            <a:lvl4pPr algn="l" defTabSz="914400" eaLnBrk="0" fontAlgn="base" hangingPunct="0" indent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4pPr>
            <a:lvl5pPr algn="l" defTabSz="914400" eaLnBrk="0" fontAlgn="base" hangingPunct="0" indent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5pPr>
          </a:lstStyle>
          <a:p>
            <a:pPr indent="0" lvl="0" marL="0"/>
            <a:r>
              <a:rPr altLang="en-US" b="1" lang="zh-CN" sz="3700">
                <a:ea charset="-122" panose="02010609060101010101" typeface="黑体"/>
              </a:rPr>
              <a:t>下定义</a:t>
            </a:r>
          </a:p>
          <a:p>
            <a:pPr indent="0" lvl="0" marL="0"/>
            <a:r>
              <a:rPr altLang="en-US" b="1" lang="zh-CN" sz="3700">
                <a:ea charset="-122" panose="02010609060101010101" typeface="黑体"/>
              </a:rPr>
              <a:t>举例子</a:t>
            </a:r>
          </a:p>
        </p:txBody>
      </p:sp>
      <p:pic>
        <p:nvPicPr>
          <p:cNvPr id="31745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60348" y="3401853"/>
            <a:ext cx="4322537" cy="318484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 nodeType="clickPar">
                      <p:stCondLst>
                        <p:cond delay="indefinite"/>
                      </p:stCondLst>
                      <p:childTnLst>
                        <p:par>
                          <p:cTn fill="hold" id="1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31749"/>
    </p:bld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 b="4034" l="1962" r="1962" t="1106"/>
          <a:stretch>
            <a:fillRect/>
          </a:stretch>
        </p:blipFill>
        <p:spPr>
          <a:xfrm>
            <a:off x="276024" y="2720430"/>
            <a:ext cx="4611663" cy="38539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7" name="AutoShape 5"/>
          <p:cNvSpPr/>
          <p:nvPr>
            <p:custDataLst>
              <p:tags r:id="rId2"/>
            </p:custDataLst>
          </p:nvPr>
        </p:nvSpPr>
        <p:spPr>
          <a:xfrm>
            <a:off x="4122027" y="1780135"/>
            <a:ext cx="1081196" cy="692220"/>
          </a:xfrm>
          <a:prstGeom prst="borderCallout1">
            <a:avLst>
              <a:gd fmla="val 16514" name="adj1"/>
              <a:gd fmla="val -7051" name="adj2"/>
              <a:gd fmla="val 191009" name="adj3"/>
              <a:gd fmla="val -138190" name="adj4"/>
            </a:avLst>
          </a:prstGeom>
          <a:solidFill>
            <a:schemeClr val="accent2"/>
          </a:solidFill>
          <a:ln cap="flat" cmpd="sng" w="9525">
            <a:solidFill>
              <a:schemeClr val="accent2"/>
            </a:solidFill>
            <a:prstDash val="solid"/>
            <a:miter/>
            <a:headEnd len="med" type="none" w="med"/>
            <a:tailEnd len="med" type="none" w="med"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altLang="en-US" b="1" lang="zh-CN" sz="3200">
                <a:solidFill>
                  <a:schemeClr val="bg1"/>
                </a:solidFill>
                <a:latin charset="0" panose="020B0604020202020204" pitchFamily="34" typeface="Arial"/>
                <a:ea charset="-122" pitchFamily="1" typeface="楷体_GB2312"/>
              </a:rPr>
              <a:t>举架</a:t>
            </a:r>
          </a:p>
        </p:txBody>
      </p:sp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04315" y="2764336"/>
            <a:ext cx="4688840" cy="3810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618F198-3877-7091-97E5-F320E9B1DC2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2285914" y="665626"/>
            <a:ext cx="8389121" cy="958438"/>
            <a:chOff x="2797629" y="1578877"/>
            <a:chExt cx="4103914" cy="1206488"/>
          </a:xfrm>
        </p:grpSpPr>
        <p:sp>
          <p:nvSpPr>
            <p:cNvPr id="3" name="缺角矩形 2">
              <a:extLst>
                <a:ext uri="{FF2B5EF4-FFF2-40B4-BE49-F238E27FC236}">
                  <a16:creationId xmlns:a16="http://schemas.microsoft.com/office/drawing/2014/main" id="{CB3FE5B4-9B53-E020-8A5A-5B60C5D407C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4" name="缺角矩形 3">
              <a:extLst>
                <a:ext uri="{FF2B5EF4-FFF2-40B4-BE49-F238E27FC236}">
                  <a16:creationId xmlns:a16="http://schemas.microsoft.com/office/drawing/2014/main" id="{3BCD61F9-FFD4-0D6F-E065-EC89CBC9E43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9AB35526-09AE-7C6B-EEFD-503FB933CF8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84663" y="795899"/>
            <a:ext cx="7991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eaLnBrk="1" fontAlgn="auto" hangingPunct="1" indent="0" latinLnBrk="0" lvl="0" marL="0" marR="0" rtl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i="0" kern="1200" kumimoji="0" lang="zh-CN" noProof="0" normalizeH="0" spc="0" strike="noStrike" sz="4000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charset="0" panose="020B0604020202020204" pitchFamily="34" typeface="Arial"/>
                <a:ea charset="-122" panose="02010509060101010101" pitchFamily="1" typeface="隶书"/>
                <a:cs typeface="+mn-cs"/>
              </a:rPr>
              <a:t>（五）</a:t>
            </a:r>
            <a:r>
              <a:rPr altLang="en-US" b="1" baseline="0" cap="none" i="0" kern="1200" kumimoji="0" lang="zh-CN" noProof="0" normalizeH="0" spc="0" strike="noStrike" sz="4000" u="none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charset="0" panose="020B0604020202020204" pitchFamily="34" typeface="Arial"/>
                <a:ea charset="-122" panose="02010509060101010101" pitchFamily="1" typeface="隶书"/>
                <a:cs typeface="+mn-cs"/>
                <a:sym typeface="+mn-ea"/>
              </a:rPr>
              <a:t>举架形成屋顶斜坡弯曲面。</a:t>
            </a:r>
            <a:endParaRPr altLang="en-US" b="1" baseline="0" cap="none" i="0" kern="1200" kumimoji="0" lang="zh-CN" noProof="0" normalizeH="0" spc="0" strike="noStrike" sz="4000" u="none">
              <a:ln>
                <a:noFill/>
              </a:ln>
              <a:solidFill>
                <a:prstClr val="white"/>
              </a:solidFill>
              <a:effectLst/>
              <a:uLnTx/>
              <a:uFillTx/>
              <a:latin charset="0" panose="020B0604020202020204" pitchFamily="34" typeface="Arial"/>
              <a:ea charset="-122" panose="02010509060101010101" pitchFamily="1" typeface="隶书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11D5EA8-82D4-5D45-D044-6010D57AD3F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484222" y="333029"/>
            <a:ext cx="3283721" cy="958438"/>
            <a:chOff x="2797629" y="1578877"/>
            <a:chExt cx="4103914" cy="1206488"/>
          </a:xfrm>
        </p:grpSpPr>
        <p:sp>
          <p:nvSpPr>
            <p:cNvPr id="3" name="缺角矩形 2">
              <a:extLst>
                <a:ext uri="{FF2B5EF4-FFF2-40B4-BE49-F238E27FC236}">
                  <a16:creationId xmlns:a16="http://schemas.microsoft.com/office/drawing/2014/main" id="{D68E34F1-A781-3802-FC07-870D0A9938DC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4" name="缺角矩形 3">
              <a:extLst>
                <a:ext uri="{FF2B5EF4-FFF2-40B4-BE49-F238E27FC236}">
                  <a16:creationId xmlns:a16="http://schemas.microsoft.com/office/drawing/2014/main" id="{765B7B6A-0DB5-6272-A0EA-105793641760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pic>
        <p:nvPicPr>
          <p:cNvPr id="27651" name="图片 27650"/>
          <p:cNvPicPr/>
          <p:nvPr>
            <p:custDataLst>
              <p:tags r:id="rId2"/>
            </p:custDataLst>
          </p:nvPr>
        </p:nvPicPr>
        <p:blipFill>
          <a:blip r:embed="rId12"/>
          <a:srcRect b="6591"/>
          <a:stretch>
            <a:fillRect/>
          </a:stretch>
        </p:blipFill>
        <p:spPr>
          <a:xfrm>
            <a:off x="3701313" y="1400863"/>
            <a:ext cx="3579439" cy="230777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7652" name="图片 27651"/>
          <p:cNvPicPr/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28532" y="3863809"/>
            <a:ext cx="3579439" cy="2661162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27653" name="图片 27652"/>
          <p:cNvPicPr/>
          <p:nvPr>
            <p:custDataLst>
              <p:tags r:id="rId4"/>
            </p:custDataLst>
          </p:nvPr>
        </p:nvPicPr>
        <p:blipFill>
          <a:blip r:embed="rId14"/>
          <a:srcRect b="3892" t="5485"/>
          <a:stretch>
            <a:fillRect/>
          </a:stretch>
        </p:blipFill>
        <p:spPr>
          <a:xfrm>
            <a:off x="7654037" y="998904"/>
            <a:ext cx="3579440" cy="2709731"/>
          </a:xfrm>
          <a:prstGeom prst="rect">
            <a:avLst/>
          </a:prstGeom>
          <a:noFill/>
          <a:ln>
            <a:noFill/>
            <a:miter lim="800000"/>
          </a:ln>
        </p:spPr>
      </p:pic>
      <p:sp>
        <p:nvSpPr>
          <p:cNvPr id="27654" name="矩形 27653"/>
          <p:cNvSpPr/>
          <p:nvPr>
            <p:custDataLst>
              <p:tags r:id="rId5"/>
            </p:custDataLst>
          </p:nvPr>
        </p:nvSpPr>
        <p:spPr>
          <a:xfrm>
            <a:off x="1611427" y="480216"/>
            <a:ext cx="2854454" cy="64633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algn="l" defTabSz="914400" eaLnBrk="1" fontAlgn="base" hangingPunct="1" indent="0" mar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1pPr>
            <a:lvl2pPr algn="l" defTabSz="914400" eaLnBrk="1" fontAlgn="base" hangingPunct="1" indent="0" marL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2pPr>
            <a:lvl3pPr algn="l" defTabSz="914400" eaLnBrk="1" fontAlgn="base" hangingPunct="1" indent="0" marL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3pPr>
            <a:lvl4pPr algn="l" defTabSz="914400" eaLnBrk="1" fontAlgn="base" hangingPunct="1" indent="0" marL="13716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4pPr>
            <a:lvl5pPr algn="l" defTabSz="914400" eaLnBrk="1" fontAlgn="base" hangingPunct="1" indent="0" marL="1828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5pPr>
          </a:lstStyle>
          <a:p>
            <a:pPr lvl="0"/>
            <a:r>
              <a:rPr altLang="en-US" b="1" lang="zh-CN" sz="3600">
                <a:solidFill>
                  <a:schemeClr val="accent4">
                    <a:lumMod val="20000"/>
                    <a:lumOff val="80000"/>
                  </a:schemeClr>
                </a:solidFill>
                <a:latin charset="-122" panose="00020600040101010101" pitchFamily="18" typeface="阿里巴巴普惠体"/>
                <a:ea charset="-122" panose="00020600040101010101" pitchFamily="18" typeface="阿里巴巴普惠体"/>
                <a:cs charset="-122" panose="00020600040101010101" pitchFamily="18" typeface="阿里巴巴普惠体"/>
              </a:rPr>
              <a:t>（六）屋顶</a:t>
            </a:r>
          </a:p>
        </p:txBody>
      </p:sp>
      <p:sp>
        <p:nvSpPr>
          <p:cNvPr id="27655" name="矩形 27654"/>
          <p:cNvSpPr/>
          <p:nvPr>
            <p:custDataLst>
              <p:tags r:id="rId6"/>
            </p:custDataLst>
          </p:nvPr>
        </p:nvSpPr>
        <p:spPr>
          <a:xfrm>
            <a:off x="4465881" y="3801589"/>
            <a:ext cx="6767596" cy="257619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algn="l" defTabSz="914400" eaLnBrk="1" fontAlgn="base" hangingPunct="1" indent="0" mar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1pPr>
            <a:lvl2pPr algn="l" defTabSz="914400" eaLnBrk="1" fontAlgn="base" hangingPunct="1" indent="0" marL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2pPr>
            <a:lvl3pPr algn="l" defTabSz="914400" eaLnBrk="1" fontAlgn="base" hangingPunct="1" indent="0" marL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3pPr>
            <a:lvl4pPr algn="l" defTabSz="914400" eaLnBrk="1" fontAlgn="base" hangingPunct="1" indent="0" marL="13716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4pPr>
            <a:lvl5pPr algn="l" defTabSz="914400" eaLnBrk="1" fontAlgn="base" hangingPunct="1" indent="0" marL="1828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5pPr>
          </a:lstStyle>
          <a:p>
            <a:pPr lvl="0">
              <a:spcBef>
                <a:spcPct val="50000"/>
              </a:spcBef>
            </a:pPr>
            <a:r>
              <a:rPr altLang="en-US" b="1" lang="zh-CN" sz="2965">
                <a:solidFill>
                  <a:srgbClr val="FF0000"/>
                </a:solidFill>
                <a:latin charset="-122" panose="02010609060101010101" typeface="黑体"/>
                <a:ea charset="-122" panose="02010609060101010101" typeface="黑体"/>
              </a:rPr>
              <a:t>相关诗句：</a:t>
            </a:r>
          </a:p>
          <a:p>
            <a:pPr lvl="0">
              <a:spcBef>
                <a:spcPct val="10000"/>
              </a:spcBef>
            </a:pPr>
            <a:r>
              <a:rPr altLang="en-US" b="1" lang="zh-CN" sz="2540">
                <a:latin charset="-122" panose="02010609060101010101" typeface="黑体"/>
                <a:ea charset="-122" panose="02010609060101010101" typeface="黑体"/>
              </a:rPr>
              <a:t>有亭翼然临于泉上者，醉翁亭也。</a:t>
            </a:r>
          </a:p>
          <a:p>
            <a:pPr lvl="0">
              <a:spcBef>
                <a:spcPct val="10000"/>
              </a:spcBef>
            </a:pPr>
            <a:r>
              <a:rPr altLang="en-US" b="1" lang="zh-CN" sz="2540">
                <a:latin charset="-122" panose="02010609060101010101" typeface="黑体"/>
                <a:ea charset="-122" panose="02010609060101010101" typeface="黑体"/>
              </a:rPr>
              <a:t>                  </a:t>
            </a:r>
            <a:r>
              <a:rPr altLang="en-US" b="1" lang="en-US" sz="2540">
                <a:latin charset="-122" panose="02010609060101010101" typeface="黑体"/>
                <a:ea charset="-122" panose="02010609060101010101" typeface="黑体"/>
              </a:rPr>
              <a:t>——</a:t>
            </a:r>
            <a:r>
              <a:rPr altLang="en-US" b="1" lang="zh-CN" sz="2540">
                <a:latin charset="-122" panose="02010609060101010101" typeface="黑体"/>
                <a:ea charset="-122" panose="02010609060101010101" typeface="黑体"/>
              </a:rPr>
              <a:t>欧阳修</a:t>
            </a:r>
            <a:r>
              <a:rPr altLang="en-US" b="1" lang="en-US" sz="2540">
                <a:latin charset="-122" panose="02010609060101010101" typeface="黑体"/>
                <a:ea charset="-122" panose="02010609060101010101" typeface="黑体"/>
              </a:rPr>
              <a:t>《</a:t>
            </a:r>
            <a:r>
              <a:rPr altLang="en-US" b="1" lang="zh-CN" sz="2540">
                <a:latin charset="-122" panose="02010609060101010101" typeface="黑体"/>
                <a:ea charset="-122" panose="02010609060101010101" typeface="黑体"/>
              </a:rPr>
              <a:t>醉翁亭记</a:t>
            </a:r>
            <a:r>
              <a:rPr altLang="en-US" b="1" lang="en-US" sz="2540">
                <a:latin charset="-122" panose="02010609060101010101" typeface="黑体"/>
                <a:ea charset="-122" panose="02010609060101010101" typeface="黑体"/>
              </a:rPr>
              <a:t>》</a:t>
            </a:r>
            <a:endParaRPr altLang="en-US" b="1" lang="zh-CN" sz="2540">
              <a:latin charset="-122" panose="02010609060101010101" typeface="黑体"/>
              <a:ea charset="-122" panose="02010609060101010101" typeface="黑体"/>
            </a:endParaRPr>
          </a:p>
          <a:p>
            <a:pPr lvl="0">
              <a:spcBef>
                <a:spcPct val="50000"/>
              </a:spcBef>
            </a:pPr>
            <a:r>
              <a:rPr altLang="en-US" b="1" lang="zh-CN" sz="2540">
                <a:latin charset="-122" panose="02010609060101010101" typeface="黑体"/>
                <a:ea charset="-122" panose="02010609060101010101" typeface="黑体"/>
              </a:rPr>
              <a:t>各抱地势，勾心斗角。</a:t>
            </a:r>
          </a:p>
          <a:p>
            <a:pPr lvl="0">
              <a:spcBef>
                <a:spcPct val="50000"/>
              </a:spcBef>
            </a:pPr>
            <a:r>
              <a:rPr altLang="en-US" b="1" lang="zh-CN" sz="2540">
                <a:latin charset="-122" panose="02010609060101010101" typeface="黑体"/>
                <a:ea charset="-122" panose="02010609060101010101" typeface="黑体"/>
              </a:rPr>
              <a:t>                  </a:t>
            </a:r>
            <a:r>
              <a:rPr altLang="en-US" b="1" lang="en-US" sz="2540">
                <a:latin charset="-122" panose="02010609060101010101" typeface="黑体"/>
                <a:ea charset="-122" panose="02010609060101010101" typeface="黑体"/>
              </a:rPr>
              <a:t>——</a:t>
            </a:r>
            <a:r>
              <a:rPr altLang="en-US" b="1" lang="zh-CN" sz="2540">
                <a:latin charset="-122" panose="02010609060101010101" typeface="黑体"/>
                <a:ea charset="-122" panose="02010609060101010101" typeface="黑体"/>
              </a:rPr>
              <a:t>杜牧</a:t>
            </a:r>
            <a:r>
              <a:rPr altLang="en-US" b="1" lang="en-US" sz="2540">
                <a:latin charset="-122" panose="02010609060101010101" typeface="黑体"/>
                <a:ea charset="-122" panose="02010609060101010101" typeface="黑体"/>
              </a:rPr>
              <a:t>《</a:t>
            </a:r>
            <a:r>
              <a:rPr altLang="en-US" b="1" lang="zh-CN" sz="2540">
                <a:latin charset="-122" panose="02010609060101010101" typeface="黑体"/>
                <a:ea charset="-122" panose="02010609060101010101" typeface="黑体"/>
              </a:rPr>
              <a:t>阿房宫赋</a:t>
            </a:r>
            <a:r>
              <a:rPr altLang="en-US" b="1" lang="en-US" sz="2540">
                <a:latin charset="-122" panose="02010609060101010101" typeface="黑体"/>
                <a:ea charset="-122" panose="02010609060101010101" typeface="黑体"/>
              </a:rPr>
              <a:t>》</a:t>
            </a:r>
          </a:p>
        </p:txBody>
      </p:sp>
      <p:sp>
        <p:nvSpPr>
          <p:cNvPr id="27656" name="矩形 27655"/>
          <p:cNvSpPr/>
          <p:nvPr>
            <p:custDataLst>
              <p:tags r:id="rId7"/>
            </p:custDataLst>
          </p:nvPr>
        </p:nvSpPr>
        <p:spPr>
          <a:xfrm>
            <a:off x="1353050" y="2877638"/>
            <a:ext cx="1577185" cy="461665"/>
          </a:xfrm>
          <a:prstGeom prst="rect">
            <a:avLst/>
          </a:prstGeom>
          <a:solidFill>
            <a:srgbClr val="FF6600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algn="l" defTabSz="914400" eaLnBrk="1" fontAlgn="base" hangingPunct="1" indent="0" mar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1pPr>
            <a:lvl2pPr algn="l" defTabSz="914400" eaLnBrk="1" fontAlgn="base" hangingPunct="1" indent="0" marL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2pPr>
            <a:lvl3pPr algn="l" defTabSz="914400" eaLnBrk="1" fontAlgn="base" hangingPunct="1" indent="0" marL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3pPr>
            <a:lvl4pPr algn="l" defTabSz="914400" eaLnBrk="1" fontAlgn="base" hangingPunct="1" indent="0" marL="13716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4pPr>
            <a:lvl5pPr algn="l" defTabSz="914400" eaLnBrk="1" fontAlgn="base" hangingPunct="1" indent="0" marL="1828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5pPr>
          </a:lstStyle>
          <a:p>
            <a:pPr algn="ctr" lvl="0">
              <a:spcBef>
                <a:spcPct val="50000"/>
              </a:spcBef>
            </a:pPr>
            <a:r>
              <a:rPr altLang="en-US" b="1" dirty="0" lang="zh-CN" sz="2400">
                <a:solidFill>
                  <a:schemeClr val="bg1"/>
                </a:solidFill>
                <a:ea charset="-122" pitchFamily="49" typeface="楷体_GB2312"/>
              </a:rPr>
              <a:t>如鸟斯革</a:t>
            </a:r>
          </a:p>
        </p:txBody>
      </p:sp>
      <p:sp>
        <p:nvSpPr>
          <p:cNvPr id="27657" name="矩形 27656"/>
          <p:cNvSpPr/>
          <p:nvPr>
            <p:custDataLst>
              <p:tags r:id="rId8"/>
            </p:custDataLst>
          </p:nvPr>
        </p:nvSpPr>
        <p:spPr>
          <a:xfrm>
            <a:off x="8582025" y="309556"/>
            <a:ext cx="1476375" cy="460375"/>
          </a:xfrm>
          <a:prstGeom prst="rect">
            <a:avLst/>
          </a:prstGeom>
          <a:solidFill>
            <a:srgbClr val="FF6600"/>
          </a:solidFill>
          <a:ln>
            <a:noFill/>
            <a:miter lim="800000"/>
          </a:ln>
        </p:spPr>
        <p:txBody>
          <a:bodyPr>
            <a:spAutoFit/>
          </a:bodyPr>
          <a:lstStyle>
            <a:lvl1pPr algn="l" defTabSz="914400" eaLnBrk="1" fontAlgn="base" hangingPunct="1" indent="0" mar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1pPr>
            <a:lvl2pPr algn="l" defTabSz="914400" eaLnBrk="1" fontAlgn="base" hangingPunct="1" indent="0" marL="4572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2pPr>
            <a:lvl3pPr algn="l" defTabSz="914400" eaLnBrk="1" fontAlgn="base" hangingPunct="1" indent="0" marL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3pPr>
            <a:lvl4pPr algn="l" defTabSz="914400" eaLnBrk="1" fontAlgn="base" hangingPunct="1" indent="0" marL="13716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4pPr>
            <a:lvl5pPr algn="l" defTabSz="914400" eaLnBrk="1" fontAlgn="base" hangingPunct="1" indent="0" marL="18288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defRPr altLang="en-US" b="0" baseline="0" i="0" lang="zh-CN" sz="1800" u="none">
                <a:solidFill>
                  <a:schemeClr val="tx1"/>
                </a:solidFill>
                <a:latin typeface="Arial"/>
                <a:ea charset="-122" panose="02010600030101010101" pitchFamily="2" typeface="宋体"/>
              </a:defRPr>
            </a:lvl5pPr>
          </a:lstStyle>
          <a:p>
            <a:pPr algn="ctr" lvl="0">
              <a:spcBef>
                <a:spcPct val="50000"/>
              </a:spcBef>
            </a:pPr>
            <a:r>
              <a:rPr altLang="en-US" b="1" lang="zh-CN" sz="2400">
                <a:solidFill>
                  <a:schemeClr val="bg1"/>
                </a:solidFill>
                <a:ea charset="-122" pitchFamily="49" typeface="楷体_GB2312"/>
              </a:rPr>
              <a:t>如翚斯飞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9" nodeType="with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</p:stCondLst>
                      <p:childTnLst>
                        <p:par>
                          <p:cTn fill="hold" id="1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7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7655"/>
      <p:bldP animBg="1" grpId="0" spid="27656"/>
      <p:bldP animBg="1" grpId="0" spid="27657"/>
    </p:bld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0D6E723A-CAF1-C412-6E4E-3E778BB1A6D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82485" y="731858"/>
            <a:ext cx="10283584" cy="768646"/>
            <a:chOff x="2797629" y="1578877"/>
            <a:chExt cx="4103914" cy="1206488"/>
          </a:xfrm>
        </p:grpSpPr>
        <p:sp>
          <p:nvSpPr>
            <p:cNvPr id="17" name="缺角矩形 16">
              <a:extLst>
                <a:ext uri="{FF2B5EF4-FFF2-40B4-BE49-F238E27FC236}">
                  <a16:creationId xmlns:a16="http://schemas.microsoft.com/office/drawing/2014/main" id="{CB09E2EA-8AEB-882D-825F-2F84603C949D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18" name="缺角矩形 17">
              <a:extLst>
                <a:ext uri="{FF2B5EF4-FFF2-40B4-BE49-F238E27FC236}">
                  <a16:creationId xmlns:a16="http://schemas.microsoft.com/office/drawing/2014/main" id="{C152C5BE-4ACF-E014-E4A7-AD336F9D0089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BE65D9A4-12CA-38C9-55AB-C94DCAF1E6B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b="89640" l="521" r="28750" t="9640">
                        <a14:foregroundMark x1="3177" x2="3802" y1="29353" y2="42446"/>
                        <a14:foregroundMark x1="8229" x2="8229" y1="12230" y2="12230"/>
                        <a14:foregroundMark x1="8073" x2="8073" y1="10072" y2="10072"/>
                        <a14:foregroundMark x1="1302" x2="5573" y1="29784" y2="42878"/>
                        <a14:foregroundMark x1="17083" x2="1146" y1="54532" y2="42878"/>
                        <a14:foregroundMark x1="24792" x2="22292" y1="50647" y2="42014"/>
                        <a14:foregroundMark x1="24792" x2="23385" y1="45468" y2="37554"/>
                        <a14:foregroundMark x1="13281" x2="5104" y1="55396" y2="54101"/>
                        <a14:foregroundMark x1="5104" x2="3333" y1="54101" y2="50647"/>
                        <a14:foregroundMark x1="15365" x2="6719" y1="59424" y2="58993"/>
                        <a14:foregroundMark x1="6719" x2="521" y1="58993" y2="49784"/>
                        <a14:foregroundMark x1="23542" x2="25625" y1="42446" y2="49353"/>
                        <a14:foregroundMark x1="24167" x2="25938" y1="41439" y2="44604"/>
                        <a14:foregroundMark x1="7448" x2="7448" y1="9640" y2="9640"/>
                      </a14:backgroundRemoval>
                    </a14:imgEffect>
                  </a14:imgLayer>
                </a14:imgProps>
              </a:ext>
            </a:extLst>
          </a:blip>
          <a:srcRect b="45192" r="68056"/>
          <a:stretch>
            <a:fillRect/>
          </a:stretch>
        </p:blipFill>
        <p:spPr>
          <a:xfrm>
            <a:off x="0" y="4363510"/>
            <a:ext cx="4016829" cy="2494489"/>
          </a:xfrm>
          <a:prstGeom prst="rect">
            <a:avLst/>
          </a:prstGeom>
        </p:spPr>
      </p:pic>
      <p:sp>
        <p:nvSpPr>
          <p:cNvPr id="2" name="双波形 1">
            <a:extLst>
              <a:ext uri="{FF2B5EF4-FFF2-40B4-BE49-F238E27FC236}">
                <a16:creationId xmlns:a16="http://schemas.microsoft.com/office/drawing/2014/main" id="{9067945D-CB9B-C76E-5035-406768A9991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67481" y="2567268"/>
            <a:ext cx="2303145" cy="711200"/>
          </a:xfrm>
          <a:prstGeom prst="doubleWave">
            <a:avLst/>
          </a:prstGeom>
          <a:solidFill>
            <a:srgbClr val="AD414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b="1" dirty="0" kumimoji="1" lang="zh-CN" sz="32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绿树红墙</a:t>
            </a:r>
          </a:p>
        </p:txBody>
      </p:sp>
      <p:sp>
        <p:nvSpPr>
          <p:cNvPr id="3" name="双波形 2">
            <a:extLst>
              <a:ext uri="{FF2B5EF4-FFF2-40B4-BE49-F238E27FC236}">
                <a16:creationId xmlns:a16="http://schemas.microsoft.com/office/drawing/2014/main" id="{3866517C-B6A2-8007-B2F2-5D8F7E29BEA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81141" y="2567268"/>
            <a:ext cx="2303145" cy="711200"/>
          </a:xfrm>
          <a:prstGeom prst="doubleWave">
            <a:avLst/>
          </a:prstGeom>
          <a:solidFill>
            <a:srgbClr val="AD4144"/>
          </a:solidFill>
          <a:ln algn="ctr" cap="flat" cmpd="sng" w="9525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b="1" dirty="0" kumimoji="1" lang="zh-CN" sz="32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精雕细刻</a:t>
            </a:r>
          </a:p>
        </p:txBody>
      </p:sp>
      <p:sp>
        <p:nvSpPr>
          <p:cNvPr id="4" name="双波形 3">
            <a:extLst>
              <a:ext uri="{FF2B5EF4-FFF2-40B4-BE49-F238E27FC236}">
                <a16:creationId xmlns:a16="http://schemas.microsoft.com/office/drawing/2014/main" id="{2AD0D9BB-F0BA-37ED-E380-4A0D08134B9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86546" y="2603675"/>
            <a:ext cx="2303145" cy="711200"/>
          </a:xfrm>
          <a:prstGeom prst="doubleWave">
            <a:avLst/>
          </a:prstGeom>
          <a:solidFill>
            <a:srgbClr val="AD4144"/>
          </a:solidFill>
          <a:ln algn="ctr" cap="flat" cmpd="sng" w="9525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40000" dir="540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b="1" dirty="0" kumimoji="1" lang="zh-CN" sz="32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富丽堂皇</a:t>
            </a:r>
          </a:p>
        </p:txBody>
      </p:sp>
      <p:sp>
        <p:nvSpPr>
          <p:cNvPr id="7" name="双波形 6">
            <a:extLst>
              <a:ext uri="{FF2B5EF4-FFF2-40B4-BE49-F238E27FC236}">
                <a16:creationId xmlns:a16="http://schemas.microsoft.com/office/drawing/2014/main" id="{606089AE-45EC-A262-4BA7-A0CF4A08DD6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67481" y="3606128"/>
            <a:ext cx="2303145" cy="711200"/>
          </a:xfrm>
          <a:prstGeom prst="doubleWave">
            <a:avLst/>
          </a:prstGeom>
          <a:solidFill>
            <a:srgbClr val="AD414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b="1" dirty="0" kumimoji="1" lang="zh-CN" sz="32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琼楼玉宇</a:t>
            </a:r>
          </a:p>
        </p:txBody>
      </p:sp>
      <p:sp>
        <p:nvSpPr>
          <p:cNvPr id="8" name="双波形 7">
            <a:extLst>
              <a:ext uri="{FF2B5EF4-FFF2-40B4-BE49-F238E27FC236}">
                <a16:creationId xmlns:a16="http://schemas.microsoft.com/office/drawing/2014/main" id="{E2D55A1D-85E9-2D24-B000-2B83EBBF323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167481" y="4644988"/>
            <a:ext cx="2303145" cy="711200"/>
          </a:xfrm>
          <a:prstGeom prst="doubleWave">
            <a:avLst/>
          </a:prstGeom>
          <a:solidFill>
            <a:srgbClr val="AD414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b="1" dirty="0" kumimoji="1" lang="zh-CN" sz="32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美轮美奂</a:t>
            </a:r>
          </a:p>
        </p:txBody>
      </p:sp>
      <p:sp>
        <p:nvSpPr>
          <p:cNvPr id="9" name="双波形 8">
            <a:extLst>
              <a:ext uri="{FF2B5EF4-FFF2-40B4-BE49-F238E27FC236}">
                <a16:creationId xmlns:a16="http://schemas.microsoft.com/office/drawing/2014/main" id="{642B389B-E5E0-EACD-7FB5-DF14176895A5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781141" y="3606128"/>
            <a:ext cx="2303145" cy="711200"/>
          </a:xfrm>
          <a:prstGeom prst="doubleWave">
            <a:avLst/>
          </a:prstGeom>
          <a:solidFill>
            <a:srgbClr val="AD414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b="1" dirty="0" kumimoji="1" lang="zh-CN" sz="32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雕梁画栋</a:t>
            </a:r>
          </a:p>
        </p:txBody>
      </p:sp>
      <p:sp>
        <p:nvSpPr>
          <p:cNvPr id="10" name="双波形 9">
            <a:extLst>
              <a:ext uri="{FF2B5EF4-FFF2-40B4-BE49-F238E27FC236}">
                <a16:creationId xmlns:a16="http://schemas.microsoft.com/office/drawing/2014/main" id="{31A4027B-FF6C-E186-11EF-3C52C1BABDC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4781141" y="4644988"/>
            <a:ext cx="2303145" cy="711200"/>
          </a:xfrm>
          <a:prstGeom prst="doubleWave">
            <a:avLst/>
          </a:prstGeom>
          <a:solidFill>
            <a:srgbClr val="AD414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b="1" dirty="0" kumimoji="1" lang="zh-CN" sz="32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鳞次栉比</a:t>
            </a:r>
          </a:p>
        </p:txBody>
      </p:sp>
      <p:sp>
        <p:nvSpPr>
          <p:cNvPr id="11" name="双波形 10">
            <a:extLst>
              <a:ext uri="{FF2B5EF4-FFF2-40B4-BE49-F238E27FC236}">
                <a16:creationId xmlns:a16="http://schemas.microsoft.com/office/drawing/2014/main" id="{53E9C9CD-B38D-ECEF-660B-7DBBF70E295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7386546" y="3606128"/>
            <a:ext cx="2303145" cy="711200"/>
          </a:xfrm>
          <a:prstGeom prst="doubleWave">
            <a:avLst/>
          </a:prstGeom>
          <a:solidFill>
            <a:srgbClr val="AD414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b="1" dirty="0" kumimoji="1" lang="zh-CN" sz="32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勾心斗角</a:t>
            </a:r>
          </a:p>
        </p:txBody>
      </p:sp>
      <p:sp>
        <p:nvSpPr>
          <p:cNvPr id="12" name="双波形 11">
            <a:extLst>
              <a:ext uri="{FF2B5EF4-FFF2-40B4-BE49-F238E27FC236}">
                <a16:creationId xmlns:a16="http://schemas.microsoft.com/office/drawing/2014/main" id="{3ED5366F-6548-30BC-616F-28FFF033EF6D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>
            <a:off x="7394801" y="4707333"/>
            <a:ext cx="2303145" cy="711200"/>
          </a:xfrm>
          <a:prstGeom prst="doubleWave">
            <a:avLst/>
          </a:prstGeom>
          <a:solidFill>
            <a:srgbClr val="AD4144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altLang="en-US" b="1" dirty="0" kumimoji="1" lang="zh-CN" sz="32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金碧辉煌</a:t>
            </a:r>
            <a:r>
              <a:rPr altLang="en-US" dirty="0" kumimoji="1" lang="zh-CN" sz="3600">
                <a:solidFill>
                  <a:schemeClr val="bg1"/>
                </a:solidFill>
                <a:latin charset="-122" panose="02010609060101010101" typeface="黑体"/>
                <a:ea charset="-122" panose="02010609060101010101" typeface="黑体"/>
                <a:cs charset="-122" panose="02010609060101010101" typeface="黑体"/>
                <a:sym typeface="+mn-ea"/>
              </a:rPr>
              <a:t>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25AE314-A683-89CA-DC64-C31EB298B23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23497" y="827786"/>
            <a:ext cx="9201558" cy="52322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28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</a:rPr>
              <a:t>你能用一些词语形容一下你印象中的中国建筑的特征吗？</a:t>
            </a:r>
          </a:p>
        </p:txBody>
      </p:sp>
    </p:spTree>
    <p:extLst>
      <p:ext uri="{BB962C8B-B14F-4D97-AF65-F5344CB8AC3E}">
        <p14:creationId xmlns:p14="http://schemas.microsoft.com/office/powerpoint/2010/main" val="41580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7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 nodeType="clickPar">
                      <p:stCondLst>
                        <p:cond delay="indefinite"/>
                      </p:stCondLst>
                      <p:childTnLst>
                        <p:par>
                          <p:cTn fill="hold" id="23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6"/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7"/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8"/>
                                        <p:tgtEl>
                                          <p:spTgt spid="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2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 nodeType="clickPar">
                      <p:stCondLst>
                        <p:cond delay="indefinite"/>
                      </p:stCondLst>
                      <p:childTnLst>
                        <p:par>
                          <p:cTn fill="hold" id="3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41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3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5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6" nodeType="clickPar">
                      <p:stCondLst>
                        <p:cond delay="indefinite"/>
                      </p:stCondLst>
                      <p:childTnLst>
                        <p:par>
                          <p:cTn fill="hold" id="47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0"/>
                                        <p:tgtEl>
                                          <p:spTgt spid="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1"/>
                                        <p:tgtEl>
                                          <p:spTgt spid="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2"/>
                                        <p:tgtEl>
                                          <p:spTgt spid="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53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5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6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7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8" nodeType="clickPar">
                      <p:stCondLst>
                        <p:cond delay="indefinite"/>
                      </p:stCondLst>
                      <p:childTnLst>
                        <p:par>
                          <p:cTn fill="hold" id="59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62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63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4"/>
                                        <p:tgtEl>
                                          <p:spTgt spid="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6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67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68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69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0" nodeType="clickPar">
                      <p:stCondLst>
                        <p:cond delay="indefinite"/>
                      </p:stCondLst>
                      <p:childTnLst>
                        <p:par>
                          <p:cTn fill="hold" id="71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4"/>
                                        <p:tgtEl>
                                          <p:spTgt spid="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75"/>
                                        <p:tgtEl>
                                          <p:spTgt spid="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76"/>
                                        <p:tgtEl>
                                          <p:spTgt spid="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77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9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2" nodeType="clickPar">
                      <p:stCondLst>
                        <p:cond delay="indefinite"/>
                      </p:stCondLst>
                      <p:childTnLst>
                        <p:par>
                          <p:cTn fill="hold" id="83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4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86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7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8"/>
                                        <p:tgtEl>
                                          <p:spTgt spid="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89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9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92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3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4" nodeType="clickPar">
                      <p:stCondLst>
                        <p:cond delay="indefinite"/>
                      </p:stCondLst>
                      <p:childTnLst>
                        <p:par>
                          <p:cTn fill="hold" id="9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98"/>
                                        <p:tgtEl>
                                          <p:spTgt spid="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99"/>
                                        <p:tgtEl>
                                          <p:spTgt spid="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00"/>
                                        <p:tgtEl>
                                          <p:spTgt spid="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grpId="0" id="101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03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04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05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6" nodeType="clickPar">
                      <p:stCondLst>
                        <p:cond delay="indefinite"/>
                      </p:stCondLst>
                      <p:childTnLst>
                        <p:par>
                          <p:cTn fill="hold" id="107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10"/>
                                        <p:tgtEl>
                                          <p:spTgt spid="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11"/>
                                        <p:tgtEl>
                                          <p:spTgt spid="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12"/>
                                        <p:tgtEl>
                                          <p:spTgt spid="1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13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15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1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build="p" grpId="0" spid="2" uiExpand="1"/>
      <p:bldP animBg="1" build="p" grpId="0" spid="3" uiExpand="1"/>
      <p:bldP animBg="1" build="p" grpId="0" spid="4" uiExpand="1"/>
      <p:bldP animBg="1" build="p" grpId="0" spid="7" uiExpand="1"/>
      <p:bldP animBg="1" build="p" grpId="0" spid="8" uiExpand="1"/>
      <p:bldP animBg="1" build="p" grpId="0" spid="9" uiExpand="1"/>
      <p:bldP animBg="1" build="p" grpId="0" spid="10" uiExpand="1"/>
      <p:bldP animBg="1" build="p" grpId="0" spid="11" uiExpand="1"/>
      <p:bldP animBg="1" build="p" grpId="0" spid="12" uiExpand="1"/>
    </p:bld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r="7774"/>
          <a:stretch>
            <a:fillRect/>
          </a:stretch>
        </p:blipFill>
        <p:spPr>
          <a:xfrm>
            <a:off x="906594" y="3827425"/>
            <a:ext cx="3200566" cy="26030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r="54837" t="31530"/>
          <a:stretch>
            <a:fillRect/>
          </a:stretch>
        </p:blipFill>
        <p:spPr>
          <a:xfrm>
            <a:off x="4765936" y="3720545"/>
            <a:ext cx="3137094" cy="2816818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57200" y="2217346"/>
            <a:ext cx="8416636" cy="954107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l"/>
            <a:r>
              <a:rPr altLang="en-US" b="1" dirty="0" lang="zh-CN" sz="2800">
                <a:solidFill>
                  <a:schemeClr val="tx1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“如鸟斯革，如翚斯飞”（轻盈、朴实、威严）“翘起如翼”（采光、排水）的屋顶是我们民族的骄傲。</a:t>
            </a: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002830283"/>
              </p:ext>
            </p:extLst>
          </p:nvPr>
        </p:nvGraphicFramePr>
        <p:xfrm>
          <a:off x="2070678" y="762000"/>
          <a:ext cx="5085715" cy="799374"/>
        </p:xfrm>
        <a:graphic>
          <a:graphicData uri="http://schemas.openxmlformats.org/drawingml/2006/table">
            <a:tbl>
              <a:tblPr bandRow="1" firstRow="1">
                <a:tableStyleId>{073A0DAA-6AF3-43AB-8588-CEC1D06C72B9}</a:tableStyleId>
              </a:tblPr>
              <a:tblGrid>
                <a:gridCol w="25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2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5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93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40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屋顶翘角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40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40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装饰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 nodeType="clickPar">
                      <p:stCondLst>
                        <p:cond delay="indefinite"/>
                      </p:stCondLst>
                      <p:childTnLst>
                        <p:par>
                          <p:cTn fill="hold" id="1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793113" y="1617612"/>
            <a:ext cx="2587054" cy="45887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t="21387"/>
          <a:stretch>
            <a:fillRect/>
          </a:stretch>
        </p:blipFill>
        <p:spPr>
          <a:xfrm>
            <a:off x="6566594" y="1617612"/>
            <a:ext cx="3165236" cy="4588050"/>
          </a:xfrm>
          <a:prstGeom prst="rect">
            <a:avLst/>
          </a:prstGeom>
        </p:spPr>
      </p:pic>
      <p:pic>
        <p:nvPicPr>
          <p:cNvPr id="31747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9918" y="1631395"/>
            <a:ext cx="2695340" cy="4574924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698314044"/>
              </p:ext>
            </p:extLst>
          </p:nvPr>
        </p:nvGraphicFramePr>
        <p:xfrm>
          <a:off x="1567543" y="651681"/>
          <a:ext cx="7838805" cy="822501"/>
        </p:xfrm>
        <a:graphic>
          <a:graphicData uri="http://schemas.openxmlformats.org/drawingml/2006/table">
            <a:tbl>
              <a:tblPr bandRow="1" firstRow="1">
                <a:tableStyleId>{073A0DAA-6AF3-43AB-8588-CEC1D06C72B9}</a:tableStyleId>
              </a:tblPr>
              <a:tblGrid>
                <a:gridCol w="244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4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50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dirty="0" lang="zh-CN" sz="36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七、颜色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36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朱红、彩绘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dirty="0" lang="zh-CN" sz="36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用色大胆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 nodeType="clickPar">
                      <p:stCondLst>
                        <p:cond delay="indefinite"/>
                      </p:stCondLst>
                      <p:childTnLst>
                        <p:par>
                          <p:cTn fill="hold" id="1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图片 4710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37515" y="1840456"/>
            <a:ext cx="3516086" cy="4705019"/>
          </a:xfrm>
          <a:prstGeom prst="rect">
            <a:avLst/>
          </a:prstGeom>
          <a:noFill/>
          <a:ln cap="flat" cmpd="sng" w="9525">
            <a:solidFill>
              <a:schemeClr val="bg1"/>
            </a:solidFill>
            <a:prstDash val="solid"/>
            <a:miter/>
            <a:headEnd len="med" type="none" w="med"/>
            <a:tailEnd len="med" type="none" w="med"/>
          </a:ln>
        </p:spPr>
      </p:pic>
      <p:pic>
        <p:nvPicPr>
          <p:cNvPr id="47108" name="图片 4710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28799" y="1840456"/>
            <a:ext cx="3516086" cy="4705019"/>
          </a:xfrm>
          <a:prstGeom prst="rect">
            <a:avLst/>
          </a:prstGeom>
          <a:noFill/>
          <a:ln cap="flat" cmpd="sng" w="9525">
            <a:solidFill>
              <a:schemeClr val="bg1"/>
            </a:solidFill>
            <a:prstDash val="solid"/>
            <a:miter/>
            <a:headEnd len="med" type="none" w="med"/>
            <a:tailEnd len="med" type="none" w="med"/>
          </a:ln>
        </p:spPr>
      </p:pic>
      <p:sp>
        <p:nvSpPr>
          <p:cNvPr id="47109" name="文本框 47108"/>
          <p:cNvSpPr txBox="1"/>
          <p:nvPr>
            <p:custDataLst>
              <p:tags r:id="rId3"/>
            </p:custDataLst>
          </p:nvPr>
        </p:nvSpPr>
        <p:spPr>
          <a:xfrm>
            <a:off x="2778577" y="1183368"/>
            <a:ext cx="1616530" cy="646331"/>
          </a:xfrm>
          <a:prstGeom prst="rect">
            <a:avLst/>
          </a:prstGeom>
          <a:noFill/>
          <a:ln w="9525">
            <a:solidFill>
              <a:srgbClr val="77503E"/>
            </a:solidFill>
          </a:ln>
        </p:spPr>
        <p:txBody>
          <a:bodyPr wrap="square">
            <a:spAutoFit/>
          </a:bodyPr>
          <a:lstStyle/>
          <a:p>
            <a:r>
              <a:rPr altLang="en-US" b="1" dirty="0" lang="zh-CN" sz="3600">
                <a:solidFill>
                  <a:srgbClr val="AD4144"/>
                </a:solidFill>
                <a:latin charset="0" panose="020B0604020202020204" pitchFamily="34" typeface="Arial"/>
                <a:ea charset="-122" panose="02010609060101010101" typeface="黑体"/>
              </a:rPr>
              <a:t>脊 吻</a:t>
            </a:r>
          </a:p>
        </p:txBody>
      </p:sp>
      <p:sp>
        <p:nvSpPr>
          <p:cNvPr id="47106" name="文本框 47105"/>
          <p:cNvSpPr txBox="1"/>
          <p:nvPr>
            <p:custDataLst>
              <p:tags r:id="rId4"/>
            </p:custDataLst>
          </p:nvPr>
        </p:nvSpPr>
        <p:spPr>
          <a:xfrm>
            <a:off x="7311203" y="1183367"/>
            <a:ext cx="1735815" cy="646331"/>
          </a:xfrm>
          <a:prstGeom prst="rect">
            <a:avLst/>
          </a:prstGeom>
          <a:noFill/>
          <a:ln w="9525">
            <a:solidFill>
              <a:srgbClr val="77503E"/>
            </a:solidFill>
          </a:ln>
        </p:spPr>
        <p:txBody>
          <a:bodyPr wrap="square">
            <a:spAutoFit/>
          </a:bodyPr>
          <a:lstStyle/>
          <a:p>
            <a:r>
              <a:rPr altLang="en-US" b="1" dirty="0" lang="zh-CN" sz="3600">
                <a:solidFill>
                  <a:srgbClr val="AD4144"/>
                </a:solidFill>
                <a:latin charset="0" panose="020B0604020202020204" pitchFamily="34" typeface="Arial"/>
                <a:ea charset="-122" panose="02010609060101010101" typeface="黑体"/>
              </a:rPr>
              <a:t>瓦 当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1741305-24AB-4298-843F-F40892B67B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42606" y="312525"/>
            <a:ext cx="4419600" cy="645160"/>
          </a:xfrm>
          <a:prstGeom prst="rect">
            <a:avLst/>
          </a:prstGeom>
          <a:solidFill>
            <a:schemeClr val="tx1"/>
          </a:solidFill>
          <a:ln w="9525">
            <a:solidFill>
              <a:srgbClr val="77503E"/>
            </a:solidFill>
          </a:ln>
        </p:spPr>
        <p:txBody>
          <a:bodyPr wrap="square">
            <a:spAutoFit/>
          </a:bodyPr>
          <a:lstStyle/>
          <a:p>
            <a:r>
              <a:rPr altLang="en-US" b="1" dirty="0" lang="zh-CN" sz="3600">
                <a:solidFill>
                  <a:schemeClr val="accent2">
                    <a:lumMod val="20000"/>
                    <a:lumOff val="80000"/>
                  </a:schemeClr>
                </a:solidFill>
                <a:latin charset="0" panose="020B0604020202020204" pitchFamily="34" typeface="Arial"/>
              </a:rPr>
              <a:t>八、部件的装饰作用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>
            <p:custDataLst>
              <p:tags r:id="rId1"/>
            </p:custDataLst>
          </p:nvPr>
        </p:nvGrpSpPr>
        <p:grpSpPr>
          <a:xfrm>
            <a:off x="5198361" y="2441723"/>
            <a:ext cx="4878793" cy="4161157"/>
            <a:chOff x="10455" y="170"/>
            <a:chExt cx="10149" cy="10665"/>
          </a:xfrm>
        </p:grpSpPr>
        <p:pic>
          <p:nvPicPr>
            <p:cNvPr descr="门环3" id="13" name="图片 11161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rcRect b="2945" l="4503" r="4503"/>
            <a:stretch>
              <a:fillRect/>
            </a:stretch>
          </p:blipFill>
          <p:spPr>
            <a:xfrm>
              <a:off x="10455" y="4902"/>
              <a:ext cx="8453" cy="59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descr="门环" id="9" name="图片 8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10455" y="170"/>
              <a:ext cx="8452" cy="5631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9081" y="2227"/>
              <a:ext cx="1523" cy="3392"/>
            </a:xfrm>
            <a:prstGeom prst="rect">
              <a:avLst/>
            </a:prstGeom>
            <a:noFill/>
            <a:ln>
              <a:solidFill>
                <a:srgbClr val="77503E"/>
              </a:solidFill>
            </a:ln>
          </p:spPr>
          <p:txBody>
            <a:bodyPr rtlCol="0" wrap="square">
              <a:spAutoFit/>
            </a:bodyPr>
            <a:lstStyle/>
            <a:p>
              <a:pPr algn="l">
                <a:buClrTx/>
                <a:buSzTx/>
                <a:buFontTx/>
              </a:pPr>
              <a:r>
                <a:rPr altLang="en-US" b="1" dirty="0" lang="zh-CN" sz="4000">
                  <a:solidFill>
                    <a:srgbClr val="AD4144"/>
                  </a:solidFill>
                  <a:latin charset="-122" panose="02010609060101010101" pitchFamily="49" typeface="黑体"/>
                  <a:ea charset="-122" panose="02010609060101010101" pitchFamily="49" typeface="黑体"/>
                  <a:cs charset="-122" panose="02010600030101010101" typeface="方正隶变_GBK"/>
                </a:rPr>
                <a:t>门环</a:t>
              </a:r>
            </a:p>
          </p:txBody>
        </p:sp>
      </p:grpSp>
      <p:grpSp>
        <p:nvGrpSpPr>
          <p:cNvPr id="8" name="组合 7"/>
          <p:cNvGrpSpPr/>
          <p:nvPr>
            <p:custDataLst>
              <p:tags r:id="rId2"/>
            </p:custDataLst>
          </p:nvPr>
        </p:nvGrpSpPr>
        <p:grpSpPr>
          <a:xfrm>
            <a:off x="235617" y="1958862"/>
            <a:ext cx="4962744" cy="4644018"/>
            <a:chOff x="4515" y="3337"/>
            <a:chExt cx="5227" cy="5039"/>
          </a:xfrm>
        </p:grpSpPr>
        <p:pic>
          <p:nvPicPr>
            <p:cNvPr descr="C:\Users\Lenovo\Desktop\屋顶装饰2.jpg屋顶装饰2" id="2" name="图片 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4515" y="4037"/>
              <a:ext cx="5227" cy="433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6"/>
              </p:custDataLst>
            </p:nvPr>
          </p:nvSpPr>
          <p:spPr>
            <a:xfrm>
              <a:off x="5759" y="3337"/>
              <a:ext cx="2321" cy="635"/>
            </a:xfrm>
            <a:prstGeom prst="rect">
              <a:avLst/>
            </a:prstGeom>
            <a:noFill/>
            <a:ln>
              <a:solidFill>
                <a:srgbClr val="77503E"/>
              </a:solidFill>
            </a:ln>
          </p:spPr>
          <p:txBody>
            <a:bodyPr rtlCol="0" wrap="square">
              <a:spAutoFit/>
            </a:bodyPr>
            <a:lstStyle/>
            <a:p>
              <a:r>
                <a:rPr altLang="en-US" dirty="0" lang="zh-CN" sz="3200">
                  <a:solidFill>
                    <a:srgbClr val="AD4144"/>
                  </a:solidFill>
                  <a:latin charset="-122" panose="02010609060101010101" pitchFamily="49" typeface="黑体"/>
                  <a:ea charset="-122" panose="02010609060101010101" pitchFamily="49" typeface="黑体"/>
                </a:rPr>
                <a:t>垂脊吻</a:t>
              </a:r>
            </a:p>
          </p:txBody>
        </p:sp>
      </p:grp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6980657" y="987938"/>
            <a:ext cx="4063498" cy="46037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endParaRPr altLang="en-US" lang="zh-CN" sz="240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74006160"/>
              </p:ext>
            </p:extLst>
          </p:nvPr>
        </p:nvGraphicFramePr>
        <p:xfrm>
          <a:off x="1709965" y="740188"/>
          <a:ext cx="7683500" cy="579120"/>
        </p:xfrm>
        <a:graphic>
          <a:graphicData uri="http://schemas.openxmlformats.org/drawingml/2006/table">
            <a:tbl>
              <a:tblPr bandRow="1" firstRow="1">
                <a:tableStyleId>{073A0DAA-6AF3-43AB-8588-CEC1D06C72B9}</a:tableStyleId>
              </a:tblPr>
              <a:tblGrid>
                <a:gridCol w="27205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74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5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32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八、构件装饰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32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脊吻、门窗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lang="zh-CN" sz="320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</a:rPr>
                        <a:t>高度装饰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00" id="14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53580" y="1865999"/>
            <a:ext cx="3520111" cy="4136543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468581" y="2247873"/>
            <a:ext cx="5330120" cy="954107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l"/>
            <a:r>
              <a:rPr altLang="en-US" b="1" dirty="0" lang="zh-CN" sz="2800">
                <a:latin charset="-122" panose="02010609060101010101" pitchFamily="49" typeface="黑体"/>
                <a:ea charset="-122" panose="02010609060101010101" pitchFamily="49" typeface="黑体"/>
              </a:rPr>
              <a:t>大量使用有色琉璃砖瓦，尽量利用各色油漆的装饰潜力。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517245180"/>
              </p:ext>
            </p:extLst>
          </p:nvPr>
        </p:nvGraphicFramePr>
        <p:xfrm>
          <a:off x="1468581" y="609311"/>
          <a:ext cx="7398326" cy="944880"/>
        </p:xfrm>
        <a:graphic>
          <a:graphicData uri="http://schemas.openxmlformats.org/drawingml/2006/table">
            <a:tbl>
              <a:tblPr bandRow="1" firstRow="1">
                <a:tableStyleId>{073A0DAA-6AF3-43AB-8588-CEC1D06C72B9}</a:tableStyleId>
              </a:tblPr>
              <a:tblGrid>
                <a:gridCol w="1824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9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8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dirty="0" lang="zh-CN" sz="28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九、材料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dirty="0" lang="zh-CN" sz="28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有色琉璃、油漆、木雕、石雕、砖雕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altLang="en-US" dirty="0" lang="zh-CN" sz="280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装饰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 nodeType="clickPar">
                      <p:stCondLst>
                        <p:cond delay="indefinite"/>
                      </p:stCondLst>
                      <p:childTnLst>
                        <p:par>
                          <p:cTn fill="hold" id="1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6"/>
          <p:cNvSpPr/>
          <p:nvPr>
            <p:custDataLst>
              <p:tags r:id="rId1"/>
            </p:custDataLst>
          </p:nvPr>
        </p:nvSpPr>
        <p:spPr>
          <a:xfrm>
            <a:off x="1632857" y="3925175"/>
            <a:ext cx="1044575" cy="543560"/>
          </a:xfrm>
          <a:prstGeom prst="rect">
            <a:avLst/>
          </a:prstGeom>
          <a:solidFill>
            <a:srgbClr val="AD4144"/>
          </a:solidFill>
          <a:ln>
            <a:noFill/>
            <a:miter lim="800000"/>
          </a:ln>
        </p:spPr>
        <p:txBody>
          <a:bodyPr bIns="61013" lIns="122027" rIns="122027" tIns="61013">
            <a:noAutofit/>
          </a:bodyPr>
          <a:lstStyle>
            <a:defPPr>
              <a:defRPr lang="zh-CN"/>
            </a:defPPr>
            <a:lvl1pPr algn="l" defTabSz="914400" eaLnBrk="0" fontAlgn="base" hangingPunct="0" indent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1pPr>
            <a:lvl2pPr algn="l" defTabSz="914400" eaLnBrk="0" fontAlgn="base" hangingPunct="0" indent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2pPr>
            <a:lvl3pPr algn="l" defTabSz="914400" eaLnBrk="0" fontAlgn="base" hangingPunct="0" indent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3pPr>
            <a:lvl4pPr algn="l" defTabSz="914400" eaLnBrk="0" fontAlgn="base" hangingPunct="0" indent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4pPr>
            <a:lvl5pPr algn="l" defTabSz="914400" eaLnBrk="0" fontAlgn="base" hangingPunct="0" indent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5pPr>
          </a:lstStyle>
          <a:p>
            <a:pPr indent="0" lvl="0" marL="0"/>
            <a:r>
              <a:rPr altLang="en-US" b="1" dirty="0" lang="zh-CN" sz="2800">
                <a:solidFill>
                  <a:schemeClr val="bg1"/>
                </a:solidFill>
                <a:ea charset="-122" panose="02010609060101010101" typeface="黑体"/>
              </a:rPr>
              <a:t>浮雕</a:t>
            </a:r>
          </a:p>
        </p:txBody>
      </p:sp>
      <p:sp>
        <p:nvSpPr>
          <p:cNvPr id="43011" name="Text Box 8"/>
          <p:cNvSpPr/>
          <p:nvPr>
            <p:custDataLst>
              <p:tags r:id="rId2"/>
            </p:custDataLst>
          </p:nvPr>
        </p:nvSpPr>
        <p:spPr>
          <a:xfrm>
            <a:off x="1632857" y="5497287"/>
            <a:ext cx="1044575" cy="525145"/>
          </a:xfrm>
          <a:prstGeom prst="rect">
            <a:avLst/>
          </a:prstGeom>
          <a:solidFill>
            <a:srgbClr val="AD4144"/>
          </a:solidFill>
          <a:ln>
            <a:noFill/>
            <a:miter lim="800000"/>
          </a:ln>
        </p:spPr>
        <p:txBody>
          <a:bodyPr bIns="61013" lIns="122027" rIns="122027" tIns="61013">
            <a:noAutofit/>
          </a:bodyPr>
          <a:lstStyle>
            <a:defPPr>
              <a:defRPr lang="zh-CN"/>
            </a:defPPr>
            <a:lvl1pPr algn="l" defTabSz="914400" eaLnBrk="0" fontAlgn="base" hangingPunct="0" indent="0" marL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1pPr>
            <a:lvl2pPr algn="l" defTabSz="914400" eaLnBrk="0" fontAlgn="base" hangingPunct="0" indent="0" marL="4572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2pPr>
            <a:lvl3pPr algn="l" defTabSz="914400" eaLnBrk="0" fontAlgn="base" hangingPunct="0" indent="0" marL="9144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3pPr>
            <a:lvl4pPr algn="l" defTabSz="914400" eaLnBrk="0" fontAlgn="base" hangingPunct="0" indent="0" marL="13716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4pPr>
            <a:lvl5pPr algn="l" defTabSz="914400" eaLnBrk="0" fontAlgn="base" hangingPunct="0" indent="0" marL="182880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typeface="微软雅黑"/>
              </a:defRPr>
            </a:lvl5pPr>
          </a:lstStyle>
          <a:p>
            <a:pPr indent="0" lvl="0" marL="0"/>
            <a:r>
              <a:rPr altLang="en-US" b="1" dirty="0" lang="zh-CN" sz="2800">
                <a:solidFill>
                  <a:schemeClr val="bg1"/>
                </a:solidFill>
                <a:ea charset="-122" panose="02010609060101010101" typeface="黑体"/>
              </a:rPr>
              <a:t>琉璃</a:t>
            </a:r>
          </a:p>
        </p:txBody>
      </p:sp>
      <p:pic>
        <p:nvPicPr>
          <p:cNvPr id="43012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DFEF9"/>
              </a:clrFrom>
              <a:clrTo>
                <a:srgbClr val="FDFE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829" y="3515061"/>
            <a:ext cx="6760028" cy="2831310"/>
          </a:xfrm>
          <a:prstGeom prst="rect">
            <a:avLst/>
          </a:prstGeom>
          <a:noFill/>
          <a:ln w="28575">
            <a:solidFill>
              <a:prstClr val="black"/>
            </a:solidFill>
            <a:miter lim="800000"/>
          </a:ln>
        </p:spPr>
      </p:pic>
      <p:pic>
        <p:nvPicPr>
          <p:cNvPr id="43013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lum bright="16000" contrast="16000"/>
          </a:blip>
          <a:stretch>
            <a:fillRect/>
          </a:stretch>
        </p:blipFill>
        <p:spPr>
          <a:xfrm>
            <a:off x="1632857" y="447339"/>
            <a:ext cx="8636000" cy="2895600"/>
          </a:xfrm>
          <a:prstGeom prst="rect">
            <a:avLst/>
          </a:prstGeom>
          <a:noFill/>
          <a:ln w="38100">
            <a:solidFill>
              <a:prstClr val="black"/>
            </a:solidFill>
            <a:miter lim="8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>
            <p:custDataLst>
              <p:tags r:id="rId1"/>
            </p:custDataLst>
          </p:nvPr>
        </p:nvGrpSpPr>
        <p:grpSpPr>
          <a:xfrm>
            <a:off x="1230539" y="700995"/>
            <a:ext cx="10794870" cy="634544"/>
            <a:chOff x="1027950" y="1128065"/>
            <a:chExt cx="10794870" cy="634544"/>
          </a:xfrm>
        </p:grpSpPr>
        <p:grpSp>
          <p:nvGrpSpPr>
            <p:cNvPr id="2" name="组合 1"/>
            <p:cNvGrpSpPr/>
            <p:nvPr>
              <p:custDataLst>
                <p:tags r:id="rId4"/>
              </p:custDataLst>
            </p:nvPr>
          </p:nvGrpSpPr>
          <p:grpSpPr>
            <a:xfrm>
              <a:off x="1027950" y="1128065"/>
              <a:ext cx="10794870" cy="634544"/>
              <a:chOff x="2936592" y="1128065"/>
              <a:chExt cx="10794870" cy="634544"/>
            </a:xfrm>
          </p:grpSpPr>
          <p:sp>
            <p:nvSpPr>
              <p:cNvPr id="25" name="文本框 24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2936592" y="1128065"/>
                <a:ext cx="10794870" cy="634544"/>
              </a:xfrm>
              <a:prstGeom prst="parallelogram">
                <a:avLst/>
              </a:prstGeom>
              <a:solidFill>
                <a:srgbClr val="462F2A"/>
              </a:solidFill>
            </p:spPr>
            <p:txBody>
              <a:bodyPr anchor="t" rtlCol="0" wrap="square">
                <a:spAutoFit/>
              </a:bodyPr>
              <a:lstStyle/>
              <a:p>
                <a:pPr algn="ctr" defTabSz="914400" eaLnBrk="1" fontAlgn="auto" hangingPunct="1" indent="0" latinLnBrk="0" lvl="0" marL="0" marR="0" rtl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altLang="en-US" b="0" baseline="0" cap="none" i="0" kern="1200" kumimoji="0" lang="zh-CN" noProof="0" normalizeH="0" spc="0" strike="noStrike" sz="28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0" panose="020B0604020202020204" pitchFamily="34" typeface="Arial"/>
                  <a:ea charset="-122" panose="020B0503020204020204" pitchFamily="34" typeface="微软雅黑"/>
                  <a:cs typeface="+mn-cs"/>
                  <a:sym charset="0" panose="020B0604020202020204" pitchFamily="34" typeface="Arial"/>
                </a:endParaRPr>
              </a:p>
            </p:txBody>
          </p:sp>
          <p:pic>
            <p:nvPicPr>
              <p:cNvPr id="26" name="图片 10"/>
              <p:cNvPicPr>
                <a:picLocks noChangeArrowheads="1"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9">
                <a:biLevel thresh="25000"/>
              </a:blip>
              <a:stretch>
                <a:fillRect/>
              </a:stretch>
            </p:blipFill>
            <p:spPr bwMode="auto">
              <a:xfrm flipH="1">
                <a:off x="3005930" y="1225333"/>
                <a:ext cx="989745" cy="425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>
            <a:xfrm>
              <a:off x="2208102" y="1163910"/>
              <a:ext cx="95286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 eaLnBrk="1" fontAlgn="auto" hangingPunct="1" indent="0" latinLnBrk="0" lvl="0" marL="0" marR="0" rtl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altLang="en-US" b="0" baseline="0" cap="none" dirty="0" i="0" kern="1200" kumimoji="0" lang="zh-CN" noProof="0" normalizeH="0" spc="0" strike="noStrike" sz="2800" u="none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charset="-122" panose="02010609060101010101" pitchFamily="49" typeface="黑体"/>
                  <a:ea charset="-122" panose="02010609060101010101" pitchFamily="49" typeface="黑体"/>
                  <a:sym charset="0" panose="020B0604020202020204" pitchFamily="34" typeface="Arial"/>
                </a:rPr>
                <a:t>在介绍了中国建筑的九大特征之后，作者又提出了什么问题？</a:t>
              </a:r>
            </a:p>
          </p:txBody>
        </p:sp>
      </p:grpSp>
      <p:sp>
        <p:nvSpPr>
          <p:cNvPr id="20" name="PA-文本框 19"/>
          <p:cNvSpPr txBox="1"/>
          <p:nvPr>
            <p:custDataLst>
              <p:tags r:id="rId2"/>
            </p:custDataLst>
          </p:nvPr>
        </p:nvSpPr>
        <p:spPr>
          <a:xfrm>
            <a:off x="1951203" y="1842592"/>
            <a:ext cx="8289594" cy="561234"/>
          </a:xfrm>
          <a:prstGeom prst="roundRect">
            <a:avLst>
              <a:gd fmla="val 50000" name="adj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vert="horz"/>
          <a:lstStyle>
            <a:defPPr>
              <a:defRPr lang="en-US"/>
            </a:defPPr>
            <a:lvl1pPr algn="ctr" fontAlgn="auto" indent="0" lvl="0" marR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baseline="0" cap="none" i="0" kumimoji="0" normalizeH="0" spc="0" strike="noStrike" sz="2400" u="none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charset="0" panose="020B0604020202020204" pitchFamily="34" typeface="Arial"/>
                <a:ea charset="-122" panose="020B0503020204020204" pitchFamily="34"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indent="457200">
              <a:spcBef>
                <a:spcPts val="600"/>
              </a:spcBef>
            </a:pPr>
            <a:r>
              <a:rPr altLang="en-US" dirty="0" lang="zh-CN" sz="2800">
                <a:latin charset="-122" panose="02010609060101010101" pitchFamily="49" typeface="黑体"/>
                <a:ea charset="-122" panose="02010609060101010101" pitchFamily="49" typeface="黑体"/>
                <a:sym charset="0" panose="020B0604020202020204" pitchFamily="34" typeface="Arial"/>
              </a:rPr>
              <a:t>1.中国建筑的“文法”问题</a:t>
            </a:r>
          </a:p>
        </p:txBody>
      </p:sp>
      <p:sp>
        <p:nvSpPr>
          <p:cNvPr id="27" name="PA-文本框 26"/>
          <p:cNvSpPr txBox="1"/>
          <p:nvPr>
            <p:custDataLst>
              <p:tags r:id="rId3"/>
            </p:custDataLst>
          </p:nvPr>
        </p:nvSpPr>
        <p:spPr>
          <a:xfrm>
            <a:off x="1951203" y="2794455"/>
            <a:ext cx="8289594" cy="634545"/>
          </a:xfrm>
          <a:prstGeom prst="roundRect">
            <a:avLst>
              <a:gd fmla="val 50000" name="adj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 vert="horz"/>
          <a:lstStyle>
            <a:defPPr>
              <a:defRPr lang="en-US"/>
            </a:defPPr>
            <a:lvl1pPr algn="ctr" fontAlgn="auto" indent="0" lvl="0" marR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baseline="0" cap="none" i="0" kumimoji="0" normalizeH="0" spc="0" strike="noStrike" sz="2400" u="none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charset="0" panose="020B0604020202020204" pitchFamily="34" typeface="Arial"/>
                <a:ea charset="-122" panose="020B0503020204020204" pitchFamily="34"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 indent="457200">
              <a:spcBef>
                <a:spcPts val="600"/>
              </a:spcBef>
            </a:pPr>
            <a:r>
              <a:rPr altLang="en-US" dirty="0" lang="zh-CN" sz="2800">
                <a:latin charset="-122" panose="02010609060101010101" pitchFamily="49" typeface="黑体"/>
                <a:ea charset="-122" panose="02010609060101010101" pitchFamily="49" typeface="黑体"/>
                <a:sym charset="0" panose="020B0604020202020204" pitchFamily="34" typeface="Arial"/>
              </a:rPr>
              <a:t>2.各民族建筑之间的“可译性”问题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5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 nodeType="clickPar">
                      <p:stCondLst>
                        <p:cond delay="indefinite"/>
                      </p:stCondLst>
                      <p:childTnLst>
                        <p:par>
                          <p:cTn fill="hold" id="1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11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20"/>
      <p:bldP animBg="1" grpId="0" spid="27"/>
    </p:bld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82046321-78FB-FDDB-590B-5B40E5B9286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98269" y="390484"/>
            <a:ext cx="9825809" cy="958438"/>
            <a:chOff x="2797629" y="1578877"/>
            <a:chExt cx="4103914" cy="1206488"/>
          </a:xfrm>
        </p:grpSpPr>
        <p:sp>
          <p:nvSpPr>
            <p:cNvPr id="4" name="缺角矩形 3">
              <a:extLst>
                <a:ext uri="{FF2B5EF4-FFF2-40B4-BE49-F238E27FC236}">
                  <a16:creationId xmlns:a16="http://schemas.microsoft.com/office/drawing/2014/main" id="{9EF48A9B-3ED4-9EE4-D171-D8910D97F4E9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6" name="缺角矩形 5">
              <a:extLst>
                <a:ext uri="{FF2B5EF4-FFF2-40B4-BE49-F238E27FC236}">
                  <a16:creationId xmlns:a16="http://schemas.microsoft.com/office/drawing/2014/main" id="{9068548C-0326-146E-CA22-932ACC07E06C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709602" y="517795"/>
            <a:ext cx="9742170" cy="641714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>
              <a:lnSpc>
                <a:spcPct val="130000"/>
              </a:lnSpc>
            </a:pPr>
            <a:r>
              <a:rPr altLang="en-US" b="1" dirty="0" lang="zh-CN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共读研讨</a:t>
            </a:r>
            <a:r>
              <a:rPr altLang="zh-CN" b="1" dirty="0" lang="en-US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“</a:t>
            </a:r>
            <a:r>
              <a:rPr altLang="en-US" b="1" dirty="0" lang="zh-CN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文法</a:t>
            </a:r>
            <a:r>
              <a:rPr altLang="zh-CN" b="1" dirty="0" lang="en-US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”</a:t>
            </a:r>
            <a:r>
              <a:rPr altLang="en-US" b="1" dirty="0" lang="zh-CN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、</a:t>
            </a:r>
            <a:r>
              <a:rPr altLang="zh-CN" b="1" dirty="0" lang="en-US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“</a:t>
            </a:r>
            <a:r>
              <a:rPr altLang="en-US" b="1" dirty="0" lang="zh-CN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词汇</a:t>
            </a:r>
            <a:r>
              <a:rPr altLang="zh-CN" b="1" dirty="0" lang="en-US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”</a:t>
            </a:r>
            <a:r>
              <a:rPr altLang="en-US" b="1" dirty="0" lang="zh-CN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、</a:t>
            </a:r>
            <a:r>
              <a:rPr altLang="zh-CN" b="1" dirty="0" lang="en-US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“</a:t>
            </a:r>
            <a:r>
              <a:rPr altLang="en-US" b="1" dirty="0" lang="zh-CN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可译性</a:t>
            </a:r>
            <a:r>
              <a:rPr altLang="zh-CN" b="1" dirty="0" lang="en-US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”</a:t>
            </a:r>
            <a:r>
              <a:rPr altLang="en-US" b="1" dirty="0" lang="zh-CN" sz="32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9060101010101" pitchFamily="1" typeface="楷体"/>
              </a:rPr>
              <a:t>。</a:t>
            </a:r>
          </a:p>
        </p:txBody>
      </p:sp>
      <p:graphicFrame>
        <p:nvGraphicFramePr>
          <p:cNvPr id="8" name="表格 4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25245219"/>
              </p:ext>
            </p:extLst>
          </p:nvPr>
        </p:nvGraphicFramePr>
        <p:xfrm>
          <a:off x="608874" y="1469662"/>
          <a:ext cx="11154410" cy="4871720"/>
        </p:xfrm>
        <a:graphic>
          <a:graphicData uri="http://schemas.openxmlformats.org/drawingml/2006/table">
            <a:tbl>
              <a:tblPr bandRow="1" firstRow="1">
                <a:tableStyleId>{F5AB1C69-6EDB-4FF4-983F-18BD219EF322}</a:tableStyleId>
              </a:tblPr>
              <a:tblGrid>
                <a:gridCol w="4369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8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9800">
                <a:tc>
                  <a:txBody>
                    <a:bodyPr/>
                    <a:lstStyle/>
                    <a:p>
                      <a:pPr algn="ctr" indent="267970">
                        <a:lnSpc>
                          <a:spcPct val="150000"/>
                        </a:lnSpc>
                      </a:pPr>
                      <a:r>
                        <a:rPr b="1" dirty="0" kern="100" lang="zh-CN" sz="3600">
                          <a:solidFill>
                            <a:schemeClr val="bg1"/>
                          </a:solidFill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</a:rPr>
                        <a:t>语言和文学</a:t>
                      </a:r>
                      <a:endParaRPr dirty="0" kern="100" lang="zh-CN" sz="3600">
                        <a:solidFill>
                          <a:schemeClr val="bg1"/>
                        </a:solidFill>
                        <a:effectLst/>
                        <a:latin charset="-122" panose="02010609060101010101" pitchFamily="49" typeface="黑体"/>
                        <a:ea charset="-122" panose="02010609060101010101" pitchFamily="49" typeface="黑体"/>
                      </a:endParaRPr>
                    </a:p>
                  </a:txBody>
                  <a:tcPr marB="0" marL="68580" marR="68580" marT="0"/>
                </a:tc>
                <a:tc>
                  <a:txBody>
                    <a:bodyPr/>
                    <a:lstStyle/>
                    <a:p>
                      <a:pPr algn="ctr" indent="267970">
                        <a:lnSpc>
                          <a:spcPct val="150000"/>
                        </a:lnSpc>
                      </a:pPr>
                      <a:r>
                        <a:rPr b="1" dirty="0" kern="100" lang="zh-CN" sz="3600">
                          <a:solidFill>
                            <a:schemeClr val="bg1"/>
                          </a:solidFill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</a:rPr>
                        <a:t>建</a:t>
                      </a:r>
                      <a:r>
                        <a:rPr altLang="zh-CN" b="1" dirty="0" kern="100" lang="en-US" sz="3600">
                          <a:solidFill>
                            <a:schemeClr val="bg1"/>
                          </a:solidFill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</a:rPr>
                        <a:t> </a:t>
                      </a:r>
                      <a:r>
                        <a:rPr b="1" dirty="0" kern="100" lang="zh-CN" sz="3600">
                          <a:solidFill>
                            <a:schemeClr val="bg1"/>
                          </a:solidFill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</a:rPr>
                        <a:t>筑</a:t>
                      </a:r>
                      <a:r>
                        <a:rPr altLang="zh-CN" b="1" dirty="0" kern="100" lang="en-US" sz="3600">
                          <a:solidFill>
                            <a:schemeClr val="bg1"/>
                          </a:solidFill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</a:rPr>
                        <a:t> </a:t>
                      </a:r>
                      <a:r>
                        <a:rPr b="1" dirty="0" kern="100" lang="zh-CN" sz="3600">
                          <a:solidFill>
                            <a:schemeClr val="bg1"/>
                          </a:solidFill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</a:rPr>
                        <a:t>学</a:t>
                      </a:r>
                      <a:endParaRPr dirty="0" kern="100" lang="zh-CN" sz="3600">
                        <a:solidFill>
                          <a:schemeClr val="bg1"/>
                        </a:solidFill>
                        <a:effectLst/>
                        <a:latin charset="-122" panose="02010609060101010101" pitchFamily="49" typeface="黑体"/>
                        <a:ea charset="-122" panose="02010609060101010101" pitchFamily="49" typeface="黑体"/>
                      </a:endParaRPr>
                    </a:p>
                  </a:txBody>
                  <a:tcPr marB="0" marL="68580" marR="68580" marT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6770">
                <a:tc>
                  <a:txBody>
                    <a:bodyPr/>
                    <a:lstStyle/>
                    <a:p>
                      <a:pPr algn="ctr" indent="266700">
                        <a:lnSpc>
                          <a:spcPct val="150000"/>
                        </a:lnSpc>
                      </a:pPr>
                      <a:r>
                        <a:rPr dirty="0" kern="100" lang="zh-CN" sz="3200">
                          <a:solidFill>
                            <a:srgbClr val="0D0D0D"/>
                          </a:solidFill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  <a:sym typeface="+mn-ea"/>
                        </a:rPr>
                        <a:t>文法</a:t>
                      </a:r>
                      <a:endParaRPr dirty="0" kern="100" lang="zh-CN" sz="3200">
                        <a:solidFill>
                          <a:srgbClr val="0D0D0D"/>
                        </a:solidFill>
                        <a:effectLst/>
                        <a:latin charset="-122" panose="02010609060101010101" pitchFamily="49" typeface="黑体"/>
                        <a:ea charset="-122" panose="02010609060101010101" pitchFamily="49" typeface="黑体"/>
                        <a:cs charset="0" panose="02020603050405020304" pitchFamily="2" typeface="Times New Roman"/>
                        <a:sym typeface="+mn-ea"/>
                      </a:endParaRPr>
                    </a:p>
                  </a:txBody>
                  <a:tcPr marB="0" marL="68580" marR="68580" marT="0"/>
                </a:tc>
                <a:tc>
                  <a:txBody>
                    <a:bodyPr/>
                    <a:lstStyle/>
                    <a:p>
                      <a:pPr indent="266700">
                        <a:lnSpc>
                          <a:spcPct val="150000"/>
                        </a:lnSpc>
                      </a:pPr>
                      <a:endParaRPr kern="100" lang="zh-CN" sz="2800">
                        <a:effectLst/>
                        <a:latin charset="-122" panose="02010609060101010101" pitchFamily="1" typeface="楷体"/>
                        <a:ea charset="-122" panose="02010609060101010101" pitchFamily="1" typeface="楷体"/>
                      </a:endParaRPr>
                    </a:p>
                  </a:txBody>
                  <a:tcPr marB="0" marL="68580" marR="68580" marT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135">
                <a:tc>
                  <a:txBody>
                    <a:bodyPr/>
                    <a:lstStyle/>
                    <a:p>
                      <a:pPr algn="ctr" indent="266700">
                        <a:lnSpc>
                          <a:spcPct val="150000"/>
                        </a:lnSpc>
                      </a:pPr>
                      <a:r>
                        <a:rPr dirty="0" kern="100" lang="zh-CN" sz="3200">
                          <a:solidFill>
                            <a:srgbClr val="0D0D0D"/>
                          </a:solidFill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  <a:sym typeface="+mn-ea"/>
                        </a:rPr>
                        <a:t>词汇</a:t>
                      </a:r>
                      <a:endParaRPr dirty="0" kern="100" lang="zh-CN" sz="3200">
                        <a:solidFill>
                          <a:srgbClr val="0D0D0D"/>
                        </a:solidFill>
                        <a:effectLst/>
                        <a:latin charset="-122" panose="02010609060101010101" pitchFamily="49" typeface="黑体"/>
                        <a:ea charset="-122" panose="02010609060101010101" pitchFamily="49" typeface="黑体"/>
                        <a:cs charset="0" panose="02020603050405020304" pitchFamily="2" typeface="Times New Roman"/>
                        <a:sym typeface="+mn-ea"/>
                      </a:endParaRPr>
                    </a:p>
                  </a:txBody>
                  <a:tcPr marB="0" marL="68580" marR="68580" marT="0"/>
                </a:tc>
                <a:tc>
                  <a:txBody>
                    <a:bodyPr/>
                    <a:lstStyle/>
                    <a:p>
                      <a:pPr indent="266700">
                        <a:lnSpc>
                          <a:spcPct val="150000"/>
                        </a:lnSpc>
                      </a:pPr>
                      <a:endParaRPr kern="100" lang="zh-CN" sz="2800">
                        <a:effectLst/>
                        <a:latin charset="-122" panose="02010609060101010101" pitchFamily="1" typeface="楷体"/>
                        <a:ea charset="-122" panose="02010609060101010101" pitchFamily="1" typeface="楷体"/>
                      </a:endParaRPr>
                    </a:p>
                  </a:txBody>
                  <a:tcPr marB="0" marL="68580" marR="68580" marT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210">
                <a:tc>
                  <a:txBody>
                    <a:bodyPr/>
                    <a:lstStyle/>
                    <a:p>
                      <a:pPr algn="ctr" indent="266700">
                        <a:lnSpc>
                          <a:spcPct val="150000"/>
                        </a:lnSpc>
                      </a:pPr>
                      <a:r>
                        <a:rPr dirty="0" kern="100" lang="zh-CN" sz="3200"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</a:rPr>
                        <a:t> 大文章</a:t>
                      </a:r>
                    </a:p>
                  </a:txBody>
                  <a:tcPr marB="0" marL="68580" marR="68580" marT="0"/>
                </a:tc>
                <a:tc>
                  <a:txBody>
                    <a:bodyPr/>
                    <a:lstStyle/>
                    <a:p>
                      <a:pPr algn="ctr" indent="266700">
                        <a:lnSpc>
                          <a:spcPct val="150000"/>
                        </a:lnSpc>
                      </a:pPr>
                      <a:endParaRPr kern="100" lang="zh-CN" sz="2800">
                        <a:effectLst/>
                        <a:latin charset="-122" panose="02010609060101010101" pitchFamily="1" typeface="楷体"/>
                        <a:ea charset="-122" panose="02010609060101010101" pitchFamily="1" typeface="楷体"/>
                      </a:endParaRPr>
                    </a:p>
                  </a:txBody>
                  <a:tcPr marB="0" marL="68580" marR="68580" marT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 indent="266700">
                        <a:lnSpc>
                          <a:spcPct val="150000"/>
                        </a:lnSpc>
                      </a:pPr>
                      <a:r>
                        <a:rPr dirty="0" kern="100" lang="zh-CN" sz="3200"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</a:rPr>
                        <a:t>小品 </a:t>
                      </a:r>
                    </a:p>
                  </a:txBody>
                  <a:tcPr marB="0" marL="68580" marR="68580" marT="0"/>
                </a:tc>
                <a:tc rowSpan="2">
                  <a:txBody>
                    <a:bodyPr/>
                    <a:lstStyle/>
                    <a:p>
                      <a:pPr algn="ctr" indent="266700">
                        <a:lnSpc>
                          <a:spcPct val="150000"/>
                        </a:lnSpc>
                      </a:pPr>
                      <a:endParaRPr kern="100" lang="zh-CN" sz="2800">
                        <a:effectLst/>
                        <a:latin charset="-122" panose="02010609060101010101" pitchFamily="1" typeface="楷体"/>
                        <a:ea charset="-122" panose="02010609060101010101" pitchFamily="1" typeface="楷体"/>
                      </a:endParaRPr>
                    </a:p>
                  </a:txBody>
                  <a:tcPr marB="0" marL="68580" marR="68580" marT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indent="266700">
                        <a:lnSpc>
                          <a:spcPct val="150000"/>
                        </a:lnSpc>
                        <a:buNone/>
                      </a:pPr>
                      <a:r>
                        <a:rPr altLang="en-US" dirty="0" kern="100" lang="zh-CN" sz="3200">
                          <a:effectLst/>
                          <a:latin charset="-122" panose="02010609060101010101" pitchFamily="49" typeface="黑体"/>
                          <a:ea charset="-122" panose="02010609060101010101" pitchFamily="49" typeface="黑体"/>
                        </a:rPr>
                        <a:t>可译性</a:t>
                      </a:r>
                    </a:p>
                  </a:txBody>
                  <a:tcPr marB="0" marL="68580" marR="68580" marT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B="0" marL="68580" marR="68580" marT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08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B="0" marL="68580" marR="68580" marT="0"/>
                </a:tc>
                <a:tc>
                  <a:txBody>
                    <a:bodyPr/>
                    <a:lstStyle/>
                    <a:p>
                      <a:pPr algn="ctr" indent="266700">
                        <a:lnSpc>
                          <a:spcPct val="150000"/>
                        </a:lnSpc>
                        <a:buNone/>
                      </a:pPr>
                      <a:endParaRPr altLang="en-US" dirty="0" kern="100" lang="zh-CN" sz="2800">
                        <a:effectLst/>
                        <a:highlight>
                          <a:srgbClr val="C0C0C0"/>
                        </a:highlight>
                        <a:latin charset="-122" panose="02010609060101010101" pitchFamily="1" typeface="楷体"/>
                        <a:ea charset="-122" panose="02010609060101010101" pitchFamily="1" typeface="楷体"/>
                      </a:endParaRPr>
                    </a:p>
                  </a:txBody>
                  <a:tcPr marB="0" marL="68580" marR="68580" marT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5931444" y="2539637"/>
            <a:ext cx="4295140" cy="58356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b="1" dirty="0" kern="100" lang="zh-CN" sz="3200">
                <a:solidFill>
                  <a:srgbClr val="C00000"/>
                </a:solidFill>
                <a:effectLst/>
                <a:latin charset="-122" panose="02010609060101010101" pitchFamily="1" typeface="楷体"/>
                <a:ea charset="-122" panose="02010609060101010101" pitchFamily="1" typeface="楷体"/>
                <a:cs charset="0" panose="02020603050405020304" pitchFamily="2" typeface="Times New Roman"/>
                <a:sym typeface="+mn-ea"/>
              </a:rPr>
              <a:t>中国建筑的法式或惯例</a:t>
            </a:r>
            <a:endParaRPr altLang="en-US" b="1" dirty="0" kern="100" lang="zh-CN" sz="3200">
              <a:solidFill>
                <a:srgbClr val="C00000"/>
              </a:solidFill>
              <a:effectLst/>
              <a:latin charset="-122" panose="02010609060101010101" pitchFamily="1" typeface="楷体"/>
              <a:ea charset="-122" panose="02010609060101010101" pitchFamily="1" typeface="楷体"/>
              <a:cs charset="0" panose="02020603050405020304" pitchFamily="2" typeface="Times New Roman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931444" y="3321957"/>
            <a:ext cx="4688840" cy="58356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b="1" kern="100" lang="zh-CN" sz="3200">
                <a:solidFill>
                  <a:srgbClr val="C00000"/>
                </a:solidFill>
                <a:effectLst/>
                <a:latin charset="-122" panose="02010609060101010101" pitchFamily="1" typeface="楷体"/>
                <a:ea charset="-122" panose="02010609060101010101" pitchFamily="1" typeface="楷体"/>
                <a:cs charset="0" panose="02020603050405020304" pitchFamily="2" typeface="Times New Roman"/>
                <a:sym typeface="+mn-ea"/>
              </a:rPr>
              <a:t>建筑的单个构件和因素</a:t>
            </a:r>
            <a:endParaRPr altLang="en-US" b="1" kern="100" lang="zh-CN" sz="3200">
              <a:solidFill>
                <a:srgbClr val="C00000"/>
              </a:solidFill>
              <a:effectLst/>
              <a:latin charset="-122" panose="02010609060101010101" pitchFamily="1" typeface="楷体"/>
              <a:ea charset="-122" panose="02010609060101010101" pitchFamily="1" typeface="楷体"/>
              <a:cs charset="0" panose="02020603050405020304" pitchFamily="2" typeface="Times New Roman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6428014" y="4042047"/>
            <a:ext cx="3099435" cy="68199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indent="266700">
              <a:lnSpc>
                <a:spcPct val="120000"/>
              </a:lnSpc>
            </a:pPr>
            <a:r>
              <a:rPr b="1" kern="100" lang="zh-CN" sz="3200">
                <a:solidFill>
                  <a:srgbClr val="C00000"/>
                </a:solidFill>
                <a:effectLst/>
                <a:latin charset="-122" panose="02010609060101010101" pitchFamily="1" typeface="楷体"/>
                <a:ea charset="-122" panose="02010609060101010101" pitchFamily="1" typeface="楷体"/>
                <a:cs charset="0" panose="02020603050405020304" pitchFamily="2" typeface="Times New Roman"/>
                <a:sym typeface="+mn-ea"/>
              </a:rPr>
              <a:t>宫殿、庙宇等</a:t>
            </a:r>
            <a:endParaRPr altLang="en-US" b="1" kern="100" lang="zh-CN" sz="3200">
              <a:solidFill>
                <a:srgbClr val="C00000"/>
              </a:solidFill>
              <a:effectLst/>
              <a:latin charset="-122" panose="02010609060101010101" pitchFamily="1" typeface="楷体"/>
              <a:ea charset="-122" panose="02010609060101010101" pitchFamily="1" typeface="楷体"/>
              <a:cs charset="0" panose="02020603050405020304" pitchFamily="2" typeface="Times New Roman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311174" y="4768487"/>
            <a:ext cx="3332480" cy="68199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indent="266700">
              <a:lnSpc>
                <a:spcPct val="120000"/>
              </a:lnSpc>
            </a:pPr>
            <a:r>
              <a:rPr b="1" kern="100" lang="zh-CN" sz="3200">
                <a:solidFill>
                  <a:srgbClr val="C00000"/>
                </a:solidFill>
                <a:effectLst/>
                <a:latin charset="-122" panose="02010609060101010101" pitchFamily="1" typeface="楷体"/>
                <a:ea charset="-122" panose="02010609060101010101" pitchFamily="1" typeface="楷体"/>
                <a:cs charset="0" panose="02020603050405020304" pitchFamily="2" typeface="Times New Roman"/>
                <a:sym typeface="+mn-ea"/>
              </a:rPr>
              <a:t>山亭、水榭等</a:t>
            </a:r>
            <a:endParaRPr altLang="en-US" b="1" kern="100" lang="zh-CN" sz="3200">
              <a:solidFill>
                <a:srgbClr val="C00000"/>
              </a:solidFill>
              <a:effectLst/>
              <a:latin charset="-122" panose="02010609060101010101" pitchFamily="1" typeface="楷体"/>
              <a:ea charset="-122" panose="02010609060101010101" pitchFamily="1" typeface="楷体"/>
              <a:cs charset="0" panose="02020603050405020304" pitchFamily="2" typeface="Times New Roman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4848134" y="5642882"/>
            <a:ext cx="6713220" cy="58356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 indent="266700">
              <a:lnSpc>
                <a:spcPct val="100000"/>
              </a:lnSpc>
            </a:pPr>
            <a:r>
              <a:rPr b="1" kern="100" lang="zh-CN" sz="3200">
                <a:solidFill>
                  <a:srgbClr val="C00000"/>
                </a:solidFill>
                <a:effectLst/>
                <a:latin charset="-122" panose="02010609060101010101" pitchFamily="1" typeface="楷体"/>
                <a:ea charset="-122" panose="02010609060101010101" pitchFamily="1" typeface="楷体"/>
                <a:cs charset="0" panose="02020603050405020304" pitchFamily="2" typeface="Times New Roman"/>
                <a:sym typeface="+mn-ea"/>
              </a:rPr>
              <a:t>建筑功能一致，但表现形式不同</a:t>
            </a:r>
            <a:endParaRPr altLang="en-US" b="1" kern="100" lang="zh-CN" sz="3200">
              <a:solidFill>
                <a:srgbClr val="C00000"/>
              </a:solidFill>
              <a:effectLst/>
              <a:latin charset="-122" panose="02010609060101010101" pitchFamily="1" typeface="楷体"/>
              <a:ea charset="-122" panose="02010609060101010101" pitchFamily="1" typeface="楷体"/>
              <a:cs charset="0" panose="02020603050405020304" pitchFamily="2" typeface="Times New Roman"/>
              <a:sym typeface="+mn-ea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94274D3-64A6-F688-04AF-7D1E0C05FE3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52313" y="5343797"/>
            <a:ext cx="2290450" cy="1623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  <p:cond delay="0" evt="onBegin">
                          <p:tn val="6"/>
                        </p:cond>
                      </p:stCondLst>
                      <p:childTnLst>
                        <p:par>
                          <p:cTn fill="hold" id="8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 nodeType="clickPar">
                      <p:stCondLst>
                        <p:cond delay="indefinite"/>
                        <p:cond delay="0" evt="onBegin">
                          <p:tn val="12"/>
                        </p:cond>
                      </p:stCondLst>
                      <p:childTnLst>
                        <p:par>
                          <p:cTn fill="hold" id="1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  <p:cond delay="0" evt="onBegin">
                          <p:tn val="18"/>
                        </p:cond>
                      </p:stCondLst>
                      <p:childTnLst>
                        <p:par>
                          <p:cTn fill="hold" id="2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3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2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 nodeType="clickPar">
                      <p:stCondLst>
                        <p:cond delay="indefinite"/>
                        <p:cond delay="0" evt="onBegin">
                          <p:tn val="24"/>
                        </p:cond>
                      </p:stCondLst>
                      <p:childTnLst>
                        <p:par>
                          <p:cTn fill="hold" id="2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7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29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  <p:cond delay="0" evt="onBegin">
                          <p:tn val="30"/>
                        </p:cond>
                      </p:stCondLst>
                      <p:childTnLst>
                        <p:par>
                          <p:cTn fill="hold" id="3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3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35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36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9"/>
      <p:bldP grpId="0" spid="10"/>
      <p:bldP grpId="0" spid="13"/>
      <p:bldP grpId="0" spid="14"/>
      <p:bldP grpId="0" spid="3"/>
    </p:bld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13930" y="1671523"/>
            <a:ext cx="3613241" cy="43216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93339" y="1515024"/>
            <a:ext cx="3502144" cy="4399878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795462" y="572461"/>
            <a:ext cx="8601075" cy="58477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l"/>
            <a:r>
              <a:rPr altLang="en-US" b="1" dirty="0" lang="zh-CN" sz="3200">
                <a:solidFill>
                  <a:srgbClr val="C00000"/>
                </a:solidFill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中国的华表柱与巴黎的图拉真纪念柱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7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8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13" nodeType="with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5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10"/>
    </p:bld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 noGrp="1"/>
          </p:cNvSpPr>
          <p:nvPr>
            <p:ph idx="4294967295" type="title"/>
            <p:custDataLst>
              <p:tags r:id="rId1"/>
            </p:custDataLst>
          </p:nvPr>
        </p:nvSpPr>
        <p:spPr>
          <a:xfrm>
            <a:off x="2790840" y="314416"/>
            <a:ext cx="7253287" cy="535531"/>
          </a:xfrm>
          <a:noFill/>
        </p:spPr>
        <p:txBody>
          <a:bodyPr rtlCol="0" wrap="square">
            <a:spAutoFit/>
          </a:bodyPr>
          <a:lstStyle/>
          <a:p>
            <a:pPr algn="l" lvl="0">
              <a:buClrTx/>
              <a:buSzTx/>
              <a:buFontTx/>
            </a:pPr>
            <a:r>
              <a:rPr altLang="en-US" b="1" dirty="0" lang="zh-CN" spc="0" sz="3200">
                <a:solidFill>
                  <a:srgbClr val="C00000"/>
                </a:solidFill>
                <a:latin charset="-122" panose="02010609060101010101" pitchFamily="49" typeface="黑体"/>
                <a:ea charset="-122" panose="02010609060101010101" pitchFamily="49" typeface="黑体"/>
                <a:cs typeface="+mn-cs"/>
                <a:sym typeface="+mn-ea"/>
              </a:rPr>
              <a:t>民族的建筑之间的“可译性”</a:t>
            </a:r>
          </a:p>
        </p:txBody>
      </p:sp>
      <p:pic>
        <p:nvPicPr>
          <p:cNvPr id="10" name="内容占位符 9"/>
          <p:cNvPicPr>
            <a:picLocks noGrp="1"/>
          </p:cNvPicPr>
          <p:nvPr>
            <p:ph idx="4294967295"/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34489" y="3853815"/>
            <a:ext cx="2771775" cy="2154238"/>
          </a:xfrm>
          <a:prstGeom prst="rect">
            <a:avLst/>
          </a:prstGeom>
        </p:spPr>
      </p:pic>
      <p:pic>
        <p:nvPicPr>
          <p:cNvPr id="8" name="图片 7"/>
          <p:cNvPicPr/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494345" y="1050756"/>
            <a:ext cx="2771434" cy="2275621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59830" y="3326377"/>
            <a:ext cx="3400425" cy="52197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2800">
                <a:solidFill>
                  <a:srgbClr val="C00000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北京颐和园琉璃牌楼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159830" y="6041278"/>
            <a:ext cx="5229588" cy="52322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b="1" dirty="0" lang="zh-CN" sz="2800">
                <a:solidFill>
                  <a:srgbClr val="C00000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国子监前琉璃牌楼</a:t>
            </a:r>
            <a:endParaRPr altLang="en-US" dirty="0" lang="zh-CN"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pic>
        <p:nvPicPr>
          <p:cNvPr id="12" name="图片 11"/>
          <p:cNvPicPr/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127" y="1050756"/>
            <a:ext cx="3310422" cy="227562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5110495" y="3331845"/>
            <a:ext cx="1970405" cy="52197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2800">
                <a:solidFill>
                  <a:srgbClr val="C00000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罗马凯旋门</a:t>
            </a:r>
            <a:endParaRPr altLang="en-US" dirty="0" lang="zh-CN"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pic>
        <p:nvPicPr>
          <p:cNvPr id="14" name="图片 13"/>
          <p:cNvPicPr/>
          <p:nvPr>
            <p:custDataLst>
              <p:tags r:id="rId8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6615" y="3837825"/>
            <a:ext cx="3310422" cy="21900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5607374" y="6033218"/>
            <a:ext cx="1970405" cy="52197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2800">
                <a:solidFill>
                  <a:srgbClr val="C00000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巴黎凯旋门</a:t>
            </a:r>
            <a:endParaRPr altLang="en-US" dirty="0" lang="zh-CN"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pic>
        <p:nvPicPr>
          <p:cNvPr id="16" name="图片 15"/>
          <p:cNvPicPr/>
          <p:nvPr>
            <p:custDataLst>
              <p:tags r:id="rId1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51264" y="1050757"/>
            <a:ext cx="2771434" cy="22756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9058925" y="3331845"/>
            <a:ext cx="2685415" cy="52197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2800">
                <a:solidFill>
                  <a:srgbClr val="C00000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老挝万象凯旋门</a:t>
            </a:r>
            <a:endParaRPr altLang="en-US" dirty="0" lang="zh-CN"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pic>
        <p:nvPicPr>
          <p:cNvPr id="18" name="图片 17"/>
          <p:cNvPicPr/>
          <p:nvPr>
            <p:custDataLst>
              <p:tags r:id="rId1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2769" y="3834952"/>
            <a:ext cx="2868423" cy="2173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9058925" y="6033218"/>
            <a:ext cx="1970405" cy="52197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2800">
                <a:solidFill>
                  <a:srgbClr val="C00000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平壤凯旋门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221050" y="676909"/>
            <a:ext cx="2760401" cy="58477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altLang="en-US" b="1" lang="zh-CN" sz="3200">
                <a:solidFill>
                  <a:srgbClr val="462F2A"/>
                </a:solidFill>
                <a:latin charset="-122" panose="020B0503020204020204" pitchFamily="34" typeface="微软雅黑"/>
                <a:ea charset="-122" panose="020B0503020204020204" pitchFamily="34" typeface="微软雅黑"/>
              </a:rPr>
              <a:t>作者简介</a:t>
            </a: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18" y="2921306"/>
            <a:ext cx="3183919" cy="3551736"/>
          </a:xfrm>
          <a:prstGeom prst="rect">
            <a:avLst/>
          </a:prstGeom>
          <a:effectLst>
            <a:outerShdw algn="tl" blurRad="203200" dir="2700000" dist="355600" rotWithShape="0">
              <a:srgbClr val="451513">
                <a:alpha val="40000"/>
              </a:srgbClr>
            </a:outerShdw>
          </a:effectLst>
        </p:spPr>
      </p:pic>
      <p:sp>
        <p:nvSpPr>
          <p:cNvPr id="4" name="PA-文本框 17">
            <a:extLst>
              <a:ext uri="{FF2B5EF4-FFF2-40B4-BE49-F238E27FC236}">
                <a16:creationId xmlns:a16="http://schemas.microsoft.com/office/drawing/2014/main" id="{2852C00F-56CB-8A1E-5DD4-DD74DA6778B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951017" y="1101437"/>
            <a:ext cx="8721437" cy="4495974"/>
          </a:xfrm>
          <a:prstGeom prst="rect">
            <a:avLst/>
          </a:prstGeom>
          <a:noFill/>
        </p:spPr>
        <p:txBody>
          <a:bodyPr anchor="t" rtlCol="0" wrap="square">
            <a:spAutoFit/>
          </a:bodyPr>
          <a:lstStyle/>
          <a:p>
            <a:pPr defTabSz="914400" eaLnBrk="1" hangingPunct="1" indent="-342900" marL="342900" marR="0">
              <a:lnSpc>
                <a:spcPct val="110000"/>
              </a:lnSpc>
              <a:spcBef>
                <a:spcPct val="50000"/>
              </a:spcBef>
              <a:buClrTx/>
              <a:buSzTx/>
              <a:buFont charset="2" panose="05000000000000000000" pitchFamily="2" typeface="Wingdings"/>
              <a:buChar char="u"/>
              <a:defRPr/>
            </a:pPr>
            <a:r>
              <a:rPr altLang="en-US" b="1" dirty="0" kumimoji="1" lang="zh-CN" noProof="0" sz="2400"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  </a:t>
            </a:r>
            <a:r>
              <a:rPr b="1" dirty="0" kumimoji="1" noProof="0" sz="2400">
                <a:solidFill>
                  <a:srgbClr val="FF0000"/>
                </a:solidFill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梁思成</a:t>
            </a:r>
            <a:r>
              <a:rPr b="1" dirty="0" kumimoji="1" noProof="0" sz="2400"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（1901—1972），</a:t>
            </a:r>
            <a:r>
              <a:rPr b="1" dirty="0" err="1" kumimoji="1" noProof="0" sz="2400"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我国著名</a:t>
            </a:r>
            <a:r>
              <a:rPr b="1" dirty="0" err="1" kumimoji="1" noProof="0" sz="2400">
                <a:solidFill>
                  <a:srgbClr val="FF0000"/>
                </a:solidFill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建筑学家</a:t>
            </a:r>
            <a:r>
              <a:rPr b="1" dirty="0" err="1" kumimoji="1" noProof="0" sz="2400"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，清华大学教授，广东省新会县人</a:t>
            </a:r>
            <a:r>
              <a:rPr b="1" dirty="0" kumimoji="1" noProof="0" sz="2400"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。</a:t>
            </a:r>
            <a:endParaRPr b="1" dirty="0" kumimoji="1" lang="en-US" noProof="0" sz="2400">
              <a:effectLst>
                <a:outerShdw algn="tl" blurRad="38100" dir="2700000" dist="38100">
                  <a:srgbClr val="C0C0C0"/>
                </a:outerShdw>
              </a:effectLst>
              <a:latin charset="-122" panose="02010609060101010101" pitchFamily="49" typeface="黑体"/>
              <a:ea charset="-122" panose="02010609060101010101" pitchFamily="49" typeface="黑体"/>
              <a:sym typeface="+mn-ea"/>
            </a:endParaRPr>
          </a:p>
          <a:p>
            <a:pPr defTabSz="914400" eaLnBrk="1" hangingPunct="1" indent="-342900" marL="342900" marR="0">
              <a:lnSpc>
                <a:spcPct val="110000"/>
              </a:lnSpc>
              <a:spcBef>
                <a:spcPct val="50000"/>
              </a:spcBef>
              <a:buClrTx/>
              <a:buSzTx/>
              <a:buFont charset="2" panose="05000000000000000000" pitchFamily="2" typeface="Wingdings"/>
              <a:buChar char="u"/>
              <a:defRPr/>
            </a:pPr>
            <a:r>
              <a:rPr b="1" dirty="0" kumimoji="1" noProof="0" sz="2400"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1901年4月20日生于日本，1915年至1923年就学于北京</a:t>
            </a:r>
            <a:r>
              <a:rPr b="1" dirty="0" kumimoji="1" noProof="0" sz="2400">
                <a:solidFill>
                  <a:srgbClr val="FF0000"/>
                </a:solidFill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清华</a:t>
            </a:r>
            <a:r>
              <a:rPr b="1" dirty="0" kumimoji="1" noProof="0" sz="2400"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学校，1924年赴美留学入康乃尔大学，1927年获宾夕法尼亚大学建筑系硕士，1927年、1928年在哈佛大学美术研究院学习。1928年回国。</a:t>
            </a:r>
            <a:endParaRPr b="1" dirty="0" kumimoji="1" lang="en-US" noProof="0" sz="2400">
              <a:effectLst>
                <a:outerShdw algn="tl" blurRad="38100" dir="2700000" dist="38100">
                  <a:srgbClr val="C0C0C0"/>
                </a:outerShdw>
              </a:effectLst>
              <a:latin charset="-122" panose="02010609060101010101" pitchFamily="49" typeface="黑体"/>
              <a:ea charset="-122" panose="02010609060101010101" pitchFamily="49" typeface="黑体"/>
              <a:sym typeface="+mn-ea"/>
            </a:endParaRPr>
          </a:p>
          <a:p>
            <a:pPr defTabSz="914400" eaLnBrk="1" hangingPunct="1" indent="-342900" marL="342900" marR="0">
              <a:lnSpc>
                <a:spcPct val="110000"/>
              </a:lnSpc>
              <a:spcBef>
                <a:spcPct val="50000"/>
              </a:spcBef>
              <a:buClrTx/>
              <a:buSzTx/>
              <a:buFont charset="2" panose="05000000000000000000" pitchFamily="2" typeface="Wingdings"/>
              <a:buChar char="u"/>
              <a:defRPr/>
            </a:pPr>
            <a:r>
              <a:rPr b="1" dirty="0" kumimoji="1" noProof="0" sz="2400"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1946年为清华大学创办了建筑系，担任教授兼系主任到1972年。历任中国建筑学会副理事长、北京土建学会理事长、中国科学院技术科学学部委员、首都</a:t>
            </a:r>
            <a:r>
              <a:rPr b="1" dirty="0" kumimoji="1" noProof="0" sz="2400">
                <a:solidFill>
                  <a:srgbClr val="FF0000"/>
                </a:solidFill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人民英雄纪念碑建设委员会副主任</a:t>
            </a:r>
            <a:r>
              <a:rPr b="1" dirty="0" kumimoji="1" noProof="0" sz="2400">
                <a:effectLst>
                  <a:outerShdw algn="tl" blurRad="38100" dir="2700000" dist="38100">
                    <a:srgbClr val="C0C0C0"/>
                  </a:outerShdw>
                </a:effectLst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等职，1972年1月9日病逝于北京。</a:t>
            </a:r>
            <a:endParaRPr altLang="en-US" dirty="0" lang="zh-CN" sz="2400">
              <a:solidFill>
                <a:srgbClr val="0C0C0E"/>
              </a:solidFill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6"/>
          <p:cNvSpPr txBox="1"/>
          <p:nvPr>
            <p:custDataLst>
              <p:tags r:id="rId1"/>
            </p:custDataLst>
          </p:nvPr>
        </p:nvSpPr>
        <p:spPr>
          <a:xfrm>
            <a:off x="1320140" y="754814"/>
            <a:ext cx="4117758" cy="646331"/>
          </a:xfrm>
          <a:prstGeom prst="rect">
            <a:avLst/>
          </a:prstGeom>
          <a:noFill/>
          <a:ln w="9525">
            <a:solidFill>
              <a:srgbClr val="77503E"/>
            </a:solidFill>
          </a:ln>
        </p:spPr>
        <p:txBody>
          <a:bodyPr wrap="square">
            <a:spAutoFit/>
          </a:bodyPr>
          <a:lstStyle>
            <a:lvl1pPr algn="l" fontAlgn="base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fontAlgn="base" indent="-285750" marL="742950" rtl="0">
              <a:spcBef>
                <a:spcPct val="20000"/>
              </a:spcBef>
              <a:spcAft>
                <a:spcPct val="0"/>
              </a:spcAft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fontAlgn="base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fontAlgn="base" indent="-228600" marL="1600200" rtl="0">
              <a:spcBef>
                <a:spcPct val="20000"/>
              </a:spcBef>
              <a:spcAft>
                <a:spcPct val="0"/>
              </a:spcAft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fontAlgn="base" indent="-228600" marL="2057400" rtl="0">
              <a:spcBef>
                <a:spcPct val="20000"/>
              </a:spcBef>
              <a:spcAft>
                <a:spcPct val="0"/>
              </a:spcAft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b="1" dirty="0" lang="en-US" sz="3600">
                <a:solidFill>
                  <a:srgbClr val="AD4144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【“</a:t>
            </a:r>
            <a:r>
              <a:rPr altLang="en-US" b="1" dirty="0" lang="zh-CN" sz="3600">
                <a:solidFill>
                  <a:srgbClr val="AD4144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可译性”问题</a:t>
            </a:r>
            <a:r>
              <a:rPr altLang="zh-CN" b="1" dirty="0" lang="en-US" sz="3600">
                <a:solidFill>
                  <a:srgbClr val="AD4144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】</a:t>
            </a:r>
          </a:p>
        </p:txBody>
      </p:sp>
      <p:sp>
        <p:nvSpPr>
          <p:cNvPr id="50179" name="Text Box 7"/>
          <p:cNvSpPr txBox="1"/>
          <p:nvPr>
            <p:custDataLst>
              <p:tags r:id="rId2"/>
            </p:custDataLst>
          </p:nvPr>
        </p:nvSpPr>
        <p:spPr>
          <a:xfrm>
            <a:off x="1143816" y="1905000"/>
            <a:ext cx="7372114" cy="830997"/>
          </a:xfrm>
          <a:prstGeom prst="rect">
            <a:avLst/>
          </a:prstGeom>
          <a:noFill/>
          <a:ln w="9525">
            <a:solidFill>
              <a:srgbClr val="77503E"/>
            </a:solidFill>
          </a:ln>
        </p:spPr>
        <p:txBody>
          <a:bodyPr wrap="square">
            <a:spAutoFit/>
          </a:bodyPr>
          <a:lstStyle>
            <a:lvl1pPr algn="l" fontAlgn="base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fontAlgn="base" indent="-285750" marL="742950" rtl="0">
              <a:spcBef>
                <a:spcPct val="20000"/>
              </a:spcBef>
              <a:spcAft>
                <a:spcPct val="0"/>
              </a:spcAft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fontAlgn="base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fontAlgn="base" indent="-228600" marL="1600200" rtl="0">
              <a:spcBef>
                <a:spcPct val="20000"/>
              </a:spcBef>
              <a:spcAft>
                <a:spcPct val="0"/>
              </a:spcAft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fontAlgn="base" indent="-228600" marL="2057400" rtl="0">
              <a:spcBef>
                <a:spcPct val="20000"/>
              </a:spcBef>
              <a:spcAft>
                <a:spcPct val="0"/>
              </a:spcAft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b="1" dirty="0" lang="en-US" sz="1800">
                <a:latin charset="0" panose="020B0604020202020204" pitchFamily="34" typeface="Arial"/>
                <a:ea charset="-122" pitchFamily="49" typeface="楷体_GB2312"/>
              </a:rPr>
              <a:t>       </a:t>
            </a:r>
            <a:r>
              <a:rPr altLang="en-US" b="1" dirty="0" lang="zh-CN">
                <a:latin charset="-122" panose="02010609060101010101" pitchFamily="49" typeface="黑体"/>
                <a:ea charset="-122" panose="02010609060101010101" pitchFamily="49" typeface="黑体"/>
              </a:rPr>
              <a:t>同样的需要</a:t>
            </a:r>
            <a:r>
              <a:rPr altLang="zh-CN" b="1" dirty="0" lang="en-US">
                <a:latin charset="-122" panose="02010609060101010101" pitchFamily="49" typeface="黑体"/>
                <a:ea charset="-122" panose="02010609060101010101" pitchFamily="49" typeface="黑体"/>
              </a:rPr>
              <a:t>——</a:t>
            </a:r>
            <a:r>
              <a:rPr altLang="en-US" dirty="0" lang="zh-CN">
                <a:latin charset="-122" panose="02010609060101010101" pitchFamily="49" typeface="黑体"/>
                <a:ea charset="-122" panose="02010609060101010101" pitchFamily="49" typeface="黑体"/>
              </a:rPr>
              <a:t>遮太阳挡风雨的居住需要</a:t>
            </a:r>
            <a:r>
              <a:rPr altLang="zh-CN" dirty="0" lang="en-US">
                <a:latin charset="-122" panose="02010609060101010101" pitchFamily="49" typeface="黑体"/>
                <a:ea charset="-122" panose="02010609060101010101" pitchFamily="49" typeface="黑体"/>
              </a:rPr>
              <a:t>(</a:t>
            </a:r>
            <a:r>
              <a:rPr altLang="en-US" dirty="0" lang="zh-CN">
                <a:latin charset="-122" panose="02010609060101010101" pitchFamily="49" typeface="黑体"/>
                <a:ea charset="-122" panose="02010609060101010101" pitchFamily="49" typeface="黑体"/>
              </a:rPr>
              <a:t>普通民居</a:t>
            </a:r>
            <a:r>
              <a:rPr altLang="zh-CN" dirty="0" lang="en-US">
                <a:latin charset="-122" panose="02010609060101010101" pitchFamily="49" typeface="黑体"/>
                <a:ea charset="-122" panose="02010609060101010101" pitchFamily="49" typeface="黑体"/>
              </a:rPr>
              <a:t>)</a:t>
            </a:r>
            <a:r>
              <a:rPr altLang="en-US" dirty="0" lang="zh-CN">
                <a:latin charset="-122" panose="02010609060101010101" pitchFamily="49" typeface="黑体"/>
                <a:ea charset="-122" panose="02010609060101010101" pitchFamily="49" typeface="黑体"/>
              </a:rPr>
              <a:t>，炫权力显气派的统治需要（宫殿等），等等</a:t>
            </a:r>
            <a:r>
              <a:rPr altLang="en-US" dirty="0" lang="zh-CN" sz="1800">
                <a:latin charset="-122" panose="02010609060101010101" pitchFamily="49" typeface="黑体"/>
                <a:ea charset="-122" panose="02010609060101010101" pitchFamily="49" typeface="黑体"/>
              </a:rPr>
              <a:t>。</a:t>
            </a:r>
          </a:p>
        </p:txBody>
      </p:sp>
      <p:sp>
        <p:nvSpPr>
          <p:cNvPr id="50180" name="Text Box 8"/>
          <p:cNvSpPr txBox="1"/>
          <p:nvPr>
            <p:custDataLst>
              <p:tags r:id="rId3"/>
            </p:custDataLst>
          </p:nvPr>
        </p:nvSpPr>
        <p:spPr>
          <a:xfrm>
            <a:off x="1143815" y="3097377"/>
            <a:ext cx="7372115" cy="1200329"/>
          </a:xfrm>
          <a:prstGeom prst="rect">
            <a:avLst/>
          </a:prstGeom>
          <a:noFill/>
          <a:ln w="9525">
            <a:solidFill>
              <a:srgbClr val="77503E"/>
            </a:solidFill>
          </a:ln>
        </p:spPr>
        <p:txBody>
          <a:bodyPr wrap="square">
            <a:spAutoFit/>
          </a:bodyPr>
          <a:lstStyle>
            <a:lvl1pPr algn="l" fontAlgn="base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fontAlgn="base" indent="-285750" marL="742950" rtl="0">
              <a:spcBef>
                <a:spcPct val="20000"/>
              </a:spcBef>
              <a:spcAft>
                <a:spcPct val="0"/>
              </a:spcAft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fontAlgn="base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fontAlgn="base" indent="-228600" marL="1600200" rtl="0">
              <a:spcBef>
                <a:spcPct val="20000"/>
              </a:spcBef>
              <a:spcAft>
                <a:spcPct val="0"/>
              </a:spcAft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fontAlgn="base" indent="-228600" marL="2057400" rtl="0">
              <a:spcBef>
                <a:spcPct val="20000"/>
              </a:spcBef>
              <a:spcAft>
                <a:spcPct val="0"/>
              </a:spcAft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b="1" dirty="0" lang="en-US">
                <a:latin charset="0" panose="020B0604020202020204" pitchFamily="34" typeface="Arial"/>
                <a:ea charset="-122" pitchFamily="49" typeface="楷体_GB2312"/>
              </a:rPr>
              <a:t>       </a:t>
            </a:r>
            <a:r>
              <a:rPr altLang="en-US" b="1" dirty="0" lang="zh-CN">
                <a:latin charset="-122" panose="02010609060101010101" pitchFamily="49" typeface="黑体"/>
                <a:ea charset="-122" panose="02010609060101010101" pitchFamily="49" typeface="黑体"/>
              </a:rPr>
              <a:t>同样的问题</a:t>
            </a:r>
            <a:r>
              <a:rPr altLang="zh-CN" b="1" dirty="0" lang="en-US">
                <a:latin charset="-122" panose="02010609060101010101" pitchFamily="49" typeface="黑体"/>
                <a:ea charset="-122" panose="02010609060101010101" pitchFamily="49" typeface="黑体"/>
              </a:rPr>
              <a:t>——</a:t>
            </a:r>
            <a:r>
              <a:rPr altLang="en-US" dirty="0" lang="zh-CN">
                <a:latin charset="-122" panose="02010609060101010101" pitchFamily="49" typeface="黑体"/>
                <a:ea charset="-122" panose="02010609060101010101" pitchFamily="49" typeface="黑体"/>
              </a:rPr>
              <a:t>怎样选择建址、怎样使地基更坚实、怎样使结构更稳定牢固、怎样让装饰更加引人注目</a:t>
            </a:r>
            <a:r>
              <a:rPr altLang="zh-CN" dirty="0" lang="en-US">
                <a:latin charset="-122" panose="02010609060101010101" pitchFamily="49" typeface="黑体"/>
                <a:ea charset="-122" panose="02010609060101010101" pitchFamily="49" typeface="黑体"/>
              </a:rPr>
              <a:t>……</a:t>
            </a:r>
          </a:p>
        </p:txBody>
      </p:sp>
      <p:sp>
        <p:nvSpPr>
          <p:cNvPr id="50181" name="Text Box 9"/>
          <p:cNvSpPr txBox="1"/>
          <p:nvPr>
            <p:custDataLst>
              <p:tags r:id="rId4"/>
            </p:custDataLst>
          </p:nvPr>
        </p:nvSpPr>
        <p:spPr>
          <a:xfrm>
            <a:off x="1143815" y="4659086"/>
            <a:ext cx="7372115" cy="1200329"/>
          </a:xfrm>
          <a:prstGeom prst="rect">
            <a:avLst/>
          </a:prstGeom>
          <a:noFill/>
          <a:ln w="9525">
            <a:solidFill>
              <a:srgbClr val="77503E"/>
            </a:solidFill>
          </a:ln>
        </p:spPr>
        <p:txBody>
          <a:bodyPr wrap="square">
            <a:spAutoFit/>
          </a:bodyPr>
          <a:lstStyle>
            <a:lvl1pPr algn="l" fontAlgn="base" indent="-342900" marL="342900" rtl="0">
              <a:spcBef>
                <a:spcPct val="20000"/>
              </a:spcBef>
              <a:spcAft>
                <a:spcPct val="0"/>
              </a:spcAft>
              <a:buChar char="•"/>
              <a:defRPr kern="1200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fontAlgn="base" indent="-285750" marL="742950" rtl="0">
              <a:spcBef>
                <a:spcPct val="20000"/>
              </a:spcBef>
              <a:spcAft>
                <a:spcPct val="0"/>
              </a:spcAft>
              <a:buChar char="•"/>
              <a:defRPr kern="1200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fontAlgn="base" indent="-228600" marL="1143000" rtl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fontAlgn="base" indent="-228600" marL="1600200" rtl="0">
              <a:spcBef>
                <a:spcPct val="20000"/>
              </a:spcBef>
              <a:spcAft>
                <a:spcPct val="0"/>
              </a:spcAft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fontAlgn="base" indent="-228600" marL="2057400" rtl="0">
              <a:spcBef>
                <a:spcPct val="20000"/>
              </a:spcBef>
              <a:spcAft>
                <a:spcPct val="0"/>
              </a:spcAft>
              <a:buChar char="•"/>
              <a:defRPr kern="1200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eaLnBrk="1" hangingPunct="1" indent="0" lvl="0" marL="0">
              <a:spcBef>
                <a:spcPct val="0"/>
              </a:spcBef>
              <a:buNone/>
            </a:pPr>
            <a:r>
              <a:rPr altLang="zh-CN" b="1" dirty="0" lang="en-US">
                <a:latin charset="0" panose="020B0604020202020204" pitchFamily="34" typeface="Arial"/>
                <a:ea charset="-122" pitchFamily="49" typeface="楷体_GB2312"/>
              </a:rPr>
              <a:t>       </a:t>
            </a:r>
            <a:r>
              <a:rPr altLang="en-US" b="1" dirty="0" lang="zh-CN">
                <a:latin charset="-122" panose="02010609060101010101" pitchFamily="49" typeface="黑体"/>
                <a:ea charset="-122" panose="02010609060101010101" pitchFamily="49" typeface="黑体"/>
              </a:rPr>
              <a:t>同样的情感</a:t>
            </a:r>
            <a:r>
              <a:rPr altLang="zh-CN" b="1" dirty="0" lang="en-US">
                <a:latin charset="-122" panose="02010609060101010101" pitchFamily="49" typeface="黑体"/>
                <a:ea charset="-122" panose="02010609060101010101" pitchFamily="49" typeface="黑体"/>
              </a:rPr>
              <a:t>——</a:t>
            </a:r>
            <a:r>
              <a:rPr altLang="en-US" dirty="0" lang="zh-CN">
                <a:latin charset="-122" panose="02010609060101010101" pitchFamily="49" typeface="黑体"/>
                <a:ea charset="-122" panose="02010609060101010101" pitchFamily="49" typeface="黑体"/>
              </a:rPr>
              <a:t>比如人民英雄纪念碑、希腊的神殿、北京的天坛</a:t>
            </a:r>
            <a:r>
              <a:rPr altLang="zh-CN" dirty="0" lang="en-US">
                <a:latin charset="-122" panose="02010609060101010101" pitchFamily="49" typeface="黑体"/>
                <a:ea charset="-122" panose="02010609060101010101" pitchFamily="49" typeface="黑体"/>
              </a:rPr>
              <a:t>……</a:t>
            </a:r>
            <a:r>
              <a:rPr altLang="en-US" dirty="0" lang="zh-CN">
                <a:latin charset="-122" panose="02010609060101010101" pitchFamily="49" typeface="黑体"/>
                <a:ea charset="-122" panose="02010609060101010101" pitchFamily="49" typeface="黑体"/>
              </a:rPr>
              <a:t>基于对人的怀念之情，和对神的敬畏之情。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/>
          <p:nvPr>
            <p:custDataLst>
              <p:tags r:id="rId1"/>
            </p:custDataLst>
          </p:nvPr>
        </p:nvSpPr>
        <p:spPr>
          <a:xfrm>
            <a:off x="1035530" y="734392"/>
            <a:ext cx="8024037" cy="5847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 wrap="square">
            <a:spAutoFit/>
          </a:bodyPr>
          <a:lstStyle/>
          <a:p>
            <a:pPr algn="ctr"/>
            <a:r>
              <a:rPr altLang="en-US" b="1" dirty="0" lang="zh-CN" sz="3200">
                <a:solidFill>
                  <a:srgbClr val="AD4144"/>
                </a:solidFill>
                <a:latin charset="0" panose="020B0604020202020204" pitchFamily="34" typeface="Arial"/>
                <a:ea charset="-122" panose="02010609060101010101" pitchFamily="49" typeface="黑体"/>
              </a:rPr>
              <a:t>怎样理解各民族建筑之间的“可译性”？</a:t>
            </a:r>
          </a:p>
        </p:txBody>
      </p:sp>
      <p:sp>
        <p:nvSpPr>
          <p:cNvPr id="30723" name="Rectangle 3"/>
          <p:cNvSpPr/>
          <p:nvPr>
            <p:custDataLst>
              <p:tags r:id="rId2"/>
            </p:custDataLst>
          </p:nvPr>
        </p:nvSpPr>
        <p:spPr>
          <a:xfrm>
            <a:off x="868136" y="2355624"/>
            <a:ext cx="167394" cy="76944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endParaRPr altLang="en-US" b="1" lang="zh-CN" sz="4400">
              <a:solidFill>
                <a:srgbClr val="CC0000"/>
              </a:solidFill>
              <a:latin charset="0" panose="020B0604020202020204" pitchFamily="34" typeface="Arial"/>
              <a:ea charset="-122" pitchFamily="49" typeface="楷体_GB2312"/>
            </a:endParaRPr>
          </a:p>
        </p:txBody>
      </p:sp>
      <p:sp>
        <p:nvSpPr>
          <p:cNvPr id="30724" name="Rectangle 4"/>
          <p:cNvSpPr/>
          <p:nvPr>
            <p:custDataLst>
              <p:tags r:id="rId3"/>
            </p:custDataLst>
          </p:nvPr>
        </p:nvSpPr>
        <p:spPr>
          <a:xfrm>
            <a:off x="332510" y="4756434"/>
            <a:ext cx="8929254" cy="156966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 wrap="square">
            <a:spAutoFit/>
          </a:bodyPr>
          <a:lstStyle/>
          <a:p>
            <a:r>
              <a:rPr altLang="en-US" b="1" dirty="0" lang="zh-CN" sz="2400">
                <a:latin charset="-122" panose="02010609060101010101" pitchFamily="49" typeface="楷体"/>
                <a:ea charset="-122" panose="02010609060101010101" pitchFamily="49" typeface="楷体"/>
              </a:rPr>
              <a:t>各民族建筑之间存在可译性，因为各民族建筑的表现风格不一样。在文中，作者强调了各民族建筑在相同的内容中的不同形式，可理解的基础在于它们的“同一性质”。各民族建筑在实质上有同一性质</a:t>
            </a:r>
            <a:r>
              <a:rPr altLang="zh-CN" b="1" dirty="0" lang="en-US" sz="2400">
                <a:latin charset="-122" panose="02010609060101010101" pitchFamily="49" typeface="楷体"/>
                <a:ea charset="-122" panose="02010609060101010101" pitchFamily="49" typeface="楷体"/>
              </a:rPr>
              <a:t>,</a:t>
            </a:r>
            <a:r>
              <a:rPr altLang="en-US" b="1" dirty="0" lang="zh-CN" sz="2400">
                <a:latin charset="-122" panose="02010609060101010101" pitchFamily="49" typeface="楷体"/>
                <a:ea charset="-122" panose="02010609060101010101" pitchFamily="49" typeface="楷体"/>
              </a:rPr>
              <a:t>可以透过其纷繁多样的表现形式解读出来。</a:t>
            </a:r>
          </a:p>
        </p:txBody>
      </p:sp>
      <p:graphicFrame>
        <p:nvGraphicFramePr>
          <p:cNvPr id="30743" name="Group 23"/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545935250"/>
              </p:ext>
            </p:extLst>
          </p:nvPr>
        </p:nvGraphicFramePr>
        <p:xfrm>
          <a:off x="1239982" y="1696012"/>
          <a:ext cx="6935188" cy="2778017"/>
        </p:xfrm>
        <a:graphic>
          <a:graphicData uri="http://schemas.openxmlformats.org/drawingml/2006/table">
            <a:tbl>
              <a:tblPr/>
              <a:tblGrid>
                <a:gridCol w="3467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7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9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9pPr>
                    </a:lstStyle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b="1" baseline="0" cap="none" i="0" kumimoji="0" lang="zh-CN" normalizeH="0" strike="noStrike" sz="32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charset="0" panose="020B0604020202020204" pitchFamily="34" typeface="Arial"/>
                          <a:ea charset="-122" panose="02010609060101010101" pitchFamily="49" typeface="黑体"/>
                        </a:rPr>
                        <a:t>      语言和文学</a:t>
                      </a:r>
                    </a:p>
                  </a:txBody>
                  <a:tcPr horzOverflow="overflow">
                    <a:lnL algn="ctr" cap="flat" cmpd="sng" w="28575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28575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9pPr>
                    </a:lstStyle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en-US" b="1" baseline="0" cap="none" i="0" kumimoji="0" lang="zh-CN" normalizeH="0" strike="noStrike" sz="32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charset="0" panose="020B0604020202020204" pitchFamily="34" typeface="Arial"/>
                          <a:ea charset="-122" panose="02010609060101010101" pitchFamily="49" typeface="黑体"/>
                        </a:rPr>
                        <a:t>         建筑学</a:t>
                      </a:r>
                    </a:p>
                  </a:txBody>
                  <a:tcPr horzOverflow="overflow"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28575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28575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82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9pPr>
                    </a:lstStyle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altLang="en-US" b="1" baseline="0" cap="none" dirty="0" i="0" kumimoji="0" lang="zh-CN" normalizeH="0" strike="noStrike" sz="3200" u="none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charset="0" panose="020B0604020202020204" pitchFamily="34" typeface="Arial"/>
                        <a:ea charset="-122" panose="02010609060101010101" pitchFamily="49" typeface="黑体"/>
                      </a:endParaRPr>
                    </a:p>
                  </a:txBody>
                  <a:tcPr horzOverflow="overflow">
                    <a:lnL algn="ctr" cap="flat" cmpd="sng" w="28575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28575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charset="0" panose="020B0604020202020204" pitchFamily="34" typeface="Arial"/>
                          <a:ea charset="-122" panose="02010600030101010101" pitchFamily="2" typeface="宋体"/>
                        </a:defRPr>
                      </a:lvl9pPr>
                    </a:lstStyle>
                    <a:p>
                      <a:pPr algn="l" defTabSz="914400" eaLnBrk="1" fontAlgn="base" hangingPunct="1" indent="0" latinLnBrk="0" lvl="0" marL="0" marR="0" rtl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altLang="en-US" b="1" baseline="0" cap="none" dirty="0" i="0" kumimoji="0" lang="zh-CN" normalizeH="0" strike="noStrike" sz="3200" u="none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charset="0" panose="020B0604020202020204" pitchFamily="34" typeface="Arial"/>
                        <a:ea charset="-122" panose="02010609060101010101" pitchFamily="49" typeface="黑体"/>
                      </a:endParaRPr>
                    </a:p>
                  </a:txBody>
                  <a:tcPr horzOverflow="overflow">
                    <a:lnL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28575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28575">
                      <a:solidFill>
                        <a:schemeClr val="tx1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38" name="Text Box 18"/>
          <p:cNvSpPr txBox="1"/>
          <p:nvPr>
            <p:custDataLst>
              <p:tags r:id="rId5"/>
            </p:custDataLst>
          </p:nvPr>
        </p:nvSpPr>
        <p:spPr>
          <a:xfrm>
            <a:off x="1655467" y="2742289"/>
            <a:ext cx="2912595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altLang="en-US" b="1" dirty="0" lang="zh-CN" sz="2000">
                <a:latin charset="0" panose="020B0604020202020204" pitchFamily="34" typeface="Arial"/>
                <a:ea charset="-122" panose="02010609060101010101" pitchFamily="49" typeface="黑体"/>
              </a:rPr>
              <a:t>为了解决同样的问题，表达同样的情感。不同的民族使用不同的文字写出文字作品。</a:t>
            </a:r>
          </a:p>
        </p:txBody>
      </p:sp>
      <p:sp>
        <p:nvSpPr>
          <p:cNvPr id="30739" name="Text Box 19"/>
          <p:cNvSpPr txBox="1"/>
          <p:nvPr>
            <p:custDataLst>
              <p:tags r:id="rId6"/>
            </p:custDataLst>
          </p:nvPr>
        </p:nvSpPr>
        <p:spPr>
          <a:xfrm>
            <a:off x="5195498" y="2748373"/>
            <a:ext cx="2658717" cy="16312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altLang="en-US" b="1" dirty="0" lang="zh-CN" sz="2000">
                <a:latin charset="0" panose="020B0604020202020204" pitchFamily="34" typeface="Arial"/>
                <a:ea charset="-122" panose="02010609060101010101" pitchFamily="49" typeface="黑体"/>
              </a:rPr>
              <a:t>各民族建筑的功用或主要性能是一致的，有相通性</a:t>
            </a:r>
            <a:r>
              <a:rPr altLang="zh-CN" b="1" dirty="0" lang="en-US" sz="2000">
                <a:latin charset="0" panose="020B0604020202020204" pitchFamily="34" typeface="Arial"/>
                <a:ea charset="-122" panose="02010609060101010101" pitchFamily="49" typeface="黑体"/>
              </a:rPr>
              <a:t>,</a:t>
            </a:r>
            <a:r>
              <a:rPr altLang="en-US" b="1" dirty="0" lang="zh-CN" sz="2000">
                <a:latin charset="0" panose="020B0604020202020204" pitchFamily="34" typeface="Arial"/>
                <a:ea charset="-122" panose="02010609060101010101" pitchFamily="49" typeface="黑体"/>
              </a:rPr>
              <a:t>但表现出来的形式有很大不同。</a:t>
            </a:r>
          </a:p>
          <a:p>
            <a:pPr eaLnBrk="1" hangingPunct="1"/>
            <a:endParaRPr altLang="en-US" b="1" dirty="0" lang="zh-CN" sz="2000">
              <a:latin charset="0" panose="020B0604020202020204" pitchFamily="34" typeface="Arial"/>
              <a:ea charset="-122" panose="02010609060101010101" pitchFamily="49" typeface="黑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id="9" nodeType="withEffect" presetClass="entr" presetID="53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500" fill="hold" id="11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500" fill="hold" id="12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500" id="13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 nodeType="clickPar">
                      <p:stCondLst>
                        <p:cond delay="indefinite"/>
                      </p:stCondLst>
                      <p:childTnLst>
                        <p:par>
                          <p:cTn fill="hold" id="1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8"/>
                                        <p:tgtEl>
                                          <p:spTgt spid="307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3073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 nodeType="clickPar">
                      <p:stCondLst>
                        <p:cond delay="indefinite"/>
                      </p:stCondLst>
                      <p:childTnLst>
                        <p:par>
                          <p:cTn fill="hold" id="21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4"/>
                                        <p:tgtEl>
                                          <p:spTgt spid="307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5" nodeType="clickPar">
                      <p:stCondLst>
                        <p:cond delay="indefinite"/>
                      </p:stCondLst>
                      <p:childTnLst>
                        <p:par>
                          <p:cTn fill="hold" id="2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7" nodeType="clickEffect" presetClass="entr" presetID="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dur="500" id="29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30723"/>
      <p:bldP grpId="0" spid="30724"/>
    </p:bld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9" name="文本占位符 137218"/>
          <p:cNvSpPr>
            <a:spLocks noGrp="1"/>
          </p:cNvSpPr>
          <p:nvPr>
            <p:ph idx="4294967295" sz="half" type="body"/>
            <p:custDataLst>
              <p:tags r:id="rId1"/>
            </p:custDataLst>
          </p:nvPr>
        </p:nvSpPr>
        <p:spPr>
          <a:xfrm>
            <a:off x="1253836" y="1480457"/>
            <a:ext cx="9753600" cy="2100944"/>
          </a:xfrm>
          <a:noFill/>
          <a:ln>
            <a:solidFill>
              <a:srgbClr val="77503E"/>
            </a:solidFill>
            <a:miter lim="800000"/>
          </a:ln>
        </p:spPr>
        <p:txBody>
          <a:bodyPr>
            <a:normAutofit fontScale="92500"/>
          </a:bodyPr>
          <a:lstStyle>
            <a:lvl1pPr algn="l" defTabSz="914400" eaLnBrk="0" fontAlgn="base" hangingPunct="0" indent="-342900" marL="3429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altLang="en-US" b="0" baseline="0" i="0" kumimoji="0" lang="zh-CN" sz="2800" u="none">
                <a:solidFill>
                  <a:schemeClr val="tx1"/>
                </a:solidFill>
                <a:effectLst/>
                <a:latin charset="0" panose="020B0604020202020204" pitchFamily="34" typeface="Arial"/>
                <a:ea charset="-122" panose="02010600030101010101" pitchFamily="2" typeface="宋体"/>
              </a:defRPr>
            </a:lvl1pPr>
            <a:lvl2pPr algn="l" defTabSz="914400" eaLnBrk="0" fontAlgn="base" hangingPunct="0" indent="-285750" marL="74295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altLang="en-US" b="0" baseline="0" i="0" kumimoji="0" lang="zh-CN" sz="2400" u="none">
                <a:solidFill>
                  <a:schemeClr val="tx1"/>
                </a:solidFill>
                <a:effectLst/>
                <a:latin charset="0" panose="020B0604020202020204" pitchFamily="34" typeface="Arial"/>
                <a:ea charset="-122" panose="02010600030101010101" pitchFamily="2" typeface="宋体"/>
              </a:defRPr>
            </a:lvl2pPr>
            <a:lvl3pPr algn="l" defTabSz="914400" eaLnBrk="0" fontAlgn="base" hangingPunct="0" indent="-228600" marL="11430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altLang="en-US" b="0" baseline="0" i="0" kumimoji="0" lang="zh-CN" sz="2000" u="none">
                <a:solidFill>
                  <a:schemeClr val="tx1"/>
                </a:solidFill>
                <a:effectLst/>
                <a:latin charset="0" panose="020B0604020202020204" pitchFamily="34" typeface="Arial"/>
                <a:ea charset="-122" panose="02010600030101010101" pitchFamily="2" typeface="宋体"/>
              </a:defRPr>
            </a:lvl3pPr>
            <a:lvl4pPr algn="l" defTabSz="914400" eaLnBrk="0" fontAlgn="base" hangingPunct="0" indent="-228600" marL="16002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charset="-122" panose="02010600030101010101" pitchFamily="2" typeface="宋体"/>
              </a:defRPr>
            </a:lvl4pPr>
            <a:lvl5pPr algn="l" defTabSz="914400" eaLnBrk="0" fontAlgn="base" hangingPunct="0" indent="-228600" marL="2057400" rtl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altLang="en-US" b="0" baseline="0" i="0" kumimoji="0" lang="zh-CN" sz="1800" u="none">
                <a:solidFill>
                  <a:schemeClr val="tx1"/>
                </a:solidFill>
                <a:effectLst/>
                <a:latin charset="0" panose="020B0604020202020204" pitchFamily="34" typeface="Arial"/>
                <a:ea charset="-122" panose="02010600030101010101" pitchFamily="2" typeface="宋体"/>
              </a:defRPr>
            </a:lvl5pPr>
          </a:lstStyle>
          <a:p>
            <a:pPr lvl="0">
              <a:buNone/>
            </a:pPr>
            <a:r>
              <a:rPr altLang="en-US" dirty="0" lang="zh-CN" sz="2400">
                <a:latin charset="-122" panose="02010609060101010101" pitchFamily="49" typeface="楷体"/>
                <a:ea charset="-122" panose="02010609060101010101" pitchFamily="49" typeface="楷体"/>
                <a:cs charset="-122" panose="00020600040101010101" pitchFamily="18" typeface="阿里巴巴普惠体"/>
              </a:rPr>
              <a:t>（</a:t>
            </a:r>
            <a:r>
              <a:rPr altLang="zh-CN" dirty="0" lang="en-US" sz="2400">
                <a:latin charset="-122" panose="02010609060101010101" pitchFamily="49" typeface="楷体"/>
                <a:ea charset="-122" panose="02010609060101010101" pitchFamily="49" typeface="楷体"/>
                <a:cs charset="-122" panose="00020600040101010101" pitchFamily="18" typeface="阿里巴巴普惠体"/>
              </a:rPr>
              <a:t>1</a:t>
            </a:r>
            <a:r>
              <a:rPr altLang="en-US" dirty="0" lang="zh-CN" sz="2400">
                <a:latin charset="-122" panose="02010609060101010101" pitchFamily="49" typeface="楷体"/>
                <a:ea charset="-122" panose="02010609060101010101" pitchFamily="49" typeface="楷体"/>
                <a:cs charset="-122" panose="00020600040101010101" pitchFamily="18" typeface="阿里巴巴普惠体"/>
              </a:rPr>
              <a:t>）准确。文章在应用专业术语时恰当、准确。用词严密，无懈可击。</a:t>
            </a:r>
          </a:p>
          <a:p>
            <a:pPr lvl="0">
              <a:buNone/>
            </a:pPr>
            <a:r>
              <a:rPr altLang="en-US" dirty="0" lang="zh-CN" sz="2400">
                <a:latin charset="-122" panose="02010609060101010101" pitchFamily="49" typeface="楷体"/>
                <a:ea charset="-122" panose="02010609060101010101" pitchFamily="49" typeface="楷体"/>
                <a:cs charset="-122" panose="00020600040101010101" pitchFamily="18" typeface="阿里巴巴普惠体"/>
              </a:rPr>
              <a:t>（</a:t>
            </a:r>
            <a:r>
              <a:rPr altLang="zh-CN" dirty="0" lang="en-US" sz="2400">
                <a:latin charset="-122" panose="02010609060101010101" pitchFamily="49" typeface="楷体"/>
                <a:ea charset="-122" panose="02010609060101010101" pitchFamily="49" typeface="楷体"/>
                <a:cs charset="-122" panose="00020600040101010101" pitchFamily="18" typeface="阿里巴巴普惠体"/>
              </a:rPr>
              <a:t>2</a:t>
            </a:r>
            <a:r>
              <a:rPr altLang="en-US" dirty="0" lang="zh-CN" sz="2400">
                <a:latin charset="-122" panose="02010609060101010101" pitchFamily="49" typeface="楷体"/>
                <a:ea charset="-122" panose="02010609060101010101" pitchFamily="49" typeface="楷体"/>
                <a:cs charset="-122" panose="00020600040101010101" pitchFamily="18" typeface="阿里巴巴普惠体"/>
              </a:rPr>
              <a:t>）简明。文章行文言简意赅，不拖沓，无赘余。用较少的语言表达尽可能多的信息。</a:t>
            </a:r>
          </a:p>
          <a:p>
            <a:pPr lvl="0">
              <a:buNone/>
            </a:pPr>
            <a:r>
              <a:rPr altLang="en-US" dirty="0" lang="zh-CN" sz="2400">
                <a:latin charset="-122" panose="02010609060101010101" pitchFamily="49" typeface="楷体"/>
                <a:ea charset="-122" panose="02010609060101010101" pitchFamily="49" typeface="楷体"/>
                <a:cs charset="-122" panose="00020600040101010101" pitchFamily="18" typeface="阿里巴巴普惠体"/>
              </a:rPr>
              <a:t>（</a:t>
            </a:r>
            <a:r>
              <a:rPr altLang="zh-CN" dirty="0" lang="en-US" sz="2400">
                <a:latin charset="-122" panose="02010609060101010101" pitchFamily="49" typeface="楷体"/>
                <a:ea charset="-122" panose="02010609060101010101" pitchFamily="49" typeface="楷体"/>
                <a:cs charset="-122" panose="00020600040101010101" pitchFamily="18" typeface="阿里巴巴普惠体"/>
              </a:rPr>
              <a:t>3</a:t>
            </a:r>
            <a:r>
              <a:rPr altLang="en-US" dirty="0" lang="zh-CN" sz="2400">
                <a:latin charset="-122" panose="02010609060101010101" pitchFamily="49" typeface="楷体"/>
                <a:ea charset="-122" panose="02010609060101010101" pitchFamily="49" typeface="楷体"/>
                <a:cs charset="-122" panose="00020600040101010101" pitchFamily="18" typeface="阿里巴巴普惠体"/>
              </a:rPr>
              <a:t>）生动、流畅。本文所讨论的问题，是作者经过长期积累、深思熟虑的，因而在论述过程中充满激情，笔力雄健，气势飞动，纵横驰骋，无所不宜。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C8C2AD6-58A5-74E0-8D5C-668093320A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16198" y="640706"/>
            <a:ext cx="2166257" cy="590931"/>
          </a:xfrm>
          <a:prstGeom prst="rect">
            <a:avLst/>
          </a:prstGeom>
          <a:noFill/>
          <a:ln>
            <a:solidFill>
              <a:srgbClr val="77503E"/>
            </a:solidFill>
          </a:ln>
        </p:spPr>
        <p:txBody>
          <a:bodyPr wrap="square">
            <a:spAutoFit/>
          </a:bodyPr>
          <a:lstStyle/>
          <a:p>
            <a:pPr algn="l" defTabSz="914400" eaLnBrk="1" fontAlgn="auto" hangingPunct="1" indent="0" latinLnBrk="0" lvl="0" marL="0" marR="0" rtl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charset="0" panose="020B0604020202020204" pitchFamily="34" typeface="Arial"/>
              <a:buNone/>
              <a:defRPr/>
            </a:pPr>
            <a:r>
              <a:rPr altLang="en-US" b="0" baseline="0" cap="none" dirty="0" i="0" kern="1200" kumimoji="0" lang="zh-CN" noProof="0" normalizeH="0" spc="0" strike="noStrike" sz="3600" u="none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语言特点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416833" y="1806953"/>
            <a:ext cx="1248682" cy="156966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i="0" kern="1200" kumimoji="0" lang="zh-CN" noProof="0" normalizeH="0" spc="0" strike="noStrike" sz="3200" u="none">
                <a:ln>
                  <a:noFill/>
                </a:ln>
                <a:solidFill>
                  <a:srgbClr val="462F2A"/>
                </a:solidFill>
                <a:effectLst/>
                <a:uLnTx/>
                <a:uFillTx/>
                <a:latin charset="-122" panose="020B0503020204020204" pitchFamily="34" typeface="微软雅黑"/>
                <a:ea charset="-122" panose="020B0503020204020204" pitchFamily="34" typeface="微软雅黑"/>
                <a:cs typeface="+mn-cs"/>
              </a:rPr>
              <a:t>说明方法总结</a:t>
            </a:r>
          </a:p>
        </p:txBody>
      </p:sp>
      <p:sp>
        <p:nvSpPr>
          <p:cNvPr id="12" name="PA-文本框 11"/>
          <p:cNvSpPr txBox="1"/>
          <p:nvPr>
            <p:custDataLst>
              <p:tags r:id="rId2"/>
            </p:custDataLst>
          </p:nvPr>
        </p:nvSpPr>
        <p:spPr>
          <a:xfrm>
            <a:off x="2447325" y="359200"/>
            <a:ext cx="2397992" cy="1213785"/>
          </a:xfrm>
          <a:prstGeom prst="roundRect">
            <a:avLst>
              <a:gd fmla="val 10356" name="adj"/>
            </a:avLst>
          </a:prstGeom>
          <a:solidFill>
            <a:srgbClr val="462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altLang="en-US" b="1" dirty="0" lang="zh-CN">
                <a:solidFill>
                  <a:schemeClr val="accent6">
                    <a:lumMod val="20000"/>
                    <a:lumOff val="80000"/>
                  </a:schemeClr>
                </a:solidFill>
                <a:sym charset="0" panose="020B0604020202020204" pitchFamily="34" typeface="Arial"/>
              </a:rPr>
              <a:t>举例子</a:t>
            </a:r>
            <a:r>
              <a:rPr altLang="en-US" dirty="0" lang="zh-CN">
                <a:sym charset="0" panose="020B0604020202020204" pitchFamily="34" typeface="Arial"/>
              </a:rPr>
              <a:t>——如“装饰部分”</a:t>
            </a:r>
          </a:p>
        </p:txBody>
      </p:sp>
      <p:sp>
        <p:nvSpPr>
          <p:cNvPr id="13" name="PA-文本框 12"/>
          <p:cNvSpPr txBox="1"/>
          <p:nvPr>
            <p:custDataLst>
              <p:tags r:id="rId3"/>
            </p:custDataLst>
          </p:nvPr>
        </p:nvSpPr>
        <p:spPr>
          <a:xfrm>
            <a:off x="5674352" y="671239"/>
            <a:ext cx="2679938" cy="1213788"/>
          </a:xfrm>
          <a:prstGeom prst="roundRect">
            <a:avLst>
              <a:gd fmla="val 10093" name="adj"/>
            </a:avLst>
          </a:prstGeom>
          <a:solidFill>
            <a:srgbClr val="462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altLang="en-US" b="1" dirty="0" lang="zh-CN">
                <a:solidFill>
                  <a:schemeClr val="accent6">
                    <a:lumMod val="20000"/>
                    <a:lumOff val="80000"/>
                  </a:schemeClr>
                </a:solidFill>
                <a:sym charset="0" panose="020B0604020202020204" pitchFamily="34" typeface="Arial"/>
              </a:rPr>
              <a:t>引用</a:t>
            </a:r>
            <a:r>
              <a:rPr altLang="en-US" dirty="0" lang="zh-CN">
                <a:sym charset="0" panose="020B0604020202020204" pitchFamily="34" typeface="Arial"/>
              </a:rPr>
              <a:t>——诗经“如鸟斯革，如翚斯飞”</a:t>
            </a:r>
          </a:p>
        </p:txBody>
      </p:sp>
      <p:sp>
        <p:nvSpPr>
          <p:cNvPr id="14" name="PA-文本框 13"/>
          <p:cNvSpPr txBox="1"/>
          <p:nvPr>
            <p:custDataLst>
              <p:tags r:id="rId4"/>
            </p:custDataLst>
          </p:nvPr>
        </p:nvSpPr>
        <p:spPr>
          <a:xfrm>
            <a:off x="2447325" y="1902315"/>
            <a:ext cx="2397995" cy="1213785"/>
          </a:xfrm>
          <a:prstGeom prst="roundRect">
            <a:avLst>
              <a:gd fmla="val 9304" name="adj"/>
            </a:avLst>
          </a:prstGeom>
          <a:solidFill>
            <a:srgbClr val="462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altLang="en-US" b="1" dirty="0" lang="zh-CN">
                <a:solidFill>
                  <a:schemeClr val="accent6">
                    <a:lumMod val="20000"/>
                    <a:lumOff val="80000"/>
                  </a:schemeClr>
                </a:solidFill>
                <a:sym charset="0" panose="020B0604020202020204" pitchFamily="34" typeface="Arial"/>
              </a:rPr>
              <a:t>打比方</a:t>
            </a:r>
            <a:r>
              <a:rPr altLang="en-US" dirty="0" lang="zh-CN">
                <a:sym charset="0" panose="020B0604020202020204" pitchFamily="34" typeface="Arial"/>
              </a:rPr>
              <a:t>——墙壁比喻成“帷幕”</a:t>
            </a:r>
          </a:p>
        </p:txBody>
      </p:sp>
      <p:sp>
        <p:nvSpPr>
          <p:cNvPr id="17" name="PA-文本框 16"/>
          <p:cNvSpPr txBox="1"/>
          <p:nvPr>
            <p:custDataLst>
              <p:tags r:id="rId5"/>
            </p:custDataLst>
          </p:nvPr>
        </p:nvSpPr>
        <p:spPr>
          <a:xfrm>
            <a:off x="5629565" y="2591783"/>
            <a:ext cx="2724726" cy="1213785"/>
          </a:xfrm>
          <a:prstGeom prst="roundRect">
            <a:avLst>
              <a:gd fmla="val 10093" name="adj"/>
            </a:avLst>
          </a:prstGeom>
          <a:solidFill>
            <a:srgbClr val="462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altLang="en-US" b="1" dirty="0" lang="zh-CN">
                <a:solidFill>
                  <a:schemeClr val="accent6">
                    <a:lumMod val="20000"/>
                    <a:lumOff val="80000"/>
                  </a:schemeClr>
                </a:solidFill>
                <a:sym charset="0" panose="020B0604020202020204" pitchFamily="34" typeface="Arial"/>
              </a:rPr>
              <a:t>摹状貌</a:t>
            </a:r>
            <a:r>
              <a:rPr altLang="en-US" dirty="0" lang="zh-CN">
                <a:sym charset="0" panose="020B0604020202020204" pitchFamily="34" typeface="Arial"/>
              </a:rPr>
              <a:t>——斗拱、举折、举架</a:t>
            </a:r>
          </a:p>
        </p:txBody>
      </p:sp>
      <p:sp>
        <p:nvSpPr>
          <p:cNvPr id="18" name="PA-文本框 17"/>
          <p:cNvSpPr txBox="1"/>
          <p:nvPr>
            <p:custDataLst>
              <p:tags r:id="rId6"/>
            </p:custDataLst>
          </p:nvPr>
        </p:nvSpPr>
        <p:spPr>
          <a:xfrm>
            <a:off x="2447325" y="3483530"/>
            <a:ext cx="2397994" cy="1213785"/>
          </a:xfrm>
          <a:prstGeom prst="roundRect">
            <a:avLst>
              <a:gd fmla="val 12459" name="adj"/>
            </a:avLst>
          </a:prstGeom>
          <a:solidFill>
            <a:srgbClr val="462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altLang="en-US" b="1" dirty="0" lang="zh-CN">
                <a:solidFill>
                  <a:schemeClr val="accent6">
                    <a:lumMod val="20000"/>
                    <a:lumOff val="80000"/>
                  </a:schemeClr>
                </a:solidFill>
                <a:sym charset="0" panose="020B0604020202020204" pitchFamily="34" typeface="Arial"/>
              </a:rPr>
              <a:t>作比较</a:t>
            </a:r>
            <a:r>
              <a:rPr altLang="en-US" dirty="0" lang="zh-CN">
                <a:sym charset="0" panose="020B0604020202020204" pitchFamily="34" typeface="Arial"/>
              </a:rPr>
              <a:t>——中国建筑与外国建筑</a:t>
            </a:r>
          </a:p>
        </p:txBody>
      </p:sp>
      <p:sp>
        <p:nvSpPr>
          <p:cNvPr id="19" name="PA-文本框 18"/>
          <p:cNvSpPr txBox="1"/>
          <p:nvPr>
            <p:custDataLst>
              <p:tags r:id="rId7"/>
            </p:custDataLst>
          </p:nvPr>
        </p:nvSpPr>
        <p:spPr>
          <a:xfrm>
            <a:off x="5674351" y="4264335"/>
            <a:ext cx="2679939" cy="1213788"/>
          </a:xfrm>
          <a:prstGeom prst="roundRect">
            <a:avLst>
              <a:gd fmla="val 8778" name="adj"/>
            </a:avLst>
          </a:prstGeom>
          <a:solidFill>
            <a:srgbClr val="462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altLang="en-US" b="1" dirty="0" lang="zh-CN">
                <a:solidFill>
                  <a:schemeClr val="accent6">
                    <a:lumMod val="20000"/>
                    <a:lumOff val="80000"/>
                  </a:schemeClr>
                </a:solidFill>
                <a:sym charset="0" panose="020B0604020202020204" pitchFamily="34" typeface="Arial"/>
              </a:rPr>
              <a:t>下定义</a:t>
            </a:r>
            <a:r>
              <a:rPr altLang="en-US" dirty="0" lang="zh-CN">
                <a:sym charset="0" panose="020B0604020202020204" pitchFamily="34" typeface="Arial"/>
              </a:rPr>
              <a:t>——举折；斗拱</a:t>
            </a:r>
          </a:p>
        </p:txBody>
      </p:sp>
      <p:sp>
        <p:nvSpPr>
          <p:cNvPr id="20" name="PA-文本框 19"/>
          <p:cNvSpPr txBox="1"/>
          <p:nvPr>
            <p:custDataLst>
              <p:tags r:id="rId8"/>
            </p:custDataLst>
          </p:nvPr>
        </p:nvSpPr>
        <p:spPr>
          <a:xfrm>
            <a:off x="2418617" y="4988545"/>
            <a:ext cx="2455409" cy="1213785"/>
          </a:xfrm>
          <a:prstGeom prst="roundRect">
            <a:avLst>
              <a:gd fmla="val 12459" name="adj"/>
            </a:avLst>
          </a:prstGeom>
          <a:solidFill>
            <a:srgbClr val="462F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  <a:latin charset="0" panose="020B0604020202020204" pitchFamily="34" typeface="Arial"/>
                <a:ea charset="-122" panose="020B0503020204020204" pitchFamily="34" typeface="微软雅黑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altLang="en-US" b="1" dirty="0" lang="zh-CN">
                <a:solidFill>
                  <a:schemeClr val="accent6">
                    <a:lumMod val="20000"/>
                    <a:lumOff val="80000"/>
                  </a:schemeClr>
                </a:solidFill>
                <a:sym charset="0" panose="020B0604020202020204" pitchFamily="34" typeface="Arial"/>
              </a:rPr>
              <a:t>作诠释</a:t>
            </a:r>
            <a:r>
              <a:rPr altLang="en-US" dirty="0" lang="zh-CN">
                <a:sym charset="0" panose="020B0604020202020204" pitchFamily="34" typeface="Arial"/>
              </a:rPr>
              <a:t>——分析“个别建筑物”</a:t>
            </a:r>
          </a:p>
        </p:txBody>
      </p:sp>
      <p:pic>
        <p:nvPicPr>
          <p:cNvPr id="21" name="New picture"/>
          <p:cNvPicPr/>
          <p:nvPr>
            <p:custDataLst>
              <p:tags r:id="rId9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1112500" y="10782300"/>
            <a:ext cx="304800" cy="215900"/>
          </a:xfrm>
          <a:prstGeom prst="cub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5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 nodeType="clickPar">
                      <p:stCondLst>
                        <p:cond delay="indefinite"/>
                      </p:stCondLst>
                      <p:childTnLst>
                        <p:par>
                          <p:cTn fill="hold" id="1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11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17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23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29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 nodeType="clickPar">
                      <p:stCondLst>
                        <p:cond delay="indefinite"/>
                      </p:stCondLst>
                      <p:childTnLst>
                        <p:par>
                          <p:cTn fill="hold" id="3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35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decel="100000" fill="hold" grpId="0" id="41" nodeType="clickEffect" presetClass="entr" presetID="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dur="500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to="" valueType="num">
                                      <p:cBhvr>
                                        <p:cTn dur="800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2"/>
      <p:bldP animBg="1" grpId="0" spid="13"/>
      <p:bldP animBg="1" grpId="0" spid="14"/>
      <p:bldP animBg="1" grpId="0" spid="17"/>
      <p:bldP animBg="1" grpId="0" spid="18"/>
      <p:bldP animBg="1" grpId="0" spid="19"/>
      <p:bldP animBg="1" grpId="0" spid="20"/>
    </p:bld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932F8CE-5CB3-7B0A-B5EC-3D6C0741B49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06287" y="352436"/>
            <a:ext cx="2786742" cy="777504"/>
            <a:chOff x="2797629" y="1578877"/>
            <a:chExt cx="4103914" cy="1206488"/>
          </a:xfrm>
        </p:grpSpPr>
        <p:sp>
          <p:nvSpPr>
            <p:cNvPr id="3" name="缺角矩形 2">
              <a:extLst>
                <a:ext uri="{FF2B5EF4-FFF2-40B4-BE49-F238E27FC236}">
                  <a16:creationId xmlns:a16="http://schemas.microsoft.com/office/drawing/2014/main" id="{D0326B7A-D771-05A5-2BD2-89E17F76A4BE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4" name="缺角矩形 3">
              <a:extLst>
                <a:ext uri="{FF2B5EF4-FFF2-40B4-BE49-F238E27FC236}">
                  <a16:creationId xmlns:a16="http://schemas.microsoft.com/office/drawing/2014/main" id="{D2C97627-B32F-4BB2-0C6E-4E9AF5B547C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16" name="文本框 15"/>
          <p:cNvSpPr txBox="1"/>
          <p:nvPr>
            <p:custDataLst>
              <p:tags r:id="rId2"/>
            </p:custDataLst>
          </p:nvPr>
        </p:nvSpPr>
        <p:spPr>
          <a:xfrm>
            <a:off x="1701145" y="438447"/>
            <a:ext cx="1997023" cy="58477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rtlCol="0" wrap="square">
            <a:spAutoFit/>
          </a:bodyPr>
          <a:lstStyle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dirty="0" lang="zh-CN" sz="3200">
                <a:solidFill>
                  <a:srgbClr val="462F2A"/>
                </a:solidFill>
                <a:latin charset="-122" panose="020B0503020204020204" typeface="微软雅黑"/>
                <a:ea typeface="微软雅黑"/>
              </a:rPr>
              <a:t>写作背景</a:t>
            </a:r>
            <a:endParaRPr altLang="en-US" b="1" baseline="0" cap="none" dirty="0" i="0" kern="1200" kumimoji="0" lang="zh-CN" noProof="0" normalizeH="0" spc="0" strike="noStrike" sz="3200" u="none">
              <a:ln>
                <a:noFill/>
              </a:ln>
              <a:solidFill>
                <a:srgbClr val="462F2A"/>
              </a:solidFill>
              <a:effectLst/>
              <a:uLnTx/>
              <a:uFillTx/>
              <a:latin charset="-122" panose="020B0503020204020204" typeface="微软雅黑"/>
              <a:ea typeface="微软雅黑"/>
              <a:cs typeface="+mn-cs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444413" y="1423751"/>
            <a:ext cx="11303173" cy="2278381"/>
          </a:xfrm>
          <a:prstGeom prst="rect">
            <a:avLst/>
          </a:prstGeom>
          <a:noFill/>
        </p:spPr>
        <p:txBody>
          <a:bodyPr anchor="t" rtlCol="0" wrap="square">
            <a:spAutoFit/>
          </a:bodyPr>
          <a:lstStyle/>
          <a:p>
            <a:pPr indent="612140">
              <a:lnSpc>
                <a:spcPct val="130000"/>
              </a:lnSpc>
            </a:pPr>
            <a:r>
              <a:rPr altLang="en-US" dirty="0" lang="zh-CN" sz="2800">
                <a:latin charset="-122" panose="02010609060101010101" pitchFamily="49" typeface="黑体"/>
                <a:ea charset="-122" panose="02010609060101010101" pitchFamily="49" typeface="黑体"/>
                <a:cs charset="-122" panose="02010600040101010101" typeface="华文楷体"/>
              </a:rPr>
              <a:t>本文发表于1954年1月。建国初期，随着北京新城建设的开展，古城的城墙和城门也随之面临被拆除的命运。为此，梁思成奔走呼告，然而，他的呼吁无济于事，城墙被拆了，能代表老北京的城楼和牌坊也被拆除了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A73C8BDD-7BC4-A2BE-C7D0-0468A5E0307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234543" y="400806"/>
            <a:ext cx="2993571" cy="785938"/>
            <a:chOff x="2797629" y="1578877"/>
            <a:chExt cx="4103914" cy="1206488"/>
          </a:xfrm>
        </p:grpSpPr>
        <p:sp>
          <p:nvSpPr>
            <p:cNvPr id="10" name="缺角矩形 9">
              <a:extLst>
                <a:ext uri="{FF2B5EF4-FFF2-40B4-BE49-F238E27FC236}">
                  <a16:creationId xmlns:a16="http://schemas.microsoft.com/office/drawing/2014/main" id="{617B56D7-7801-6054-C667-9CE69052CBE5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11" name="缺角矩形 10">
              <a:extLst>
                <a:ext uri="{FF2B5EF4-FFF2-40B4-BE49-F238E27FC236}">
                  <a16:creationId xmlns:a16="http://schemas.microsoft.com/office/drawing/2014/main" id="{63C3B9F8-169A-C4D3-87AD-E72DD5D36B3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EA3EE38-D89D-D60F-84CF-E548605E926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1074782" y="3966579"/>
            <a:ext cx="9288417" cy="2165882"/>
            <a:chOff x="2797629" y="1578877"/>
            <a:chExt cx="4103914" cy="1206488"/>
          </a:xfrm>
        </p:grpSpPr>
        <p:sp>
          <p:nvSpPr>
            <p:cNvPr id="4" name="缺角矩形 3">
              <a:extLst>
                <a:ext uri="{FF2B5EF4-FFF2-40B4-BE49-F238E27FC236}">
                  <a16:creationId xmlns:a16="http://schemas.microsoft.com/office/drawing/2014/main" id="{66E4C23F-75A1-E5B4-4D29-968DE716E86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5" name="缺角矩形 4">
              <a:extLst>
                <a:ext uri="{FF2B5EF4-FFF2-40B4-BE49-F238E27FC236}">
                  <a16:creationId xmlns:a16="http://schemas.microsoft.com/office/drawing/2014/main" id="{0F5FF646-C2D7-BD4A-971D-502D9BED5AA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544512" y="1652988"/>
            <a:ext cx="11102975" cy="17182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tlCol="0" wrap="square">
            <a:spAutoFit/>
          </a:bodyPr>
          <a:lstStyle/>
          <a:p>
            <a:pPr>
              <a:lnSpc>
                <a:spcPct val="130000"/>
              </a:lnSpc>
            </a:pPr>
            <a:r>
              <a:rPr altLang="zh-CN" b="1" dirty="0" lang="en-US" sz="2400">
                <a:solidFill>
                  <a:srgbClr val="580000"/>
                </a:solidFill>
                <a:latin charset="-122" panose="020B0503020204020204" typeface="微软雅黑"/>
                <a:ea typeface="微软雅黑"/>
                <a:cs charset="-122" panose="020B0503020204020204" typeface="微软雅黑"/>
                <a:sym typeface="+mn-lt"/>
              </a:rPr>
              <a:t>         </a:t>
            </a:r>
            <a:r>
              <a:rPr altLang="en-US" b="1" dirty="0" lang="zh-CN" sz="2800">
                <a:latin charset="-122" panose="02010609060101010101" pitchFamily="49" typeface="黑体"/>
                <a:ea charset="-122" panose="02010609060101010101" pitchFamily="49" typeface="黑体"/>
                <a:cs charset="-122" panose="020B0503020204020204" typeface="微软雅黑"/>
                <a:sym typeface="+mn-lt"/>
              </a:rPr>
              <a:t>梁思成先生不仅是一个伟大的建筑学家，更是一个具有民族、国家意识的中国人。</a:t>
            </a:r>
            <a:r>
              <a:rPr altLang="en-US" b="1" dirty="0" lang="zh-CN" sz="2800">
                <a:solidFill>
                  <a:srgbClr val="8B0E16"/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B0503020204020204" typeface="微软雅黑"/>
                <a:sym typeface="+mn-lt"/>
              </a:rPr>
              <a:t>本文的写作目的也不止在于向大众介绍中国建筑的特征，而是呼吁继承发扬中国建筑的优秀传统,以创造中国的新建筑。</a:t>
            </a: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3962399" y="474059"/>
            <a:ext cx="3603172" cy="583565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ctr"/>
            <a:r>
              <a:rPr altLang="en-US" b="1" dirty="0" lang="zh-CN" sz="3200">
                <a:solidFill>
                  <a:schemeClr val="bg1"/>
                </a:solidFill>
                <a:latin charset="-122" panose="02010609060101010101" pitchFamily="49" typeface="黑体"/>
                <a:ea charset="-122" panose="02010609060101010101" pitchFamily="49" typeface="黑体"/>
                <a:cs typeface="+mn-ea"/>
                <a:sym typeface="+mn-lt"/>
              </a:rPr>
              <a:t>写作背景</a:t>
            </a:r>
          </a:p>
        </p:txBody>
      </p:sp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11497" y="4203700"/>
            <a:ext cx="11378565" cy="1462516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pPr algn="l">
              <a:lnSpc>
                <a:spcPct val="130000"/>
              </a:lnSpc>
            </a:pPr>
            <a:r>
              <a:rPr altLang="zh-CN" b="1" dirty="0" lang="en-US" sz="36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1030101010101" typeface="叶根友毛笔行书2.0版"/>
                <a:ea charset="-122" panose="02010601030101010101" typeface="叶根友毛笔行书2.0版"/>
                <a:cs charset="-122" panose="02010601030101010101" typeface="叶根友毛笔行书2.0版"/>
                <a:sym typeface="+mn-lt"/>
              </a:rPr>
              <a:t>     </a:t>
            </a:r>
            <a:r>
              <a:rPr altLang="en-US" b="1" dirty="0" lang="zh-CN" sz="36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1030101010101" typeface="叶根友毛笔行书2.0版"/>
                <a:sym typeface="+mn-lt"/>
              </a:rPr>
              <a:t>中国建筑的个性乃即我民族之性格。                                               </a:t>
            </a:r>
          </a:p>
          <a:p>
            <a:pPr algn="l">
              <a:lnSpc>
                <a:spcPct val="130000"/>
              </a:lnSpc>
            </a:pPr>
            <a:r>
              <a:rPr altLang="en-US" b="1" dirty="0" lang="zh-CN" sz="3600">
                <a:solidFill>
                  <a:schemeClr val="accent2">
                    <a:lumMod val="20000"/>
                    <a:lumOff val="80000"/>
                  </a:schemeClr>
                </a:solidFill>
                <a:latin charset="-122" panose="02010609060101010101" pitchFamily="49" typeface="黑体"/>
                <a:ea charset="-122" panose="02010609060101010101" pitchFamily="49" typeface="黑体"/>
                <a:cs charset="-122" panose="02010601030101010101" typeface="叶根友毛笔行书2.0版"/>
                <a:sym typeface="+mn-lt"/>
              </a:rPr>
              <a:t>             ———梁思成《中国建筑史》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文本占位符 19458"/>
          <p:cNvSpPr>
            <a:spLocks noChangeArrowheads="1" noGrp="1"/>
          </p:cNvSpPr>
          <p:nvPr>
            <p:ph idx="4294967295"/>
            <p:custDataLst>
              <p:tags r:id="rId1"/>
            </p:custDataLst>
          </p:nvPr>
        </p:nvSpPr>
        <p:spPr>
          <a:xfrm>
            <a:off x="435428" y="2087202"/>
            <a:ext cx="8729353" cy="3146425"/>
          </a:xfrm>
          <a:solidFill>
            <a:srgbClr val="FFFFFF">
              <a:alpha val="39999"/>
            </a:srgbClr>
          </a:solidFill>
          <a:ln>
            <a:solidFill>
              <a:srgbClr val="77503E"/>
            </a:solidFill>
          </a:ln>
        </p:spPr>
        <p:txBody>
          <a:bodyPr anchor="t" anchorCtr="0" bIns="0" compatLnSpc="1" lIns="101600" numCol="1" rIns="82550" rtlCol="0" tIns="0" vert="horz" wrap="square">
            <a:noAutofit/>
          </a:bodyPr>
          <a:lstStyle/>
          <a:p>
            <a:pPr algn="l" defTabSz="914400" eaLnBrk="1" fontAlgn="base" hangingPunct="1" indent="0" latinLnBrk="0" lvl="0" marL="0" marR="0" rtl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charset="0" panose="020B0604020202020204" pitchFamily="34" typeface="Arial"/>
              <a:buNone/>
              <a:defRPr/>
            </a:pPr>
            <a:r>
              <a:rPr altLang="en-US" b="1" baseline="0" cap="none" i="0" kern="1200" kumimoji="0" lang="zh-CN" noProof="1" normalizeH="0" spc="150" strike="noStrike" u="none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-122" panose="020B0503020204020204" typeface="微软雅黑"/>
              </a:rPr>
              <a:t>全文可分为四个部分：</a:t>
            </a:r>
          </a:p>
          <a:p>
            <a:pPr algn="l" defTabSz="914400" eaLnBrk="1" fontAlgn="auto" hangingPunct="1" latinLnBrk="0" lvl="0" marR="0" rtl="0">
              <a:lnSpc>
                <a:spcPct val="12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charset="2" panose="05000000000000000000" pitchFamily="2" typeface="Wingdings"/>
              <a:buChar char="u"/>
              <a:defRPr/>
            </a:pPr>
            <a:r>
              <a:rPr altLang="zh-CN" b="1" baseline="0" cap="none" i="0" kern="1200" kumimoji="0" lang="en-US" noProof="1" normalizeH="0" spc="150" strike="noStrike" u="none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1~2</a:t>
            </a:r>
            <a:r>
              <a:rPr altLang="en-US" b="1" baseline="0" cap="none" i="0" kern="1200" kumimoji="0" lang="zh-CN" noProof="1" normalizeH="0" spc="150" strike="noStrike" u="none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段：中国建筑体系及影响（总）</a:t>
            </a:r>
          </a:p>
          <a:p>
            <a:pPr algn="l" defTabSz="914400" eaLnBrk="1" fontAlgn="auto" hangingPunct="1" latinLnBrk="0" lvl="0" marR="0" rtl="0">
              <a:lnSpc>
                <a:spcPct val="12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charset="2" panose="05000000000000000000" pitchFamily="2" typeface="Wingdings"/>
              <a:buChar char="u"/>
              <a:defRPr/>
            </a:pPr>
            <a:r>
              <a:rPr altLang="zh-CN" b="1" baseline="0" cap="none" i="0" kern="1200" kumimoji="0" lang="en-US" noProof="1" normalizeH="0" spc="150" strike="noStrike" u="none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3~13</a:t>
            </a:r>
            <a:r>
              <a:rPr altLang="en-US" b="1" baseline="0" cap="none" i="0" kern="1200" kumimoji="0" lang="zh-CN" noProof="1" normalizeH="0" spc="150" strike="noStrike" u="none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段：中国建筑的九大基本特征（分）</a:t>
            </a:r>
          </a:p>
          <a:p>
            <a:pPr algn="l" defTabSz="914400" eaLnBrk="1" fontAlgn="auto" hangingPunct="1" latinLnBrk="0" lvl="0" marR="0" rtl="0">
              <a:lnSpc>
                <a:spcPct val="12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charset="2" panose="05000000000000000000" pitchFamily="2" typeface="Wingdings"/>
              <a:buChar char="u"/>
              <a:defRPr/>
            </a:pPr>
            <a:r>
              <a:rPr altLang="zh-CN" b="1" baseline="0" cap="none" i="0" kern="1200" kumimoji="0" lang="en-US" noProof="1" normalizeH="0" spc="150" strike="noStrike" u="none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14~17</a:t>
            </a:r>
            <a:r>
              <a:rPr altLang="en-US" b="1" baseline="0" cap="none" i="0" kern="1200" kumimoji="0" lang="zh-CN" noProof="1" normalizeH="0" spc="150" strike="noStrike" u="none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段：中国建筑的风格和手法（文法和词汇）（递进）</a:t>
            </a:r>
          </a:p>
          <a:p>
            <a:pPr algn="l" defTabSz="914400" eaLnBrk="1" fontAlgn="auto" hangingPunct="1" latinLnBrk="0" lvl="0" marR="0" rtl="0">
              <a:lnSpc>
                <a:spcPct val="12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charset="2" panose="05000000000000000000" pitchFamily="2" typeface="Wingdings"/>
              <a:buChar char="u"/>
              <a:defRPr/>
            </a:pPr>
            <a:r>
              <a:rPr altLang="zh-CN" b="1" baseline="0" cap="none" i="0" kern="1200" kumimoji="0" lang="en-US" noProof="1" normalizeH="0" spc="150" strike="noStrike" u="none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18~20</a:t>
            </a:r>
            <a:r>
              <a:rPr altLang="en-US" b="1" baseline="0" cap="none" i="0" kern="1200" kumimoji="0" lang="zh-CN" noProof="1" normalizeH="0" spc="150" strike="noStrike" u="none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cs charset="-122" panose="00020600040101010101" pitchFamily="18" typeface="阿里巴巴普惠体"/>
                <a:sym charset="2" panose="05000000000000000000" pitchFamily="2" typeface="Wingdings"/>
              </a:rPr>
              <a:t>段：各民族的建筑之间的“可译性”问题（总）。</a:t>
            </a:r>
          </a:p>
          <a:p>
            <a:pPr algn="l" defTabSz="914400" eaLnBrk="1" fontAlgn="base" hangingPunct="1" indent="0" latinLnBrk="0" lvl="0" marL="0" marR="0" rtl="0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charset="0" panose="020B0604020202020204" pitchFamily="34" typeface="Arial"/>
              <a:buNone/>
              <a:defRPr/>
            </a:pPr>
            <a:endParaRPr altLang="zh-CN" b="1" baseline="0" cap="none" i="0" kern="1200" kumimoji="0" lang="en-US" noProof="1" normalizeH="0" spc="150" strike="noStrike" sz="3200" u="none">
              <a:ln>
                <a:noFill/>
              </a:ln>
              <a:solidFill>
                <a:srgbClr val="404040"/>
              </a:solidFill>
              <a:effectLst/>
              <a:uLnTx/>
              <a:uFillTx/>
              <a:latin charset="-122" panose="02010609060101010101" typeface="楷体"/>
              <a:ea charset="-122" panose="02010609060101010101" typeface="楷体"/>
              <a:cs typeface="+mn-cs"/>
              <a:sym charset="-122" panose="020B0503020204020204" typeface="微软雅黑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A874C6-7DBD-C4AF-82CE-06A0FF2A022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93421" y="547691"/>
            <a:ext cx="3475265" cy="64633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l" defTabSz="914400" eaLnBrk="1" fontAlgn="auto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36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初读</a:t>
            </a:r>
            <a:r>
              <a:rPr altLang="en-US" b="1" dirty="0" lang="zh-CN" sz="3600">
                <a:solidFill>
                  <a:prstClr val="black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：</a:t>
            </a:r>
            <a:r>
              <a:rPr altLang="en-US" b="1" baseline="0" cap="none" dirty="0" i="0" kern="1200" kumimoji="0" lang="zh-CN" noProof="0" normalizeH="0" spc="0" strike="noStrike" sz="3600" u="none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理清脉络 </a:t>
            </a:r>
          </a:p>
        </p:txBody>
      </p:sp>
      <p:pic>
        <p:nvPicPr>
          <p:cNvPr id="4" name="图片 8">
            <a:extLst>
              <a:ext uri="{FF2B5EF4-FFF2-40B4-BE49-F238E27FC236}">
                <a16:creationId xmlns:a16="http://schemas.microsoft.com/office/drawing/2014/main" id="{8A290EE9-4C0D-EDBA-8EBA-C2F3F670CE66}"/>
              </a:ext>
            </a:extLst>
          </p:cNvPr>
          <p:cNvPicPr>
            <a:picLocks noChangeArrowheads="1" noChangeAspect="1"/>
          </p:cNvPicPr>
          <p:nvPr>
            <p:custDataLst>
              <p:tags r:id="rId3"/>
            </p:custDataLst>
          </p:nvPr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653143" y="338817"/>
            <a:ext cx="886731" cy="1301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1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94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94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7"/>
                                        <p:tgtEl>
                                          <p:spTgt spid="194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18"/>
                                        <p:tgtEl>
                                          <p:spTgt spid="1945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 nodeType="clickPar">
                      <p:stCondLst>
                        <p:cond delay="indefinite"/>
                      </p:stCondLst>
                      <p:childTnLst>
                        <p:par>
                          <p:cTn fill="hold" id="2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194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4"/>
                                        <p:tgtEl>
                                          <p:spTgt spid="194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5"/>
                                        <p:tgtEl>
                                          <p:spTgt spid="194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26"/>
                                        <p:tgtEl>
                                          <p:spTgt spid="1945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1"/>
                                        <p:tgtEl>
                                          <p:spTgt spid="194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194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194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34"/>
                                        <p:tgtEl>
                                          <p:spTgt spid="1945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194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194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1"/>
                                        <p:tgtEl>
                                          <p:spTgt spid="194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42"/>
                                        <p:tgtEl>
                                          <p:spTgt spid="1945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3" nodeType="clickPar">
                      <p:stCondLst>
                        <p:cond delay="indefinite"/>
                      </p:stCondLst>
                      <p:childTnLst>
                        <p:par>
                          <p:cTn fill="hold" id="4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5" nodeType="clickEffect" presetClass="entr" presetID="3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47"/>
                                        <p:tgtEl>
                                          <p:spTgt spid="194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8"/>
                                        <p:tgtEl>
                                          <p:spTgt spid="194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9"/>
                                        <p:tgtEl>
                                          <p:spTgt spid="194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>
                                        <p:cTn dur="1000" id="50"/>
                                        <p:tgtEl>
                                          <p:spTgt spid="1945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44157A63-F8EE-494B-E430-3A5C7193BB2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123192" y="1394127"/>
            <a:ext cx="3483429" cy="1206488"/>
            <a:chOff x="2797629" y="1578877"/>
            <a:chExt cx="4103914" cy="1206488"/>
          </a:xfrm>
        </p:grpSpPr>
        <p:sp>
          <p:nvSpPr>
            <p:cNvPr id="6" name="缺角矩形 5">
              <a:extLst>
                <a:ext uri="{FF2B5EF4-FFF2-40B4-BE49-F238E27FC236}">
                  <a16:creationId xmlns:a16="http://schemas.microsoft.com/office/drawing/2014/main" id="{A536297D-F5D8-92D3-B9A2-659ACC35F5A0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2797629" y="1578877"/>
              <a:ext cx="4103914" cy="1206488"/>
            </a:xfrm>
            <a:prstGeom prst="plaque">
              <a:avLst/>
            </a:prstGeom>
            <a:solidFill>
              <a:srgbClr val="AD4144"/>
            </a:solidFill>
            <a:ln>
              <a:solidFill>
                <a:srgbClr val="AD41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  <p:sp>
          <p:nvSpPr>
            <p:cNvPr id="7" name="缺角矩形 6">
              <a:extLst>
                <a:ext uri="{FF2B5EF4-FFF2-40B4-BE49-F238E27FC236}">
                  <a16:creationId xmlns:a16="http://schemas.microsoft.com/office/drawing/2014/main" id="{5D72822E-0FDF-CF01-58CB-56A579A7ABDF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2862943" y="1660055"/>
              <a:ext cx="3973285" cy="1044132"/>
            </a:xfrm>
            <a:prstGeom prst="plaqu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endParaRPr altLang="en-US" lang="zh-CN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C0D879B0-4E4C-8E6E-7A66-1D3F8699752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202361" y="1411564"/>
            <a:ext cx="6331548" cy="1223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914400" eaLnBrk="1" fontAlgn="auto" hangingPunct="1" indent="0" latinLnBrk="0" lvl="0" marL="0" marR="0" rtl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3200" u="none">
                <a:ln>
                  <a:noFill/>
                </a:ln>
                <a:solidFill>
                  <a:srgbClr val="170B0D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思考：</a:t>
            </a:r>
            <a:r>
              <a:rPr altLang="en-US" b="1" baseline="0" cap="none" dirty="0" i="0" kern="1200" kumimoji="0" lang="zh-CN" noProof="0" normalizeH="0" spc="0" strike="noStrike" sz="3200" u="none">
                <a:ln>
                  <a:noFill/>
                </a:ln>
                <a:solidFill>
                  <a:srgbClr val="170B0D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  <a:sym typeface="+mn-ea"/>
              </a:rPr>
              <a:t>作者介绍中国建筑的特征是按什么顺序展开的？</a:t>
            </a:r>
            <a:endParaRPr altLang="en-US" b="1" baseline="0" cap="none" dirty="0" i="0" kern="1200" kumimoji="0" lang="zh-CN" noProof="0" normalizeH="0" spc="0" strike="noStrike" sz="3200" u="none">
              <a:ln>
                <a:noFill/>
              </a:ln>
              <a:solidFill>
                <a:srgbClr val="170B0D"/>
              </a:solidFill>
              <a:effectLst/>
              <a:uLnTx/>
              <a:uFillTx/>
              <a:latin charset="-122" panose="02010609060101010101" pitchFamily="49" typeface="黑体"/>
              <a:ea charset="-122" panose="02010609060101010101" pitchFamily="49" typeface="黑体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0A74D97-E2CE-A990-4556-7152D53EF6E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46651" y="1579375"/>
            <a:ext cx="2236510" cy="707886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altLang="en-US" b="1" dirty="0" lang="zh-CN" sz="4000">
                <a:solidFill>
                  <a:srgbClr val="170B0D"/>
                </a:solidFill>
                <a:latin charset="-122" panose="02010609060101010101" pitchFamily="49" typeface="黑体"/>
                <a:ea charset="-122" panose="02010609060101010101" pitchFamily="49" typeface="黑体"/>
              </a:rPr>
              <a:t>整体感知</a:t>
            </a:r>
          </a:p>
        </p:txBody>
      </p:sp>
    </p:spTree>
    <p:extLst>
      <p:ext uri="{BB962C8B-B14F-4D97-AF65-F5344CB8AC3E}">
        <p14:creationId xmlns:p14="http://schemas.microsoft.com/office/powerpoint/2010/main" val="162214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/>
          <p:nvPr>
            <p:custDataLst>
              <p:tags r:id="rId1"/>
            </p:custDataLst>
          </p:nvPr>
        </p:nvSpPr>
        <p:spPr>
          <a:xfrm>
            <a:off x="1779335" y="1155456"/>
            <a:ext cx="762077" cy="452310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dirty="0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中国建筑的基本特征</a:t>
            </a:r>
          </a:p>
        </p:txBody>
      </p:sp>
      <p:sp>
        <p:nvSpPr>
          <p:cNvPr id="5" name="AutoShape 3"/>
          <p:cNvSpPr/>
          <p:nvPr>
            <p:custDataLst>
              <p:tags r:id="rId2"/>
            </p:custDataLst>
          </p:nvPr>
        </p:nvSpPr>
        <p:spPr>
          <a:xfrm>
            <a:off x="2889874" y="1465422"/>
            <a:ext cx="228623" cy="4039007"/>
          </a:xfrm>
          <a:prstGeom prst="leftBrace">
            <a:avLst>
              <a:gd fmla="val 441666" name="adj1"/>
              <a:gd fmla="val 50000" name="adj2"/>
            </a:avLst>
          </a:prstGeom>
          <a:noFill/>
          <a:ln cap="sq" cmpd="sng" w="38100">
            <a:solidFill>
              <a:srgbClr val="FF0000"/>
            </a:solidFill>
            <a:prstDash val="solid"/>
            <a:headEnd len="med" type="none" w="med"/>
            <a:tailEnd len="med" type="none" w="med"/>
          </a:ln>
        </p:spPr>
        <p:txBody>
          <a:bodyPr anchor="ctr" anchorCtr="0" wrap="none"/>
          <a:lstStyle/>
          <a:p>
            <a:pPr eaLnBrk="1" hangingPunct="1"/>
            <a:endParaRPr altLang="en-US" lang="zh-CN" sz="2400">
              <a:solidFill>
                <a:srgbClr val="1D2127"/>
              </a:solidFill>
              <a:latin charset="-122" panose="02010600040101010101" typeface="华文中宋"/>
              <a:ea charset="-122" panose="02010600040101010101" typeface="华文中宋"/>
            </a:endParaRPr>
          </a:p>
        </p:txBody>
      </p:sp>
      <p:sp>
        <p:nvSpPr>
          <p:cNvPr id="6" name="Text Box 4"/>
          <p:cNvSpPr txBox="1"/>
          <p:nvPr>
            <p:custDataLst>
              <p:tags r:id="rId3"/>
            </p:custDataLst>
          </p:nvPr>
        </p:nvSpPr>
        <p:spPr>
          <a:xfrm>
            <a:off x="5204687" y="696612"/>
            <a:ext cx="335313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个别建筑构成</a:t>
            </a:r>
          </a:p>
        </p:txBody>
      </p:sp>
      <p:sp>
        <p:nvSpPr>
          <p:cNvPr id="7" name="Text Box 5"/>
          <p:cNvSpPr txBox="1"/>
          <p:nvPr>
            <p:custDataLst>
              <p:tags r:id="rId4"/>
            </p:custDataLst>
          </p:nvPr>
        </p:nvSpPr>
        <p:spPr>
          <a:xfrm>
            <a:off x="5252312" y="1513290"/>
            <a:ext cx="3429346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平面布置</a:t>
            </a:r>
          </a:p>
        </p:txBody>
      </p:sp>
      <p:sp>
        <p:nvSpPr>
          <p:cNvPr id="8" name="Text Box 6"/>
          <p:cNvSpPr txBox="1"/>
          <p:nvPr>
            <p:custDataLst>
              <p:tags r:id="rId5"/>
            </p:custDataLst>
          </p:nvPr>
        </p:nvSpPr>
        <p:spPr>
          <a:xfrm>
            <a:off x="5160207" y="2137468"/>
            <a:ext cx="335313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木材结构</a:t>
            </a:r>
          </a:p>
        </p:txBody>
      </p:sp>
      <p:sp>
        <p:nvSpPr>
          <p:cNvPr id="9" name="Text Box 7"/>
          <p:cNvSpPr txBox="1"/>
          <p:nvPr>
            <p:custDataLst>
              <p:tags r:id="rId6"/>
            </p:custDataLst>
          </p:nvPr>
        </p:nvSpPr>
        <p:spPr>
          <a:xfrm>
            <a:off x="5204682" y="2684984"/>
            <a:ext cx="3505554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斗拱</a:t>
            </a:r>
          </a:p>
        </p:txBody>
      </p:sp>
      <p:sp>
        <p:nvSpPr>
          <p:cNvPr id="10" name="Text Box 8"/>
          <p:cNvSpPr txBox="1"/>
          <p:nvPr>
            <p:custDataLst>
              <p:tags r:id="rId7"/>
            </p:custDataLst>
          </p:nvPr>
        </p:nvSpPr>
        <p:spPr>
          <a:xfrm>
            <a:off x="5176105" y="3266068"/>
            <a:ext cx="289589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举折和举架</a:t>
            </a:r>
          </a:p>
        </p:txBody>
      </p:sp>
      <p:sp>
        <p:nvSpPr>
          <p:cNvPr id="11" name="Text Box 9"/>
          <p:cNvSpPr txBox="1"/>
          <p:nvPr>
            <p:custDataLst>
              <p:tags r:id="rId8"/>
            </p:custDataLst>
          </p:nvPr>
        </p:nvSpPr>
        <p:spPr>
          <a:xfrm>
            <a:off x="3726780" y="2656406"/>
            <a:ext cx="1066908" cy="86690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altLang="en-US" b="1" dirty="0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结构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altLang="en-US" b="1" dirty="0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方法</a:t>
            </a:r>
          </a:p>
        </p:txBody>
      </p:sp>
      <p:sp>
        <p:nvSpPr>
          <p:cNvPr id="12" name="Text Box 10"/>
          <p:cNvSpPr txBox="1"/>
          <p:nvPr>
            <p:custDataLst>
              <p:tags r:id="rId9"/>
            </p:custDataLst>
          </p:nvPr>
        </p:nvSpPr>
        <p:spPr>
          <a:xfrm>
            <a:off x="3793910" y="4602236"/>
            <a:ext cx="1066908" cy="107632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外观装饰</a:t>
            </a:r>
          </a:p>
        </p:txBody>
      </p:sp>
      <p:sp>
        <p:nvSpPr>
          <p:cNvPr id="13" name="AutoShape 11"/>
          <p:cNvSpPr/>
          <p:nvPr>
            <p:custDataLst>
              <p:tags r:id="rId10"/>
            </p:custDataLst>
          </p:nvPr>
        </p:nvSpPr>
        <p:spPr>
          <a:xfrm>
            <a:off x="4871273" y="4180559"/>
            <a:ext cx="228623" cy="1981399"/>
          </a:xfrm>
          <a:prstGeom prst="leftBrace">
            <a:avLst>
              <a:gd fmla="val 72222" name="adj1"/>
              <a:gd fmla="val 50000" name="adj2"/>
            </a:avLst>
          </a:prstGeom>
          <a:noFill/>
          <a:ln cap="sq" cmpd="sng" w="38100">
            <a:solidFill>
              <a:srgbClr val="FF3300"/>
            </a:solidFill>
            <a:prstDash val="solid"/>
            <a:headEnd len="med" type="none" w="med"/>
            <a:tailEnd len="med" type="none" w="med"/>
          </a:ln>
        </p:spPr>
        <p:txBody>
          <a:bodyPr anchor="ctr" anchorCtr="0" wrap="none"/>
          <a:lstStyle/>
          <a:p>
            <a:pPr algn="ctr"/>
            <a:endParaRPr altLang="en-US" lang="zh-CN" sz="2400">
              <a:solidFill>
                <a:srgbClr val="1D2127"/>
              </a:solidFill>
              <a:latin charset="-122" panose="02010600040101010101" typeface="华文中宋"/>
              <a:ea charset="-122" panose="02010600040101010101" typeface="华文中宋"/>
            </a:endParaRPr>
          </a:p>
        </p:txBody>
      </p:sp>
      <p:sp>
        <p:nvSpPr>
          <p:cNvPr id="14" name="Text Box 12"/>
          <p:cNvSpPr txBox="1"/>
          <p:nvPr>
            <p:custDataLst>
              <p:tags r:id="rId11"/>
            </p:custDataLst>
          </p:nvPr>
        </p:nvSpPr>
        <p:spPr>
          <a:xfrm>
            <a:off x="5099896" y="3875729"/>
            <a:ext cx="335313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屋顶的装饰作用</a:t>
            </a:r>
          </a:p>
        </p:txBody>
      </p:sp>
      <p:sp>
        <p:nvSpPr>
          <p:cNvPr id="15" name="Text Box 13"/>
          <p:cNvSpPr txBox="1"/>
          <p:nvPr>
            <p:custDataLst>
              <p:tags r:id="rId12"/>
            </p:custDataLst>
          </p:nvPr>
        </p:nvSpPr>
        <p:spPr>
          <a:xfrm>
            <a:off x="5023689" y="4485390"/>
            <a:ext cx="3581761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  <a:cs charset="-122" panose="02010600040101010101" typeface="华文中宋"/>
              </a:rPr>
              <a:t> 颜色的选择</a:t>
            </a:r>
            <a:r>
              <a:rPr altLang="zh-CN" b="1" lang="en-US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  <a:cs charset="-122" panose="02010600040101010101" typeface="华文中宋"/>
              </a:rPr>
              <a:t>—</a:t>
            </a: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  <a:cs charset="-122" panose="02010600040101010101" typeface="华文中宋"/>
              </a:rPr>
              <a:t>朱红</a:t>
            </a:r>
          </a:p>
        </p:txBody>
      </p:sp>
      <p:sp>
        <p:nvSpPr>
          <p:cNvPr id="16" name="Text Box 14"/>
          <p:cNvSpPr txBox="1"/>
          <p:nvPr>
            <p:custDataLst>
              <p:tags r:id="rId13"/>
            </p:custDataLst>
          </p:nvPr>
        </p:nvSpPr>
        <p:spPr>
          <a:xfrm>
            <a:off x="5023689" y="5095051"/>
            <a:ext cx="4267631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部件的装饰作用</a:t>
            </a:r>
          </a:p>
        </p:txBody>
      </p:sp>
      <p:sp>
        <p:nvSpPr>
          <p:cNvPr id="17" name="Text Box 15"/>
          <p:cNvSpPr txBox="1"/>
          <p:nvPr>
            <p:custDataLst>
              <p:tags r:id="rId14"/>
            </p:custDataLst>
          </p:nvPr>
        </p:nvSpPr>
        <p:spPr>
          <a:xfrm>
            <a:off x="5099896" y="5780921"/>
            <a:ext cx="4039007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材料的装饰作用</a:t>
            </a:r>
          </a:p>
        </p:txBody>
      </p:sp>
      <p:sp>
        <p:nvSpPr>
          <p:cNvPr id="20" name="Text Box 18"/>
          <p:cNvSpPr txBox="1"/>
          <p:nvPr>
            <p:custDataLst>
              <p:tags r:id="rId15"/>
            </p:custDataLst>
          </p:nvPr>
        </p:nvSpPr>
        <p:spPr>
          <a:xfrm>
            <a:off x="3112970" y="2046744"/>
            <a:ext cx="677108" cy="626133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/>
          <a:p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主</a:t>
            </a:r>
          </a:p>
        </p:txBody>
      </p:sp>
      <p:sp>
        <p:nvSpPr>
          <p:cNvPr id="21" name="Text Box 19"/>
          <p:cNvSpPr txBox="1"/>
          <p:nvPr>
            <p:custDataLst>
              <p:tags r:id="rId16"/>
            </p:custDataLst>
          </p:nvPr>
        </p:nvSpPr>
        <p:spPr>
          <a:xfrm>
            <a:off x="3112970" y="4714013"/>
            <a:ext cx="677108" cy="720797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次</a:t>
            </a:r>
          </a:p>
        </p:txBody>
      </p:sp>
      <p:sp>
        <p:nvSpPr>
          <p:cNvPr id="23" name="Text Box 21"/>
          <p:cNvSpPr txBox="1"/>
          <p:nvPr>
            <p:custDataLst>
              <p:tags r:id="rId17"/>
            </p:custDataLst>
          </p:nvPr>
        </p:nvSpPr>
        <p:spPr>
          <a:xfrm>
            <a:off x="9089794" y="872539"/>
            <a:ext cx="1169551" cy="640751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</p:spPr>
        <p:txBody>
          <a:bodyPr vert="eaVert" wrap="square">
            <a:spAutoFit/>
          </a:bodyPr>
          <a:lstStyle/>
          <a:p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整体</a:t>
            </a:r>
          </a:p>
        </p:txBody>
      </p:sp>
      <p:sp>
        <p:nvSpPr>
          <p:cNvPr id="24" name="Text Box 22"/>
          <p:cNvSpPr txBox="1"/>
          <p:nvPr>
            <p:custDataLst>
              <p:tags r:id="rId18"/>
            </p:custDataLst>
          </p:nvPr>
        </p:nvSpPr>
        <p:spPr>
          <a:xfrm>
            <a:off x="9543347" y="4283737"/>
            <a:ext cx="677108" cy="139482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</p:spPr>
        <p:txBody>
          <a:bodyPr vert="eaVert" wrap="square">
            <a:spAutoFit/>
          </a:bodyPr>
          <a:lstStyle/>
          <a:p>
            <a:r>
              <a:rPr altLang="en-US" b="1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局部</a:t>
            </a:r>
          </a:p>
        </p:txBody>
      </p:sp>
      <p:sp>
        <p:nvSpPr>
          <p:cNvPr id="25" name="Line 23"/>
          <p:cNvSpPr/>
          <p:nvPr>
            <p:custDataLst>
              <p:tags r:id="rId19"/>
            </p:custDataLst>
          </p:nvPr>
        </p:nvSpPr>
        <p:spPr>
          <a:xfrm flipH="1">
            <a:off x="9883705" y="1934977"/>
            <a:ext cx="0" cy="2133815"/>
          </a:xfrm>
          <a:prstGeom prst="line">
            <a:avLst/>
          </a:prstGeom>
          <a:ln cap="sq" cmpd="sng" w="76200">
            <a:solidFill>
              <a:schemeClr val="tx1"/>
            </a:solidFill>
            <a:prstDash val="solid"/>
            <a:headEnd len="med" type="none" w="med"/>
            <a:tailEnd len="lg" type="stealth" w="lg"/>
          </a:ln>
        </p:spPr>
        <p:txBody>
          <a:bodyPr/>
          <a:lstStyle/>
          <a:p>
            <a:endParaRPr>
              <a:solidFill>
                <a:srgbClr val="1D2127"/>
              </a:solidFill>
            </a:endParaRPr>
          </a:p>
        </p:txBody>
      </p:sp>
      <p:sp>
        <p:nvSpPr>
          <p:cNvPr id="26" name="Line 24"/>
          <p:cNvSpPr/>
          <p:nvPr>
            <p:custDataLst>
              <p:tags r:id="rId20"/>
            </p:custDataLst>
          </p:nvPr>
        </p:nvSpPr>
        <p:spPr>
          <a:xfrm flipH="1">
            <a:off x="3423327" y="2656406"/>
            <a:ext cx="0" cy="1981399"/>
          </a:xfrm>
          <a:prstGeom prst="line">
            <a:avLst/>
          </a:prstGeom>
          <a:ln cap="sq" cmpd="sng" w="76200">
            <a:solidFill>
              <a:schemeClr val="tx1"/>
            </a:solidFill>
            <a:prstDash val="solid"/>
            <a:headEnd len="med" type="none" w="med"/>
            <a:tailEnd len="lg" type="stealth" w="lg"/>
          </a:ln>
        </p:spPr>
        <p:txBody>
          <a:bodyPr/>
          <a:lstStyle/>
          <a:p>
            <a:endParaRPr>
              <a:solidFill>
                <a:srgbClr val="1D2127"/>
              </a:solidFill>
            </a:endParaRPr>
          </a:p>
        </p:txBody>
      </p:sp>
      <p:sp>
        <p:nvSpPr>
          <p:cNvPr id="29" name="AutoShape 27"/>
          <p:cNvSpPr/>
          <p:nvPr>
            <p:custDataLst>
              <p:tags r:id="rId21"/>
            </p:custDataLst>
          </p:nvPr>
        </p:nvSpPr>
        <p:spPr>
          <a:xfrm>
            <a:off x="4947520" y="2127153"/>
            <a:ext cx="221872" cy="1748023"/>
          </a:xfrm>
          <a:prstGeom prst="leftBrace">
            <a:avLst>
              <a:gd fmla="val 77083" name="adj1"/>
              <a:gd fmla="val 50000" name="adj2"/>
            </a:avLst>
          </a:prstGeom>
          <a:noFill/>
          <a:ln cap="sq" cmpd="sng" w="38100">
            <a:solidFill>
              <a:srgbClr val="FF0000"/>
            </a:solidFill>
            <a:prstDash val="solid"/>
            <a:headEnd len="med" type="none" w="med"/>
            <a:tailEnd len="med" type="none" w="med"/>
          </a:ln>
        </p:spPr>
        <p:txBody>
          <a:bodyPr anchor="ctr" anchorCtr="0" wrap="none"/>
          <a:lstStyle/>
          <a:p>
            <a:pPr algn="ctr"/>
            <a:endParaRPr altLang="en-US" lang="zh-CN" sz="2400">
              <a:solidFill>
                <a:srgbClr val="1D2127"/>
              </a:solidFill>
              <a:latin charset="-122" panose="02010600040101010101" typeface="华文中宋"/>
              <a:ea charset="-122" panose="02010600040101010101" typeface="华文中宋"/>
            </a:endParaRPr>
          </a:p>
        </p:txBody>
      </p:sp>
      <p:sp>
        <p:nvSpPr>
          <p:cNvPr id="30" name="Text Box 9"/>
          <p:cNvSpPr txBox="1"/>
          <p:nvPr>
            <p:custDataLst>
              <p:tags r:id="rId22"/>
            </p:custDataLst>
          </p:nvPr>
        </p:nvSpPr>
        <p:spPr>
          <a:xfrm>
            <a:off x="3726780" y="967818"/>
            <a:ext cx="1066908" cy="866904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altLang="en-US" b="1" dirty="0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总体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altLang="en-US" b="1" dirty="0" lang="zh-CN" sz="3200">
                <a:solidFill>
                  <a:srgbClr val="1D2127"/>
                </a:solidFill>
                <a:latin charset="-122" panose="02010600040101010101" typeface="华文中宋"/>
                <a:ea charset="-122" panose="02010600040101010101" typeface="华文中宋"/>
              </a:rPr>
              <a:t>特征</a:t>
            </a:r>
          </a:p>
        </p:txBody>
      </p:sp>
      <p:sp>
        <p:nvSpPr>
          <p:cNvPr id="31" name="AutoShape 27"/>
          <p:cNvSpPr/>
          <p:nvPr>
            <p:custDataLst>
              <p:tags r:id="rId23"/>
            </p:custDataLst>
          </p:nvPr>
        </p:nvSpPr>
        <p:spPr>
          <a:xfrm>
            <a:off x="4986226" y="872641"/>
            <a:ext cx="218416" cy="1009830"/>
          </a:xfrm>
          <a:prstGeom prst="leftBrace">
            <a:avLst>
              <a:gd fmla="val 77083" name="adj1"/>
              <a:gd fmla="val 50000" name="adj2"/>
            </a:avLst>
          </a:prstGeom>
          <a:noFill/>
          <a:ln cap="sq" cmpd="sng" w="38100">
            <a:solidFill>
              <a:srgbClr val="FF0000"/>
            </a:solidFill>
            <a:prstDash val="solid"/>
            <a:headEnd len="med" type="none" w="med"/>
            <a:tailEnd len="med" type="none" w="med"/>
          </a:ln>
        </p:spPr>
        <p:txBody>
          <a:bodyPr anchor="ctr" anchorCtr="0" wrap="none"/>
          <a:lstStyle/>
          <a:p>
            <a:pPr algn="ctr"/>
            <a:endParaRPr altLang="en-US" lang="zh-CN" sz="2400">
              <a:solidFill>
                <a:srgbClr val="1D2127"/>
              </a:solidFill>
              <a:latin charset="-122" panose="02010600040101010101" typeface="华文中宋"/>
              <a:ea charset="-122" panose="02010600040101010101" typeface="华文中宋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>
                                        <p:cTn dur="500" id="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9" nodeType="after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1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 nodeType="clickPar">
                      <p:stCondLst>
                        <p:cond delay="indefinite"/>
                      </p:stCondLst>
                      <p:childTnLst>
                        <p:par>
                          <p:cTn fill="hold" id="13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4" nodeType="clickEffect" presetClass="entr" presetID="2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>
                                        <p:cTn dur="500" id="16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18" nodeType="after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2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500" id="25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grpId="0" id="27" nodeType="after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500" id="29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 nodeType="clickPar">
                      <p:stCondLst>
                        <p:cond delay="indefinite"/>
                      </p:stCondLst>
                      <p:childTnLst>
                        <p:par>
                          <p:cTn fill="hold" id="31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500" id="34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5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id="36" nodeType="after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500" id="38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9" nodeType="clickPar">
                      <p:stCondLst>
                        <p:cond delay="indefinite"/>
                      </p:stCondLst>
                      <p:childTnLst>
                        <p:par>
                          <p:cTn fill="hold" id="40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500" id="43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4" nodeType="clickPar">
                      <p:stCondLst>
                        <p:cond delay="indefinite"/>
                      </p:stCondLst>
                      <p:childTnLst>
                        <p:par>
                          <p:cTn fill="hold" id="4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6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500" id="48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9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fill="hold" id="50" nodeType="after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500" id="52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3" nodeType="clickPar">
                      <p:stCondLst>
                        <p:cond delay="indefinite"/>
                      </p:stCondLst>
                      <p:childTnLst>
                        <p:par>
                          <p:cTn fill="hold" id="5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5" nodeType="clickEffect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>
                                        <p:cTn dur="500" id="57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nimBg="1" grpId="0" spid="11"/>
      <p:bldP animBg="1" grpId="0" spid="12"/>
      <p:bldP animBg="1" grpId="0" spid="13"/>
      <p:bldP grpId="0" spid="20"/>
      <p:bldP grpId="0" spid="21"/>
      <p:bldP animBg="1" grpId="0" spid="23"/>
      <p:bldP animBg="1" grpId="0" spid="24"/>
      <p:bldP animBg="1" grpId="0" spid="29"/>
      <p:bldP animBg="1" grpId="0" spid="30"/>
      <p:bldP animBg="1" grpId="0" spid="31"/>
    </p:bld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1508189" y="494940"/>
            <a:ext cx="546757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zh-CN" b="1" baseline="0" cap="none" dirty="0" i="0" kern="1200" kumimoji="0" lang="en-US" noProof="0" normalizeH="0" spc="0" strike="noStrike" sz="32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【</a:t>
            </a:r>
            <a:r>
              <a:rPr altLang="en-US" b="1" baseline="0" cap="none" dirty="0" i="0" kern="1200" kumimoji="0" lang="zh-CN" noProof="0" normalizeH="0" spc="0" strike="noStrike" sz="32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任务一</a:t>
            </a:r>
            <a:r>
              <a:rPr altLang="zh-CN" b="1" baseline="0" cap="none" dirty="0" i="0" kern="1200" kumimoji="0" lang="en-US" noProof="0" normalizeH="0" spc="0" strike="noStrike" sz="32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】</a:t>
            </a:r>
            <a:r>
              <a:rPr altLang="en-US" b="1" baseline="0" cap="none" dirty="0" i="0" kern="1200" kumimoji="0" lang="zh-CN" noProof="0" normalizeH="0" spc="0" strike="noStrike" sz="32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梳理文本内容</a:t>
            </a: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602766" y="1241641"/>
            <a:ext cx="7505019" cy="521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charset="-122" panose="02010609060101010101" pitchFamily="49" typeface="黑体"/>
                <a:ea charset="-122" panose="02010609060101010101" pitchFamily="49" typeface="黑体"/>
              </a:rPr>
              <a:t>阅读第一部分，中国的建筑体系有什么特点？</a:t>
            </a:r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3072951" y="4870450"/>
            <a:ext cx="613410" cy="1708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i="0" kern="1200" kumimoji="0" lang="zh-CN" noProof="0" normalizeH="0" spc="0" strike="noStrike" sz="2800" u="none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charset="-122" panose="02010600030101010101" pitchFamily="2" typeface="宋体"/>
                <a:ea charset="-122" panose="02010600030101010101" pitchFamily="2" typeface="宋体"/>
                <a:cs typeface="+mn-cs"/>
              </a:rPr>
              <a:t>日本寺庙</a:t>
            </a:r>
            <a:endParaRPr altLang="zh-CN" b="1" baseline="0" cap="none" i="0" kern="1200" kumimoji="0" lang="en-US" noProof="0" normalizeH="0" spc="0" strike="noStrike" sz="2800" u="none">
              <a:ln>
                <a:noFill/>
              </a:ln>
              <a:solidFill>
                <a:schemeClr val="tx1"/>
              </a:solidFill>
              <a:effectLst/>
              <a:uLnTx/>
              <a:uFillTx/>
              <a:latin charset="-122" panose="02010600030101010101" pitchFamily="2" typeface="宋体"/>
              <a:ea charset="-122" panose="02010600030101010101" pitchFamily="2" typeface="宋体"/>
              <a:cs charset="0" panose="02020603050405020304" pitchFamily="18" typeface="Times New Roman"/>
              <a:sym charset="2" panose="05000000000000000000" pitchFamily="2" typeface="Wingdings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11315247" y="4718866"/>
            <a:ext cx="613410" cy="19081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i="0" kern="1200" kumimoji="0" lang="zh-CN" noProof="0" normalizeH="0" spc="0" strike="noStrike" sz="2800" u="none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charset="-122" panose="02010600030101010101" pitchFamily="2" typeface="宋体"/>
                <a:ea charset="-122" panose="02010600030101010101" pitchFamily="2" typeface="宋体"/>
                <a:cs typeface="+mn-cs"/>
              </a:rPr>
              <a:t>韩国景福宫</a:t>
            </a:r>
            <a:endParaRPr altLang="zh-CN" b="1" baseline="0" cap="none" i="0" kern="1200" kumimoji="0" lang="en-US" noProof="0" normalizeH="0" spc="0" strike="noStrike" sz="2800" u="none">
              <a:ln>
                <a:noFill/>
              </a:ln>
              <a:solidFill>
                <a:schemeClr val="tx1"/>
              </a:solidFill>
              <a:effectLst/>
              <a:uLnTx/>
              <a:uFillTx/>
              <a:latin charset="-122" panose="02010600030101010101" pitchFamily="2" typeface="宋体"/>
              <a:ea charset="-122" panose="02010600030101010101" pitchFamily="2" typeface="宋体"/>
              <a:cs charset="0" panose="02020603050405020304" pitchFamily="18" typeface="Times New Roman"/>
              <a:sym charset="2" panose="05000000000000000000" pitchFamily="2" typeface="Wingdings"/>
            </a:endParaRPr>
          </a:p>
        </p:txBody>
      </p:sp>
      <p:sp>
        <p:nvSpPr>
          <p:cNvPr id="17" name="矩形 16"/>
          <p:cNvSpPr/>
          <p:nvPr>
            <p:custDataLst>
              <p:tags r:id="rId5"/>
            </p:custDataLst>
          </p:nvPr>
        </p:nvSpPr>
        <p:spPr>
          <a:xfrm>
            <a:off x="7535092" y="4562496"/>
            <a:ext cx="613410" cy="22653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eaVert">
            <a:spAutoFit/>
          </a:bodyPr>
          <a:lstStyle/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i="0" kern="1200" kumimoji="0" lang="zh-CN" noProof="0" normalizeH="0" spc="0" strike="noStrike" sz="2800" u="none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charset="-122" panose="02010600030101010101" pitchFamily="2" typeface="宋体"/>
                <a:ea charset="-122" panose="02010600030101010101" pitchFamily="2" typeface="宋体"/>
                <a:cs typeface="+mn-cs"/>
              </a:rPr>
              <a:t>越南顺化皇城</a:t>
            </a:r>
            <a:endParaRPr altLang="zh-CN" b="1" baseline="0" cap="none" i="0" kern="1200" kumimoji="0" lang="en-US" noProof="0" normalizeH="0" spc="0" strike="noStrike" sz="2800" u="none">
              <a:ln>
                <a:noFill/>
              </a:ln>
              <a:solidFill>
                <a:schemeClr val="tx1"/>
              </a:solidFill>
              <a:effectLst/>
              <a:uLnTx/>
              <a:uFillTx/>
              <a:latin charset="-122" panose="02010600030101010101" pitchFamily="2" typeface="宋体"/>
              <a:ea charset="-122" panose="02010600030101010101" pitchFamily="2" typeface="宋体"/>
              <a:cs charset="0" panose="02020603050405020304" pitchFamily="18" typeface="Times New Roman"/>
              <a:sym charset="2" panose="05000000000000000000" pitchFamily="2" typeface="Wingdings"/>
            </a:endParaRPr>
          </a:p>
        </p:txBody>
      </p:sp>
      <p:pic>
        <p:nvPicPr>
          <p:cNvPr id="24582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11335" y="4725671"/>
            <a:ext cx="2735262" cy="195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1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395835" y="4722039"/>
            <a:ext cx="2919412" cy="1946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b="10062" l="4440" r="4593" t="-311"/>
          <a:stretch>
            <a:fillRect/>
          </a:stretch>
        </p:blipFill>
        <p:spPr>
          <a:xfrm>
            <a:off x="3974647" y="4718866"/>
            <a:ext cx="3419475" cy="195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91672" y="2170113"/>
            <a:ext cx="2792413" cy="1871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584247" y="2170113"/>
            <a:ext cx="2809875" cy="187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8694285" y="2170113"/>
            <a:ext cx="2794000" cy="1871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1061585" y="4122738"/>
            <a:ext cx="1652588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dirty="0" i="0" kern="1200" kumimoji="0" lang="zh-CN" noProof="0" normalizeH="0" spc="0" strike="noStrike" sz="2800" u="none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charset="-122" panose="02010600030101010101" pitchFamily="2" typeface="宋体"/>
                <a:ea charset="-122" panose="02010600030101010101" pitchFamily="2" typeface="宋体"/>
                <a:cs typeface="+mn-cs"/>
              </a:rPr>
              <a:t>故宫</a:t>
            </a:r>
            <a:endParaRPr altLang="zh-CN" b="1" baseline="0" cap="none" dirty="0" i="0" kern="1200" kumimoji="0" lang="en-US" noProof="0" normalizeH="0" spc="0" strike="noStrike" sz="2800" u="none">
              <a:ln>
                <a:noFill/>
              </a:ln>
              <a:solidFill>
                <a:schemeClr val="tx1"/>
              </a:solidFill>
              <a:effectLst/>
              <a:uLnTx/>
              <a:uFillTx/>
              <a:latin charset="-122" panose="02010600030101010101" pitchFamily="2" typeface="宋体"/>
              <a:ea charset="-122" panose="02010600030101010101" pitchFamily="2" typeface="宋体"/>
              <a:cs charset="0" panose="02020603050405020304" pitchFamily="18" typeface="Times New Roman"/>
              <a:sym charset="2" panose="05000000000000000000" pitchFamily="2" typeface="Wingdings"/>
            </a:endParaRPr>
          </a:p>
        </p:txBody>
      </p:sp>
      <p:sp>
        <p:nvSpPr>
          <p:cNvPr id="21" name="矩形 20"/>
          <p:cNvSpPr/>
          <p:nvPr>
            <p:custDataLst>
              <p:tags r:id="rId13"/>
            </p:custDataLst>
          </p:nvPr>
        </p:nvSpPr>
        <p:spPr>
          <a:xfrm>
            <a:off x="5162097" y="4122738"/>
            <a:ext cx="1654175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i="0" kern="1200" kumimoji="0" lang="zh-CN" noProof="0" normalizeH="0" spc="0" strike="noStrike" sz="2800" u="none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charset="-122" panose="02010600030101010101" pitchFamily="2" typeface="宋体"/>
                <a:ea charset="-122" panose="02010600030101010101" pitchFamily="2" typeface="宋体"/>
                <a:cs typeface="+mn-cs"/>
              </a:rPr>
              <a:t>曲阜孔庙</a:t>
            </a:r>
            <a:endParaRPr altLang="zh-CN" b="1" baseline="0" cap="none" i="0" kern="1200" kumimoji="0" lang="en-US" noProof="0" normalizeH="0" spc="0" strike="noStrike" sz="2800" u="none">
              <a:ln>
                <a:noFill/>
              </a:ln>
              <a:solidFill>
                <a:schemeClr val="tx1"/>
              </a:solidFill>
              <a:effectLst/>
              <a:uLnTx/>
              <a:uFillTx/>
              <a:latin charset="-122" panose="02010600030101010101" pitchFamily="2" typeface="宋体"/>
              <a:ea charset="-122" panose="02010600030101010101" pitchFamily="2" typeface="宋体"/>
              <a:cs charset="0" panose="02020603050405020304" pitchFamily="18" typeface="Times New Roman"/>
              <a:sym charset="2" panose="05000000000000000000" pitchFamily="2" typeface="Wingdings"/>
            </a:endParaRPr>
          </a:p>
        </p:txBody>
      </p:sp>
      <p:sp>
        <p:nvSpPr>
          <p:cNvPr id="22" name="矩形 21"/>
          <p:cNvSpPr/>
          <p:nvPr>
            <p:custDataLst>
              <p:tags r:id="rId14"/>
            </p:custDataLst>
          </p:nvPr>
        </p:nvSpPr>
        <p:spPr>
          <a:xfrm>
            <a:off x="8867322" y="4122738"/>
            <a:ext cx="2447925" cy="52197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914400" eaLnBrk="0" fontAlgn="base" hangingPunct="0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altLang="en-US" b="1" baseline="0" cap="none" i="0" kern="1200" kumimoji="0" lang="zh-CN" noProof="0" normalizeH="0" spc="0" strike="noStrike" sz="2800" u="none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charset="-122" panose="02010600030101010101" pitchFamily="2" typeface="宋体"/>
                <a:ea charset="-122" panose="02010600030101010101" pitchFamily="2" typeface="宋体"/>
                <a:cs typeface="+mn-cs"/>
              </a:rPr>
              <a:t>承德避暑山庄</a:t>
            </a:r>
            <a:endParaRPr altLang="zh-CN" b="1" baseline="0" cap="none" i="0" kern="1200" kumimoji="0" lang="en-US" noProof="0" normalizeH="0" spc="0" strike="noStrike" sz="2800" u="none">
              <a:ln>
                <a:noFill/>
              </a:ln>
              <a:solidFill>
                <a:schemeClr val="tx1"/>
              </a:solidFill>
              <a:effectLst/>
              <a:uLnTx/>
              <a:uFillTx/>
              <a:latin charset="-122" panose="02010600030101010101" pitchFamily="2" typeface="宋体"/>
              <a:ea charset="-122" panose="02010600030101010101" pitchFamily="2" typeface="宋体"/>
              <a:cs charset="0" panose="02020603050405020304" pitchFamily="18" typeface="Times New Roman"/>
              <a:sym charset="2" panose="05000000000000000000" pitchFamily="2" typeface="Wingding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600" spd="slow">
        <p:blinds dir="vert"/>
      </p:transition>
    </mc:Choice>
    <mc:Fallback xmlns:a14="http://schemas.microsoft.com/office/drawing/2010/main" xmlns:m="http://schemas.openxmlformats.org/officeDocument/2006/math" xmlns:p15="http://schemas.microsoft.com/office/powerpoint/2012/main" xmlns:p159="http://schemas.microsoft.com/office/powerpoint/2015/09/main" xmlns:w="http://schemas.openxmlformats.org/wordprocessingml/2006/main" xmlns:wp="http://schemas.openxmlformats.org/drawingml/2006/wordprocessingDrawing">
      <p:transition spd="slow">
        <p:blinds dir="vert"/>
      </p:transition>
    </mc:Fallback>
  </mc:AlternateContent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 nodeType="clickPar">
                      <p:stCondLst>
                        <p:cond delay="indefinite"/>
                      </p:stCondLst>
                      <p:childTnLst>
                        <p:par>
                          <p:cTn fill="hold" id="18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 nodeType="clickPar">
                      <p:stCondLst>
                        <p:cond delay="indefinite"/>
                      </p:stCondLst>
                      <p:childTnLst>
                        <p:par>
                          <p:cTn fill="hold" id="25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 nodeType="clickPar">
                      <p:stCondLst>
                        <p:cond delay="indefinite"/>
                      </p:stCondLst>
                      <p:childTnLst>
                        <p:par>
                          <p:cTn fill="hold" id="32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8" nodeType="clickPar">
                      <p:stCondLst>
                        <p:cond delay="indefinite"/>
                      </p:stCondLst>
                      <p:childTnLst>
                        <p:par>
                          <p:cTn fill="hold" id="39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2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3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  <p:tag name="PA" val="v5.2.1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8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8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8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9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4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5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7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8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9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8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3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4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3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5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  <p:tag name="KSO_WM_BEAUTIFY_FLAG" val="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  <p:tag name="KSO_WM_BEAUTIFY_FLAG" val="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  <p:tag name="KSO_WM_BEAUTIFY_FLAG" val="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  <p:tag name="KSO_WM_BEAUTIFY_FLAG" val="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  <p:tag name="KSO_WM_BEAUTIFY_FLAG" val="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  <p:tag name="PA" val="v5.2.1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3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  <p:tag name="PA" val="v5.2.1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  <p:tag name="PA" val="v5.2.1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4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  <p:tag name="PA" val="v5.2.1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5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"/>
  <p:tag name="KSO_WM_UNIT_PLACING_PICTURE_USER_VIEWPORT" val="{&quot;height&quot;:8130,&quot;width&quot;:8775}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7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9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28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6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4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9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3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5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3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4"/>
  <p:tag name="KSO_WM_UNIT_PLACING_PICTURE_USER_VIEWPORT" val="{&quot;height&quot;:6874.999332579751,&quot;width&quot;:7539.999706798041}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5"/>
  <p:tag name="KSO_WM_UNIT_PLACING_PICTURE_USER_VIEWPORT" val="{&quot;height&quot;:6422.5015528130025,&quot;width&quot;:6972.5000327923235}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6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4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8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9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9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  <p:tag name="TABLE_ENDDRAG_ORIGIN_RECT" val="400*63"/>
  <p:tag name="TABLE_ENDDRAG_RECT" val="50*18*400*63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  <p:tag name="KSO_WM_UNIT_PLACING_PICTURE_USER_VIEWPORT" val="{&quot;height&quot;:9321.516535433071,&quot;width&quot;:5255.351181102362}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5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  <p:tag name="TABLE_ENDDRAG_ORIGIN_RECT" val="539*50"/>
  <p:tag name="TABLE_ENDDRAG_RECT" val="40*84*539*5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7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8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5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  <p:tag name="TABLE_ENDDRAG_ORIGIN_RECT" val="605*84"/>
  <p:tag name="TABLE_ENDDRAG_RECT" val="33*30*605*8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  <p:tag name="KSO_WM_BEAUTIFY_FLAG" val="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  <p:tag name="KSO_WM_BEAUTIFY_FLAG" val="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  <p:tag name="KSO_WM_BEAUTIFY_FLAG" val="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  <p:tag name="TABLE_ENDDRAG_ORIGIN_RECT" val="428*55"/>
  <p:tag name="TABLE_ENDDRAG_RECT" val="33*73*428*55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  <p:tag name="PA" val="v5.2.1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  <p:tag name="PA" val="v5.2.1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9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99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6"/>
  <p:tag name="KSO_WM_UNIT_TABLE_BEAUTIFY" val="smartTable{5948640c-1db3-4f30-b1b1-8a88c2f2dfe6}"/>
  <p:tag name="TABLE_ENDDRAG_ORIGIN_RECT" val="878*396"/>
  <p:tag name="TABLE_ENDDRAG_RECT" val="35*98*878*39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7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8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9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8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09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1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2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3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8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9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9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  <p:tag name="PA" val="v5.2.1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6"/>
  <p:tag name="PA" val="v5.2.1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  <p:tag name="PA" val="v5.2.1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  <p:tag name="PA" val="v5.2.1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  <p:tag name="PA" val="v5.2.1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  <p:tag name="PA" val="v5.2.1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1"/>
  <p:tag name="PA" val="v5.2.1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2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7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9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3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9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1492</Words>
  <Application>Microsoft Office PowerPoint</Application>
  <PresentationFormat>宽屏</PresentationFormat>
  <Paragraphs>208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50" baseType="lpstr">
      <vt:lpstr>WenYue GuDianMingChaoTi (Non-Commercial Use)</vt:lpstr>
      <vt:lpstr>阿里巴巴普惠体</vt:lpstr>
      <vt:lpstr>等线</vt:lpstr>
      <vt:lpstr>等线 Light</vt:lpstr>
      <vt:lpstr>黑体</vt:lpstr>
      <vt:lpstr>华文中宋</vt:lpstr>
      <vt:lpstr>楷体</vt:lpstr>
      <vt:lpstr>楷体_GB2312</vt:lpstr>
      <vt:lpstr>迷你简大标宋</vt:lpstr>
      <vt:lpstr>宋体</vt:lpstr>
      <vt:lpstr>微软雅黑</vt:lpstr>
      <vt:lpstr>叶根友毛笔行书2.0版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民族的建筑之间的“可译性”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2023-04-25T11:23:26Z</dcterms:created>
  <dc:creator>rbm.xkw.com</dc:creator>
  <cp:lastModifiedBy>君 孟</cp:lastModifiedBy>
  <cp:lastPrinted>2023-04-25T11:23:26Z</cp:lastPrinted>
  <dcterms:modified xsi:type="dcterms:W3CDTF">2024-06-20T07:10:22Z</dcterms:modified>
  <cp:revision>4</cp:revi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pid="6" fmtid="{D5CDD505-2E9C-101B-9397-08002B2CF9AE}" name="EASTEDU_PRESENTATION_CUSTOM_DATA">
    <vt:lpwstr>1010567137159663616</vt:lpwstr>
  </property>
</Properties>
</file>