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73" r:id="rId5"/>
    <p:sldId id="261" r:id="rId6"/>
    <p:sldId id="284" r:id="rId7"/>
    <p:sldId id="286" r:id="rId8"/>
    <p:sldId id="288" r:id="rId9"/>
    <p:sldId id="289" r:id="rId10"/>
  </p:sldIdLst>
  <p:sldSz cx="12192000" cy="6858000"/>
  <p:notesSz cx="6858000" cy="9144000"/>
  <p:custDataLst>
    <p:tags r:id="rId1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86" autoAdjust="0"/>
    <p:restoredTop sz="94660"/>
  </p:normalViewPr>
  <p:slideViewPr>
    <p:cSldViewPr snapToGrid="0">
      <p:cViewPr varScale="1">
        <p:scale>
          <a:sx n="72" d="100"/>
          <a:sy n="72" d="100"/>
        </p:scale>
        <p:origin x="816" y="54"/>
      </p:cViewPr>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slideMaster" Target="../slideMasters/slideMaster1.xml"/><Relationship Id="rId5" Type="http://schemas.openxmlformats.org/officeDocument/2006/relationships/tags" Target="../tags/tag59.xml"/><Relationship Id="rId4" Type="http://schemas.openxmlformats.org/officeDocument/2006/relationships/tags" Target="../tags/tag58.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6" Type="http://schemas.openxmlformats.org/officeDocument/2006/relationships/slideMaster" Target="../slideMasters/slideMaster1.xml"/><Relationship Id="rId5" Type="http://schemas.openxmlformats.org/officeDocument/2006/relationships/tags" Target="../tags/tag64.xml"/><Relationship Id="rId4" Type="http://schemas.openxmlformats.org/officeDocument/2006/relationships/tags" Target="../tags/tag63.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7" Type="http://schemas.openxmlformats.org/officeDocument/2006/relationships/slideMaster" Target="../slideMasters/slideMaster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tags" Target="../tags/tag54.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custDataLst>
              <p:tags r:id="rId2"/>
            </p:custDataLst>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custDataLst>
              <p:tags r:id="rId3"/>
            </p:custDataLst>
          </p:nvPr>
        </p:nvSpPr>
        <p:spPr/>
        <p:txBody>
          <a:bodyPr/>
          <a:lstStyle/>
          <a:p>
            <a:fld id="{8006E9B1-1055-4542-808F-869590B7D8DA}" type="datetimeFigureOut">
              <a:rPr lang="zh-CN" altLang="en-US" smtClean="0"/>
              <a:t>2024/6/26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DDB55B49-D2AD-4EDF-B36D-7DD325D38885}" type="slidenum">
              <a:rPr lang="zh-CN" altLang="en-US" smtClean="0"/>
              <a:t>‹#›</a:t>
            </a:fld>
            <a:endParaRPr lang="zh-CN" alt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p:txBody>
          <a:bodyPr/>
          <a:lstStyle/>
          <a:p>
            <a:r>
              <a:rPr lang="zh-CN" altLang="en-US"/>
              <a:t>单击此处编辑母版标题样式</a:t>
            </a:r>
          </a:p>
        </p:txBody>
      </p:sp>
      <p:sp>
        <p:nvSpPr>
          <p:cNvPr id="3" name="竖排文字占位符 2"/>
          <p:cNvSpPr>
            <a:spLocks noGrp="1"/>
          </p:cNvSpPr>
          <p:nvPr>
            <p:ph type="body" orient="vert" idx="1"/>
            <p:custDataLst>
              <p:tags r:id="rId2"/>
            </p:custDataLst>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custDataLst>
              <p:tags r:id="rId3"/>
            </p:custDataLst>
          </p:nvPr>
        </p:nvSpPr>
        <p:spPr/>
        <p:txBody>
          <a:bodyPr/>
          <a:lstStyle/>
          <a:p>
            <a:fld id="{8006E9B1-1055-4542-808F-869590B7D8DA}" type="datetimeFigureOut">
              <a:rPr lang="zh-CN" altLang="en-US" smtClean="0"/>
              <a:t>2024/6/26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DDB55B49-D2AD-4EDF-B36D-7DD325D38885}" type="slidenum">
              <a:rPr lang="zh-CN" altLang="en-US" smtClean="0"/>
              <a:t>‹#›</a:t>
            </a:fld>
            <a:endParaRPr lang="zh-CN" alt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1"/>
            </p:custDataLs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custDataLst>
              <p:tags r:id="rId2"/>
            </p:custDataLst>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custDataLst>
              <p:tags r:id="rId3"/>
            </p:custDataLst>
          </p:nvPr>
        </p:nvSpPr>
        <p:spPr/>
        <p:txBody>
          <a:bodyPr/>
          <a:lstStyle/>
          <a:p>
            <a:fld id="{8006E9B1-1055-4542-808F-869590B7D8DA}" type="datetimeFigureOut">
              <a:rPr lang="zh-CN" altLang="en-US" smtClean="0"/>
              <a:t>2024/6/26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DDB55B49-D2AD-4EDF-B36D-7DD325D38885}" type="slidenum">
              <a:rPr lang="zh-CN" altLang="en-US" smtClean="0"/>
              <a:t>‹#›</a:t>
            </a:fld>
            <a:endParaRPr lang="zh-CN" alt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p:txBody>
          <a:bodyPr/>
          <a:lstStyle/>
          <a:p>
            <a:r>
              <a:rPr lang="zh-CN" altLang="en-US"/>
              <a:t>单击此处编辑母版标题样式</a:t>
            </a:r>
          </a:p>
        </p:txBody>
      </p:sp>
      <p:sp>
        <p:nvSpPr>
          <p:cNvPr id="3" name="内容占位符 2"/>
          <p:cNvSpPr>
            <a:spLocks noGrp="1"/>
          </p:cNvSpPr>
          <p:nvPr>
            <p:ph idx="1"/>
            <p:custDataLst>
              <p:tags r:id="rId2"/>
            </p:custDataLst>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10"/>
            <p:custDataLst>
              <p:tags r:id="rId3"/>
            </p:custDataLst>
          </p:nvPr>
        </p:nvSpPr>
        <p:spPr/>
        <p:txBody>
          <a:bodyPr/>
          <a:lstStyle/>
          <a:p>
            <a:fld id="{8006E9B1-1055-4542-808F-869590B7D8DA}" type="datetimeFigureOut">
              <a:rPr lang="zh-CN" altLang="en-US" smtClean="0"/>
              <a:t>2024/6/26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DDB55B49-D2AD-4EDF-B36D-7DD325D38885}" type="slidenum">
              <a:rPr lang="zh-CN" altLang="en-US" smtClean="0"/>
              <a:t>‹#›</a:t>
            </a:fld>
            <a:endParaRPr lang="zh-CN" alt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custDataLst>
              <p:tags r:id="rId2"/>
            </p:custDataLst>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custDataLst>
              <p:tags r:id="rId3"/>
            </p:custDataLst>
          </p:nvPr>
        </p:nvSpPr>
        <p:spPr/>
        <p:txBody>
          <a:bodyPr/>
          <a:lstStyle/>
          <a:p>
            <a:fld id="{8006E9B1-1055-4542-808F-869590B7D8DA}" type="datetimeFigureOut">
              <a:rPr lang="zh-CN" altLang="en-US" smtClean="0"/>
              <a:t>2024/6/26</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DDB55B49-D2AD-4EDF-B36D-7DD325D38885}" type="slidenum">
              <a:rPr lang="zh-CN" altLang="en-US" smtClean="0"/>
              <a:t>‹#›</a:t>
            </a:fld>
            <a:endParaRPr lang="zh-CN" alt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p:txBody>
          <a:bodyPr/>
          <a:lstStyle/>
          <a:p>
            <a:r>
              <a:rPr lang="zh-CN" altLang="en-US"/>
              <a:t>单击此处编辑母版标题样式</a:t>
            </a:r>
          </a:p>
        </p:txBody>
      </p:sp>
      <p:sp>
        <p:nvSpPr>
          <p:cNvPr id="3" name="内容占位符 2"/>
          <p:cNvSpPr>
            <a:spLocks noGrp="1"/>
          </p:cNvSpPr>
          <p:nvPr>
            <p:ph sz="half" idx="1"/>
            <p:custDataLst>
              <p:tags r:id="rId2"/>
            </p:custDataLst>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p:cNvSpPr>
            <a:spLocks noGrp="1"/>
          </p:cNvSpPr>
          <p:nvPr>
            <p:ph sz="half" idx="2"/>
            <p:custDataLst>
              <p:tags r:id="rId3"/>
            </p:custDataLst>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p:cNvSpPr>
            <a:spLocks noGrp="1"/>
          </p:cNvSpPr>
          <p:nvPr>
            <p:ph type="dt" sz="half" idx="10"/>
            <p:custDataLst>
              <p:tags r:id="rId4"/>
            </p:custDataLst>
          </p:nvPr>
        </p:nvSpPr>
        <p:spPr/>
        <p:txBody>
          <a:bodyPr/>
          <a:lstStyle/>
          <a:p>
            <a:fld id="{8006E9B1-1055-4542-808F-869590B7D8DA}" type="datetimeFigureOut">
              <a:rPr lang="zh-CN" altLang="en-US" smtClean="0"/>
              <a:t>2024/6/26</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DDB55B49-D2AD-4EDF-B36D-7DD325D38885}" type="slidenum">
              <a:rPr lang="zh-CN" altLang="en-US" smtClean="0"/>
              <a:t>‹#›</a:t>
            </a:fld>
            <a:endParaRPr lang="zh-CN" alt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custDataLst>
              <p:tags r:id="rId2"/>
            </p:custDataLst>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custDataLst>
              <p:tags r:id="rId3"/>
            </p:custDataLst>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p:cNvSpPr>
            <a:spLocks noGrp="1"/>
          </p:cNvSpPr>
          <p:nvPr>
            <p:ph type="body" sz="quarter" idx="3"/>
            <p:custDataLst>
              <p:tags r:id="rId4"/>
            </p:custDataLst>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custDataLst>
              <p:tags r:id="rId5"/>
            </p:custDataLst>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p:cNvSpPr>
            <a:spLocks noGrp="1"/>
          </p:cNvSpPr>
          <p:nvPr>
            <p:ph type="dt" sz="half" idx="10"/>
            <p:custDataLst>
              <p:tags r:id="rId6"/>
            </p:custDataLst>
          </p:nvPr>
        </p:nvSpPr>
        <p:spPr/>
        <p:txBody>
          <a:bodyPr/>
          <a:lstStyle/>
          <a:p>
            <a:fld id="{8006E9B1-1055-4542-808F-869590B7D8DA}" type="datetimeFigureOut">
              <a:rPr lang="zh-CN" altLang="en-US" smtClean="0"/>
              <a:t>2024/6/26</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DDB55B49-D2AD-4EDF-B36D-7DD325D38885}" type="slidenum">
              <a:rPr lang="zh-CN" altLang="en-US" smtClean="0"/>
              <a:t>‹#›</a:t>
            </a:fld>
            <a:endParaRPr lang="zh-CN" alt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p:txBody>
          <a:bodyPr/>
          <a:lstStyle/>
          <a:p>
            <a:r>
              <a:rPr lang="zh-CN" altLang="en-US"/>
              <a:t>单击此处编辑母版标题样式</a:t>
            </a:r>
          </a:p>
        </p:txBody>
      </p:sp>
      <p:sp>
        <p:nvSpPr>
          <p:cNvPr id="3" name="日期占位符 2"/>
          <p:cNvSpPr>
            <a:spLocks noGrp="1"/>
          </p:cNvSpPr>
          <p:nvPr>
            <p:ph type="dt" sz="half" idx="10"/>
            <p:custDataLst>
              <p:tags r:id="rId2"/>
            </p:custDataLst>
          </p:nvPr>
        </p:nvSpPr>
        <p:spPr/>
        <p:txBody>
          <a:bodyPr/>
          <a:lstStyle/>
          <a:p>
            <a:fld id="{8006E9B1-1055-4542-808F-869590B7D8DA}" type="datetimeFigureOut">
              <a:rPr lang="zh-CN" altLang="en-US" smtClean="0"/>
              <a:t>2024/6/26</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DDB55B49-D2AD-4EDF-B36D-7DD325D38885}" type="slidenum">
              <a:rPr lang="zh-CN" altLang="en-US" smtClean="0"/>
              <a:t>‹#›</a:t>
            </a:fld>
            <a:endParaRPr lang="zh-CN" alt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8006E9B1-1055-4542-808F-869590B7D8DA}" type="datetimeFigureOut">
              <a:rPr lang="zh-CN" altLang="en-US" smtClean="0"/>
              <a:t>2024/6/26</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DDB55B49-D2AD-4EDF-B36D-7DD325D38885}" type="slidenum">
              <a:rPr lang="zh-CN" altLang="en-US" smtClean="0"/>
              <a:t>‹#›</a:t>
            </a:fld>
            <a:endParaRPr lang="zh-CN" alt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custDataLst>
              <p:tags r:id="rId2"/>
            </p:custDataLst>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p:cNvSpPr>
            <a:spLocks noGrp="1"/>
          </p:cNvSpPr>
          <p:nvPr>
            <p:ph type="body" sz="half" idx="2"/>
            <p:custDataLst>
              <p:tags r:id="rId3"/>
            </p:custDataLst>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custDataLst>
              <p:tags r:id="rId4"/>
            </p:custDataLst>
          </p:nvPr>
        </p:nvSpPr>
        <p:spPr/>
        <p:txBody>
          <a:bodyPr/>
          <a:lstStyle/>
          <a:p>
            <a:fld id="{8006E9B1-1055-4542-808F-869590B7D8DA}" type="datetimeFigureOut">
              <a:rPr lang="zh-CN" altLang="en-US" smtClean="0"/>
              <a:t>2024/6/26</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DDB55B49-D2AD-4EDF-B36D-7DD325D38885}" type="slidenum">
              <a:rPr lang="zh-CN" altLang="en-US" smtClean="0"/>
              <a:t>‹#›</a:t>
            </a:fld>
            <a:endParaRPr lang="zh-CN" alt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custDataLst>
              <p:tags r:id="rId2"/>
            </p:custDataLst>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custDataLst>
              <p:tags r:id="rId3"/>
            </p:custDataLst>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custDataLst>
              <p:tags r:id="rId4"/>
            </p:custDataLst>
          </p:nvPr>
        </p:nvSpPr>
        <p:spPr/>
        <p:txBody>
          <a:bodyPr/>
          <a:lstStyle/>
          <a:p>
            <a:fld id="{8006E9B1-1055-4542-808F-869590B7D8DA}" type="datetimeFigureOut">
              <a:rPr lang="zh-CN" altLang="en-US" smtClean="0"/>
              <a:t>2024/6/26</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DDB55B49-D2AD-4EDF-B36D-7DD325D38885}" type="slidenum">
              <a:rPr lang="zh-CN" altLang="en-US" smtClean="0"/>
              <a:t>‹#›</a:t>
            </a:fld>
            <a:endParaRPr lang="zh-CN" alt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tags" Target="../tags/tag5.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4.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3"/>
            </p:custDataLst>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custDataLst>
              <p:tags r:id="rId14"/>
            </p:custDataLst>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p:cNvSpPr>
            <a:spLocks noGrp="1"/>
          </p:cNvSpPr>
          <p:nvPr>
            <p:ph type="dt" sz="half" idx="2"/>
            <p:custDataLst>
              <p:tags r:id="rId15"/>
            </p:custDataLst>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06E9B1-1055-4542-808F-869590B7D8DA}" type="datetimeFigureOut">
              <a:rPr lang="zh-CN" altLang="en-US" smtClean="0"/>
              <a:t>2024/6/26</a:t>
            </a:fld>
            <a:endParaRPr lang="zh-CN" altLang="en-US"/>
          </a:p>
        </p:txBody>
      </p:sp>
      <p:sp>
        <p:nvSpPr>
          <p:cNvPr id="5" name="页脚占位符 4"/>
          <p:cNvSpPr>
            <a:spLocks noGrp="1"/>
          </p:cNvSpPr>
          <p:nvPr>
            <p:ph type="ftr" sz="quarter" idx="3"/>
            <p:custDataLst>
              <p:tags r:id="rId16"/>
            </p:custDataLst>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custDataLst>
              <p:tags r:id="rId17"/>
            </p:custDataLst>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B55B49-D2AD-4EDF-B36D-7DD325D3888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6.xml"/><Relationship Id="rId1" Type="http://schemas.openxmlformats.org/officeDocument/2006/relationships/tags" Target="../tags/tag65.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8.xml"/><Relationship Id="rId1" Type="http://schemas.openxmlformats.org/officeDocument/2006/relationships/tags" Target="../tags/tag67.xml"/></Relationships>
</file>

<file path=ppt/slides/_rels/slide3.xml.rels><?xml version="1.0" encoding="UTF-8" standalone="yes"?>
<Relationships xmlns="http://schemas.openxmlformats.org/package/2006/relationships"><Relationship Id="rId3" Type="http://schemas.openxmlformats.org/officeDocument/2006/relationships/tags" Target="../tags/tag71.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image" Target="../media/image2.jpeg"/><Relationship Id="rId4"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tags" Target="../tags/tag74.xml"/><Relationship Id="rId2" Type="http://schemas.openxmlformats.org/officeDocument/2006/relationships/tags" Target="../tags/tag73.xml"/><Relationship Id="rId1" Type="http://schemas.openxmlformats.org/officeDocument/2006/relationships/tags" Target="../tags/tag72.xml"/><Relationship Id="rId4"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tags" Target="../tags/tag82.xml"/><Relationship Id="rId13" Type="http://schemas.openxmlformats.org/officeDocument/2006/relationships/tags" Target="../tags/tag87.xml"/><Relationship Id="rId18" Type="http://schemas.microsoft.com/office/2007/relationships/hdphoto" Target="../media/hdphoto2.wdp"/><Relationship Id="rId3" Type="http://schemas.openxmlformats.org/officeDocument/2006/relationships/tags" Target="../tags/tag77.xml"/><Relationship Id="rId7" Type="http://schemas.openxmlformats.org/officeDocument/2006/relationships/tags" Target="../tags/tag81.xml"/><Relationship Id="rId12" Type="http://schemas.openxmlformats.org/officeDocument/2006/relationships/tags" Target="../tags/tag86.xml"/><Relationship Id="rId17" Type="http://schemas.openxmlformats.org/officeDocument/2006/relationships/image" Target="../media/image4.png"/><Relationship Id="rId2" Type="http://schemas.openxmlformats.org/officeDocument/2006/relationships/tags" Target="../tags/tag76.xml"/><Relationship Id="rId16" Type="http://schemas.microsoft.com/office/2007/relationships/hdphoto" Target="../media/hdphoto1.wdp"/><Relationship Id="rId20" Type="http://schemas.microsoft.com/office/2007/relationships/hdphoto" Target="../media/hdphoto3.wdp"/><Relationship Id="rId1" Type="http://schemas.openxmlformats.org/officeDocument/2006/relationships/tags" Target="../tags/tag75.xml"/><Relationship Id="rId6" Type="http://schemas.openxmlformats.org/officeDocument/2006/relationships/tags" Target="../tags/tag80.xml"/><Relationship Id="rId11" Type="http://schemas.openxmlformats.org/officeDocument/2006/relationships/tags" Target="../tags/tag85.xml"/><Relationship Id="rId5" Type="http://schemas.openxmlformats.org/officeDocument/2006/relationships/tags" Target="../tags/tag79.xml"/><Relationship Id="rId15" Type="http://schemas.openxmlformats.org/officeDocument/2006/relationships/image" Target="../media/image3.png"/><Relationship Id="rId10" Type="http://schemas.openxmlformats.org/officeDocument/2006/relationships/tags" Target="../tags/tag84.xml"/><Relationship Id="rId19" Type="http://schemas.openxmlformats.org/officeDocument/2006/relationships/image" Target="../media/image5.png"/><Relationship Id="rId4" Type="http://schemas.openxmlformats.org/officeDocument/2006/relationships/tags" Target="../tags/tag78.xml"/><Relationship Id="rId9" Type="http://schemas.openxmlformats.org/officeDocument/2006/relationships/tags" Target="../tags/tag83.xml"/><Relationship Id="rId14"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tags" Target="../tags/tag90.xml"/><Relationship Id="rId2" Type="http://schemas.openxmlformats.org/officeDocument/2006/relationships/tags" Target="../tags/tag89.xml"/><Relationship Id="rId1" Type="http://schemas.openxmlformats.org/officeDocument/2006/relationships/tags" Target="../tags/tag88.xml"/><Relationship Id="rId4"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2.xml"/><Relationship Id="rId1" Type="http://schemas.openxmlformats.org/officeDocument/2006/relationships/tags" Target="../tags/tag91.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tags" Target="../tags/tag95.xml"/><Relationship Id="rId2" Type="http://schemas.openxmlformats.org/officeDocument/2006/relationships/tags" Target="../tags/tag94.xml"/><Relationship Id="rId1" Type="http://schemas.openxmlformats.org/officeDocument/2006/relationships/tags" Target="../tags/tag93.xml"/><Relationship Id="rId4"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0" name="图片 99"/>
          <p:cNvPicPr/>
          <p:nvPr>
            <p:custDataLst>
              <p:tags r:id="rId1"/>
            </p:custDataLst>
          </p:nvPr>
        </p:nvPicPr>
        <p:blipFill>
          <a:blip r:embed="rId4">
            <a:clrChange>
              <a:clrFrom>
                <a:srgbClr val="FFFFFF">
                  <a:alpha val="100000"/>
                </a:srgbClr>
              </a:clrFrom>
              <a:clrTo>
                <a:srgbClr val="FFFFFF">
                  <a:alpha val="100000"/>
                  <a:alpha val="0"/>
                </a:srgbClr>
              </a:clrTo>
            </a:clrChange>
          </a:blip>
          <a:srcRect l="41722"/>
          <a:stretch>
            <a:fillRect/>
          </a:stretch>
        </p:blipFill>
        <p:spPr>
          <a:xfrm>
            <a:off x="0" y="0"/>
            <a:ext cx="6875780" cy="6858000"/>
          </a:xfrm>
          <a:prstGeom prst="rect">
            <a:avLst/>
          </a:prstGeom>
          <a:noFill/>
          <a:ln w="9525">
            <a:noFill/>
          </a:ln>
        </p:spPr>
      </p:pic>
      <p:sp>
        <p:nvSpPr>
          <p:cNvPr id="8" name="文本框 7"/>
          <p:cNvSpPr txBox="1"/>
          <p:nvPr>
            <p:custDataLst>
              <p:tags r:id="rId2"/>
            </p:custDataLst>
          </p:nvPr>
        </p:nvSpPr>
        <p:spPr>
          <a:xfrm>
            <a:off x="2901806" y="2297286"/>
            <a:ext cx="8826500" cy="1952201"/>
          </a:xfrm>
          <a:prstGeom prst="rect">
            <a:avLst/>
          </a:prstGeom>
          <a:noFill/>
        </p:spPr>
        <p:txBody>
          <a:bodyPr wrap="square" rtlCol="0">
            <a:spAutoFit/>
          </a:bodyPr>
          <a:lstStyle/>
          <a:p>
            <a:pPr algn="ctr" fontAlgn="auto">
              <a:lnSpc>
                <a:spcPct val="150000"/>
              </a:lnSpc>
            </a:pPr>
            <a:r>
              <a:rPr lang="zh-CN" altLang="en-US" sz="4800" b="1" dirty="0">
                <a:latin typeface="黑体" panose="02010609060101010101" pitchFamily="49" charset="-122"/>
                <a:ea typeface="黑体" panose="02010609060101010101" pitchFamily="49" charset="-122"/>
                <a:cs typeface="华文行楷" panose="02010800040101010101" charset="-122"/>
              </a:rPr>
              <a:t>青蒿素：人类征服疾病的一小步</a:t>
            </a:r>
            <a:endParaRPr lang="en-US" altLang="zh-CN" sz="6600" b="1" dirty="0">
              <a:latin typeface="黑体" panose="02010609060101010101" pitchFamily="49" charset="-122"/>
              <a:ea typeface="黑体" panose="02010609060101010101" pitchFamily="49" charset="-122"/>
              <a:cs typeface="华文行楷" panose="02010800040101010101" charset="-122"/>
            </a:endParaRPr>
          </a:p>
          <a:p>
            <a:pPr algn="r" fontAlgn="auto">
              <a:lnSpc>
                <a:spcPct val="150000"/>
              </a:lnSpc>
            </a:pPr>
            <a:r>
              <a:rPr lang="en-US" altLang="zh-CN" sz="3600" dirty="0">
                <a:latin typeface="华文宋体" panose="02010600040101010101" pitchFamily="2" charset="-122"/>
                <a:ea typeface="华文宋体" panose="02010600040101010101" pitchFamily="2" charset="-122"/>
                <a:cs typeface="华文行楷" panose="02010800040101010101" charset="-122"/>
              </a:rPr>
              <a:t>——</a:t>
            </a:r>
            <a:r>
              <a:rPr lang="zh-CN" altLang="en-US" sz="3600" dirty="0">
                <a:latin typeface="华文宋体" panose="02010600040101010101" pitchFamily="2" charset="-122"/>
                <a:ea typeface="华文宋体" panose="02010600040101010101" pitchFamily="2" charset="-122"/>
                <a:cs typeface="华文行楷" panose="02010800040101010101" charset="-122"/>
              </a:rPr>
              <a:t>屠呦呦</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custDataLst>
              <p:tags r:id="rId1"/>
            </p:custDataLst>
          </p:nvPr>
        </p:nvSpPr>
        <p:spPr>
          <a:xfrm>
            <a:off x="508764" y="736845"/>
            <a:ext cx="4152613" cy="646331"/>
          </a:xfrm>
          <a:prstGeom prst="rect">
            <a:avLst/>
          </a:prstGeom>
          <a:noFill/>
        </p:spPr>
        <p:txBody>
          <a:bodyPr wrap="square" rtlCol="0">
            <a:spAutoFit/>
          </a:bodyPr>
          <a:lstStyle/>
          <a:p>
            <a:pPr algn="ctr"/>
            <a:r>
              <a:rPr lang="zh-CN" altLang="en-US" sz="3600" b="1" dirty="0">
                <a:latin typeface="黑体" panose="02010609060101010101" pitchFamily="49" charset="-122"/>
                <a:ea typeface="黑体" panose="02010609060101010101" pitchFamily="49" charset="-122"/>
              </a:rPr>
              <a:t>关于作者：屠呦呦</a:t>
            </a:r>
          </a:p>
        </p:txBody>
      </p:sp>
      <p:sp>
        <p:nvSpPr>
          <p:cNvPr id="7" name="文本框 6"/>
          <p:cNvSpPr txBox="1"/>
          <p:nvPr>
            <p:custDataLst>
              <p:tags r:id="rId2"/>
            </p:custDataLst>
          </p:nvPr>
        </p:nvSpPr>
        <p:spPr>
          <a:xfrm>
            <a:off x="389594" y="2194618"/>
            <a:ext cx="11412812" cy="4524315"/>
          </a:xfrm>
          <a:prstGeom prst="rect">
            <a:avLst/>
          </a:prstGeom>
          <a:noFill/>
        </p:spPr>
        <p:txBody>
          <a:bodyPr wrap="square" rtlCol="0">
            <a:spAutoFit/>
          </a:bodyPr>
          <a:lstStyle/>
          <a:p>
            <a:pPr indent="609600" fontAlgn="auto"/>
            <a:r>
              <a:rPr lang="en-US" altLang="zh-CN" sz="3200" dirty="0">
                <a:latin typeface="华文仿宋" panose="02010600040101010101" charset="-122"/>
                <a:ea typeface="华文仿宋" panose="02010600040101010101" charset="-122"/>
              </a:rPr>
              <a:t>1930</a:t>
            </a:r>
            <a:r>
              <a:rPr lang="zh-CN" altLang="en-US" sz="3200" dirty="0">
                <a:latin typeface="华文仿宋" panose="02010600040101010101" charset="-122"/>
                <a:ea typeface="华文仿宋" panose="02010600040101010101" charset="-122"/>
              </a:rPr>
              <a:t>年</a:t>
            </a:r>
            <a:r>
              <a:rPr lang="en-US" altLang="zh-CN" sz="3200" dirty="0">
                <a:latin typeface="华文仿宋" panose="02010600040101010101" charset="-122"/>
                <a:ea typeface="华文仿宋" panose="02010600040101010101" charset="-122"/>
              </a:rPr>
              <a:t>12</a:t>
            </a:r>
            <a:r>
              <a:rPr lang="zh-CN" altLang="en-US" sz="3200" dirty="0">
                <a:latin typeface="华文仿宋" panose="02010600040101010101" charset="-122"/>
                <a:ea typeface="华文仿宋" panose="02010600040101010101" charset="-122"/>
              </a:rPr>
              <a:t>月出生，浙江宁波人，屠呦呦</a:t>
            </a:r>
            <a:r>
              <a:rPr lang="en-US" altLang="zh-CN" sz="3200" dirty="0">
                <a:latin typeface="华文仿宋" panose="02010600040101010101" charset="-122"/>
                <a:ea typeface="华文仿宋" panose="02010600040101010101" charset="-122"/>
              </a:rPr>
              <a:t>60</a:t>
            </a:r>
            <a:r>
              <a:rPr lang="zh-CN" altLang="en-US" sz="3200" dirty="0">
                <a:latin typeface="华文仿宋" panose="02010600040101010101" charset="-122"/>
                <a:ea typeface="华文仿宋" panose="02010600040101010101" charset="-122"/>
              </a:rPr>
              <a:t>多年致力于中医药研究实践，带领团队攻坚克难，研究发现了青蒿素，解决了抗疟治疗失效难题，为中医药科技创新和人类健康事业作出巨大贡献。</a:t>
            </a:r>
            <a:endParaRPr lang="en-US" altLang="zh-CN" sz="3200" dirty="0">
              <a:latin typeface="华文仿宋" panose="02010600040101010101" charset="-122"/>
              <a:ea typeface="华文仿宋" panose="02010600040101010101" charset="-122"/>
            </a:endParaRPr>
          </a:p>
          <a:p>
            <a:pPr indent="609600" fontAlgn="auto"/>
            <a:r>
              <a:rPr lang="zh-CN" altLang="en-US" sz="3200" dirty="0">
                <a:latin typeface="华文仿宋" panose="02010600040101010101" charset="-122"/>
                <a:ea typeface="华文仿宋" panose="02010600040101010101" charset="-122"/>
              </a:rPr>
              <a:t>荣获国家最高科学技术奖</a:t>
            </a:r>
            <a:endParaRPr lang="en-US" altLang="zh-CN" sz="3200" dirty="0">
              <a:latin typeface="华文仿宋" panose="02010600040101010101" charset="-122"/>
              <a:ea typeface="华文仿宋" panose="02010600040101010101" charset="-122"/>
            </a:endParaRPr>
          </a:p>
          <a:p>
            <a:pPr indent="609600" fontAlgn="auto"/>
            <a:r>
              <a:rPr lang="zh-CN" altLang="en-US" sz="3200" dirty="0">
                <a:latin typeface="华文仿宋" panose="02010600040101010101" charset="-122"/>
                <a:ea typeface="华文仿宋" panose="02010600040101010101" charset="-122"/>
              </a:rPr>
              <a:t>诺贝尔生理学或医学奖</a:t>
            </a:r>
            <a:endParaRPr lang="en-US" altLang="zh-CN" sz="3200" dirty="0">
              <a:latin typeface="华文仿宋" panose="02010600040101010101" charset="-122"/>
              <a:ea typeface="华文仿宋" panose="02010600040101010101" charset="-122"/>
            </a:endParaRPr>
          </a:p>
          <a:p>
            <a:pPr indent="609600" fontAlgn="auto"/>
            <a:r>
              <a:rPr lang="en-US" altLang="zh-CN" sz="3200" dirty="0">
                <a:latin typeface="华文仿宋" panose="02010600040101010101" charset="-122"/>
                <a:ea typeface="华文仿宋" panose="02010600040101010101" charset="-122"/>
              </a:rPr>
              <a:t>2019</a:t>
            </a:r>
            <a:r>
              <a:rPr lang="zh-CN" altLang="en-US" sz="3200" dirty="0">
                <a:latin typeface="华文仿宋" panose="02010600040101010101" charset="-122"/>
                <a:ea typeface="华文仿宋" panose="02010600040101010101" charset="-122"/>
              </a:rPr>
              <a:t>年，入围</a:t>
            </a:r>
            <a:r>
              <a:rPr lang="en-US" altLang="zh-CN" sz="3200" dirty="0">
                <a:latin typeface="华文仿宋" panose="02010600040101010101" charset="-122"/>
                <a:ea typeface="华文仿宋" panose="02010600040101010101" charset="-122"/>
              </a:rPr>
              <a:t>BBC“20</a:t>
            </a:r>
            <a:r>
              <a:rPr lang="zh-CN" altLang="en-US" sz="3200" dirty="0">
                <a:latin typeface="华文仿宋" panose="02010600040101010101" charset="-122"/>
                <a:ea typeface="华文仿宋" panose="02010600040101010101" charset="-122"/>
              </a:rPr>
              <a:t>世纪最伟大科学家</a:t>
            </a:r>
            <a:r>
              <a:rPr lang="en-US" altLang="zh-CN" sz="3200" dirty="0">
                <a:latin typeface="华文仿宋" panose="02010600040101010101" charset="-122"/>
                <a:ea typeface="华文仿宋" panose="02010600040101010101" charset="-122"/>
              </a:rPr>
              <a:t>”</a:t>
            </a:r>
            <a:r>
              <a:rPr lang="zh-CN" altLang="en-US" sz="3200" dirty="0">
                <a:latin typeface="华文仿宋" panose="02010600040101010101" charset="-122"/>
                <a:ea typeface="华文仿宋" panose="02010600040101010101" charset="-122"/>
              </a:rPr>
              <a:t>。</a:t>
            </a:r>
            <a:endParaRPr lang="zh-CN" altLang="en-US" sz="3200" dirty="0"/>
          </a:p>
          <a:p>
            <a:endParaRPr lang="zh-CN" altLang="en-US" sz="2800" dirty="0"/>
          </a:p>
          <a:p>
            <a:endParaRPr lang="zh-CN" altLang="en-US" dirty="0"/>
          </a:p>
          <a:p>
            <a:endParaRPr lang="zh-CN"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本框 4"/>
          <p:cNvSpPr txBox="1"/>
          <p:nvPr>
            <p:custDataLst>
              <p:tags r:id="rId1"/>
            </p:custDataLst>
          </p:nvPr>
        </p:nvSpPr>
        <p:spPr>
          <a:xfrm>
            <a:off x="5865261" y="1392961"/>
            <a:ext cx="4091539" cy="584775"/>
          </a:xfrm>
          <a:prstGeom prst="rect">
            <a:avLst/>
          </a:prstGeom>
          <a:noFill/>
        </p:spPr>
        <p:txBody>
          <a:bodyPr wrap="square" rtlCol="0">
            <a:spAutoFit/>
          </a:bodyPr>
          <a:lstStyle/>
          <a:p>
            <a:pPr algn="ctr"/>
            <a:r>
              <a:rPr lang="zh-CN" altLang="en-US" sz="3200" dirty="0">
                <a:latin typeface="黑体" panose="02010609060101010101" pitchFamily="49" charset="-122"/>
                <a:ea typeface="黑体" panose="02010609060101010101" pitchFamily="49" charset="-122"/>
                <a:cs typeface="华文行楷" panose="02010800040101010101" charset="-122"/>
              </a:rPr>
              <a:t>《诗经</a:t>
            </a:r>
            <a:r>
              <a:rPr lang="en-US" altLang="zh-CN" sz="3200" dirty="0">
                <a:latin typeface="黑体" panose="02010609060101010101" pitchFamily="49" charset="-122"/>
                <a:ea typeface="黑体" panose="02010609060101010101" pitchFamily="49" charset="-122"/>
                <a:cs typeface="华文行楷" panose="02010800040101010101" charset="-122"/>
              </a:rPr>
              <a:t>·</a:t>
            </a:r>
            <a:r>
              <a:rPr lang="zh-CN" altLang="en-US" sz="3200" dirty="0">
                <a:latin typeface="黑体" panose="02010609060101010101" pitchFamily="49" charset="-122"/>
                <a:ea typeface="黑体" panose="02010609060101010101" pitchFamily="49" charset="-122"/>
                <a:cs typeface="华文行楷" panose="02010800040101010101" charset="-122"/>
              </a:rPr>
              <a:t>小雅</a:t>
            </a:r>
            <a:r>
              <a:rPr lang="en-US" altLang="zh-CN" sz="3200" dirty="0">
                <a:latin typeface="黑体" panose="02010609060101010101" pitchFamily="49" charset="-122"/>
                <a:ea typeface="黑体" panose="02010609060101010101" pitchFamily="49" charset="-122"/>
                <a:cs typeface="华文行楷" panose="02010800040101010101" charset="-122"/>
              </a:rPr>
              <a:t>·</a:t>
            </a:r>
            <a:r>
              <a:rPr lang="zh-CN" altLang="en-US" sz="3200" dirty="0">
                <a:latin typeface="黑体" panose="02010609060101010101" pitchFamily="49" charset="-122"/>
                <a:ea typeface="黑体" panose="02010609060101010101" pitchFamily="49" charset="-122"/>
                <a:cs typeface="华文行楷" panose="02010800040101010101" charset="-122"/>
              </a:rPr>
              <a:t>鹿鸣》</a:t>
            </a:r>
          </a:p>
        </p:txBody>
      </p:sp>
      <p:sp>
        <p:nvSpPr>
          <p:cNvPr id="8" name="文本框 7"/>
          <p:cNvSpPr txBox="1"/>
          <p:nvPr>
            <p:custDataLst>
              <p:tags r:id="rId2"/>
            </p:custDataLst>
          </p:nvPr>
        </p:nvSpPr>
        <p:spPr>
          <a:xfrm>
            <a:off x="6342743" y="2475544"/>
            <a:ext cx="3933372" cy="4062651"/>
          </a:xfrm>
          <a:prstGeom prst="rect">
            <a:avLst/>
          </a:prstGeom>
          <a:noFill/>
        </p:spPr>
        <p:txBody>
          <a:bodyPr wrap="square" rtlCol="0">
            <a:spAutoFit/>
          </a:bodyPr>
          <a:lstStyle/>
          <a:p>
            <a:pPr>
              <a:lnSpc>
                <a:spcPct val="150000"/>
              </a:lnSpc>
            </a:pPr>
            <a:r>
              <a:rPr lang="zh-CN" altLang="en-US" sz="2800" b="1" dirty="0">
                <a:latin typeface="华文仿宋" panose="02010600040101010101" charset="-122"/>
                <a:ea typeface="华文仿宋" panose="02010600040101010101" charset="-122"/>
                <a:cs typeface="华文仿宋" panose="02010600040101010101" charset="-122"/>
              </a:rPr>
              <a:t>呦呦鹿鸣，食野之苹。</a:t>
            </a:r>
            <a:endParaRPr lang="en-US" altLang="zh-CN" sz="2800" b="1" dirty="0">
              <a:latin typeface="华文仿宋" panose="02010600040101010101" charset="-122"/>
              <a:ea typeface="华文仿宋" panose="02010600040101010101" charset="-122"/>
              <a:cs typeface="华文仿宋" panose="02010600040101010101" charset="-122"/>
            </a:endParaRPr>
          </a:p>
          <a:p>
            <a:pPr>
              <a:lnSpc>
                <a:spcPct val="150000"/>
              </a:lnSpc>
            </a:pPr>
            <a:r>
              <a:rPr lang="zh-CN" altLang="en-US" sz="2800" b="1" dirty="0">
                <a:latin typeface="华文仿宋" panose="02010600040101010101" charset="-122"/>
                <a:ea typeface="华文仿宋" panose="02010600040101010101" charset="-122"/>
                <a:cs typeface="华文仿宋" panose="02010600040101010101" charset="-122"/>
              </a:rPr>
              <a:t>我有嘉宾，鼓瑟吹笙。</a:t>
            </a:r>
            <a:endParaRPr lang="en-US" altLang="zh-CN" sz="2800" b="1" dirty="0">
              <a:latin typeface="华文仿宋" panose="02010600040101010101" charset="-122"/>
              <a:ea typeface="华文仿宋" panose="02010600040101010101" charset="-122"/>
              <a:cs typeface="华文仿宋" panose="02010600040101010101" charset="-122"/>
            </a:endParaRPr>
          </a:p>
          <a:p>
            <a:pPr>
              <a:lnSpc>
                <a:spcPct val="150000"/>
              </a:lnSpc>
            </a:pPr>
            <a:r>
              <a:rPr lang="zh-CN" altLang="en-US" sz="2800" b="1" dirty="0">
                <a:latin typeface="华文仿宋" panose="02010600040101010101" charset="-122"/>
                <a:ea typeface="华文仿宋" panose="02010600040101010101" charset="-122"/>
                <a:cs typeface="华文仿宋" panose="02010600040101010101" charset="-122"/>
              </a:rPr>
              <a:t>吹笙鼓簧，承筐是将。</a:t>
            </a:r>
            <a:endParaRPr lang="en-US" altLang="zh-CN" sz="2800" b="1" dirty="0">
              <a:latin typeface="华文仿宋" panose="02010600040101010101" charset="-122"/>
              <a:ea typeface="华文仿宋" panose="02010600040101010101" charset="-122"/>
              <a:cs typeface="华文仿宋" panose="02010600040101010101" charset="-122"/>
            </a:endParaRPr>
          </a:p>
          <a:p>
            <a:pPr>
              <a:lnSpc>
                <a:spcPct val="150000"/>
              </a:lnSpc>
            </a:pPr>
            <a:r>
              <a:rPr lang="zh-CN" altLang="en-US" sz="2800" b="1" dirty="0">
                <a:latin typeface="华文仿宋" panose="02010600040101010101" charset="-122"/>
                <a:ea typeface="华文仿宋" panose="02010600040101010101" charset="-122"/>
                <a:cs typeface="华文仿宋" panose="02010600040101010101" charset="-122"/>
              </a:rPr>
              <a:t>人之好我，示我周行。</a:t>
            </a:r>
          </a:p>
          <a:p>
            <a:pPr>
              <a:lnSpc>
                <a:spcPct val="150000"/>
              </a:lnSpc>
            </a:pPr>
            <a:endParaRPr lang="zh-CN" altLang="en-US" sz="2400" b="1" dirty="0">
              <a:latin typeface="华文仿宋" panose="02010600040101010101" charset="-122"/>
              <a:ea typeface="华文仿宋" panose="02010600040101010101" charset="-122"/>
              <a:cs typeface="华文仿宋" panose="02010600040101010101" charset="-122"/>
            </a:endParaRPr>
          </a:p>
          <a:p>
            <a:endParaRPr lang="zh-CN" altLang="en-US" dirty="0"/>
          </a:p>
          <a:p>
            <a:endParaRPr lang="zh-CN" altLang="en-US" dirty="0"/>
          </a:p>
          <a:p>
            <a:endParaRPr lang="zh-CN" altLang="en-US" dirty="0"/>
          </a:p>
        </p:txBody>
      </p:sp>
      <p:pic>
        <p:nvPicPr>
          <p:cNvPr id="101" name="图片 100"/>
          <p:cNvPicPr/>
          <p:nvPr>
            <p:custDataLst>
              <p:tags r:id="rId3"/>
            </p:custDataLst>
          </p:nvPr>
        </p:nvPicPr>
        <p:blipFill>
          <a:blip r:embed="rId5"/>
          <a:stretch>
            <a:fillRect/>
          </a:stretch>
        </p:blipFill>
        <p:spPr>
          <a:xfrm>
            <a:off x="0" y="-635"/>
            <a:ext cx="5327015" cy="6858635"/>
          </a:xfrm>
          <a:prstGeom prst="rect">
            <a:avLst/>
          </a:prstGeom>
          <a:noFill/>
          <a:ln w="9525">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custDataLst>
              <p:tags r:id="rId1"/>
            </p:custDataLst>
          </p:nvPr>
        </p:nvSpPr>
        <p:spPr>
          <a:xfrm>
            <a:off x="2507226" y="2337027"/>
            <a:ext cx="1061884" cy="1107996"/>
          </a:xfrm>
          <a:prstGeom prst="rect">
            <a:avLst/>
          </a:prstGeom>
          <a:noFill/>
        </p:spPr>
        <p:txBody>
          <a:bodyPr wrap="square" rtlCol="0">
            <a:spAutoFit/>
          </a:bodyPr>
          <a:lstStyle/>
          <a:p>
            <a:r>
              <a:rPr lang="en-US" altLang="zh-CN" sz="6600">
                <a:solidFill>
                  <a:schemeClr val="bg1"/>
                </a:solidFill>
                <a:latin typeface="微软雅黑" panose="020B0503020204020204" pitchFamily="34" charset="-122"/>
                <a:ea typeface="微软雅黑" panose="020B0503020204020204" pitchFamily="34" charset="-122"/>
              </a:rPr>
              <a:t>2</a:t>
            </a:r>
            <a:endParaRPr lang="zh-CN" altLang="en-US" sz="6600">
              <a:solidFill>
                <a:schemeClr val="bg1"/>
              </a:solidFill>
              <a:latin typeface="微软雅黑" panose="020B0503020204020204" pitchFamily="34" charset="-122"/>
              <a:ea typeface="微软雅黑" panose="020B0503020204020204" pitchFamily="34" charset="-122"/>
            </a:endParaRPr>
          </a:p>
        </p:txBody>
      </p:sp>
      <p:sp>
        <p:nvSpPr>
          <p:cNvPr id="5" name="文本框 4"/>
          <p:cNvSpPr txBox="1"/>
          <p:nvPr>
            <p:custDataLst>
              <p:tags r:id="rId2"/>
            </p:custDataLst>
          </p:nvPr>
        </p:nvSpPr>
        <p:spPr>
          <a:xfrm>
            <a:off x="708526" y="663581"/>
            <a:ext cx="4660900" cy="645160"/>
          </a:xfrm>
          <a:prstGeom prst="rect">
            <a:avLst/>
          </a:prstGeom>
          <a:noFill/>
        </p:spPr>
        <p:txBody>
          <a:bodyPr wrap="square" rtlCol="0">
            <a:spAutoFit/>
          </a:bodyPr>
          <a:lstStyle/>
          <a:p>
            <a:pPr algn="ctr"/>
            <a:r>
              <a:rPr lang="zh-CN" altLang="en-US" sz="3600" b="1" dirty="0">
                <a:latin typeface="黑体" panose="02010609060101010101" pitchFamily="49" charset="-122"/>
                <a:ea typeface="黑体" panose="02010609060101010101" pitchFamily="49" charset="-122"/>
                <a:cs typeface="华文行楷" panose="02010800040101010101" charset="-122"/>
              </a:rPr>
              <a:t>感动中国人物颁奖词：</a:t>
            </a:r>
            <a:endParaRPr lang="zh-CN" altLang="en-US" b="1" dirty="0">
              <a:latin typeface="黑体" panose="02010609060101010101" pitchFamily="49" charset="-122"/>
              <a:ea typeface="黑体" panose="02010609060101010101" pitchFamily="49" charset="-122"/>
            </a:endParaRPr>
          </a:p>
        </p:txBody>
      </p:sp>
      <p:sp>
        <p:nvSpPr>
          <p:cNvPr id="7" name="文本框 6"/>
          <p:cNvSpPr txBox="1"/>
          <p:nvPr>
            <p:custDataLst>
              <p:tags r:id="rId3"/>
            </p:custDataLst>
          </p:nvPr>
        </p:nvSpPr>
        <p:spPr>
          <a:xfrm>
            <a:off x="708526" y="2121799"/>
            <a:ext cx="10774947" cy="1930337"/>
          </a:xfrm>
          <a:prstGeom prst="rect">
            <a:avLst/>
          </a:prstGeom>
          <a:noFill/>
        </p:spPr>
        <p:txBody>
          <a:bodyPr wrap="square" rtlCol="0">
            <a:spAutoFit/>
          </a:bodyPr>
          <a:lstStyle/>
          <a:p>
            <a:pPr>
              <a:lnSpc>
                <a:spcPct val="150000"/>
              </a:lnSpc>
            </a:pPr>
            <a:r>
              <a:rPr lang="zh-CN" altLang="en-US" sz="2800" b="1" dirty="0">
                <a:latin typeface="仿宋" panose="02010609060101010101" pitchFamily="49" charset="-122"/>
                <a:ea typeface="仿宋" panose="02010609060101010101" pitchFamily="49" charset="-122"/>
              </a:rPr>
              <a:t>青蒿一握，水二升，浸渍了千多年，直到你出现。为了一个使命，执着于千百次实验。萃取出古老文化的精华，深深植入当代世界，帮人类渡过一劫。呦呦鹿鸣，食野之蒿。今有嘉宾，德音孔昭。</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组合 4"/>
          <p:cNvGrpSpPr/>
          <p:nvPr>
            <p:custDataLst>
              <p:tags r:id="rId1"/>
            </p:custDataLst>
          </p:nvPr>
        </p:nvGrpSpPr>
        <p:grpSpPr>
          <a:xfrm rot="17897010">
            <a:off x="5321924" y="2551641"/>
            <a:ext cx="1871642" cy="1620748"/>
            <a:chOff x="5068528" y="2368388"/>
            <a:chExt cx="1091382" cy="945082"/>
          </a:xfrm>
        </p:grpSpPr>
        <p:sp>
          <p:nvSpPr>
            <p:cNvPr id="2" name="六边形 1"/>
            <p:cNvSpPr/>
            <p:nvPr>
              <p:custDataLst>
                <p:tags r:id="rId11"/>
              </p:custDataLst>
            </p:nvPr>
          </p:nvSpPr>
          <p:spPr>
            <a:xfrm>
              <a:off x="5299587" y="2779477"/>
              <a:ext cx="619432" cy="533993"/>
            </a:xfrm>
            <a:prstGeom prst="hexagon">
              <a:avLst/>
            </a:prstGeom>
            <a:noFill/>
            <a:ln w="571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六边形 2"/>
            <p:cNvSpPr/>
            <p:nvPr>
              <p:custDataLst>
                <p:tags r:id="rId12"/>
              </p:custDataLst>
            </p:nvPr>
          </p:nvSpPr>
          <p:spPr>
            <a:xfrm>
              <a:off x="5540478" y="2375762"/>
              <a:ext cx="619432" cy="533993"/>
            </a:xfrm>
            <a:prstGeom prst="hexagon">
              <a:avLst/>
            </a:prstGeom>
            <a:noFill/>
            <a:ln w="571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六边形 3"/>
            <p:cNvSpPr/>
            <p:nvPr>
              <p:custDataLst>
                <p:tags r:id="rId13"/>
              </p:custDataLst>
            </p:nvPr>
          </p:nvSpPr>
          <p:spPr>
            <a:xfrm>
              <a:off x="5068528" y="2368388"/>
              <a:ext cx="619432" cy="533993"/>
            </a:xfrm>
            <a:prstGeom prst="hexagon">
              <a:avLst/>
            </a:prstGeom>
            <a:noFill/>
            <a:ln w="57150">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9" name="矩形 8"/>
          <p:cNvSpPr/>
          <p:nvPr>
            <p:custDataLst>
              <p:tags r:id="rId2"/>
            </p:custDataLst>
          </p:nvPr>
        </p:nvSpPr>
        <p:spPr>
          <a:xfrm>
            <a:off x="1252855" y="1519426"/>
            <a:ext cx="4269105" cy="1815882"/>
          </a:xfrm>
          <a:prstGeom prst="rect">
            <a:avLst/>
          </a:prstGeom>
        </p:spPr>
        <p:txBody>
          <a:bodyPr wrap="square">
            <a:spAutoFit/>
          </a:bodyPr>
          <a:lstStyle/>
          <a:p>
            <a:r>
              <a:rPr lang="zh-CN" altLang="en-US" sz="2800" dirty="0">
                <a:latin typeface="仿宋" panose="02010609060101010101" pitchFamily="49" charset="-122"/>
                <a:ea typeface="仿宋" panose="02010609060101010101" pitchFamily="49" charset="-122"/>
              </a:rPr>
              <a:t>引言：讲述获奖事由，阐述现代科学和技术以及中国传统医学在发现和提取青蒿素过程中的作用。</a:t>
            </a:r>
          </a:p>
        </p:txBody>
      </p:sp>
      <p:sp>
        <p:nvSpPr>
          <p:cNvPr id="10" name="矩形 9"/>
          <p:cNvSpPr/>
          <p:nvPr>
            <p:custDataLst>
              <p:tags r:id="rId3"/>
            </p:custDataLst>
          </p:nvPr>
        </p:nvSpPr>
        <p:spPr>
          <a:xfrm>
            <a:off x="1252855" y="4307840"/>
            <a:ext cx="4198620" cy="1815882"/>
          </a:xfrm>
          <a:prstGeom prst="rect">
            <a:avLst/>
          </a:prstGeom>
        </p:spPr>
        <p:txBody>
          <a:bodyPr wrap="square">
            <a:spAutoFit/>
          </a:bodyPr>
          <a:lstStyle/>
          <a:p>
            <a:pPr algn="l">
              <a:buClrTx/>
              <a:buSzTx/>
              <a:buFontTx/>
            </a:pPr>
            <a:r>
              <a:rPr lang="zh-CN" altLang="en-US" sz="2800" dirty="0">
                <a:latin typeface="仿宋" panose="02010609060101010101" pitchFamily="49" charset="-122"/>
                <a:ea typeface="仿宋" panose="02010609060101010101" pitchFamily="49" charset="-122"/>
              </a:rPr>
              <a:t>成果：包括</a:t>
            </a:r>
            <a:r>
              <a:rPr lang="en-US" altLang="zh-CN" sz="2800" dirty="0">
                <a:latin typeface="仿宋" panose="02010609060101010101" pitchFamily="49" charset="-122"/>
                <a:ea typeface="仿宋" panose="02010609060101010101" pitchFamily="49" charset="-122"/>
              </a:rPr>
              <a:t>“</a:t>
            </a:r>
            <a:r>
              <a:rPr lang="zh-CN" altLang="en-US" sz="2800" dirty="0">
                <a:latin typeface="仿宋" panose="02010609060101010101" pitchFamily="49" charset="-122"/>
                <a:ea typeface="仿宋" panose="02010609060101010101" pitchFamily="49" charset="-122"/>
              </a:rPr>
              <a:t>影响世界”</a:t>
            </a:r>
            <a:r>
              <a:rPr lang="en-US" altLang="zh-CN" sz="2800" dirty="0">
                <a:latin typeface="仿宋" panose="02010609060101010101" pitchFamily="49" charset="-122"/>
                <a:ea typeface="仿宋" panose="02010609060101010101" pitchFamily="49" charset="-122"/>
              </a:rPr>
              <a:t>“</a:t>
            </a:r>
            <a:r>
              <a:rPr lang="zh-CN" altLang="en-US" sz="2800" dirty="0">
                <a:latin typeface="仿宋" panose="02010609060101010101" pitchFamily="49" charset="-122"/>
                <a:ea typeface="仿宋" panose="02010609060101010101" pitchFamily="49" charset="-122"/>
              </a:rPr>
              <a:t>发展与超越</a:t>
            </a:r>
            <a:r>
              <a:rPr lang="en-US" altLang="zh-CN" sz="2800" dirty="0">
                <a:latin typeface="仿宋" panose="02010609060101010101" pitchFamily="49" charset="-122"/>
                <a:ea typeface="仿宋" panose="02010609060101010101" pitchFamily="49" charset="-122"/>
              </a:rPr>
              <a:t>”</a:t>
            </a:r>
            <a:r>
              <a:rPr lang="zh-CN" altLang="en-US" sz="2800" dirty="0">
                <a:latin typeface="仿宋" panose="02010609060101010101" pitchFamily="49" charset="-122"/>
                <a:ea typeface="仿宋" panose="02010609060101010101" pitchFamily="49" charset="-122"/>
              </a:rPr>
              <a:t>，阐述屠呦呦团队在青蒿素研究上的成果。</a:t>
            </a:r>
          </a:p>
        </p:txBody>
      </p:sp>
      <p:sp>
        <p:nvSpPr>
          <p:cNvPr id="11" name="矩形 10"/>
          <p:cNvSpPr/>
          <p:nvPr>
            <p:custDataLst>
              <p:tags r:id="rId4"/>
            </p:custDataLst>
          </p:nvPr>
        </p:nvSpPr>
        <p:spPr>
          <a:xfrm>
            <a:off x="7606364" y="1383055"/>
            <a:ext cx="4001729" cy="2246769"/>
          </a:xfrm>
          <a:prstGeom prst="rect">
            <a:avLst/>
          </a:prstGeom>
        </p:spPr>
        <p:txBody>
          <a:bodyPr wrap="square">
            <a:spAutoFit/>
          </a:bodyPr>
          <a:lstStyle/>
          <a:p>
            <a:pPr algn="l">
              <a:buClrTx/>
              <a:buSzTx/>
              <a:buFontTx/>
            </a:pPr>
            <a:r>
              <a:rPr lang="zh-CN" altLang="en-US" sz="2800" dirty="0">
                <a:latin typeface="仿宋" panose="02010609060101010101" pitchFamily="49" charset="-122"/>
                <a:ea typeface="仿宋" panose="02010609060101010101" pitchFamily="49" charset="-122"/>
              </a:rPr>
              <a:t>研究历程：由“发现青蒿素的抗疟疗效”“从分子到药物</a:t>
            </a:r>
            <a:r>
              <a:rPr lang="en-US" altLang="zh-CN" sz="2800" dirty="0">
                <a:latin typeface="仿宋" panose="02010609060101010101" pitchFamily="49" charset="-122"/>
                <a:ea typeface="仿宋" panose="02010609060101010101" pitchFamily="49" charset="-122"/>
              </a:rPr>
              <a:t>”</a:t>
            </a:r>
            <a:r>
              <a:rPr lang="zh-CN" altLang="en-US" sz="2800" dirty="0">
                <a:latin typeface="仿宋" panose="02010609060101010101" pitchFamily="49" charset="-122"/>
                <a:ea typeface="仿宋" panose="02010609060101010101" pitchFamily="49" charset="-122"/>
              </a:rPr>
              <a:t>组成，叙述屠呦呦团队的科学探索和研究历程。</a:t>
            </a:r>
          </a:p>
        </p:txBody>
      </p:sp>
      <p:sp>
        <p:nvSpPr>
          <p:cNvPr id="12" name="矩形 11"/>
          <p:cNvSpPr/>
          <p:nvPr>
            <p:custDataLst>
              <p:tags r:id="rId5"/>
            </p:custDataLst>
          </p:nvPr>
        </p:nvSpPr>
        <p:spPr>
          <a:xfrm>
            <a:off x="7606364" y="4236048"/>
            <a:ext cx="4001729" cy="2246769"/>
          </a:xfrm>
          <a:prstGeom prst="rect">
            <a:avLst/>
          </a:prstGeom>
        </p:spPr>
        <p:txBody>
          <a:bodyPr wrap="square">
            <a:spAutoFit/>
          </a:bodyPr>
          <a:lstStyle/>
          <a:p>
            <a:pPr algn="l">
              <a:buClrTx/>
              <a:buSzTx/>
              <a:buFontTx/>
            </a:pPr>
            <a:r>
              <a:rPr lang="zh-CN" altLang="en-US" sz="2800" dirty="0">
                <a:latin typeface="仿宋" panose="02010609060101010101" pitchFamily="49" charset="-122"/>
                <a:ea typeface="仿宋" panose="02010609060101010101" pitchFamily="49" charset="-122"/>
              </a:rPr>
              <a:t>总结：概述近年来中医药学的贡献，表达</a:t>
            </a:r>
            <a:r>
              <a:rPr lang="en-US" altLang="zh-CN" sz="2800" dirty="0">
                <a:latin typeface="仿宋" panose="02010609060101010101" pitchFamily="49" charset="-122"/>
                <a:ea typeface="仿宋" panose="02010609060101010101" pitchFamily="49" charset="-122"/>
              </a:rPr>
              <a:t>“</a:t>
            </a:r>
            <a:r>
              <a:rPr lang="zh-CN" altLang="en-US" sz="2800" dirty="0">
                <a:latin typeface="仿宋" panose="02010609060101010101" pitchFamily="49" charset="-122"/>
                <a:ea typeface="仿宋" panose="02010609060101010101" pitchFamily="49" charset="-122"/>
              </a:rPr>
              <a:t>青蒿素是中医药学给予人类的一份珍贵礼物</a:t>
            </a:r>
            <a:r>
              <a:rPr lang="en-US" altLang="zh-CN" sz="2800" dirty="0">
                <a:latin typeface="仿宋" panose="02010609060101010101" pitchFamily="49" charset="-122"/>
                <a:ea typeface="仿宋" panose="02010609060101010101" pitchFamily="49" charset="-122"/>
              </a:rPr>
              <a:t>”</a:t>
            </a:r>
            <a:r>
              <a:rPr lang="zh-CN" altLang="en-US" sz="2800" dirty="0">
                <a:latin typeface="仿宋" panose="02010609060101010101" pitchFamily="49" charset="-122"/>
                <a:ea typeface="仿宋" panose="02010609060101010101" pitchFamily="49" charset="-122"/>
              </a:rPr>
              <a:t>的观点，强化文章主题。</a:t>
            </a:r>
          </a:p>
        </p:txBody>
      </p:sp>
      <p:pic>
        <p:nvPicPr>
          <p:cNvPr id="14" name="图片 13"/>
          <p:cNvPicPr>
            <a:picLocks noChangeAspect="1"/>
          </p:cNvPicPr>
          <p:nvPr>
            <p:custDataLst>
              <p:tags r:id="rId6"/>
            </p:custDataLst>
          </p:nvPr>
        </p:nvPicPr>
        <p:blipFill>
          <a:blip r:embed="rId15" cstate="print">
            <a:extLst>
              <a:ext uri="{BEBA8EAE-BF5A-486C-A8C5-ECC9F3942E4B}">
                <a14:imgProps xmlns:a14="http://schemas.microsoft.com/office/drawing/2010/main">
                  <a14:imgLayer r:embed="rId16">
                    <a14:imgEffect>
                      <a14:saturation sat="0"/>
                    </a14:imgEffect>
                  </a14:imgLayer>
                </a14:imgProps>
              </a:ext>
              <a:ext uri="{28A0092B-C50C-407E-A947-70E740481C1C}">
                <a14:useLocalDpi xmlns:a14="http://schemas.microsoft.com/office/drawing/2010/main" val="0"/>
              </a:ext>
            </a:extLst>
          </a:blip>
          <a:stretch>
            <a:fillRect/>
          </a:stretch>
        </p:blipFill>
        <p:spPr>
          <a:xfrm>
            <a:off x="669672" y="1933936"/>
            <a:ext cx="493431" cy="493431"/>
          </a:xfrm>
          <a:prstGeom prst="rect">
            <a:avLst/>
          </a:prstGeom>
        </p:spPr>
      </p:pic>
      <p:pic>
        <p:nvPicPr>
          <p:cNvPr id="16" name="图片 15"/>
          <p:cNvPicPr>
            <a:picLocks noChangeAspect="1"/>
          </p:cNvPicPr>
          <p:nvPr>
            <p:custDataLst>
              <p:tags r:id="rId7"/>
            </p:custDataLst>
          </p:nvPr>
        </p:nvPicPr>
        <p:blipFill>
          <a:blip r:embed="rId17" cstate="print">
            <a:extLst>
              <a:ext uri="{BEBA8EAE-BF5A-486C-A8C5-ECC9F3942E4B}">
                <a14:imgProps xmlns:a14="http://schemas.microsoft.com/office/drawing/2010/main">
                  <a14:imgLayer r:embed="rId18">
                    <a14:imgEffect>
                      <a14:saturation sat="0"/>
                    </a14:imgEffect>
                  </a14:imgLayer>
                </a14:imgProps>
              </a:ext>
              <a:ext uri="{28A0092B-C50C-407E-A947-70E740481C1C}">
                <a14:useLocalDpi xmlns:a14="http://schemas.microsoft.com/office/drawing/2010/main" val="0"/>
              </a:ext>
            </a:extLst>
          </a:blip>
          <a:stretch>
            <a:fillRect/>
          </a:stretch>
        </p:blipFill>
        <p:spPr>
          <a:xfrm>
            <a:off x="669672" y="4430633"/>
            <a:ext cx="493432" cy="493432"/>
          </a:xfrm>
          <a:prstGeom prst="rect">
            <a:avLst/>
          </a:prstGeom>
        </p:spPr>
      </p:pic>
      <p:pic>
        <p:nvPicPr>
          <p:cNvPr id="18" name="图片 17"/>
          <p:cNvPicPr>
            <a:picLocks noChangeAspect="1"/>
          </p:cNvPicPr>
          <p:nvPr>
            <p:custDataLst>
              <p:tags r:id="rId8"/>
            </p:custDataLst>
          </p:nvPr>
        </p:nvPicPr>
        <p:blipFill>
          <a:blip r:embed="rId19" cstate="print">
            <a:extLst>
              <a:ext uri="{BEBA8EAE-BF5A-486C-A8C5-ECC9F3942E4B}">
                <a14:imgProps xmlns:a14="http://schemas.microsoft.com/office/drawing/2010/main">
                  <a14:imgLayer r:embed="rId20">
                    <a14:imgEffect>
                      <a14:saturation sat="0"/>
                    </a14:imgEffect>
                  </a14:imgLayer>
                </a14:imgProps>
              </a:ext>
              <a:ext uri="{28A0092B-C50C-407E-A947-70E740481C1C}">
                <a14:useLocalDpi xmlns:a14="http://schemas.microsoft.com/office/drawing/2010/main" val="0"/>
              </a:ext>
            </a:extLst>
          </a:blip>
          <a:stretch>
            <a:fillRect/>
          </a:stretch>
        </p:blipFill>
        <p:spPr>
          <a:xfrm>
            <a:off x="7096379" y="1925423"/>
            <a:ext cx="493432" cy="493432"/>
          </a:xfrm>
          <a:prstGeom prst="rect">
            <a:avLst/>
          </a:prstGeom>
        </p:spPr>
      </p:pic>
      <p:pic>
        <p:nvPicPr>
          <p:cNvPr id="20" name="图片 19"/>
          <p:cNvPicPr>
            <a:picLocks noChangeAspect="1"/>
          </p:cNvPicPr>
          <p:nvPr>
            <p:custDataLst>
              <p:tags r:id="rId9"/>
            </p:custDataLst>
          </p:nvPr>
        </p:nvPicPr>
        <p:blipFill>
          <a:blip r:embed="rId15" cstate="print">
            <a:extLst>
              <a:ext uri="{BEBA8EAE-BF5A-486C-A8C5-ECC9F3942E4B}">
                <a14:imgProps xmlns:a14="http://schemas.microsoft.com/office/drawing/2010/main">
                  <a14:imgLayer r:embed="rId16">
                    <a14:imgEffect>
                      <a14:saturation sat="0"/>
                    </a14:imgEffect>
                  </a14:imgLayer>
                </a14:imgProps>
              </a:ext>
              <a:ext uri="{28A0092B-C50C-407E-A947-70E740481C1C}">
                <a14:useLocalDpi xmlns:a14="http://schemas.microsoft.com/office/drawing/2010/main" val="0"/>
              </a:ext>
            </a:extLst>
          </a:blip>
          <a:stretch>
            <a:fillRect/>
          </a:stretch>
        </p:blipFill>
        <p:spPr>
          <a:xfrm>
            <a:off x="7096379" y="4414947"/>
            <a:ext cx="493432" cy="493432"/>
          </a:xfrm>
          <a:prstGeom prst="rect">
            <a:avLst/>
          </a:prstGeom>
        </p:spPr>
      </p:pic>
      <p:sp>
        <p:nvSpPr>
          <p:cNvPr id="7" name="文本框 6"/>
          <p:cNvSpPr txBox="1"/>
          <p:nvPr>
            <p:custDataLst>
              <p:tags r:id="rId10"/>
            </p:custDataLst>
          </p:nvPr>
        </p:nvSpPr>
        <p:spPr>
          <a:xfrm>
            <a:off x="721789" y="388000"/>
            <a:ext cx="2292350" cy="645160"/>
          </a:xfrm>
          <a:prstGeom prst="rect">
            <a:avLst/>
          </a:prstGeom>
          <a:noFill/>
        </p:spPr>
        <p:txBody>
          <a:bodyPr wrap="square" rtlCol="0">
            <a:spAutoFit/>
          </a:bodyPr>
          <a:lstStyle/>
          <a:p>
            <a:pPr algn="ctr"/>
            <a:r>
              <a:rPr lang="zh-CN" altLang="en-US" sz="3600" b="1" dirty="0">
                <a:latin typeface="黑体" panose="02010609060101010101" pitchFamily="49" charset="-122"/>
                <a:ea typeface="黑体" panose="02010609060101010101" pitchFamily="49" charset="-122"/>
                <a:cs typeface="华文行楷" panose="02010800040101010101" charset="-122"/>
              </a:rPr>
              <a:t>文本梳理：</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p:cNvSpPr txBox="1"/>
          <p:nvPr>
            <p:custDataLst>
              <p:tags r:id="rId1"/>
            </p:custDataLst>
          </p:nvPr>
        </p:nvSpPr>
        <p:spPr>
          <a:xfrm>
            <a:off x="646435" y="449498"/>
            <a:ext cx="2230120" cy="645160"/>
          </a:xfrm>
          <a:prstGeom prst="rect">
            <a:avLst/>
          </a:prstGeom>
          <a:noFill/>
        </p:spPr>
        <p:txBody>
          <a:bodyPr wrap="square" rtlCol="0">
            <a:spAutoFit/>
          </a:bodyPr>
          <a:lstStyle/>
          <a:p>
            <a:pPr algn="ctr"/>
            <a:r>
              <a:rPr lang="zh-CN" altLang="en-US" sz="3600" b="1" dirty="0">
                <a:latin typeface="黑体" panose="02010609060101010101" pitchFamily="49" charset="-122"/>
                <a:ea typeface="黑体" panose="02010609060101010101" pitchFamily="49" charset="-122"/>
                <a:cs typeface="华文行楷" panose="02010800040101010101" charset="-122"/>
              </a:rPr>
              <a:t>文本探究</a:t>
            </a:r>
            <a:endParaRPr lang="zh-CN" altLang="en-US" b="1" dirty="0">
              <a:latin typeface="黑体" panose="02010609060101010101" pitchFamily="49" charset="-122"/>
              <a:ea typeface="黑体" panose="02010609060101010101" pitchFamily="49" charset="-122"/>
            </a:endParaRPr>
          </a:p>
        </p:txBody>
      </p:sp>
      <p:sp>
        <p:nvSpPr>
          <p:cNvPr id="9" name="文本框 8"/>
          <p:cNvSpPr txBox="1"/>
          <p:nvPr>
            <p:custDataLst>
              <p:tags r:id="rId2"/>
            </p:custDataLst>
          </p:nvPr>
        </p:nvSpPr>
        <p:spPr>
          <a:xfrm>
            <a:off x="1246309" y="1357720"/>
            <a:ext cx="8506691" cy="2431435"/>
          </a:xfrm>
          <a:prstGeom prst="rect">
            <a:avLst/>
          </a:prstGeom>
          <a:noFill/>
        </p:spPr>
        <p:txBody>
          <a:bodyPr wrap="square" rtlCol="0">
            <a:spAutoFit/>
          </a:bodyPr>
          <a:lstStyle/>
          <a:p>
            <a:pPr>
              <a:lnSpc>
                <a:spcPct val="150000"/>
              </a:lnSpc>
            </a:pPr>
            <a:r>
              <a:rPr lang="zh-CN" altLang="en-US" sz="3200" b="1" dirty="0">
                <a:latin typeface="黑体" panose="02010609060101010101" pitchFamily="49" charset="-122"/>
                <a:ea typeface="黑体" panose="02010609060101010101" pitchFamily="49" charset="-122"/>
              </a:rPr>
              <a:t>青蒿素药物的制成经历了哪几个阶段？</a:t>
            </a:r>
          </a:p>
          <a:p>
            <a:endParaRPr lang="zh-CN" altLang="en-US" sz="3200" b="1" dirty="0">
              <a:latin typeface="黑体" panose="02010609060101010101" pitchFamily="49" charset="-122"/>
              <a:ea typeface="黑体" panose="02010609060101010101" pitchFamily="49" charset="-122"/>
            </a:endParaRPr>
          </a:p>
          <a:p>
            <a:endParaRPr lang="zh-CN" altLang="en-US" dirty="0"/>
          </a:p>
          <a:p>
            <a:endParaRPr lang="zh-CN" altLang="en-US" dirty="0"/>
          </a:p>
          <a:p>
            <a:endParaRPr lang="zh-CN" altLang="en-US" dirty="0"/>
          </a:p>
          <a:p>
            <a:endParaRPr lang="zh-CN" altLang="en-US" dirty="0"/>
          </a:p>
        </p:txBody>
      </p:sp>
      <p:sp>
        <p:nvSpPr>
          <p:cNvPr id="3" name="文本框 2"/>
          <p:cNvSpPr txBox="1"/>
          <p:nvPr>
            <p:custDataLst>
              <p:tags r:id="rId3"/>
            </p:custDataLst>
          </p:nvPr>
        </p:nvSpPr>
        <p:spPr>
          <a:xfrm>
            <a:off x="968013" y="2376629"/>
            <a:ext cx="9977678" cy="3539430"/>
          </a:xfrm>
          <a:prstGeom prst="rect">
            <a:avLst/>
          </a:prstGeom>
          <a:noFill/>
        </p:spPr>
        <p:txBody>
          <a:bodyPr wrap="square" rtlCol="0">
            <a:spAutoFit/>
          </a:bodyPr>
          <a:lstStyle/>
          <a:p>
            <a:pPr marL="285750" indent="-285750">
              <a:buFont typeface="Wingdings" panose="05000000000000000000" charset="0"/>
              <a:buChar char="p"/>
            </a:pPr>
            <a:r>
              <a:rPr lang="zh-CN" altLang="en-US" sz="3200" b="1" dirty="0">
                <a:latin typeface="仿宋" panose="02010609060101010101" pitchFamily="49" charset="-122"/>
                <a:ea typeface="仿宋" panose="02010609060101010101" pitchFamily="49" charset="-122"/>
              </a:rPr>
              <a:t>发现提取阶段。</a:t>
            </a:r>
            <a:r>
              <a:rPr lang="zh-CN" altLang="en-US" sz="3200" dirty="0">
                <a:latin typeface="仿宋" panose="02010609060101010101" pitchFamily="49" charset="-122"/>
                <a:ea typeface="仿宋" panose="02010609060101010101" pitchFamily="49" charset="-122"/>
              </a:rPr>
              <a:t>发现青蒿素的提取物有一定的抗疟效果，并通过查阅《肘后备急方》，改变传统的加热提取方式，抗疟效果提幅度提升；</a:t>
            </a:r>
          </a:p>
          <a:p>
            <a:pPr marL="285750" indent="-285750">
              <a:buFont typeface="Wingdings" panose="05000000000000000000" charset="0"/>
              <a:buChar char="p"/>
            </a:pPr>
            <a:r>
              <a:rPr lang="zh-CN" altLang="en-US" sz="3200" b="1" dirty="0">
                <a:latin typeface="仿宋" panose="02010609060101010101" pitchFamily="49" charset="-122"/>
                <a:ea typeface="仿宋" panose="02010609060101010101" pitchFamily="49" charset="-122"/>
              </a:rPr>
              <a:t>临床试验阶段。</a:t>
            </a:r>
            <a:r>
              <a:rPr lang="zh-CN" altLang="en-US" sz="3200" dirty="0">
                <a:latin typeface="仿宋" panose="02010609060101010101" pitchFamily="49" charset="-122"/>
                <a:ea typeface="仿宋" panose="02010609060101010101" pitchFamily="49" charset="-122"/>
              </a:rPr>
              <a:t>开展临床试验，以身试险确认青蒿素提取物对人体的安全性，并奔赴海南开展治疗工作；</a:t>
            </a:r>
          </a:p>
          <a:p>
            <a:pPr marL="285750" indent="-285750">
              <a:buFont typeface="Wingdings" panose="05000000000000000000" charset="0"/>
              <a:buChar char="p"/>
            </a:pPr>
            <a:r>
              <a:rPr lang="zh-CN" altLang="en-US" sz="3200" b="1" dirty="0">
                <a:latin typeface="仿宋" panose="02010609060101010101" pitchFamily="49" charset="-122"/>
                <a:ea typeface="仿宋" panose="02010609060101010101" pitchFamily="49" charset="-122"/>
              </a:rPr>
              <a:t>分离提纯阶段。</a:t>
            </a:r>
            <a:r>
              <a:rPr lang="zh-CN" altLang="en-US" sz="3200" dirty="0">
                <a:latin typeface="仿宋" panose="02010609060101010101" pitchFamily="49" charset="-122"/>
                <a:ea typeface="仿宋" panose="02010609060101010101" pitchFamily="49" charset="-122"/>
              </a:rPr>
              <a:t>分离提纯，得到抗疟的有效成分。</a:t>
            </a:r>
          </a:p>
          <a:p>
            <a:pPr marL="285750" indent="-285750">
              <a:buFont typeface="Wingdings" panose="05000000000000000000" charset="0"/>
              <a:buChar char="p"/>
            </a:pPr>
            <a:r>
              <a:rPr lang="zh-CN" altLang="en-US" sz="3200" b="1" dirty="0">
                <a:latin typeface="仿宋" panose="02010609060101010101" pitchFamily="49" charset="-122"/>
                <a:ea typeface="仿宋" panose="02010609060101010101" pitchFamily="49" charset="-122"/>
              </a:rPr>
              <a:t>制成药物阶段。</a:t>
            </a:r>
            <a:r>
              <a:rPr lang="zh-CN" altLang="en-US" sz="3200" dirty="0">
                <a:latin typeface="仿宋" panose="02010609060101010101" pitchFamily="49" charset="-122"/>
                <a:ea typeface="仿宋" panose="02010609060101010101" pitchFamily="49" charset="-122"/>
              </a:rPr>
              <a:t>将分离出来的天然成分变成药物。</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8"/>
          <p:cNvSpPr txBox="1"/>
          <p:nvPr>
            <p:custDataLst>
              <p:tags r:id="rId1"/>
            </p:custDataLst>
          </p:nvPr>
        </p:nvSpPr>
        <p:spPr>
          <a:xfrm>
            <a:off x="886899" y="480948"/>
            <a:ext cx="10618031" cy="1908215"/>
          </a:xfrm>
          <a:prstGeom prst="rect">
            <a:avLst/>
          </a:prstGeom>
          <a:noFill/>
        </p:spPr>
        <p:txBody>
          <a:bodyPr wrap="square" rtlCol="0">
            <a:spAutoFit/>
          </a:bodyPr>
          <a:lstStyle/>
          <a:p>
            <a:pPr fontAlgn="auto">
              <a:lnSpc>
                <a:spcPct val="100000"/>
              </a:lnSpc>
            </a:pPr>
            <a:r>
              <a:rPr sz="3200" b="1" dirty="0">
                <a:latin typeface="黑体" panose="02010609060101010101" pitchFamily="49" charset="-122"/>
                <a:ea typeface="黑体" panose="02010609060101010101" pitchFamily="49" charset="-122"/>
              </a:rPr>
              <a:t>从</a:t>
            </a:r>
            <a:r>
              <a:rPr lang="zh-CN" altLang="en-US" sz="3200" b="1" dirty="0">
                <a:latin typeface="黑体" panose="02010609060101010101" pitchFamily="49" charset="-122"/>
                <a:ea typeface="黑体" panose="02010609060101010101" pitchFamily="49" charset="-122"/>
              </a:rPr>
              <a:t>课文</a:t>
            </a:r>
            <a:r>
              <a:rPr sz="3200" b="1" dirty="0" err="1">
                <a:latin typeface="黑体" panose="02010609060101010101" pitchFamily="49" charset="-122"/>
                <a:ea typeface="黑体" panose="02010609060101010101" pitchFamily="49" charset="-122"/>
              </a:rPr>
              <a:t>最后一部分看,中国医学对人类有哪些贡献</a:t>
            </a:r>
            <a:r>
              <a:rPr sz="3200" b="1" dirty="0">
                <a:latin typeface="黑体" panose="02010609060101010101" pitchFamily="49" charset="-122"/>
                <a:ea typeface="黑体" panose="02010609060101010101" pitchFamily="49" charset="-122"/>
              </a:rPr>
              <a:t>?</a:t>
            </a:r>
          </a:p>
          <a:p>
            <a:endParaRPr lang="zh-CN" altLang="en-US" sz="3200" b="1" dirty="0">
              <a:latin typeface="黑体" panose="02010609060101010101" pitchFamily="49" charset="-122"/>
              <a:ea typeface="黑体" panose="02010609060101010101" pitchFamily="49" charset="-122"/>
            </a:endParaRPr>
          </a:p>
          <a:p>
            <a:endParaRPr lang="zh-CN" altLang="en-US" dirty="0"/>
          </a:p>
          <a:p>
            <a:endParaRPr lang="zh-CN" altLang="en-US" dirty="0"/>
          </a:p>
          <a:p>
            <a:endParaRPr lang="zh-CN" altLang="en-US" dirty="0"/>
          </a:p>
        </p:txBody>
      </p:sp>
      <p:pic>
        <p:nvPicPr>
          <p:cNvPr id="5" name="图片 1"/>
          <p:cNvPicPr>
            <a:picLocks noChangeAspect="1"/>
          </p:cNvPicPr>
          <p:nvPr>
            <p:custDataLst>
              <p:tags r:id="rId2"/>
            </p:custDataLst>
          </p:nvPr>
        </p:nvPicPr>
        <p:blipFill>
          <a:blip r:embed="rId4">
            <a:clrChange>
              <a:clrFrom>
                <a:srgbClr val="FFFFFF">
                  <a:alpha val="100000"/>
                </a:srgbClr>
              </a:clrFrom>
              <a:clrTo>
                <a:srgbClr val="FFFFFF">
                  <a:alpha val="100000"/>
                  <a:alpha val="0"/>
                </a:srgbClr>
              </a:clrTo>
            </a:clrChange>
          </a:blip>
          <a:stretch>
            <a:fillRect/>
          </a:stretch>
        </p:blipFill>
        <p:spPr>
          <a:xfrm>
            <a:off x="1042456" y="1186872"/>
            <a:ext cx="9340105" cy="5190179"/>
          </a:xfrm>
          <a:prstGeom prst="rect">
            <a:avLst/>
          </a:prstGeom>
          <a:noFill/>
          <a:ln>
            <a:noFill/>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8"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p:cNvSpPr txBox="1"/>
          <p:nvPr>
            <p:custDataLst>
              <p:tags r:id="rId1"/>
            </p:custDataLst>
          </p:nvPr>
        </p:nvSpPr>
        <p:spPr>
          <a:xfrm>
            <a:off x="226881" y="399733"/>
            <a:ext cx="4408170" cy="645160"/>
          </a:xfrm>
          <a:prstGeom prst="rect">
            <a:avLst/>
          </a:prstGeom>
          <a:noFill/>
        </p:spPr>
        <p:txBody>
          <a:bodyPr wrap="square" rtlCol="0">
            <a:spAutoFit/>
          </a:bodyPr>
          <a:lstStyle/>
          <a:p>
            <a:pPr algn="ctr"/>
            <a:r>
              <a:rPr lang="zh-CN" altLang="en-US" sz="3600" b="1" dirty="0">
                <a:latin typeface="黑体" panose="02010609060101010101" pitchFamily="49" charset="-122"/>
                <a:ea typeface="黑体" panose="02010609060101010101" pitchFamily="49" charset="-122"/>
                <a:cs typeface="华文行楷" panose="02010800040101010101" charset="-122"/>
              </a:rPr>
              <a:t>文本探究：语言</a:t>
            </a:r>
          </a:p>
        </p:txBody>
      </p:sp>
      <p:sp>
        <p:nvSpPr>
          <p:cNvPr id="9" name="文本框 8"/>
          <p:cNvSpPr txBox="1"/>
          <p:nvPr>
            <p:custDataLst>
              <p:tags r:id="rId2"/>
            </p:custDataLst>
          </p:nvPr>
        </p:nvSpPr>
        <p:spPr>
          <a:xfrm>
            <a:off x="587375" y="1427639"/>
            <a:ext cx="10901045" cy="1846659"/>
          </a:xfrm>
          <a:prstGeom prst="rect">
            <a:avLst/>
          </a:prstGeom>
          <a:noFill/>
        </p:spPr>
        <p:txBody>
          <a:bodyPr wrap="square" rtlCol="0">
            <a:spAutoFit/>
          </a:bodyPr>
          <a:lstStyle/>
          <a:p>
            <a:pPr fontAlgn="auto">
              <a:lnSpc>
                <a:spcPct val="100000"/>
              </a:lnSpc>
            </a:pPr>
            <a:r>
              <a:rPr lang="zh-CN" altLang="en-US" sz="1400" dirty="0">
                <a:latin typeface="黑体" panose="02010609060101010101" pitchFamily="49" charset="-122"/>
                <a:ea typeface="黑体" panose="02010609060101010101" pitchFamily="49" charset="-122"/>
              </a:rPr>
              <a:t>       </a:t>
            </a:r>
            <a:r>
              <a:rPr sz="3200" dirty="0">
                <a:latin typeface="黑体" panose="02010609060101010101" pitchFamily="49" charset="-122"/>
                <a:ea typeface="黑体" panose="02010609060101010101" pitchFamily="49" charset="-122"/>
              </a:rPr>
              <a:t>“其提取物显示有</a:t>
            </a:r>
            <a:r>
              <a:rPr sz="3200" u="sng" dirty="0">
                <a:latin typeface="黑体" panose="02010609060101010101" pitchFamily="49" charset="-122"/>
                <a:ea typeface="黑体" panose="02010609060101010101" pitchFamily="49" charset="-122"/>
              </a:rPr>
              <a:t>一定</a:t>
            </a:r>
            <a:r>
              <a:rPr sz="3200" dirty="0">
                <a:latin typeface="黑体" panose="02010609060101010101" pitchFamily="49" charset="-122"/>
                <a:ea typeface="黑体" panose="02010609060101010101" pitchFamily="49" charset="-122"/>
              </a:rPr>
              <a:t>的抗疟效果,然而,实验结果</a:t>
            </a:r>
            <a:r>
              <a:rPr sz="3200" u="sng" dirty="0">
                <a:latin typeface="黑体" panose="02010609060101010101" pitchFamily="49" charset="-122"/>
                <a:ea typeface="黑体" panose="02010609060101010101" pitchFamily="49" charset="-122"/>
              </a:rPr>
              <a:t>很难</a:t>
            </a:r>
            <a:r>
              <a:rPr sz="3200" dirty="0">
                <a:latin typeface="黑体" panose="02010609060101010101" pitchFamily="49" charset="-122"/>
                <a:ea typeface="黑体" panose="02010609060101010101" pitchFamily="49" charset="-122"/>
              </a:rPr>
              <a:t>重复,</a:t>
            </a:r>
            <a:r>
              <a:rPr sz="3200" dirty="0" err="1">
                <a:latin typeface="黑体" panose="02010609060101010101" pitchFamily="49" charset="-122"/>
                <a:ea typeface="黑体" panose="02010609060101010101" pitchFamily="49" charset="-122"/>
              </a:rPr>
              <a:t>而且</a:t>
            </a:r>
            <a:r>
              <a:rPr sz="3200" u="sng" dirty="0" err="1">
                <a:latin typeface="黑体" panose="02010609060101010101" pitchFamily="49" charset="-122"/>
                <a:ea typeface="黑体" panose="02010609060101010101" pitchFamily="49" charset="-122"/>
              </a:rPr>
              <a:t>似乎</a:t>
            </a:r>
            <a:r>
              <a:rPr sz="3200" dirty="0" err="1">
                <a:latin typeface="黑体" panose="02010609060101010101" pitchFamily="49" charset="-122"/>
                <a:ea typeface="黑体" panose="02010609060101010101" pitchFamily="49" charset="-122"/>
              </a:rPr>
              <a:t>与文献记录相悖</a:t>
            </a:r>
            <a:r>
              <a:rPr sz="3200" dirty="0">
                <a:latin typeface="黑体" panose="02010609060101010101" pitchFamily="49" charset="-122"/>
                <a:ea typeface="黑体" panose="02010609060101010101" pitchFamily="49" charset="-122"/>
              </a:rPr>
              <a:t>。”</a:t>
            </a:r>
            <a:r>
              <a:rPr sz="3200" dirty="0" err="1">
                <a:latin typeface="黑体" panose="02010609060101010101" pitchFamily="49" charset="-122"/>
                <a:ea typeface="黑体" panose="02010609060101010101" pitchFamily="49" charset="-122"/>
              </a:rPr>
              <a:t>句中</a:t>
            </a:r>
            <a:r>
              <a:rPr lang="zh-CN" sz="3200" dirty="0">
                <a:latin typeface="黑体" panose="02010609060101010101" pitchFamily="49" charset="-122"/>
                <a:ea typeface="黑体" panose="02010609060101010101" pitchFamily="49" charset="-122"/>
              </a:rPr>
              <a:t>划线</a:t>
            </a:r>
            <a:r>
              <a:rPr sz="3200" dirty="0" err="1">
                <a:latin typeface="黑体" panose="02010609060101010101" pitchFamily="49" charset="-122"/>
                <a:ea typeface="黑体" panose="02010609060101010101" pitchFamily="49" charset="-122"/>
              </a:rPr>
              <a:t>词语有何表达效果</a:t>
            </a:r>
            <a:r>
              <a:rPr sz="3200" dirty="0">
                <a:latin typeface="黑体" panose="02010609060101010101" pitchFamily="49" charset="-122"/>
                <a:ea typeface="黑体" panose="02010609060101010101" pitchFamily="49" charset="-122"/>
              </a:rPr>
              <a:t>?</a:t>
            </a:r>
            <a:endParaRPr sz="3600" dirty="0">
              <a:latin typeface="黑体" panose="02010609060101010101" pitchFamily="49" charset="-122"/>
              <a:ea typeface="黑体" panose="02010609060101010101" pitchFamily="49" charset="-122"/>
            </a:endParaRPr>
          </a:p>
          <a:p>
            <a:endParaRPr lang="zh-CN" altLang="en-US" dirty="0"/>
          </a:p>
        </p:txBody>
      </p:sp>
      <p:sp>
        <p:nvSpPr>
          <p:cNvPr id="3" name="文本框 2"/>
          <p:cNvSpPr txBox="1"/>
          <p:nvPr>
            <p:custDataLst>
              <p:tags r:id="rId3"/>
            </p:custDataLst>
          </p:nvPr>
        </p:nvSpPr>
        <p:spPr>
          <a:xfrm>
            <a:off x="639392" y="3481705"/>
            <a:ext cx="10849028" cy="1569660"/>
          </a:xfrm>
          <a:prstGeom prst="rect">
            <a:avLst/>
          </a:prstGeom>
          <a:noFill/>
        </p:spPr>
        <p:txBody>
          <a:bodyPr wrap="square" rtlCol="0">
            <a:spAutoFit/>
          </a:bodyPr>
          <a:lstStyle/>
          <a:p>
            <a:pPr marL="457200" indent="-457200">
              <a:buFont typeface="Wingdings" panose="05000000000000000000" charset="0"/>
              <a:buChar char="ü"/>
            </a:pPr>
            <a:r>
              <a:rPr lang="zh-CN" altLang="en-US" sz="3200" dirty="0">
                <a:latin typeface="仿宋" panose="02010609060101010101" pitchFamily="49" charset="-122"/>
                <a:ea typeface="仿宋" panose="02010609060101010101" pitchFamily="49" charset="-122"/>
              </a:rPr>
              <a:t>用“一定”作定语,限制了“抗疟效果”的程度,用“很难”“似乎”作状语,限制了实验结果的可能性,使说明推理更准确,更严谨。</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D4CDCA2-C8B7-6613-A3EA-59C1338F6234}"/>
              </a:ext>
            </a:extLst>
          </p:cNvPr>
          <p:cNvSpPr>
            <a:spLocks noGrp="1"/>
          </p:cNvSpPr>
          <p:nvPr>
            <p:ph type="title"/>
          </p:nvPr>
        </p:nvSpPr>
        <p:spPr/>
        <p:txBody>
          <a:bodyPr/>
          <a:lstStyle/>
          <a:p>
            <a:r>
              <a:rPr lang="zh-CN" altLang="en-US" b="1" dirty="0">
                <a:latin typeface="黑体" panose="02010609060101010101" pitchFamily="49" charset="-122"/>
                <a:ea typeface="黑体" panose="02010609060101010101" pitchFamily="49" charset="-122"/>
              </a:rPr>
              <a:t>片段写作：</a:t>
            </a:r>
          </a:p>
        </p:txBody>
      </p:sp>
      <p:sp>
        <p:nvSpPr>
          <p:cNvPr id="3" name="内容占位符 2">
            <a:extLst>
              <a:ext uri="{FF2B5EF4-FFF2-40B4-BE49-F238E27FC236}">
                <a16:creationId xmlns:a16="http://schemas.microsoft.com/office/drawing/2014/main" id="{D2C86BEA-346C-13E6-F8EA-1FA7557765D8}"/>
              </a:ext>
            </a:extLst>
          </p:cNvPr>
          <p:cNvSpPr>
            <a:spLocks noGrp="1"/>
          </p:cNvSpPr>
          <p:nvPr>
            <p:ph idx="1"/>
          </p:nvPr>
        </p:nvSpPr>
        <p:spPr>
          <a:xfrm>
            <a:off x="511865" y="1812373"/>
            <a:ext cx="11168270" cy="4351338"/>
          </a:xfrm>
        </p:spPr>
        <p:txBody>
          <a:bodyPr>
            <a:noAutofit/>
          </a:bodyPr>
          <a:lstStyle/>
          <a:p>
            <a:r>
              <a:rPr lang="zh-CN" altLang="en-US" sz="3200" dirty="0">
                <a:latin typeface="仿宋" panose="02010609060101010101" pitchFamily="49" charset="-122"/>
                <a:ea typeface="仿宋" panose="02010609060101010101" pitchFamily="49" charset="-122"/>
              </a:rPr>
              <a:t>参考课文的内容，按要求写作。</a:t>
            </a:r>
            <a:endParaRPr lang="en-US" altLang="zh-CN" sz="3200" dirty="0">
              <a:latin typeface="仿宋" panose="02010609060101010101" pitchFamily="49" charset="-122"/>
              <a:ea typeface="仿宋" panose="02010609060101010101" pitchFamily="49" charset="-122"/>
            </a:endParaRPr>
          </a:p>
          <a:p>
            <a:pPr marL="0" indent="0">
              <a:buNone/>
            </a:pPr>
            <a:endParaRPr lang="en-US" altLang="zh-CN" sz="3200" dirty="0">
              <a:latin typeface="仿宋" panose="02010609060101010101" pitchFamily="49" charset="-122"/>
              <a:ea typeface="仿宋" panose="02010609060101010101" pitchFamily="49" charset="-122"/>
            </a:endParaRPr>
          </a:p>
          <a:p>
            <a:pPr marL="0" indent="0">
              <a:buNone/>
            </a:pPr>
            <a:r>
              <a:rPr lang="zh-CN" altLang="en-US" sz="3200" dirty="0">
                <a:latin typeface="仿宋" panose="02010609060101010101" pitchFamily="49" charset="-122"/>
                <a:ea typeface="仿宋" panose="02010609060101010101" pitchFamily="49" charset="-122"/>
              </a:rPr>
              <a:t>一、屠呦呦研究青蒿素的过程中，体现出了哪些精神品质？选取其中一个关键词，写一段文字，要结合具体事例进行分析。</a:t>
            </a:r>
            <a:endParaRPr lang="en-US" altLang="zh-CN" sz="3200" dirty="0">
              <a:latin typeface="仿宋" panose="02010609060101010101" pitchFamily="49" charset="-122"/>
              <a:ea typeface="仿宋" panose="02010609060101010101" pitchFamily="49" charset="-122"/>
            </a:endParaRPr>
          </a:p>
          <a:p>
            <a:pPr marL="0" indent="0">
              <a:buNone/>
            </a:pPr>
            <a:endParaRPr lang="en-US" altLang="zh-CN" sz="3200" dirty="0">
              <a:latin typeface="仿宋" panose="02010609060101010101" pitchFamily="49" charset="-122"/>
              <a:ea typeface="仿宋" panose="02010609060101010101" pitchFamily="49" charset="-122"/>
            </a:endParaRPr>
          </a:p>
          <a:p>
            <a:pPr marL="0" indent="0">
              <a:buNone/>
            </a:pPr>
            <a:r>
              <a:rPr lang="zh-CN" altLang="en-US" sz="3200" dirty="0">
                <a:latin typeface="仿宋" panose="02010609060101010101" pitchFamily="49" charset="-122"/>
                <a:ea typeface="仿宋" panose="02010609060101010101" pitchFamily="49" charset="-122"/>
              </a:rPr>
              <a:t>二、当下，中医以及传统医学的价值并没有被广泛认可，还有很多质疑的声音，结合课文内容，写一段文字，谈谈你对中医以及传统医学价值的认识。</a:t>
            </a:r>
          </a:p>
        </p:txBody>
      </p:sp>
    </p:spTree>
    <p:extLst>
      <p:ext uri="{BB962C8B-B14F-4D97-AF65-F5344CB8AC3E}">
        <p14:creationId xmlns:p14="http://schemas.microsoft.com/office/powerpoint/2010/main" val="18133748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AS_OS" val="Unix 3.10 unknown"/>
  <p:tag name="AS_RELEASE_DATE" val="2020.11.30"/>
  <p:tag name="AS_TITLE" val="Aspose.Slides for Java"/>
  <p:tag name="AS_VERSION" val="20.11"/>
</p:tagLst>
</file>

<file path=ppt/tags/tag10.xml><?xml version="1.0" encoding="utf-8"?>
<p:tagLst xmlns:a="http://schemas.openxmlformats.org/drawingml/2006/main" xmlns:r="http://schemas.openxmlformats.org/officeDocument/2006/relationships" xmlns:p="http://schemas.openxmlformats.org/presentationml/2006/main">
  <p:tag name="AS_UNIQUEID" val="1010"/>
</p:tagLst>
</file>

<file path=ppt/tags/tag11.xml><?xml version="1.0" encoding="utf-8"?>
<p:tagLst xmlns:a="http://schemas.openxmlformats.org/drawingml/2006/main" xmlns:r="http://schemas.openxmlformats.org/officeDocument/2006/relationships" xmlns:p="http://schemas.openxmlformats.org/presentationml/2006/main">
  <p:tag name="AS_UNIQUEID" val="1011"/>
</p:tagLst>
</file>

<file path=ppt/tags/tag12.xml><?xml version="1.0" encoding="utf-8"?>
<p:tagLst xmlns:a="http://schemas.openxmlformats.org/drawingml/2006/main" xmlns:r="http://schemas.openxmlformats.org/officeDocument/2006/relationships" xmlns:p="http://schemas.openxmlformats.org/presentationml/2006/main">
  <p:tag name="AS_UNIQUEID" val="1013"/>
</p:tagLst>
</file>

<file path=ppt/tags/tag13.xml><?xml version="1.0" encoding="utf-8"?>
<p:tagLst xmlns:a="http://schemas.openxmlformats.org/drawingml/2006/main" xmlns:r="http://schemas.openxmlformats.org/officeDocument/2006/relationships" xmlns:p="http://schemas.openxmlformats.org/presentationml/2006/main">
  <p:tag name="AS_UNIQUEID" val="1014"/>
</p:tagLst>
</file>

<file path=ppt/tags/tag14.xml><?xml version="1.0" encoding="utf-8"?>
<p:tagLst xmlns:a="http://schemas.openxmlformats.org/drawingml/2006/main" xmlns:r="http://schemas.openxmlformats.org/officeDocument/2006/relationships" xmlns:p="http://schemas.openxmlformats.org/presentationml/2006/main">
  <p:tag name="AS_UNIQUEID" val="1015"/>
</p:tagLst>
</file>

<file path=ppt/tags/tag15.xml><?xml version="1.0" encoding="utf-8"?>
<p:tagLst xmlns:a="http://schemas.openxmlformats.org/drawingml/2006/main" xmlns:r="http://schemas.openxmlformats.org/officeDocument/2006/relationships" xmlns:p="http://schemas.openxmlformats.org/presentationml/2006/main">
  <p:tag name="AS_UNIQUEID" val="1016"/>
</p:tagLst>
</file>

<file path=ppt/tags/tag16.xml><?xml version="1.0" encoding="utf-8"?>
<p:tagLst xmlns:a="http://schemas.openxmlformats.org/drawingml/2006/main" xmlns:r="http://schemas.openxmlformats.org/officeDocument/2006/relationships" xmlns:p="http://schemas.openxmlformats.org/presentationml/2006/main">
  <p:tag name="AS_UNIQUEID" val="1017"/>
</p:tagLst>
</file>

<file path=ppt/tags/tag17.xml><?xml version="1.0" encoding="utf-8"?>
<p:tagLst xmlns:a="http://schemas.openxmlformats.org/drawingml/2006/main" xmlns:r="http://schemas.openxmlformats.org/officeDocument/2006/relationships" xmlns:p="http://schemas.openxmlformats.org/presentationml/2006/main">
  <p:tag name="AS_UNIQUEID" val="1019"/>
</p:tagLst>
</file>

<file path=ppt/tags/tag18.xml><?xml version="1.0" encoding="utf-8"?>
<p:tagLst xmlns:a="http://schemas.openxmlformats.org/drawingml/2006/main" xmlns:r="http://schemas.openxmlformats.org/officeDocument/2006/relationships" xmlns:p="http://schemas.openxmlformats.org/presentationml/2006/main">
  <p:tag name="AS_UNIQUEID" val="1020"/>
</p:tagLst>
</file>

<file path=ppt/tags/tag19.xml><?xml version="1.0" encoding="utf-8"?>
<p:tagLst xmlns:a="http://schemas.openxmlformats.org/drawingml/2006/main" xmlns:r="http://schemas.openxmlformats.org/officeDocument/2006/relationships" xmlns:p="http://schemas.openxmlformats.org/presentationml/2006/main">
  <p:tag name="AS_UNIQUEID" val="1021"/>
</p:tagLst>
</file>

<file path=ppt/tags/tag2.xml><?xml version="1.0" encoding="utf-8"?>
<p:tagLst xmlns:a="http://schemas.openxmlformats.org/drawingml/2006/main" xmlns:r="http://schemas.openxmlformats.org/officeDocument/2006/relationships" xmlns:p="http://schemas.openxmlformats.org/presentationml/2006/main">
  <p:tag name="AS_UNIQUEID" val="1076"/>
</p:tagLst>
</file>

<file path=ppt/tags/tag20.xml><?xml version="1.0" encoding="utf-8"?>
<p:tagLst xmlns:a="http://schemas.openxmlformats.org/drawingml/2006/main" xmlns:r="http://schemas.openxmlformats.org/officeDocument/2006/relationships" xmlns:p="http://schemas.openxmlformats.org/presentationml/2006/main">
  <p:tag name="AS_UNIQUEID" val="1022"/>
</p:tagLst>
</file>

<file path=ppt/tags/tag21.xml><?xml version="1.0" encoding="utf-8"?>
<p:tagLst xmlns:a="http://schemas.openxmlformats.org/drawingml/2006/main" xmlns:r="http://schemas.openxmlformats.org/officeDocument/2006/relationships" xmlns:p="http://schemas.openxmlformats.org/presentationml/2006/main">
  <p:tag name="AS_UNIQUEID" val="1023"/>
</p:tagLst>
</file>

<file path=ppt/tags/tag22.xml><?xml version="1.0" encoding="utf-8"?>
<p:tagLst xmlns:a="http://schemas.openxmlformats.org/drawingml/2006/main" xmlns:r="http://schemas.openxmlformats.org/officeDocument/2006/relationships" xmlns:p="http://schemas.openxmlformats.org/presentationml/2006/main">
  <p:tag name="AS_UNIQUEID" val="1025"/>
</p:tagLst>
</file>

<file path=ppt/tags/tag23.xml><?xml version="1.0" encoding="utf-8"?>
<p:tagLst xmlns:a="http://schemas.openxmlformats.org/drawingml/2006/main" xmlns:r="http://schemas.openxmlformats.org/officeDocument/2006/relationships" xmlns:p="http://schemas.openxmlformats.org/presentationml/2006/main">
  <p:tag name="AS_UNIQUEID" val="1026"/>
</p:tagLst>
</file>

<file path=ppt/tags/tag24.xml><?xml version="1.0" encoding="utf-8"?>
<p:tagLst xmlns:a="http://schemas.openxmlformats.org/drawingml/2006/main" xmlns:r="http://schemas.openxmlformats.org/officeDocument/2006/relationships" xmlns:p="http://schemas.openxmlformats.org/presentationml/2006/main">
  <p:tag name="AS_UNIQUEID" val="1027"/>
</p:tagLst>
</file>

<file path=ppt/tags/tag25.xml><?xml version="1.0" encoding="utf-8"?>
<p:tagLst xmlns:a="http://schemas.openxmlformats.org/drawingml/2006/main" xmlns:r="http://schemas.openxmlformats.org/officeDocument/2006/relationships" xmlns:p="http://schemas.openxmlformats.org/presentationml/2006/main">
  <p:tag name="AS_UNIQUEID" val="1028"/>
</p:tagLst>
</file>

<file path=ppt/tags/tag26.xml><?xml version="1.0" encoding="utf-8"?>
<p:tagLst xmlns:a="http://schemas.openxmlformats.org/drawingml/2006/main" xmlns:r="http://schemas.openxmlformats.org/officeDocument/2006/relationships" xmlns:p="http://schemas.openxmlformats.org/presentationml/2006/main">
  <p:tag name="AS_UNIQUEID" val="1029"/>
</p:tagLst>
</file>

<file path=ppt/tags/tag27.xml><?xml version="1.0" encoding="utf-8"?>
<p:tagLst xmlns:a="http://schemas.openxmlformats.org/drawingml/2006/main" xmlns:r="http://schemas.openxmlformats.org/officeDocument/2006/relationships" xmlns:p="http://schemas.openxmlformats.org/presentationml/2006/main">
  <p:tag name="AS_UNIQUEID" val="1030"/>
</p:tagLst>
</file>

<file path=ppt/tags/tag28.xml><?xml version="1.0" encoding="utf-8"?>
<p:tagLst xmlns:a="http://schemas.openxmlformats.org/drawingml/2006/main" xmlns:r="http://schemas.openxmlformats.org/officeDocument/2006/relationships" xmlns:p="http://schemas.openxmlformats.org/presentationml/2006/main">
  <p:tag name="AS_UNIQUEID" val="1032"/>
</p:tagLst>
</file>

<file path=ppt/tags/tag29.xml><?xml version="1.0" encoding="utf-8"?>
<p:tagLst xmlns:a="http://schemas.openxmlformats.org/drawingml/2006/main" xmlns:r="http://schemas.openxmlformats.org/officeDocument/2006/relationships" xmlns:p="http://schemas.openxmlformats.org/presentationml/2006/main">
  <p:tag name="AS_UNIQUEID" val="1033"/>
</p:tagLst>
</file>

<file path=ppt/tags/tag3.xml><?xml version="1.0" encoding="utf-8"?>
<p:tagLst xmlns:a="http://schemas.openxmlformats.org/drawingml/2006/main" xmlns:r="http://schemas.openxmlformats.org/officeDocument/2006/relationships" xmlns:p="http://schemas.openxmlformats.org/presentationml/2006/main">
  <p:tag name="AS_UNIQUEID" val="1077"/>
</p:tagLst>
</file>

<file path=ppt/tags/tag30.xml><?xml version="1.0" encoding="utf-8"?>
<p:tagLst xmlns:a="http://schemas.openxmlformats.org/drawingml/2006/main" xmlns:r="http://schemas.openxmlformats.org/officeDocument/2006/relationships" xmlns:p="http://schemas.openxmlformats.org/presentationml/2006/main">
  <p:tag name="AS_UNIQUEID" val="1034"/>
</p:tagLst>
</file>

<file path=ppt/tags/tag31.xml><?xml version="1.0" encoding="utf-8"?>
<p:tagLst xmlns:a="http://schemas.openxmlformats.org/drawingml/2006/main" xmlns:r="http://schemas.openxmlformats.org/officeDocument/2006/relationships" xmlns:p="http://schemas.openxmlformats.org/presentationml/2006/main">
  <p:tag name="AS_UNIQUEID" val="1035"/>
</p:tagLst>
</file>

<file path=ppt/tags/tag32.xml><?xml version="1.0" encoding="utf-8"?>
<p:tagLst xmlns:a="http://schemas.openxmlformats.org/drawingml/2006/main" xmlns:r="http://schemas.openxmlformats.org/officeDocument/2006/relationships" xmlns:p="http://schemas.openxmlformats.org/presentationml/2006/main">
  <p:tag name="AS_UNIQUEID" val="1036"/>
</p:tagLst>
</file>

<file path=ppt/tags/tag33.xml><?xml version="1.0" encoding="utf-8"?>
<p:tagLst xmlns:a="http://schemas.openxmlformats.org/drawingml/2006/main" xmlns:r="http://schemas.openxmlformats.org/officeDocument/2006/relationships" xmlns:p="http://schemas.openxmlformats.org/presentationml/2006/main">
  <p:tag name="AS_UNIQUEID" val="1037"/>
</p:tagLst>
</file>

<file path=ppt/tags/tag34.xml><?xml version="1.0" encoding="utf-8"?>
<p:tagLst xmlns:a="http://schemas.openxmlformats.org/drawingml/2006/main" xmlns:r="http://schemas.openxmlformats.org/officeDocument/2006/relationships" xmlns:p="http://schemas.openxmlformats.org/presentationml/2006/main">
  <p:tag name="AS_UNIQUEID" val="1038"/>
</p:tagLst>
</file>

<file path=ppt/tags/tag35.xml><?xml version="1.0" encoding="utf-8"?>
<p:tagLst xmlns:a="http://schemas.openxmlformats.org/drawingml/2006/main" xmlns:r="http://schemas.openxmlformats.org/officeDocument/2006/relationships" xmlns:p="http://schemas.openxmlformats.org/presentationml/2006/main">
  <p:tag name="AS_UNIQUEID" val="1039"/>
</p:tagLst>
</file>

<file path=ppt/tags/tag36.xml><?xml version="1.0" encoding="utf-8"?>
<p:tagLst xmlns:a="http://schemas.openxmlformats.org/drawingml/2006/main" xmlns:r="http://schemas.openxmlformats.org/officeDocument/2006/relationships" xmlns:p="http://schemas.openxmlformats.org/presentationml/2006/main">
  <p:tag name="AS_UNIQUEID" val="1041"/>
</p:tagLst>
</file>

<file path=ppt/tags/tag37.xml><?xml version="1.0" encoding="utf-8"?>
<p:tagLst xmlns:a="http://schemas.openxmlformats.org/drawingml/2006/main" xmlns:r="http://schemas.openxmlformats.org/officeDocument/2006/relationships" xmlns:p="http://schemas.openxmlformats.org/presentationml/2006/main">
  <p:tag name="AS_UNIQUEID" val="1042"/>
</p:tagLst>
</file>

<file path=ppt/tags/tag38.xml><?xml version="1.0" encoding="utf-8"?>
<p:tagLst xmlns:a="http://schemas.openxmlformats.org/drawingml/2006/main" xmlns:r="http://schemas.openxmlformats.org/officeDocument/2006/relationships" xmlns:p="http://schemas.openxmlformats.org/presentationml/2006/main">
  <p:tag name="AS_UNIQUEID" val="1043"/>
</p:tagLst>
</file>

<file path=ppt/tags/tag39.xml><?xml version="1.0" encoding="utf-8"?>
<p:tagLst xmlns:a="http://schemas.openxmlformats.org/drawingml/2006/main" xmlns:r="http://schemas.openxmlformats.org/officeDocument/2006/relationships" xmlns:p="http://schemas.openxmlformats.org/presentationml/2006/main">
  <p:tag name="AS_UNIQUEID" val="1044"/>
</p:tagLst>
</file>

<file path=ppt/tags/tag4.xml><?xml version="1.0" encoding="utf-8"?>
<p:tagLst xmlns:a="http://schemas.openxmlformats.org/drawingml/2006/main" xmlns:r="http://schemas.openxmlformats.org/officeDocument/2006/relationships" xmlns:p="http://schemas.openxmlformats.org/presentationml/2006/main">
  <p:tag name="AS_UNIQUEID" val="1078"/>
</p:tagLst>
</file>

<file path=ppt/tags/tag40.xml><?xml version="1.0" encoding="utf-8"?>
<p:tagLst xmlns:a="http://schemas.openxmlformats.org/drawingml/2006/main" xmlns:r="http://schemas.openxmlformats.org/officeDocument/2006/relationships" xmlns:p="http://schemas.openxmlformats.org/presentationml/2006/main">
  <p:tag name="AS_UNIQUEID" val="1046"/>
</p:tagLst>
</file>

<file path=ppt/tags/tag41.xml><?xml version="1.0" encoding="utf-8"?>
<p:tagLst xmlns:a="http://schemas.openxmlformats.org/drawingml/2006/main" xmlns:r="http://schemas.openxmlformats.org/officeDocument/2006/relationships" xmlns:p="http://schemas.openxmlformats.org/presentationml/2006/main">
  <p:tag name="AS_UNIQUEID" val="1047"/>
</p:tagLst>
</file>

<file path=ppt/tags/tag42.xml><?xml version="1.0" encoding="utf-8"?>
<p:tagLst xmlns:a="http://schemas.openxmlformats.org/drawingml/2006/main" xmlns:r="http://schemas.openxmlformats.org/officeDocument/2006/relationships" xmlns:p="http://schemas.openxmlformats.org/presentationml/2006/main">
  <p:tag name="AS_UNIQUEID" val="1048"/>
</p:tagLst>
</file>

<file path=ppt/tags/tag43.xml><?xml version="1.0" encoding="utf-8"?>
<p:tagLst xmlns:a="http://schemas.openxmlformats.org/drawingml/2006/main" xmlns:r="http://schemas.openxmlformats.org/officeDocument/2006/relationships" xmlns:p="http://schemas.openxmlformats.org/presentationml/2006/main">
  <p:tag name="AS_UNIQUEID" val="1050"/>
</p:tagLst>
</file>

<file path=ppt/tags/tag44.xml><?xml version="1.0" encoding="utf-8"?>
<p:tagLst xmlns:a="http://schemas.openxmlformats.org/drawingml/2006/main" xmlns:r="http://schemas.openxmlformats.org/officeDocument/2006/relationships" xmlns:p="http://schemas.openxmlformats.org/presentationml/2006/main">
  <p:tag name="AS_UNIQUEID" val="1051"/>
</p:tagLst>
</file>

<file path=ppt/tags/tag45.xml><?xml version="1.0" encoding="utf-8"?>
<p:tagLst xmlns:a="http://schemas.openxmlformats.org/drawingml/2006/main" xmlns:r="http://schemas.openxmlformats.org/officeDocument/2006/relationships" xmlns:p="http://schemas.openxmlformats.org/presentationml/2006/main">
  <p:tag name="AS_UNIQUEID" val="1052"/>
</p:tagLst>
</file>

<file path=ppt/tags/tag46.xml><?xml version="1.0" encoding="utf-8"?>
<p:tagLst xmlns:a="http://schemas.openxmlformats.org/drawingml/2006/main" xmlns:r="http://schemas.openxmlformats.org/officeDocument/2006/relationships" xmlns:p="http://schemas.openxmlformats.org/presentationml/2006/main">
  <p:tag name="AS_UNIQUEID" val="1053"/>
</p:tagLst>
</file>

<file path=ppt/tags/tag47.xml><?xml version="1.0" encoding="utf-8"?>
<p:tagLst xmlns:a="http://schemas.openxmlformats.org/drawingml/2006/main" xmlns:r="http://schemas.openxmlformats.org/officeDocument/2006/relationships" xmlns:p="http://schemas.openxmlformats.org/presentationml/2006/main">
  <p:tag name="AS_UNIQUEID" val="1054"/>
</p:tagLst>
</file>

<file path=ppt/tags/tag48.xml><?xml version="1.0" encoding="utf-8"?>
<p:tagLst xmlns:a="http://schemas.openxmlformats.org/drawingml/2006/main" xmlns:r="http://schemas.openxmlformats.org/officeDocument/2006/relationships" xmlns:p="http://schemas.openxmlformats.org/presentationml/2006/main">
  <p:tag name="AS_UNIQUEID" val="1055"/>
</p:tagLst>
</file>

<file path=ppt/tags/tag49.xml><?xml version="1.0" encoding="utf-8"?>
<p:tagLst xmlns:a="http://schemas.openxmlformats.org/drawingml/2006/main" xmlns:r="http://schemas.openxmlformats.org/officeDocument/2006/relationships" xmlns:p="http://schemas.openxmlformats.org/presentationml/2006/main">
  <p:tag name="AS_UNIQUEID" val="1057"/>
</p:tagLst>
</file>

<file path=ppt/tags/tag5.xml><?xml version="1.0" encoding="utf-8"?>
<p:tagLst xmlns:a="http://schemas.openxmlformats.org/drawingml/2006/main" xmlns:r="http://schemas.openxmlformats.org/officeDocument/2006/relationships" xmlns:p="http://schemas.openxmlformats.org/presentationml/2006/main">
  <p:tag name="AS_UNIQUEID" val="1079"/>
</p:tagLst>
</file>

<file path=ppt/tags/tag50.xml><?xml version="1.0" encoding="utf-8"?>
<p:tagLst xmlns:a="http://schemas.openxmlformats.org/drawingml/2006/main" xmlns:r="http://schemas.openxmlformats.org/officeDocument/2006/relationships" xmlns:p="http://schemas.openxmlformats.org/presentationml/2006/main">
  <p:tag name="AS_UNIQUEID" val="1058"/>
</p:tagLst>
</file>

<file path=ppt/tags/tag51.xml><?xml version="1.0" encoding="utf-8"?>
<p:tagLst xmlns:a="http://schemas.openxmlformats.org/drawingml/2006/main" xmlns:r="http://schemas.openxmlformats.org/officeDocument/2006/relationships" xmlns:p="http://schemas.openxmlformats.org/presentationml/2006/main">
  <p:tag name="AS_UNIQUEID" val="1059"/>
</p:tagLst>
</file>

<file path=ppt/tags/tag52.xml><?xml version="1.0" encoding="utf-8"?>
<p:tagLst xmlns:a="http://schemas.openxmlformats.org/drawingml/2006/main" xmlns:r="http://schemas.openxmlformats.org/officeDocument/2006/relationships" xmlns:p="http://schemas.openxmlformats.org/presentationml/2006/main">
  <p:tag name="AS_UNIQUEID" val="1060"/>
</p:tagLst>
</file>

<file path=ppt/tags/tag53.xml><?xml version="1.0" encoding="utf-8"?>
<p:tagLst xmlns:a="http://schemas.openxmlformats.org/drawingml/2006/main" xmlns:r="http://schemas.openxmlformats.org/officeDocument/2006/relationships" xmlns:p="http://schemas.openxmlformats.org/presentationml/2006/main">
  <p:tag name="AS_UNIQUEID" val="1061"/>
</p:tagLst>
</file>

<file path=ppt/tags/tag54.xml><?xml version="1.0" encoding="utf-8"?>
<p:tagLst xmlns:a="http://schemas.openxmlformats.org/drawingml/2006/main" xmlns:r="http://schemas.openxmlformats.org/officeDocument/2006/relationships" xmlns:p="http://schemas.openxmlformats.org/presentationml/2006/main">
  <p:tag name="AS_UNIQUEID" val="1062"/>
</p:tagLst>
</file>

<file path=ppt/tags/tag55.xml><?xml version="1.0" encoding="utf-8"?>
<p:tagLst xmlns:a="http://schemas.openxmlformats.org/drawingml/2006/main" xmlns:r="http://schemas.openxmlformats.org/officeDocument/2006/relationships" xmlns:p="http://schemas.openxmlformats.org/presentationml/2006/main">
  <p:tag name="AS_UNIQUEID" val="1064"/>
</p:tagLst>
</file>

<file path=ppt/tags/tag56.xml><?xml version="1.0" encoding="utf-8"?>
<p:tagLst xmlns:a="http://schemas.openxmlformats.org/drawingml/2006/main" xmlns:r="http://schemas.openxmlformats.org/officeDocument/2006/relationships" xmlns:p="http://schemas.openxmlformats.org/presentationml/2006/main">
  <p:tag name="AS_UNIQUEID" val="1065"/>
</p:tagLst>
</file>

<file path=ppt/tags/tag57.xml><?xml version="1.0" encoding="utf-8"?>
<p:tagLst xmlns:a="http://schemas.openxmlformats.org/drawingml/2006/main" xmlns:r="http://schemas.openxmlformats.org/officeDocument/2006/relationships" xmlns:p="http://schemas.openxmlformats.org/presentationml/2006/main">
  <p:tag name="AS_UNIQUEID" val="1066"/>
</p:tagLst>
</file>

<file path=ppt/tags/tag58.xml><?xml version="1.0" encoding="utf-8"?>
<p:tagLst xmlns:a="http://schemas.openxmlformats.org/drawingml/2006/main" xmlns:r="http://schemas.openxmlformats.org/officeDocument/2006/relationships" xmlns:p="http://schemas.openxmlformats.org/presentationml/2006/main">
  <p:tag name="AS_UNIQUEID" val="1067"/>
</p:tagLst>
</file>

<file path=ppt/tags/tag59.xml><?xml version="1.0" encoding="utf-8"?>
<p:tagLst xmlns:a="http://schemas.openxmlformats.org/drawingml/2006/main" xmlns:r="http://schemas.openxmlformats.org/officeDocument/2006/relationships" xmlns:p="http://schemas.openxmlformats.org/presentationml/2006/main">
  <p:tag name="AS_UNIQUEID" val="1068"/>
</p:tagLst>
</file>

<file path=ppt/tags/tag6.xml><?xml version="1.0" encoding="utf-8"?>
<p:tagLst xmlns:a="http://schemas.openxmlformats.org/drawingml/2006/main" xmlns:r="http://schemas.openxmlformats.org/officeDocument/2006/relationships" xmlns:p="http://schemas.openxmlformats.org/presentationml/2006/main">
  <p:tag name="AS_UNIQUEID" val="1080"/>
</p:tagLst>
</file>

<file path=ppt/tags/tag60.xml><?xml version="1.0" encoding="utf-8"?>
<p:tagLst xmlns:a="http://schemas.openxmlformats.org/drawingml/2006/main" xmlns:r="http://schemas.openxmlformats.org/officeDocument/2006/relationships" xmlns:p="http://schemas.openxmlformats.org/presentationml/2006/main">
  <p:tag name="AS_UNIQUEID" val="1070"/>
</p:tagLst>
</file>

<file path=ppt/tags/tag61.xml><?xml version="1.0" encoding="utf-8"?>
<p:tagLst xmlns:a="http://schemas.openxmlformats.org/drawingml/2006/main" xmlns:r="http://schemas.openxmlformats.org/officeDocument/2006/relationships" xmlns:p="http://schemas.openxmlformats.org/presentationml/2006/main">
  <p:tag name="AS_UNIQUEID" val="1071"/>
</p:tagLst>
</file>

<file path=ppt/tags/tag62.xml><?xml version="1.0" encoding="utf-8"?>
<p:tagLst xmlns:a="http://schemas.openxmlformats.org/drawingml/2006/main" xmlns:r="http://schemas.openxmlformats.org/officeDocument/2006/relationships" xmlns:p="http://schemas.openxmlformats.org/presentationml/2006/main">
  <p:tag name="AS_UNIQUEID" val="1072"/>
</p:tagLst>
</file>

<file path=ppt/tags/tag63.xml><?xml version="1.0" encoding="utf-8"?>
<p:tagLst xmlns:a="http://schemas.openxmlformats.org/drawingml/2006/main" xmlns:r="http://schemas.openxmlformats.org/officeDocument/2006/relationships" xmlns:p="http://schemas.openxmlformats.org/presentationml/2006/main">
  <p:tag name="AS_UNIQUEID" val="1073"/>
</p:tagLst>
</file>

<file path=ppt/tags/tag64.xml><?xml version="1.0" encoding="utf-8"?>
<p:tagLst xmlns:a="http://schemas.openxmlformats.org/drawingml/2006/main" xmlns:r="http://schemas.openxmlformats.org/officeDocument/2006/relationships" xmlns:p="http://schemas.openxmlformats.org/presentationml/2006/main">
  <p:tag name="AS_UNIQUEID" val="1074"/>
</p:tagLst>
</file>

<file path=ppt/tags/tag65.xml><?xml version="1.0" encoding="utf-8"?>
<p:tagLst xmlns:a="http://schemas.openxmlformats.org/drawingml/2006/main" xmlns:r="http://schemas.openxmlformats.org/officeDocument/2006/relationships" xmlns:p="http://schemas.openxmlformats.org/presentationml/2006/main">
  <p:tag name="AS_UNIQUEID" val="1082"/>
</p:tagLst>
</file>

<file path=ppt/tags/tag66.xml><?xml version="1.0" encoding="utf-8"?>
<p:tagLst xmlns:a="http://schemas.openxmlformats.org/drawingml/2006/main" xmlns:r="http://schemas.openxmlformats.org/officeDocument/2006/relationships" xmlns:p="http://schemas.openxmlformats.org/presentationml/2006/main">
  <p:tag name="AS_UNIQUEID" val="1083"/>
</p:tagLst>
</file>

<file path=ppt/tags/tag67.xml><?xml version="1.0" encoding="utf-8"?>
<p:tagLst xmlns:a="http://schemas.openxmlformats.org/drawingml/2006/main" xmlns:r="http://schemas.openxmlformats.org/officeDocument/2006/relationships" xmlns:p="http://schemas.openxmlformats.org/presentationml/2006/main">
  <p:tag name="AS_UNIQUEID" val="1090"/>
</p:tagLst>
</file>

<file path=ppt/tags/tag68.xml><?xml version="1.0" encoding="utf-8"?>
<p:tagLst xmlns:a="http://schemas.openxmlformats.org/drawingml/2006/main" xmlns:r="http://schemas.openxmlformats.org/officeDocument/2006/relationships" xmlns:p="http://schemas.openxmlformats.org/presentationml/2006/main">
  <p:tag name="AS_UNIQUEID" val="1092"/>
</p:tagLst>
</file>

<file path=ppt/tags/tag69.xml><?xml version="1.0" encoding="utf-8"?>
<p:tagLst xmlns:a="http://schemas.openxmlformats.org/drawingml/2006/main" xmlns:r="http://schemas.openxmlformats.org/officeDocument/2006/relationships" xmlns:p="http://schemas.openxmlformats.org/presentationml/2006/main">
  <p:tag name="AS_UNIQUEID" val="1085"/>
</p:tagLst>
</file>

<file path=ppt/tags/tag7.xml><?xml version="1.0" encoding="utf-8"?>
<p:tagLst xmlns:a="http://schemas.openxmlformats.org/drawingml/2006/main" xmlns:r="http://schemas.openxmlformats.org/officeDocument/2006/relationships" xmlns:p="http://schemas.openxmlformats.org/presentationml/2006/main">
  <p:tag name="AS_UNIQUEID" val="1007"/>
</p:tagLst>
</file>

<file path=ppt/tags/tag70.xml><?xml version="1.0" encoding="utf-8"?>
<p:tagLst xmlns:a="http://schemas.openxmlformats.org/drawingml/2006/main" xmlns:r="http://schemas.openxmlformats.org/officeDocument/2006/relationships" xmlns:p="http://schemas.openxmlformats.org/presentationml/2006/main">
  <p:tag name="AS_UNIQUEID" val="1087"/>
</p:tagLst>
</file>

<file path=ppt/tags/tag71.xml><?xml version="1.0" encoding="utf-8"?>
<p:tagLst xmlns:a="http://schemas.openxmlformats.org/drawingml/2006/main" xmlns:r="http://schemas.openxmlformats.org/officeDocument/2006/relationships" xmlns:p="http://schemas.openxmlformats.org/presentationml/2006/main">
  <p:tag name="AS_UNIQUEID" val="1088"/>
</p:tagLst>
</file>

<file path=ppt/tags/tag72.xml><?xml version="1.0" encoding="utf-8"?>
<p:tagLst xmlns:a="http://schemas.openxmlformats.org/drawingml/2006/main" xmlns:r="http://schemas.openxmlformats.org/officeDocument/2006/relationships" xmlns:p="http://schemas.openxmlformats.org/presentationml/2006/main">
  <p:tag name="AS_UNIQUEID" val="1101"/>
</p:tagLst>
</file>

<file path=ppt/tags/tag73.xml><?xml version="1.0" encoding="utf-8"?>
<p:tagLst xmlns:a="http://schemas.openxmlformats.org/drawingml/2006/main" xmlns:r="http://schemas.openxmlformats.org/officeDocument/2006/relationships" xmlns:p="http://schemas.openxmlformats.org/presentationml/2006/main">
  <p:tag name="AS_UNIQUEID" val="1102"/>
</p:tagLst>
</file>

<file path=ppt/tags/tag74.xml><?xml version="1.0" encoding="utf-8"?>
<p:tagLst xmlns:a="http://schemas.openxmlformats.org/drawingml/2006/main" xmlns:r="http://schemas.openxmlformats.org/officeDocument/2006/relationships" xmlns:p="http://schemas.openxmlformats.org/presentationml/2006/main">
  <p:tag name="AS_UNIQUEID" val="1104"/>
</p:tagLst>
</file>

<file path=ppt/tags/tag75.xml><?xml version="1.0" encoding="utf-8"?>
<p:tagLst xmlns:a="http://schemas.openxmlformats.org/drawingml/2006/main" xmlns:r="http://schemas.openxmlformats.org/officeDocument/2006/relationships" xmlns:p="http://schemas.openxmlformats.org/presentationml/2006/main">
  <p:tag name="AS_UNIQUEID" val="1124"/>
</p:tagLst>
</file>

<file path=ppt/tags/tag76.xml><?xml version="1.0" encoding="utf-8"?>
<p:tagLst xmlns:a="http://schemas.openxmlformats.org/drawingml/2006/main" xmlns:r="http://schemas.openxmlformats.org/officeDocument/2006/relationships" xmlns:p="http://schemas.openxmlformats.org/presentationml/2006/main">
  <p:tag name="AS_UNIQUEID" val="1128"/>
</p:tagLst>
</file>

<file path=ppt/tags/tag77.xml><?xml version="1.0" encoding="utf-8"?>
<p:tagLst xmlns:a="http://schemas.openxmlformats.org/drawingml/2006/main" xmlns:r="http://schemas.openxmlformats.org/officeDocument/2006/relationships" xmlns:p="http://schemas.openxmlformats.org/presentationml/2006/main">
  <p:tag name="AS_UNIQUEID" val="1129"/>
</p:tagLst>
</file>

<file path=ppt/tags/tag78.xml><?xml version="1.0" encoding="utf-8"?>
<p:tagLst xmlns:a="http://schemas.openxmlformats.org/drawingml/2006/main" xmlns:r="http://schemas.openxmlformats.org/officeDocument/2006/relationships" xmlns:p="http://schemas.openxmlformats.org/presentationml/2006/main">
  <p:tag name="AS_UNIQUEID" val="1130"/>
</p:tagLst>
</file>

<file path=ppt/tags/tag79.xml><?xml version="1.0" encoding="utf-8"?>
<p:tagLst xmlns:a="http://schemas.openxmlformats.org/drawingml/2006/main" xmlns:r="http://schemas.openxmlformats.org/officeDocument/2006/relationships" xmlns:p="http://schemas.openxmlformats.org/presentationml/2006/main">
  <p:tag name="AS_UNIQUEID" val="1131"/>
</p:tagLst>
</file>

<file path=ppt/tags/tag8.xml><?xml version="1.0" encoding="utf-8"?>
<p:tagLst xmlns:a="http://schemas.openxmlformats.org/drawingml/2006/main" xmlns:r="http://schemas.openxmlformats.org/officeDocument/2006/relationships" xmlns:p="http://schemas.openxmlformats.org/presentationml/2006/main">
  <p:tag name="AS_UNIQUEID" val="1008"/>
</p:tagLst>
</file>

<file path=ppt/tags/tag80.xml><?xml version="1.0" encoding="utf-8"?>
<p:tagLst xmlns:a="http://schemas.openxmlformats.org/drawingml/2006/main" xmlns:r="http://schemas.openxmlformats.org/officeDocument/2006/relationships" xmlns:p="http://schemas.openxmlformats.org/presentationml/2006/main">
  <p:tag name="AS_UNIQUEID" val="1132"/>
</p:tagLst>
</file>

<file path=ppt/tags/tag81.xml><?xml version="1.0" encoding="utf-8"?>
<p:tagLst xmlns:a="http://schemas.openxmlformats.org/drawingml/2006/main" xmlns:r="http://schemas.openxmlformats.org/officeDocument/2006/relationships" xmlns:p="http://schemas.openxmlformats.org/presentationml/2006/main">
  <p:tag name="AS_UNIQUEID" val="1133"/>
</p:tagLst>
</file>

<file path=ppt/tags/tag82.xml><?xml version="1.0" encoding="utf-8"?>
<p:tagLst xmlns:a="http://schemas.openxmlformats.org/drawingml/2006/main" xmlns:r="http://schemas.openxmlformats.org/officeDocument/2006/relationships" xmlns:p="http://schemas.openxmlformats.org/presentationml/2006/main">
  <p:tag name="AS_UNIQUEID" val="1134"/>
</p:tagLst>
</file>

<file path=ppt/tags/tag83.xml><?xml version="1.0" encoding="utf-8"?>
<p:tagLst xmlns:a="http://schemas.openxmlformats.org/drawingml/2006/main" xmlns:r="http://schemas.openxmlformats.org/officeDocument/2006/relationships" xmlns:p="http://schemas.openxmlformats.org/presentationml/2006/main">
  <p:tag name="AS_UNIQUEID" val="1135"/>
</p:tagLst>
</file>

<file path=ppt/tags/tag84.xml><?xml version="1.0" encoding="utf-8"?>
<p:tagLst xmlns:a="http://schemas.openxmlformats.org/drawingml/2006/main" xmlns:r="http://schemas.openxmlformats.org/officeDocument/2006/relationships" xmlns:p="http://schemas.openxmlformats.org/presentationml/2006/main">
  <p:tag name="AS_UNIQUEID" val="1136"/>
</p:tagLst>
</file>

<file path=ppt/tags/tag85.xml><?xml version="1.0" encoding="utf-8"?>
<p:tagLst xmlns:a="http://schemas.openxmlformats.org/drawingml/2006/main" xmlns:r="http://schemas.openxmlformats.org/officeDocument/2006/relationships" xmlns:p="http://schemas.openxmlformats.org/presentationml/2006/main">
  <p:tag name="AS_UNIQUEID" val="1125"/>
</p:tagLst>
</file>

<file path=ppt/tags/tag86.xml><?xml version="1.0" encoding="utf-8"?>
<p:tagLst xmlns:a="http://schemas.openxmlformats.org/drawingml/2006/main" xmlns:r="http://schemas.openxmlformats.org/officeDocument/2006/relationships" xmlns:p="http://schemas.openxmlformats.org/presentationml/2006/main">
  <p:tag name="AS_UNIQUEID" val="1126"/>
</p:tagLst>
</file>

<file path=ppt/tags/tag87.xml><?xml version="1.0" encoding="utf-8"?>
<p:tagLst xmlns:a="http://schemas.openxmlformats.org/drawingml/2006/main" xmlns:r="http://schemas.openxmlformats.org/officeDocument/2006/relationships" xmlns:p="http://schemas.openxmlformats.org/presentationml/2006/main">
  <p:tag name="AS_UNIQUEID" val="1127"/>
</p:tagLst>
</file>

<file path=ppt/tags/tag88.xml><?xml version="1.0" encoding="utf-8"?>
<p:tagLst xmlns:a="http://schemas.openxmlformats.org/drawingml/2006/main" xmlns:r="http://schemas.openxmlformats.org/officeDocument/2006/relationships" xmlns:p="http://schemas.openxmlformats.org/presentationml/2006/main">
  <p:tag name="AS_UNIQUEID" val="1139"/>
</p:tagLst>
</file>

<file path=ppt/tags/tag89.xml><?xml version="1.0" encoding="utf-8"?>
<p:tagLst xmlns:a="http://schemas.openxmlformats.org/drawingml/2006/main" xmlns:r="http://schemas.openxmlformats.org/officeDocument/2006/relationships" xmlns:p="http://schemas.openxmlformats.org/presentationml/2006/main">
  <p:tag name="AS_UNIQUEID" val="1142"/>
</p:tagLst>
</file>

<file path=ppt/tags/tag9.xml><?xml version="1.0" encoding="utf-8"?>
<p:tagLst xmlns:a="http://schemas.openxmlformats.org/drawingml/2006/main" xmlns:r="http://schemas.openxmlformats.org/officeDocument/2006/relationships" xmlns:p="http://schemas.openxmlformats.org/presentationml/2006/main">
  <p:tag name="AS_UNIQUEID" val="1009"/>
</p:tagLst>
</file>

<file path=ppt/tags/tag90.xml><?xml version="1.0" encoding="utf-8"?>
<p:tagLst xmlns:a="http://schemas.openxmlformats.org/drawingml/2006/main" xmlns:r="http://schemas.openxmlformats.org/officeDocument/2006/relationships" xmlns:p="http://schemas.openxmlformats.org/presentationml/2006/main">
  <p:tag name="AS_UNIQUEID" val="1143"/>
</p:tagLst>
</file>

<file path=ppt/tags/tag91.xml><?xml version="1.0" encoding="utf-8"?>
<p:tagLst xmlns:a="http://schemas.openxmlformats.org/drawingml/2006/main" xmlns:r="http://schemas.openxmlformats.org/officeDocument/2006/relationships" xmlns:p="http://schemas.openxmlformats.org/presentationml/2006/main">
  <p:tag name="AS_UNIQUEID" val="1163"/>
</p:tagLst>
</file>

<file path=ppt/tags/tag92.xml><?xml version="1.0" encoding="utf-8"?>
<p:tagLst xmlns:a="http://schemas.openxmlformats.org/drawingml/2006/main" xmlns:r="http://schemas.openxmlformats.org/officeDocument/2006/relationships" xmlns:p="http://schemas.openxmlformats.org/presentationml/2006/main">
  <p:tag name="AS_UNIQUEID" val="1165"/>
</p:tagLst>
</file>

<file path=ppt/tags/tag93.xml><?xml version="1.0" encoding="utf-8"?>
<p:tagLst xmlns:a="http://schemas.openxmlformats.org/drawingml/2006/main" xmlns:r="http://schemas.openxmlformats.org/officeDocument/2006/relationships" xmlns:p="http://schemas.openxmlformats.org/presentationml/2006/main">
  <p:tag name="AS_UNIQUEID" val="1175"/>
</p:tagLst>
</file>

<file path=ppt/tags/tag94.xml><?xml version="1.0" encoding="utf-8"?>
<p:tagLst xmlns:a="http://schemas.openxmlformats.org/drawingml/2006/main" xmlns:r="http://schemas.openxmlformats.org/officeDocument/2006/relationships" xmlns:p="http://schemas.openxmlformats.org/presentationml/2006/main">
  <p:tag name="AS_UNIQUEID" val="1177"/>
</p:tagLst>
</file>

<file path=ppt/tags/tag95.xml><?xml version="1.0" encoding="utf-8"?>
<p:tagLst xmlns:a="http://schemas.openxmlformats.org/drawingml/2006/main" xmlns:r="http://schemas.openxmlformats.org/officeDocument/2006/relationships" xmlns:p="http://schemas.openxmlformats.org/presentationml/2006/main">
  <p:tag name="AS_UNIQUEID" val="1178"/>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TotalTime>
  <Words>569</Words>
  <Application>Microsoft Office PowerPoint</Application>
  <PresentationFormat>宽屏</PresentationFormat>
  <Paragraphs>44</Paragraphs>
  <Slides>9</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9</vt:i4>
      </vt:variant>
    </vt:vector>
  </HeadingPairs>
  <TitlesOfParts>
    <vt:vector size="19" baseType="lpstr">
      <vt:lpstr>等线</vt:lpstr>
      <vt:lpstr>等线 Light</vt:lpstr>
      <vt:lpstr>仿宋</vt:lpstr>
      <vt:lpstr>黑体</vt:lpstr>
      <vt:lpstr>华文仿宋</vt:lpstr>
      <vt:lpstr>华文宋体</vt:lpstr>
      <vt:lpstr>微软雅黑</vt:lpstr>
      <vt:lpstr>Arial</vt:lpstr>
      <vt:lpstr>Wingdings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片段写作：</vt:lpstr>
    </vt:vector>
  </TitlesOfParts>
  <Company>学科网</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rbm.xkw.com</dc:creator>
  <cp:lastModifiedBy>85</cp:lastModifiedBy>
  <cp:revision>5</cp:revision>
  <cp:lastPrinted>2022-03-22T17:22:04Z</cp:lastPrinted>
  <dcterms:created xsi:type="dcterms:W3CDTF">2022-03-22T17:22:04Z</dcterms:created>
  <dcterms:modified xsi:type="dcterms:W3CDTF">2024-06-26T03:47:16Z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y fmtid="{D5CDD505-2E9C-101B-9397-08002B2CF9AE}" pid="6" name="EASTEDU_PRESENTATION_CUSTOM_DATA">
    <vt:lpwstr>1012349830830292992</vt:lpwstr>
  </property>
</Properties>
</file>