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vnd.ms-photo" Extension="wdp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5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2" autoAdjust="0"/>
    <p:restoredTop sz="94660"/>
  </p:normalViewPr>
  <p:slideViewPr>
    <p:cSldViewPr snapToGrid="0">
      <p:cViewPr varScale="1">
        <p:scale>
          <a:sx n="90" d="100"/>
          <a:sy n="90" d="100"/>
        </p:scale>
        <p:origin x="84" y="1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presProps.xml" Type="http://schemas.openxmlformats.org/officeDocument/2006/relationships/presProps"/><Relationship Id="rId11" Target="viewProps.xml" Type="http://schemas.openxmlformats.org/officeDocument/2006/relationships/viewProps"/><Relationship Id="rId12" Target="theme/theme1.xml" Type="http://schemas.openxmlformats.org/officeDocument/2006/relationships/theme"/><Relationship Id="rId13" Target="tableStyles.xml" Type="http://schemas.openxmlformats.org/officeDocument/2006/relationships/tableStyles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slides/slide3.xml" Type="http://schemas.openxmlformats.org/officeDocument/2006/relationships/slide"/><Relationship Id="rId5" Target="slides/slide4.xml" Type="http://schemas.openxmlformats.org/officeDocument/2006/relationships/slide"/><Relationship Id="rId6" Target="slides/slide5.xml" Type="http://schemas.openxmlformats.org/officeDocument/2006/relationships/slide"/><Relationship Id="rId7" Target="slides/slide6.xml" Type="http://schemas.openxmlformats.org/officeDocument/2006/relationships/slide"/><Relationship Id="rId8" Target="slides/slide7.xml" Type="http://schemas.openxmlformats.org/officeDocument/2006/relationships/slide"/><Relationship Id="rId9" Target="slides/slide8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4.png" Type="http://schemas.openxmlformats.org/officeDocument/2006/relationships/image"/><Relationship Id="rId3" Target="../media/hdphoto2.wdp" Type="http://schemas.microsoft.com/office/2007/relationships/hdphoto"/><Relationship Id="rId4" Target="../media/image3.png" Type="http://schemas.openxmlformats.org/officeDocument/2006/relationships/image"/><Relationship Id="rId5" Target="../media/hdphoto1.wdp" Type="http://schemas.microsoft.com/office/2007/relationships/hdphoto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4.png" Type="http://schemas.openxmlformats.org/officeDocument/2006/relationships/image"/><Relationship Id="rId3" Target="../media/hdphoto2.wdp" Type="http://schemas.microsoft.com/office/2007/relationships/hdphoto"/><Relationship Id="rId4" Target="../media/image3.png" Type="http://schemas.openxmlformats.org/officeDocument/2006/relationships/image"/><Relationship Id="rId5" Target="../media/hdphoto1.wdp" Type="http://schemas.microsoft.com/office/2007/relationships/hdphoto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4.png" Type="http://schemas.openxmlformats.org/officeDocument/2006/relationships/image"/><Relationship Id="rId3" Target="../media/hdphoto2.wdp" Type="http://schemas.microsoft.com/office/2007/relationships/hdphoto"/><Relationship Id="rId4" Target="../media/image2.png" Type="http://schemas.openxmlformats.org/officeDocument/2006/relationships/image"/><Relationship Id="rId5" Target="../media/hdphoto1.wdp" Type="http://schemas.microsoft.com/office/2007/relationships/hdphoto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4.png" Type="http://schemas.openxmlformats.org/officeDocument/2006/relationships/image"/><Relationship Id="rId3" Target="../media/hdphoto2.wdp" Type="http://schemas.microsoft.com/office/2007/relationships/hdphoto"/><Relationship Id="rId4" Target="../media/image2.png" Type="http://schemas.openxmlformats.org/officeDocument/2006/relationships/image"/><Relationship Id="rId5" Target="../media/hdphoto1.wdp" Type="http://schemas.microsoft.com/office/2007/relationships/hdphoto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95FBB-8143-4DB2-ADC7-5F9BDFD39312}" type="datetimeFigureOut">
              <a:rPr lang="zh-CN" altLang="en-US" smtClean="0"/>
              <a:t>2024/3/21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72197858-5F94-430C-A676-314A5230FB4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5033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95FBB-8143-4DB2-ADC7-5F9BDFD39312}" type="datetimeFigureOut">
              <a:rPr lang="zh-CN" altLang="en-US" smtClean="0"/>
              <a:t>2024/3/21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97858-5F94-430C-A676-314A5230FB4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85049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95FBB-8143-4DB2-ADC7-5F9BDFD39312}" type="datetimeFigureOut">
              <a:rPr lang="zh-CN" altLang="en-US" smtClean="0"/>
              <a:t>2024/3/21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97858-5F94-430C-A676-314A5230FB4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8793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95FBB-8143-4DB2-ADC7-5F9BDFD39312}" type="datetimeFigureOut">
              <a:rPr lang="zh-CN" altLang="en-US" smtClean="0"/>
              <a:t>2024/3/21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97858-5F94-430C-A676-314A5230FB4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74948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1C395FBB-8143-4DB2-ADC7-5F9BDFD39312}" type="datetimeFigureOut">
              <a:rPr lang="zh-CN" altLang="en-US" smtClean="0"/>
              <a:t>2024/3/21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zh-CN" alt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72197858-5F94-430C-A676-314A5230FB4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76875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95FBB-8143-4DB2-ADC7-5F9BDFD39312}" type="datetimeFigureOut">
              <a:rPr lang="zh-CN" altLang="en-US" smtClean="0"/>
              <a:t>2024/3/21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97858-5F94-430C-A676-314A5230FB4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29171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95FBB-8143-4DB2-ADC7-5F9BDFD39312}" type="datetimeFigureOut">
              <a:rPr lang="zh-CN" altLang="en-US" smtClean="0"/>
              <a:t>2024/3/21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97858-5F94-430C-A676-314A5230FB4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38675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95FBB-8143-4DB2-ADC7-5F9BDFD39312}" type="datetimeFigureOut">
              <a:rPr lang="zh-CN" altLang="en-US" smtClean="0"/>
              <a:t>2024/3/21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97858-5F94-430C-A676-314A5230FB4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49870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95FBB-8143-4DB2-ADC7-5F9BDFD39312}" type="datetimeFigureOut">
              <a:rPr lang="zh-CN" altLang="en-US" smtClean="0"/>
              <a:t>2024/3/21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97858-5F94-430C-A676-314A5230FB4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2419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95FBB-8143-4DB2-ADC7-5F9BDFD39312}" type="datetimeFigureOut">
              <a:rPr lang="zh-CN" altLang="en-US" smtClean="0"/>
              <a:t>2024/3/21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97858-5F94-430C-A676-314A5230FB4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5351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95FBB-8143-4DB2-ADC7-5F9BDFD39312}" type="datetimeFigureOut">
              <a:rPr lang="zh-CN" altLang="en-US" smtClean="0"/>
              <a:t>2024/3/21</a:t>
            </a:fld>
            <a:endParaRPr lang="zh-CN" alt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97858-5F94-430C-A676-314A5230FB4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1974067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13" Target="../media/image2.png" Type="http://schemas.openxmlformats.org/officeDocument/2006/relationships/image"/><Relationship Id="rId14" Target="../media/hdphoto1.wdp" Type="http://schemas.microsoft.com/office/2007/relationships/hdphoto"/><Relationship Id="rId15" Target="../media/image3.png" Type="http://schemas.openxmlformats.org/officeDocument/2006/relationships/imag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1C395FBB-8143-4DB2-ADC7-5F9BDFD39312}" type="datetimeFigureOut">
              <a:rPr lang="zh-CN" altLang="en-US" smtClean="0"/>
              <a:t>2024/3/21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72197858-5F94-430C-A676-314A5230FB4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5528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1FB1406-FE40-F2F3-C676-B5ACAEA118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altLang="en-US" b="1" dirty="0" lang="zh-CN" sz="11500"/>
              <a:t>   何以经典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4460E6DD-AFF8-8A52-9899-E8D353363CAD}"/>
              </a:ext>
            </a:extLst>
          </p:cNvPr>
          <p:cNvSpPr>
            <a:spLocks noGrp="1"/>
          </p:cNvSpPr>
          <p:nvPr>
            <p:ph idx="1" type="subTitle"/>
          </p:nvPr>
        </p:nvSpPr>
        <p:spPr/>
        <p:txBody>
          <a:bodyPr>
            <a:normAutofit/>
          </a:bodyPr>
          <a:lstStyle/>
          <a:p>
            <a:pPr algn="r"/>
            <a:r>
              <a:rPr altLang="zh-CN" dirty="0" lang="en-US" sz="2800"/>
              <a:t>——《</a:t>
            </a:r>
            <a:r>
              <a:rPr altLang="en-US" dirty="0" lang="zh-CN" sz="2800"/>
              <a:t>雷雨</a:t>
            </a:r>
            <a:r>
              <a:rPr altLang="zh-CN" dirty="0" lang="en-US" sz="2800"/>
              <a:t>》</a:t>
            </a:r>
            <a:endParaRPr altLang="en-US" dirty="0" lang="zh-CN" sz="2800"/>
          </a:p>
        </p:txBody>
      </p:sp>
    </p:spTree>
    <p:extLst>
      <p:ext uri="{BB962C8B-B14F-4D97-AF65-F5344CB8AC3E}">
        <p14:creationId xmlns:p14="http://schemas.microsoft.com/office/powerpoint/2010/main" val="3893339959"/>
      </p:ext>
    </p:extLst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02F0F6-486A-0DFF-0C19-28673568E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lang="zh-CN"/>
              <a:t>关于作者：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7AB8BDD-38CB-EE81-F083-F827778B35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曹禺，原名万家宝，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1922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年进入南开中学，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1925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年参加南开新剧团，先后演出过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玩偶之家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国民公敌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等剧。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1930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年转入清华大学西洋文学系。期间他通读了英文版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易卜生全集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，还学习了更多的西欧古典戏剧与现代剧作。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1933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年，曹禺完成了他的处女作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雷雨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，发表在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1934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年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文学季刊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上，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1935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年公演后受到热烈欢迎。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1936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年又创作了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日出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，由此奠定了曹禺在中国话剧史上的地位。</a:t>
            </a:r>
          </a:p>
        </p:txBody>
      </p:sp>
    </p:spTree>
    <p:extLst>
      <p:ext uri="{BB962C8B-B14F-4D97-AF65-F5344CB8AC3E}">
        <p14:creationId xmlns:p14="http://schemas.microsoft.com/office/powerpoint/2010/main" val="2529937276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6ED9380-49E1-F22F-9527-55165DC01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lang="zh-CN">
                <a:latin typeface="+mn-ea"/>
                <a:ea typeface="+mn-ea"/>
              </a:rPr>
              <a:t>写作意图：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D4D7BF6-C22B-C8B6-5D6B-3C54ECE509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altLang="en-US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作者在谈到时说，</a:t>
            </a:r>
            <a:r>
              <a:rPr altLang="zh-CN" dirty="0" lang="en-US" sz="32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雷雨</a:t>
            </a:r>
            <a:r>
              <a:rPr altLang="zh-CN" dirty="0" lang="en-US" sz="32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是在“没有太阳的日子里的产物”。“那个时候，我是想反抗的。因陷于旧社会的昏暗、腐恶，我不甘模棱地活下去，所以我才拿起笔。</a:t>
            </a:r>
            <a:r>
              <a:rPr altLang="zh-CN" dirty="0" lang="en-US" sz="32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雷雨</a:t>
            </a:r>
            <a:r>
              <a:rPr altLang="zh-CN" dirty="0" lang="en-US" sz="32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是我的第一声呻吟，或许是一声呼喊。”（</a:t>
            </a:r>
            <a:r>
              <a:rPr altLang="zh-CN" dirty="0" lang="en-US" sz="32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曹禺选集</a:t>
            </a:r>
            <a:r>
              <a:rPr altLang="zh-CN" dirty="0" lang="en-US" sz="3200">
                <a:latin charset="-122" panose="02010609060101010101" pitchFamily="49" typeface="仿宋"/>
                <a:ea charset="-122" panose="02010609060101010101" pitchFamily="49" typeface="仿宋"/>
              </a:rPr>
              <a:t>·</a:t>
            </a:r>
            <a:r>
              <a:rPr altLang="en-US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后记</a:t>
            </a:r>
            <a:r>
              <a:rPr altLang="zh-CN" dirty="0" lang="en-US" sz="32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2227334785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AD84B90-1010-AADF-A93D-5B22A5437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777" y="484632"/>
            <a:ext cx="10632558" cy="1609344"/>
          </a:xfrm>
        </p:spPr>
        <p:txBody>
          <a:bodyPr>
            <a:normAutofit/>
          </a:bodyPr>
          <a:lstStyle/>
          <a:p>
            <a:r>
              <a:rPr altLang="zh-CN" dirty="0" lang="en-US" sz="4800">
                <a:latin typeface="+mn-ea"/>
                <a:ea typeface="+mn-ea"/>
              </a:rPr>
              <a:t>《</a:t>
            </a:r>
            <a:r>
              <a:rPr altLang="en-US" dirty="0" lang="zh-CN" sz="4800">
                <a:latin typeface="+mn-ea"/>
                <a:ea typeface="+mn-ea"/>
              </a:rPr>
              <a:t>雷雨</a:t>
            </a:r>
            <a:r>
              <a:rPr altLang="zh-CN" dirty="0" lang="en-US" sz="4800">
                <a:latin typeface="+mn-ea"/>
                <a:ea typeface="+mn-ea"/>
              </a:rPr>
              <a:t>》</a:t>
            </a:r>
            <a:r>
              <a:rPr altLang="en-US" dirty="0" lang="zh-CN" sz="4800">
                <a:latin typeface="+mn-ea"/>
                <a:ea typeface="+mn-ea"/>
              </a:rPr>
              <a:t>是我国第一部成熟的话剧作品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969C547-1A91-DE9E-4016-3B61191F67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8195" y="2121407"/>
            <a:ext cx="10150053" cy="4371541"/>
          </a:xfrm>
        </p:spPr>
        <p:txBody>
          <a:bodyPr>
            <a:normAutofit/>
          </a:bodyPr>
          <a:lstStyle/>
          <a:p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雷雨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之前，中国的话剧作品也不少，但多是翻译剧或者独幕剧；直到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雷雨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的出现。这是一部完整的，有着复杂的剧情设置和人物关系，有着深刻的思想内容而且是合乎所谓戏剧三一律（时间在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24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小时，地点基本在一个地方，且讲述一个完整故事）的要求的一个成熟的话剧作品。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雷雨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的出现，让中国的话剧作品有了成熟的标准，可以说，在中国话剧的成长史上，曹禺先生以及他的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雷雨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，都是不能绕开的里程碑式的存在。</a:t>
            </a:r>
          </a:p>
        </p:txBody>
      </p:sp>
    </p:spTree>
    <p:extLst>
      <p:ext uri="{BB962C8B-B14F-4D97-AF65-F5344CB8AC3E}">
        <p14:creationId xmlns:p14="http://schemas.microsoft.com/office/powerpoint/2010/main" val="3845272496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2D3AD16-04EF-55AF-F3B0-8582550A66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altLang="en-US" dirty="0" lang="zh-CN" sz="4900"/>
              <a:t>一部狗血</a:t>
            </a:r>
            <a:r>
              <a:rPr altLang="en-US" dirty="0" lang="zh-CN" sz="4400"/>
              <a:t>的家庭伦理剧，人在宿命面前的挣扎与痛苦，苦苦思索命运是什么。</a:t>
            </a:r>
            <a:endParaRPr altLang="en-US" dirty="0" lang="zh-CN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B304200-D569-8FF7-5760-339FEC06AD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213556"/>
            <a:ext cx="10058400" cy="4050792"/>
          </a:xfrm>
        </p:spPr>
        <p:txBody>
          <a:bodyPr>
            <a:normAutofit lnSpcReduction="10000"/>
          </a:bodyPr>
          <a:lstStyle/>
          <a:p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雷雨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的主题众说纷纭，有说写的是封建大家庭的悲剧，有说写的是五四背景下人们追求解放的痛苦，也有说这是在写宿命。名著之所以能够成为名著，就在于它的多意性，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雷雨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正是如此。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它写的是两个家庭的悲剧，但又超越了具体的家庭而讨论更深层的话题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:“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我所觉得的大地间的‘残忍’”，即努力想要摆脱宿命而不得这样一种和希腊神话相似耽的命运观念、美好事物的毁灭以及人类之间的相互伤害和相互折磨。关于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雷雨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所要表达的感情，曹禺先生在序里这样说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: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在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雷雨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里，宇宙正像一口残酷的井，落在里面，怎样呼喊也难逃脱这黑暗的坑。</a:t>
            </a:r>
          </a:p>
        </p:txBody>
      </p:sp>
    </p:spTree>
    <p:extLst>
      <p:ext uri="{BB962C8B-B14F-4D97-AF65-F5344CB8AC3E}">
        <p14:creationId xmlns:p14="http://schemas.microsoft.com/office/powerpoint/2010/main" val="2146879259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0FF4635-28FE-2BD9-B0F9-3AFB3F55C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097" y="484632"/>
            <a:ext cx="11001153" cy="1609344"/>
          </a:xfrm>
        </p:spPr>
        <p:txBody>
          <a:bodyPr>
            <a:normAutofit/>
          </a:bodyPr>
          <a:lstStyle/>
          <a:p>
            <a:r>
              <a:rPr altLang="zh-CN" dirty="0" lang="en-US"/>
              <a:t>《</a:t>
            </a:r>
            <a:r>
              <a:rPr altLang="en-US" dirty="0" lang="zh-CN"/>
              <a:t>雷雨</a:t>
            </a:r>
            <a:r>
              <a:rPr altLang="zh-CN" dirty="0" lang="en-US"/>
              <a:t>》</a:t>
            </a:r>
            <a:r>
              <a:rPr altLang="en-US" dirty="0" lang="zh-CN"/>
              <a:t>人物，一群性格复杂而真实的人物形象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8AD3F45-1A74-867B-737D-3F94E1F250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10597612" cy="4050792"/>
          </a:xfrm>
        </p:spPr>
        <p:txBody>
          <a:bodyPr>
            <a:normAutofit/>
          </a:bodyPr>
          <a:lstStyle/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充满想象却不切实际的周冲，单纯热情又爱慕虚荣的四凤，阴险狡诈但又有其软弱温情一面的周朴园等等。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蘩漪，曹禺先生说她的性格是“最雷雨的”，她有着极致的爱跟极致的恨。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    她接受过五四的洗礼，有着追求自由的心，但是她又是被强权压迫着，在沉闷压抑而又看不见光的周公馆里痛苦屈辱地生活着的人。周朴园强制，专横，要求绝对的服从。她是周公馆的女主人，却活得像个玩偶。蘩漪为什么爱周萍，因为周萍是她在无边痛苦里唯一的亮光，是她唯一能感受到自己是作为一个人活着的救命稻草。</a:t>
            </a:r>
          </a:p>
        </p:txBody>
      </p:sp>
    </p:spTree>
    <p:extLst>
      <p:ext uri="{BB962C8B-B14F-4D97-AF65-F5344CB8AC3E}">
        <p14:creationId xmlns:p14="http://schemas.microsoft.com/office/powerpoint/2010/main" val="1165563705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E3B3E8C-5F73-BAE4-FE48-29E5AE181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lang="zh-CN"/>
              <a:t>台词赏析：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E638BD5-250F-31E0-B0B8-4D7A9797D8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10058400" cy="1855169"/>
          </a:xfrm>
        </p:spPr>
        <p:txBody>
          <a:bodyPr>
            <a:normAutofit/>
          </a:bodyPr>
          <a:lstStyle/>
          <a:p>
            <a:r>
              <a:rPr altLang="en-US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你来干什么？</a:t>
            </a:r>
            <a:endParaRPr altLang="zh-CN" dirty="0" lang="en-US" sz="32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en-US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谁指使你来的？</a:t>
            </a:r>
          </a:p>
        </p:txBody>
      </p:sp>
    </p:spTree>
    <p:extLst>
      <p:ext uri="{BB962C8B-B14F-4D97-AF65-F5344CB8AC3E}">
        <p14:creationId xmlns:p14="http://schemas.microsoft.com/office/powerpoint/2010/main" val="1420000496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A48CCD0-DCD0-2B09-20E5-625A94787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lang="zh-CN"/>
              <a:t>评价：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6F8D32F-AB6E-5210-AC4B-E68DF705CA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现代文学家巴金：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雷雨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是一部不但可以演，也可以读的作品。</a:t>
            </a: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现代戏剧家李健吾：一出动人的戏，一部具有伟大性质的长剧。</a:t>
            </a: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现代翻译家黎烈文：说到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雷雨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，我应当告白，亏了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雷雨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，我才相信中国确乎有了近代剧。</a:t>
            </a:r>
          </a:p>
          <a:p>
            <a:endParaRPr altLang="en-US" dirty="0" lang="zh-CN"/>
          </a:p>
        </p:txBody>
      </p:sp>
    </p:spTree>
    <p:extLst>
      <p:ext uri="{BB962C8B-B14F-4D97-AF65-F5344CB8AC3E}">
        <p14:creationId xmlns:p14="http://schemas.microsoft.com/office/powerpoint/2010/main" val="1926477074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theme/_rels/theme1.xml.rels><?xml version="1.0" encoding="UTF-8" standalone="yes"?><Relationships xmlns="http://schemas.openxmlformats.org/package/2006/relationships"><Relationship Id="rId1" Target="../media/image1.jpeg" Type="http://schemas.openxmlformats.org/officeDocument/2006/relationships/image"/></Relationships>
</file>

<file path=ppt/theme/theme1.xml><?xml version="1.0" encoding="utf-8"?>
<a:theme xmlns:a="http://schemas.openxmlformats.org/drawingml/2006/main" name="木材纹理">
  <a:themeElements>
    <a:clrScheme name="木材纹理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木材纹理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木材纹理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木材纹理</Template>
  <TotalTime>86</TotalTime>
  <Words>783</Words>
  <Application>Microsoft Office PowerPoint</Application>
  <PresentationFormat>宽屏</PresentationFormat>
  <Paragraphs>23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3" baseType="lpstr">
      <vt:lpstr>仿宋</vt:lpstr>
      <vt:lpstr>Rockwell</vt:lpstr>
      <vt:lpstr>Rockwell Condensed</vt:lpstr>
      <vt:lpstr>Wingdings</vt:lpstr>
      <vt:lpstr>木材纹理</vt:lpstr>
      <vt:lpstr>   何以经典</vt:lpstr>
      <vt:lpstr>关于作者：</vt:lpstr>
      <vt:lpstr>写作意图：</vt:lpstr>
      <vt:lpstr>《雷雨》是我国第一部成熟的话剧作品</vt:lpstr>
      <vt:lpstr>一部狗血的家庭伦理剧，人在宿命面前的挣扎与痛苦，苦苦思索命运是什么。</vt:lpstr>
      <vt:lpstr>《雷雨》人物，一群性格复杂而真实的人物形象</vt:lpstr>
      <vt:lpstr>台词赏析：</vt:lpstr>
      <vt:lpstr>评价：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2024-03-21T01:57:46Z</dcterms:created>
  <dc:creator>君 孟</dc:creator>
  <cp:lastModifiedBy>君 孟</cp:lastModifiedBy>
  <dcterms:modified xsi:type="dcterms:W3CDTF">2024-03-21T03:24:22Z</dcterms:modified>
  <cp:revision>1</cp:revision>
  <dc:title>   何以经典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pid="2" fmtid="{D5CDD505-2E9C-101B-9397-08002B2CF9AE}" name="EASTEDU_PRESENTATION_CUSTOM_DATA">
    <vt:lpwstr>977546181608853504</vt:lpwstr>
  </property>
</Properties>
</file>