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vnd.ms-photo" Extension="wdp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presentationml.tags+xml" PartName="/ppt/tags/tag45.xml"/>
  <Override ContentType="application/vnd.openxmlformats-officedocument.presentationml.tags+xml" PartName="/ppt/tags/tag46.xml"/>
  <Override ContentType="application/vnd.openxmlformats-officedocument.presentationml.tags+xml" PartName="/ppt/tags/tag47.xml"/>
  <Override ContentType="application/vnd.openxmlformats-officedocument.presentationml.tags+xml" PartName="/ppt/tags/tag48.xml"/>
  <Override ContentType="application/vnd.openxmlformats-officedocument.presentationml.tags+xml" PartName="/ppt/tags/tag49.xml"/>
  <Override ContentType="application/vnd.openxmlformats-officedocument.presentationml.tags+xml" PartName="/ppt/tags/tag50.xml"/>
  <Override ContentType="application/vnd.openxmlformats-officedocument.presentationml.tags+xml" PartName="/ppt/tags/tag51.xml"/>
  <Override ContentType="application/vnd.openxmlformats-officedocument.presentationml.tags+xml" PartName="/ppt/tags/tag52.xml"/>
  <Override ContentType="application/vnd.openxmlformats-officedocument.presentationml.tags+xml" PartName="/ppt/tags/tag53.xml"/>
  <Override ContentType="application/vnd.openxmlformats-officedocument.presentationml.tags+xml" PartName="/ppt/tags/tag54.xml"/>
  <Override ContentType="application/vnd.openxmlformats-officedocument.presentationml.tags+xml" PartName="/ppt/tags/tag55.xml"/>
  <Override ContentType="application/vnd.openxmlformats-officedocument.presentationml.tags+xml" PartName="/ppt/tags/tag56.xml"/>
  <Override ContentType="application/vnd.openxmlformats-officedocument.presentationml.tags+xml" PartName="/ppt/tags/tag57.xml"/>
  <Override ContentType="application/vnd.openxmlformats-officedocument.presentationml.tags+xml" PartName="/ppt/tags/tag58.xml"/>
  <Override ContentType="application/vnd.openxmlformats-officedocument.presentationml.tags+xml" PartName="/ppt/tags/tag59.xml"/>
  <Override ContentType="application/vnd.openxmlformats-officedocument.presentationml.tags+xml" PartName="/ppt/tags/tag60.xml"/>
  <Override ContentType="application/vnd.openxmlformats-officedocument.presentationml.tags+xml" PartName="/ppt/tags/tag61.xml"/>
  <Override ContentType="application/vnd.openxmlformats-officedocument.presentationml.tags+xml" PartName="/ppt/tags/tag62.xml"/>
  <Override ContentType="application/vnd.openxmlformats-officedocument.presentationml.tags+xml" PartName="/ppt/tags/tag63.xml"/>
  <Override ContentType="application/vnd.openxmlformats-officedocument.presentationml.tags+xml" PartName="/ppt/tags/tag64.xml"/>
  <Override ContentType="application/vnd.openxmlformats-officedocument.presentationml.tags+xml" PartName="/ppt/tags/tag65.xml"/>
  <Override ContentType="application/vnd.openxmlformats-officedocument.presentationml.tags+xml" PartName="/ppt/tags/tag66.xml"/>
  <Override ContentType="application/vnd.openxmlformats-officedocument.presentationml.tags+xml" PartName="/ppt/tags/tag67.xml"/>
  <Override ContentType="application/vnd.openxmlformats-officedocument.presentationml.tags+xml" PartName="/ppt/tags/tag68.xml"/>
  <Override ContentType="application/vnd.openxmlformats-officedocument.presentationml.tags+xml" PartName="/ppt/tags/tag69.xml"/>
  <Override ContentType="application/vnd.openxmlformats-officedocument.presentationml.tags+xml" PartName="/ppt/tags/tag70.xml"/>
  <Override ContentType="application/vnd.openxmlformats-officedocument.presentationml.tags+xml" PartName="/ppt/tags/tag71.xml"/>
  <Override ContentType="application/vnd.openxmlformats-officedocument.presentationml.tags+xml" PartName="/ppt/tags/tag72.xml"/>
  <Override ContentType="application/vnd.openxmlformats-officedocument.presentationml.tags+xml" PartName="/ppt/tags/tag73.xml"/>
  <Override ContentType="application/vnd.openxmlformats-officedocument.presentationml.tags+xml" PartName="/ppt/tags/tag74.xml"/>
  <Override ContentType="application/vnd.openxmlformats-officedocument.presentationml.tags+xml" PartName="/ppt/tags/tag75.xml"/>
  <Override ContentType="application/vnd.openxmlformats-officedocument.presentationml.tags+xml" PartName="/ppt/tags/tag76.xml"/>
  <Override ContentType="application/vnd.openxmlformats-officedocument.presentationml.tags+xml" PartName="/ppt/tags/tag77.xml"/>
  <Override ContentType="application/vnd.openxmlformats-officedocument.presentationml.tags+xml" PartName="/ppt/tags/tag78.xml"/>
  <Override ContentType="application/vnd.openxmlformats-officedocument.presentationml.tags+xml" PartName="/ppt/tags/tag79.xml"/>
  <Override ContentType="application/vnd.openxmlformats-officedocument.presentationml.tags+xml" PartName="/ppt/tags/tag80.xml"/>
  <Override ContentType="application/vnd.openxmlformats-officedocument.presentationml.tags+xml" PartName="/ppt/tags/tag81.xml"/>
  <Override ContentType="application/vnd.openxmlformats-officedocument.presentationml.tags+xml" PartName="/ppt/tags/tag82.xml"/>
  <Override ContentType="application/vnd.openxmlformats-officedocument.presentationml.tags+xml" PartName="/ppt/tags/tag83.xml"/>
  <Override ContentType="application/vnd.openxmlformats-officedocument.presentationml.tags+xml" PartName="/ppt/tags/tag84.xml"/>
  <Override ContentType="application/vnd.openxmlformats-officedocument.presentationml.tags+xml" PartName="/ppt/tags/tag85.xml"/>
  <Override ContentType="application/vnd.openxmlformats-officedocument.presentationml.tags+xml" PartName="/ppt/tags/tag86.xml"/>
  <Override ContentType="application/vnd.openxmlformats-officedocument.presentationml.tags+xml" PartName="/ppt/tags/tag87.xml"/>
  <Override ContentType="application/vnd.openxmlformats-officedocument.presentationml.tags+xml" PartName="/ppt/tags/tag88.xml"/>
  <Override ContentType="application/vnd.openxmlformats-officedocument.presentationml.tags+xml" PartName="/ppt/tags/tag89.xml"/>
  <Override ContentType="application/vnd.openxmlformats-officedocument.presentationml.tags+xml" PartName="/ppt/tags/tag90.xml"/>
  <Override ContentType="application/vnd.openxmlformats-officedocument.presentationml.tags+xml" PartName="/ppt/tags/tag91.xml"/>
  <Override ContentType="application/vnd.openxmlformats-officedocument.presentationml.tags+xml" PartName="/ppt/tags/tag92.xml"/>
  <Override ContentType="application/vnd.openxmlformats-officedocument.presentationml.tags+xml" PartName="/ppt/tags/tag93.xml"/>
  <Override ContentType="application/vnd.openxmlformats-officedocument.presentationml.tags+xml" PartName="/ppt/tags/tag94.xml"/>
  <Override ContentType="application/vnd.openxmlformats-officedocument.presentationml.tags+xml" PartName="/ppt/tags/tag95.xml"/>
  <Override ContentType="application/vnd.openxmlformats-officedocument.presentationml.tags+xml" PartName="/ppt/tags/tag96.xml"/>
  <Override ContentType="application/vnd.openxmlformats-officedocument.presentationml.tags+xml" PartName="/ppt/tags/tag97.xml"/>
  <Override ContentType="application/vnd.openxmlformats-officedocument.presentationml.tags+xml" PartName="/ppt/tags/tag98.xml"/>
  <Override ContentType="application/vnd.openxmlformats-officedocument.presentationml.tags+xml" PartName="/ppt/tags/tag99.xml"/>
  <Override ContentType="application/vnd.openxmlformats-officedocument.presentationml.tags+xml" PartName="/ppt/tags/tag100.xml"/>
  <Override ContentType="application/vnd.openxmlformats-officedocument.presentationml.tags+xml" PartName="/ppt/tags/tag101.xml"/>
  <Override ContentType="application/vnd.openxmlformats-officedocument.presentationml.tags+xml" PartName="/ppt/tags/tag102.xml"/>
  <Override ContentType="application/vnd.openxmlformats-officedocument.presentationml.tags+xml" PartName="/ppt/tags/tag103.xml"/>
  <Override ContentType="application/vnd.openxmlformats-officedocument.presentationml.tags+xml" PartName="/ppt/tags/tag104.xml"/>
  <Override ContentType="application/vnd.openxmlformats-officedocument.presentationml.tags+xml" PartName="/ppt/tags/tag105.xml"/>
  <Override ContentType="application/vnd.openxmlformats-officedocument.presentationml.tags+xml" PartName="/ppt/tags/tag106.xml"/>
  <Override ContentType="application/vnd.openxmlformats-officedocument.presentationml.tags+xml" PartName="/ppt/tags/tag107.xml"/>
  <Override ContentType="application/vnd.openxmlformats-officedocument.presentationml.tags+xml" PartName="/ppt/tags/tag108.xml"/>
  <Override ContentType="application/vnd.openxmlformats-officedocument.presentationml.tags+xml" PartName="/ppt/tags/tag109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68" r:id="rId2"/>
    <p:sldId id="7357" r:id="rId3"/>
    <p:sldId id="7395" r:id="rId4"/>
    <p:sldId id="7398" r:id="rId5"/>
    <p:sldId id="7396" r:id="rId6"/>
    <p:sldId id="326" r:id="rId7"/>
    <p:sldId id="7361" r:id="rId8"/>
    <p:sldId id="7375" r:id="rId9"/>
    <p:sldId id="7397" r:id="rId10"/>
    <p:sldId id="7388" r:id="rId11"/>
    <p:sldId id="7389" r:id="rId12"/>
    <p:sldId id="7390" r:id="rId13"/>
    <p:sldId id="7387" r:id="rId14"/>
    <p:sldId id="7392" r:id="rId15"/>
  </p:sldIdLst>
  <p:sldSz cx="12192000" cy="6858000"/>
  <p:notesSz cx="6858000" cy="9947275"/>
  <p:embeddedFontLst>
    <p:embeddedFont>
      <p:font typeface="思源黑体 CN Normal" panose="02010600030101010101" charset="-122"/>
      <p:regular r:id="rId17"/>
    </p:embeddedFont>
    <p:embeddedFont>
      <p:font typeface="演示秋鸿楷" panose="02010600030101010101" charset="-122"/>
      <p:regular r:id="rId18"/>
    </p:embeddedFont>
    <p:embeddedFont>
      <p:font typeface="华文行楷" panose="02010800040101010101" pitchFamily="2" charset="-122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8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61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9.xml" Type="http://schemas.openxmlformats.org/officeDocument/2006/relationships/slide"/><Relationship Id="rId11" Target="slides/slide10.xml" Type="http://schemas.openxmlformats.org/officeDocument/2006/relationships/slide"/><Relationship Id="rId12" Target="slides/slide11.xml" Type="http://schemas.openxmlformats.org/officeDocument/2006/relationships/slide"/><Relationship Id="rId13" Target="slides/slide12.xml" Type="http://schemas.openxmlformats.org/officeDocument/2006/relationships/slide"/><Relationship Id="rId14" Target="slides/slide13.xml" Type="http://schemas.openxmlformats.org/officeDocument/2006/relationships/slide"/><Relationship Id="rId15" Target="slides/slide14.xml" Type="http://schemas.openxmlformats.org/officeDocument/2006/relationships/slide"/><Relationship Id="rId16" Target="notesMasters/notesMaster1.xml" Type="http://schemas.openxmlformats.org/officeDocument/2006/relationships/notesMaster"/><Relationship Id="rId17" Target="fonts/font1.fntdata" Type="http://schemas.openxmlformats.org/officeDocument/2006/relationships/font"/><Relationship Id="rId18" Target="fonts/font2.fntdata" Type="http://schemas.openxmlformats.org/officeDocument/2006/relationships/font"/><Relationship Id="rId19" Target="fonts/font3.fntdata" Type="http://schemas.openxmlformats.org/officeDocument/2006/relationships/font"/><Relationship Id="rId2" Target="slides/slide1.xml" Type="http://schemas.openxmlformats.org/officeDocument/2006/relationships/slide"/><Relationship Id="rId20" Target="tags/tag1.xml" Type="http://schemas.openxmlformats.org/officeDocument/2006/relationships/tags"/><Relationship Id="rId21" Target="presProps.xml" Type="http://schemas.openxmlformats.org/officeDocument/2006/relationships/presProps"/><Relationship Id="rId22" Target="viewProps.xml" Type="http://schemas.openxmlformats.org/officeDocument/2006/relationships/viewProps"/><Relationship Id="rId23" Target="theme/theme1.xml" Type="http://schemas.openxmlformats.org/officeDocument/2006/relationships/theme"/><Relationship Id="rId24" Target="tableStyles.xml" Type="http://schemas.openxmlformats.org/officeDocument/2006/relationships/tableStyles"/><Relationship Id="rId3" Target="slides/slide2.xml" Type="http://schemas.openxmlformats.org/officeDocument/2006/relationships/slide"/><Relationship Id="rId4" Target="slides/slide3.xml" Type="http://schemas.openxmlformats.org/officeDocument/2006/relationships/slide"/><Relationship Id="rId5" Target="slides/slide4.xml" Type="http://schemas.openxmlformats.org/officeDocument/2006/relationships/slide"/><Relationship Id="rId6" Target="slides/slide5.xml" Type="http://schemas.openxmlformats.org/officeDocument/2006/relationships/slide"/><Relationship Id="rId7" Target="slides/slide6.xml" Type="http://schemas.openxmlformats.org/officeDocument/2006/relationships/slide"/><Relationship Id="rId8" Target="slides/slide7.xml" Type="http://schemas.openxmlformats.org/officeDocument/2006/relationships/slide"/><Relationship Id="rId9" Target="slides/slide8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Relationship Id="rId2" Target="../tags/tag69.xml" Type="http://schemas.openxmlformats.org/officeDocument/2006/relationships/tags"/><Relationship Id="rId3" Target="../tags/tag70.xml" Type="http://schemas.openxmlformats.org/officeDocument/2006/relationships/tags"/><Relationship Id="rId4" Target="../tags/tag71.xml" Type="http://schemas.openxmlformats.org/officeDocument/2006/relationships/tags"/><Relationship Id="rId5" Target="../tags/tag72.xml" Type="http://schemas.openxmlformats.org/officeDocument/2006/relationships/tags"/><Relationship Id="rId6" Target="../tags/tag73.xml" Type="http://schemas.openxmlformats.org/officeDocument/2006/relationships/tags"/><Relationship Id="rId7" Target="../tags/tag74.xml" Type="http://schemas.openxmlformats.org/officeDocument/2006/relationships/tags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B95178D8-A744-46B9-AC16-F6ABA8F3CE91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97EBA64C-15A2-4EA3-846D-09D65CC48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73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arget="../tags/tag7.xml" Type="http://schemas.openxmlformats.org/officeDocument/2006/relationships/tags"/><Relationship Id="rId2" Target="../tags/tag8.xml" Type="http://schemas.openxmlformats.org/officeDocument/2006/relationships/tags"/><Relationship Id="rId3" Target="../tags/tag9.xml" Type="http://schemas.openxmlformats.org/officeDocument/2006/relationships/tags"/><Relationship Id="rId4" Target="../tags/tag10.xml" Type="http://schemas.openxmlformats.org/officeDocument/2006/relationships/tags"/><Relationship Id="rId5" Target="../tags/tag11.xml" Type="http://schemas.openxmlformats.org/officeDocument/2006/relationships/tags"/><Relationship Id="rId6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tags/tag56.xml" Type="http://schemas.openxmlformats.org/officeDocument/2006/relationships/tags"/><Relationship Id="rId2" Target="../tags/tag57.xml" Type="http://schemas.openxmlformats.org/officeDocument/2006/relationships/tags"/><Relationship Id="rId3" Target="../tags/tag58.xml" Type="http://schemas.openxmlformats.org/officeDocument/2006/relationships/tags"/><Relationship Id="rId4" Target="../tags/tag59.xml" Type="http://schemas.openxmlformats.org/officeDocument/2006/relationships/tags"/><Relationship Id="rId5" Target="../tags/tag60.xml" Type="http://schemas.openxmlformats.org/officeDocument/2006/relationships/tags"/><Relationship Id="rId6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tags/tag61.xml" Type="http://schemas.openxmlformats.org/officeDocument/2006/relationships/tags"/><Relationship Id="rId2" Target="../tags/tag62.xml" Type="http://schemas.openxmlformats.org/officeDocument/2006/relationships/tags"/><Relationship Id="rId3" Target="../tags/tag63.xml" Type="http://schemas.openxmlformats.org/officeDocument/2006/relationships/tags"/><Relationship Id="rId4" Target="../tags/tag64.xml" Type="http://schemas.openxmlformats.org/officeDocument/2006/relationships/tags"/><Relationship Id="rId5" Target="../tags/tag65.xml" Type="http://schemas.openxmlformats.org/officeDocument/2006/relationships/tags"/><Relationship Id="rId6" Target="../slideMasters/slideMaster1.xml" Type="http://schemas.openxmlformats.org/officeDocument/2006/relationships/slideMaster"/></Relationships>
</file>

<file path=ppt/slideLayouts/_rels/slideLayout12.xml.rels><?xml version="1.0" encoding="UTF-8" standalone="yes"?><Relationships xmlns="http://schemas.openxmlformats.org/package/2006/relationships"><Relationship Id="rId1" Target="../tags/tag66.xml" Type="http://schemas.openxmlformats.org/officeDocument/2006/relationships/tags"/><Relationship Id="rId2" Target="../tags/tag67.xml" Type="http://schemas.openxmlformats.org/officeDocument/2006/relationships/tags"/><Relationship Id="rId3" Target="../tags/tag68.xml" Type="http://schemas.openxmlformats.org/officeDocument/2006/relationships/tags"/><Relationship Id="rId4" Target="../slideMasters/slideMaster1.xml" Type="http://schemas.openxmlformats.org/officeDocument/2006/relationships/slideMaster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Layouts/_rels/slideLayout2.xml.rels><?xml version="1.0" encoding="UTF-8" standalone="yes"?><Relationships xmlns="http://schemas.openxmlformats.org/package/2006/relationships"><Relationship Id="rId1" Target="../tags/tag12.xml" Type="http://schemas.openxmlformats.org/officeDocument/2006/relationships/tags"/><Relationship Id="rId2" Target="../tags/tag13.xml" Type="http://schemas.openxmlformats.org/officeDocument/2006/relationships/tags"/><Relationship Id="rId3" Target="../tags/tag14.xml" Type="http://schemas.openxmlformats.org/officeDocument/2006/relationships/tags"/><Relationship Id="rId4" Target="../tags/tag15.xml" Type="http://schemas.openxmlformats.org/officeDocument/2006/relationships/tags"/><Relationship Id="rId5" Target="../tags/tag16.xml" Type="http://schemas.openxmlformats.org/officeDocument/2006/relationships/tags"/><Relationship Id="rId6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tags/tag17.xml" Type="http://schemas.openxmlformats.org/officeDocument/2006/relationships/tags"/><Relationship Id="rId2" Target="../tags/tag18.xml" Type="http://schemas.openxmlformats.org/officeDocument/2006/relationships/tags"/><Relationship Id="rId3" Target="../tags/tag19.xml" Type="http://schemas.openxmlformats.org/officeDocument/2006/relationships/tags"/><Relationship Id="rId4" Target="../tags/tag20.xml" Type="http://schemas.openxmlformats.org/officeDocument/2006/relationships/tags"/><Relationship Id="rId5" Target="../tags/tag21.xml" Type="http://schemas.openxmlformats.org/officeDocument/2006/relationships/tags"/><Relationship Id="rId6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tags/tag22.xml" Type="http://schemas.openxmlformats.org/officeDocument/2006/relationships/tags"/><Relationship Id="rId2" Target="../tags/tag23.xml" Type="http://schemas.openxmlformats.org/officeDocument/2006/relationships/tags"/><Relationship Id="rId3" Target="../tags/tag24.xml" Type="http://schemas.openxmlformats.org/officeDocument/2006/relationships/tags"/><Relationship Id="rId4" Target="../tags/tag25.xml" Type="http://schemas.openxmlformats.org/officeDocument/2006/relationships/tags"/><Relationship Id="rId5" Target="../tags/tag26.xml" Type="http://schemas.openxmlformats.org/officeDocument/2006/relationships/tags"/><Relationship Id="rId6" Target="../tags/tag27.xml" Type="http://schemas.openxmlformats.org/officeDocument/2006/relationships/tags"/><Relationship Id="rId7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tags/tag28.xml" Type="http://schemas.openxmlformats.org/officeDocument/2006/relationships/tags"/><Relationship Id="rId2" Target="../tags/tag29.xml" Type="http://schemas.openxmlformats.org/officeDocument/2006/relationships/tags"/><Relationship Id="rId3" Target="../tags/tag30.xml" Type="http://schemas.openxmlformats.org/officeDocument/2006/relationships/tags"/><Relationship Id="rId4" Target="../tags/tag31.xml" Type="http://schemas.openxmlformats.org/officeDocument/2006/relationships/tags"/><Relationship Id="rId5" Target="../tags/tag32.xml" Type="http://schemas.openxmlformats.org/officeDocument/2006/relationships/tags"/><Relationship Id="rId6" Target="../tags/tag33.xml" Type="http://schemas.openxmlformats.org/officeDocument/2006/relationships/tags"/><Relationship Id="rId7" Target="../tags/tag34.xml" Type="http://schemas.openxmlformats.org/officeDocument/2006/relationships/tags"/><Relationship Id="rId8" Target="../tags/tag35.xml" Type="http://schemas.openxmlformats.org/officeDocument/2006/relationships/tags"/><Relationship Id="rId9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tags/tag36.xml" Type="http://schemas.openxmlformats.org/officeDocument/2006/relationships/tags"/><Relationship Id="rId2" Target="../tags/tag37.xml" Type="http://schemas.openxmlformats.org/officeDocument/2006/relationships/tags"/><Relationship Id="rId3" Target="../tags/tag38.xml" Type="http://schemas.openxmlformats.org/officeDocument/2006/relationships/tags"/><Relationship Id="rId4" Target="../tags/tag39.xml" Type="http://schemas.openxmlformats.org/officeDocument/2006/relationships/tags"/><Relationship Id="rId5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tags/tag40.xml" Type="http://schemas.openxmlformats.org/officeDocument/2006/relationships/tags"/><Relationship Id="rId2" Target="../tags/tag41.xml" Type="http://schemas.openxmlformats.org/officeDocument/2006/relationships/tags"/><Relationship Id="rId3" Target="../tags/tag42.xml" Type="http://schemas.openxmlformats.org/officeDocument/2006/relationships/tags"/><Relationship Id="rId4" Target="../tags/tag43.xml" Type="http://schemas.openxmlformats.org/officeDocument/2006/relationships/tags"/><Relationship Id="rId5" Target="../slideMasters/slideMaster1.xml" Type="http://schemas.openxmlformats.org/officeDocument/2006/relationships/slideMaster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../media/image3.png" Type="http://schemas.openxmlformats.org/officeDocument/2006/relationships/image"/></Relationships>
</file>

<file path=ppt/slideLayouts/_rels/slideLayout8.xml.rels><?xml version="1.0" encoding="UTF-8" standalone="yes"?><Relationships xmlns="http://schemas.openxmlformats.org/package/2006/relationships"><Relationship Id="rId1" Target="../tags/tag44.xml" Type="http://schemas.openxmlformats.org/officeDocument/2006/relationships/tags"/><Relationship Id="rId2" Target="../tags/tag45.xml" Type="http://schemas.openxmlformats.org/officeDocument/2006/relationships/tags"/><Relationship Id="rId3" Target="../tags/tag46.xml" Type="http://schemas.openxmlformats.org/officeDocument/2006/relationships/tags"/><Relationship Id="rId4" Target="../tags/tag47.xml" Type="http://schemas.openxmlformats.org/officeDocument/2006/relationships/tags"/><Relationship Id="rId5" Target="../tags/tag48.xml" Type="http://schemas.openxmlformats.org/officeDocument/2006/relationships/tags"/><Relationship Id="rId6" Target="../tags/tag49.xml" Type="http://schemas.openxmlformats.org/officeDocument/2006/relationships/tags"/><Relationship Id="rId7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tags/tag50.xml" Type="http://schemas.openxmlformats.org/officeDocument/2006/relationships/tags"/><Relationship Id="rId2" Target="../tags/tag51.xml" Type="http://schemas.openxmlformats.org/officeDocument/2006/relationships/tags"/><Relationship Id="rId3" Target="../tags/tag52.xml" Type="http://schemas.openxmlformats.org/officeDocument/2006/relationships/tags"/><Relationship Id="rId4" Target="../tags/tag53.xml" Type="http://schemas.openxmlformats.org/officeDocument/2006/relationships/tags"/><Relationship Id="rId5" Target="../tags/tag54.xml" Type="http://schemas.openxmlformats.org/officeDocument/2006/relationships/tags"/><Relationship Id="rId6" Target="../tags/tag55.xml" Type="http://schemas.openxmlformats.org/officeDocument/2006/relationships/tags"/><Relationship Id="rId7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F177-3FEF-4ED0-9EDB-DB577EEBEAF1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94D4DB-5611-488F-9585-94BE68AFD368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F1F778-C0F0-4CF8-A4F1-CB4A5FDC379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AA8505-2029-4623-9D65-F07AB77E235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A84BB-6FDF-47C0-AAED-B5B9A575D37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820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AD7A9-CFAB-4A2F-B2B0-C62549760DC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4DBC8E5-D4B9-4B7E-B833-D1D05117A515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69EB03-C799-4ECE-8D07-6143A8EF5F3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497C2-B0C7-410D-807E-4BC010F4A2D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8ABC46-4026-4E74-AEE4-0706EB8C7D2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32834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6620BF1-66D5-4141-9A6A-FAD2914D4173}"/>
              </a:ext>
            </a:extLst>
          </p:cNvPr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59EA39-52D7-4796-9D3C-0ABD2F531367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10DE97-3E6B-4061-A7BB-4169B4D8510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A675D7-B2C4-4FAD-8015-ED51A5E9DC4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7FE41A-E97C-414E-95A4-5E6921D05AC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614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99A6A055-2DC1-4C84-8D1E-A7D7B54702D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01386" y="174171"/>
            <a:ext cx="11789227" cy="646611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3F29E6-4411-4714-AF14-1D85091060E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793" y="5024652"/>
            <a:ext cx="2732850" cy="197137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F51A4F4-366F-45C0-86AE-FAA0537F4937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20" y="-163286"/>
            <a:ext cx="1102179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279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C3C342-F544-443A-A9C7-42C89742D1F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0368D-726D-4FD6-9275-BE6AF05BF46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98775-28CA-474D-9107-000C5AB571C8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4DBED-B991-4611-8DE9-359EE9DEEBC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3D4468-A341-4CA8-81A0-CF263E98175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3433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E53A3C-252E-4F96-9DC2-4BBB0486EDB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F1B27E-1FBC-4B91-9080-E447EE812D64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586F8D-E2B7-454B-950A-55C8DFAA52C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A0C73-43B1-4F4E-A073-F70194DF3E2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C25308-96DE-4C06-95C0-43E6A24010A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966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1F0437-5351-4007-A038-B95F5643850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36DB30-F458-4A62-8E0A-C5097F4E0FD3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8565E1-054D-4FE4-9487-727CA7BDE990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005948-A9BA-45F8-B3DA-FCB830F6CE0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FF03E7-2AEF-4F90-98D5-B857778CCB4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BAF322-398E-4762-8A3C-401B75E8B88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4283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7B6CC3-2CC8-4F8B-A60F-DB5B469AB78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D6871E-595B-4019-9647-B43A03A5D656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BD10F-51BD-485E-A4E6-B9A32F4C3E3A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FD36CB9-31EF-4300-A9DF-7830748CEB7B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E4E66EC-13A6-4FED-81A1-BA384D654F6D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3F8FD7B-CC93-453D-A0A3-7139B2E90A8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B3F1D0-17A6-4F8D-8E37-4F14A889BD1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46CC51F-9AF5-4E6A-A22B-3E4C6FA8F79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0217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62A3C-E9F3-44C8-BA94-4FE4AA19EE9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C6EDBCF-3995-423E-A9C7-83E9EF2DEC6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BE0075-1AD4-49C4-80B8-88D68311BD0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9494F-E726-43EA-A1C5-CBE01D6AE17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6703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B75F71F-C1C2-4313-9E3B-5C6264ECDA55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26" y="0"/>
            <a:ext cx="1981651" cy="25532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50FDFE-ED5B-47B0-96DF-F7219F5671CB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9" y="5072742"/>
            <a:ext cx="2231571" cy="1785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6B98DBC-782F-422E-91EB-9DCBBCAF9D4A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7" t="50794"/>
          <a:stretch>
            <a:fillRect/>
          </a:stretch>
        </p:blipFill>
        <p:spPr>
          <a:xfrm>
            <a:off x="-555170" y="1480456"/>
            <a:ext cx="1698396" cy="143419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469530C-01ED-42BA-9CB7-792668D99F3D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201386" y="163286"/>
            <a:ext cx="11789227" cy="653142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199869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BDC2E3-5A77-4B64-BB9B-D4585FCFAD4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BC94B6-C7B2-4B7E-9089-EFBA5DD4C64C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DBEB97-B8C4-4C4E-94CC-A9593538A12D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CF1668-ECDD-4933-9A00-94F474CF8E1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B905E8-5B2F-402A-8421-B810FC3FE3C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F236A3-3274-4097-8351-92FA2D9D960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3863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0CE414-330B-45EC-A676-66DF38F016A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66F40D-B7C9-4ED0-980D-0B48CFB789FA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C82151-B1D6-4B45-9B81-C7CCDDD96ABE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E15AE9-0871-487C-A749-1CF2439F856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327B75-CE60-4134-974B-C047DB7C277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9D2F4A-97A0-47E7-AC8F-5DB1E906F2C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56749"/>
      </p:ext>
    </p:extLst>
  </p:cSld>
  <p:clrMapOvr>
    <a:masterClrMapping/>
  </p:clrMapOvr>
  <p:transition/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slideLayouts/slideLayout12.xml" Type="http://schemas.openxmlformats.org/officeDocument/2006/relationships/slideLayout"/><Relationship Id="rId13" Target="../theme/theme1.xml" Type="http://schemas.openxmlformats.org/officeDocument/2006/relationships/theme"/><Relationship Id="rId14" Target="../tags/tag2.xml" Type="http://schemas.openxmlformats.org/officeDocument/2006/relationships/tags"/><Relationship Id="rId15" Target="../tags/tag3.xml" Type="http://schemas.openxmlformats.org/officeDocument/2006/relationships/tags"/><Relationship Id="rId16" Target="../tags/tag4.xml" Type="http://schemas.openxmlformats.org/officeDocument/2006/relationships/tags"/><Relationship Id="rId17" Target="../tags/tag5.xml" Type="http://schemas.openxmlformats.org/officeDocument/2006/relationships/tags"/><Relationship Id="rId18" Target="../tags/tag6.xml" Type="http://schemas.openxmlformats.org/officeDocument/2006/relationships/tags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031561-520B-4C4F-9AB1-2E9E33B8917A}"/>
              </a:ext>
            </a:extLst>
          </p:cNvPr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5AAB7F-BC2C-40E7-AF47-492116CD4652}"/>
              </a:ext>
            </a:extLst>
          </p:cNvPr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E84A05-1DB3-4E14-892B-5ECA9286772E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演示秋鸿楷" panose="00000500000000000000" pitchFamily="2" charset="-122"/>
              </a:defRPr>
            </a:lvl1pPr>
          </a:lstStyle>
          <a:p>
            <a:fld id="{3CA64C80-1136-461B-B8E7-D1ADA8CE14B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3A2426-209B-4447-A674-5A56DA7ACB5C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演示秋鸿楷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70005B-2A8E-46BE-A7AE-8F44DA7D106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演示秋鸿楷" panose="00000500000000000000" pitchFamily="2" charset="-122"/>
              </a:defRPr>
            </a:lvl1pPr>
          </a:lstStyle>
          <a:p>
            <a:fld id="{EE4CCEC4-7AA9-4C49-9DD6-F62A66002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8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演示秋鸿楷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演示秋鸿楷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演示秋鸿楷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演示秋鸿楷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演示秋鸿楷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演示秋鸿楷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tags/tag75.xml" Type="http://schemas.openxmlformats.org/officeDocument/2006/relationships/tags"/><Relationship Id="rId10" Target="../tags/tag84.xml" Type="http://schemas.openxmlformats.org/officeDocument/2006/relationships/tags"/><Relationship Id="rId11" Target="../tags/tag85.xml" Type="http://schemas.openxmlformats.org/officeDocument/2006/relationships/tags"/><Relationship Id="rId12" Target="../slideLayouts/slideLayout6.xml" Type="http://schemas.openxmlformats.org/officeDocument/2006/relationships/slideLayout"/><Relationship Id="rId13" Target="../media/image6.png" Type="http://schemas.openxmlformats.org/officeDocument/2006/relationships/image"/><Relationship Id="rId14" Target="../media/hdphoto1.wdp" Type="http://schemas.microsoft.com/office/2007/relationships/hdphoto"/><Relationship Id="rId15" Target="../media/image7.png" Type="http://schemas.openxmlformats.org/officeDocument/2006/relationships/image"/><Relationship Id="rId16" Target="../media/image5.png" Type="http://schemas.openxmlformats.org/officeDocument/2006/relationships/image"/><Relationship Id="rId17" Target="../media/image8.png" Type="http://schemas.openxmlformats.org/officeDocument/2006/relationships/image"/><Relationship Id="rId18" Target="../media/image9.png" Type="http://schemas.openxmlformats.org/officeDocument/2006/relationships/image"/><Relationship Id="rId19" Target="../media/image10.png" Type="http://schemas.openxmlformats.org/officeDocument/2006/relationships/image"/><Relationship Id="rId2" Target="../tags/tag76.xml" Type="http://schemas.openxmlformats.org/officeDocument/2006/relationships/tags"/><Relationship Id="rId3" Target="../tags/tag77.xml" Type="http://schemas.openxmlformats.org/officeDocument/2006/relationships/tags"/><Relationship Id="rId4" Target="../tags/tag78.xml" Type="http://schemas.openxmlformats.org/officeDocument/2006/relationships/tags"/><Relationship Id="rId5" Target="../tags/tag79.xml" Type="http://schemas.openxmlformats.org/officeDocument/2006/relationships/tags"/><Relationship Id="rId6" Target="../tags/tag80.xml" Type="http://schemas.openxmlformats.org/officeDocument/2006/relationships/tags"/><Relationship Id="rId7" Target="../tags/tag81.xml" Type="http://schemas.openxmlformats.org/officeDocument/2006/relationships/tags"/><Relationship Id="rId8" Target="../tags/tag82.xml" Type="http://schemas.openxmlformats.org/officeDocument/2006/relationships/tags"/><Relationship Id="rId9" Target="../tags/tag83.xml" Type="http://schemas.openxmlformats.org/officeDocument/2006/relationships/tags"/></Relationships>
</file>

<file path=ppt/slides/_rels/slide10.xml.rels><?xml version="1.0" encoding="UTF-8" standalone="yes"?><Relationships xmlns="http://schemas.openxmlformats.org/package/2006/relationships"><Relationship Id="rId1" Target="../tags/tag97.xml" Type="http://schemas.openxmlformats.org/officeDocument/2006/relationships/tags"/><Relationship Id="rId2" Target="../slideLayouts/slideLayout12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tags/tag98.xml" Type="http://schemas.openxmlformats.org/officeDocument/2006/relationships/tags"/><Relationship Id="rId2" Target="../tags/tag99.xml" Type="http://schemas.openxmlformats.org/officeDocument/2006/relationships/tags"/><Relationship Id="rId3" Target="../tags/tag100.xml" Type="http://schemas.openxmlformats.org/officeDocument/2006/relationships/tags"/><Relationship Id="rId4" Target="../slideLayouts/slideLayout7.xml" Type="http://schemas.openxmlformats.org/officeDocument/2006/relationships/slideLayout"/><Relationship Id="rId5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tags/tag101.xml" Type="http://schemas.openxmlformats.org/officeDocument/2006/relationships/tags"/><Relationship Id="rId2" Target="../tags/tag102.xml" Type="http://schemas.openxmlformats.org/officeDocument/2006/relationships/tags"/><Relationship Id="rId3" Target="../tags/tag103.xml" Type="http://schemas.openxmlformats.org/officeDocument/2006/relationships/tags"/><Relationship Id="rId4" Target="../slideLayouts/slideLayout7.xml" Type="http://schemas.openxmlformats.org/officeDocument/2006/relationships/slideLayout"/><Relationship Id="rId5" Target="../media/image1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tags/tag104.xml" Type="http://schemas.openxmlformats.org/officeDocument/2006/relationships/tags"/><Relationship Id="rId2" Target="../tags/tag105.xml" Type="http://schemas.openxmlformats.org/officeDocument/2006/relationships/tags"/><Relationship Id="rId3" Target="../tags/tag106.xml" Type="http://schemas.openxmlformats.org/officeDocument/2006/relationships/tags"/><Relationship Id="rId4" Target="../slideLayouts/slideLayout7.xml" Type="http://schemas.openxmlformats.org/officeDocument/2006/relationships/slideLayout"/><Relationship Id="rId5" Target="../media/image11.png" Type="http://schemas.openxmlformats.org/officeDocument/2006/relationships/image"/><Relationship Id="rId6" Target="../media/image13.jpg" Type="http://schemas.openxmlformats.org/officeDocument/2006/relationships/image"/><Relationship Id="rId7" Target="../media/image14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tags/tag107.xml" Type="http://schemas.openxmlformats.org/officeDocument/2006/relationships/tags"/><Relationship Id="rId2" Target="../tags/tag108.xml" Type="http://schemas.openxmlformats.org/officeDocument/2006/relationships/tags"/><Relationship Id="rId3" Target="../tags/tag109.xml" Type="http://schemas.openxmlformats.org/officeDocument/2006/relationships/tags"/><Relationship Id="rId4" Target="../slideLayouts/slideLayout7.xml" Type="http://schemas.openxmlformats.org/officeDocument/2006/relationships/slideLayout"/><Relationship Id="rId5" Target="../media/image1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tags/tag86.xml" Type="http://schemas.openxmlformats.org/officeDocument/2006/relationships/tags"/><Relationship Id="rId2" Target="../tags/tag87.xml" Type="http://schemas.openxmlformats.org/officeDocument/2006/relationships/tags"/><Relationship Id="rId3" Target="../tags/tag88.xml" Type="http://schemas.openxmlformats.org/officeDocument/2006/relationships/tags"/><Relationship Id="rId4" Target="../tags/tag89.xml" Type="http://schemas.openxmlformats.org/officeDocument/2006/relationships/tags"/><Relationship Id="rId5" Target="../slideLayouts/slideLayout7.xml" Type="http://schemas.openxmlformats.org/officeDocument/2006/relationships/slideLayout"/><Relationship Id="rId6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tags/tag90.xml" Type="http://schemas.openxmlformats.org/officeDocument/2006/relationships/tags"/><Relationship Id="rId2" Target="../tags/tag91.xml" Type="http://schemas.openxmlformats.org/officeDocument/2006/relationships/tags"/><Relationship Id="rId3" Target="../tags/tag92.xml" Type="http://schemas.openxmlformats.org/officeDocument/2006/relationships/tags"/><Relationship Id="rId4" Target="../slideLayouts/slideLayout7.xml" Type="http://schemas.openxmlformats.org/officeDocument/2006/relationships/slideLayout"/><Relationship Id="rId5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tags/tag93.xml" Type="http://schemas.openxmlformats.org/officeDocument/2006/relationships/tags"/><Relationship Id="rId2" Target="../slideLayouts/slideLayout12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tags/tag94.xml" Type="http://schemas.openxmlformats.org/officeDocument/2006/relationships/tags"/><Relationship Id="rId2" Target="../tags/tag95.xml" Type="http://schemas.openxmlformats.org/officeDocument/2006/relationships/tags"/><Relationship Id="rId3" Target="../tags/tag96.xml" Type="http://schemas.openxmlformats.org/officeDocument/2006/relationships/tags"/><Relationship Id="rId4" Target="../slideLayouts/slideLayout7.xml" Type="http://schemas.openxmlformats.org/officeDocument/2006/relationships/slideLayout"/><Relationship Id="rId5" Target="../media/image1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1D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0593D7-5192-413B-B79D-8B422C4B08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b="99750" l="188" r="99625" t="10000">
                        <a14:foregroundMark x1="0" x2="4315" y1="50250" y2="50250"/>
                        <a14:foregroundMark x1="4315" x2="10319" y1="50250" y2="51500"/>
                        <a14:foregroundMark x1="88743" x2="95497" y1="51000" y2="48500"/>
                        <a14:foregroundMark x1="95497" x2="99812" y1="48500" y2="48750"/>
                        <a14:foregroundMark x1="375" x2="375" y1="49500" y2="49500"/>
                        <a14:foregroundMark x1="49156" x2="49156" y1="57500" y2="57500"/>
                        <a14:foregroundMark x1="36023" x2="36023" y1="63500" y2="63500"/>
                        <a14:foregroundMark x1="6379" x2="6942" y1="55500" y2="74750"/>
                        <a14:foregroundMark x1="6942" x2="18386" y1="74750" y2="88500"/>
                        <a14:foregroundMark x1="18386" x2="57036" y1="88500" y2="94750"/>
                        <a14:foregroundMark x1="57036" x2="87242" y1="94750" y2="79000"/>
                        <a14:foregroundMark x1="87242" x2="88931" y1="79000" y2="65000"/>
                        <a14:foregroundMark x1="88931" x2="84803" y1="65000" y2="53000"/>
                        <a14:foregroundMark x1="84803" x2="4878" y1="53000" y2="56250"/>
                        <a14:foregroundMark x1="88743" x2="94559" y1="53250" y2="58500"/>
                        <a14:foregroundMark x1="94559" x2="97373" y1="58500" y2="65250"/>
                        <a14:foregroundMark x1="97373" x2="98874" y1="65250" y2="74500"/>
                        <a14:foregroundMark x1="98874" x2="98499" y1="74500" y2="90500"/>
                        <a14:foregroundMark x1="98499" x2="96248" y1="90500" y2="9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960"/>
            <a:ext cx="12192000" cy="557212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023B1C07-01D3-4386-B1C3-1EA7DF076387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9429334" y="482555"/>
            <a:ext cx="1366856" cy="4066773"/>
          </a:xfrm>
        </p:spPr>
        <p:txBody>
          <a:bodyPr anchor="b" anchorCtr="0" bIns="46800" lIns="90000" rIns="0" tIns="46800" vert="eaVert">
            <a:normAutofit/>
          </a:bodyPr>
          <a:lstStyle>
            <a:lvl1pPr algn="ctr" defTabSz="914400" eaLnBrk="1" fontAlgn="auto" hangingPunct="1" latinLnBrk="0" rtl="0">
              <a:lnSpc>
                <a:spcPct val="100000"/>
              </a:lnSpc>
              <a:spcBef>
                <a:spcPct val="0"/>
              </a:spcBef>
              <a:buNone/>
              <a:defRPr b="0" baseline="0" cap="none" kern="1200" normalizeH="0" spc="600" strike="noStrike" sz="7200" u="none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charset="0" panose="020B0604020202020204" pitchFamily="34" typeface="Arial"/>
                <a:ea charset="-122" panose="00020600040101010101" typeface="汉仪尚巍手书W"/>
                <a:cs typeface="+mj-cs"/>
              </a:defRPr>
            </a:lvl1pPr>
          </a:lstStyle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0" baseline="0" cap="none" dirty="0" i="0" kern="1200" kumimoji="0" lang="zh-CN" noProof="0" normalizeH="0" spc="600" strike="noStrike" sz="7200" u="none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charset="-122" panose="00000500000000000000" typeface="演示秋鸿楷"/>
                <a:ea typeface="演示秋鸿楷"/>
                <a:cs typeface="+mj-cs"/>
              </a:rPr>
              <a:t>与妻书</a:t>
            </a:r>
          </a:p>
        </p:txBody>
      </p:sp>
      <p:sp>
        <p:nvSpPr>
          <p:cNvPr id="9" name="副标题 4">
            <a:extLst>
              <a:ext uri="{FF2B5EF4-FFF2-40B4-BE49-F238E27FC236}">
                <a16:creationId xmlns:a16="http://schemas.microsoft.com/office/drawing/2014/main" id="{E3EEC47D-8F2B-4E66-8CD7-C49F623F8C7B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19734" y="991235"/>
            <a:ext cx="1558390" cy="3041738"/>
          </a:xfrm>
        </p:spPr>
        <p:txBody>
          <a:bodyPr anchor="t" anchorCtr="0" bIns="46800" lIns="90000" rIns="90000" tIns="46800" vert="eaVert">
            <a:normAutofit/>
          </a:bodyPr>
          <a:lstStyle>
            <a:lvl1pPr algn="l" defTabSz="914400" eaLnBrk="1" fontAlgn="auto" hangingPunct="1" indent="0" latinLnBrk="0" marL="0" rtl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charset="0" panose="020B0604020202020204" pitchFamily="34" typeface="Arial"/>
              <a:buNone/>
              <a:defRPr baseline="0" cap="none" kern="1200" normalizeH="0" spc="200" strike="noStrike" sz="2000" u="none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charset="0" panose="020B0604020202020204" pitchFamily="34" typeface="Arial"/>
                <a:ea charset="-122" panose="02010509060101010101" pitchFamily="49" typeface="隶书"/>
                <a:cs typeface="+mn-cs"/>
              </a:defRPr>
            </a:lvl1pPr>
            <a:lvl2pPr algn="ctr" defTabSz="914400" eaLnBrk="1" fontAlgn="auto" hangingPunct="1" indent="0" latinLnBrk="0" marL="457200" rtl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charset="0" panose="020B0604020202020204" pitchFamily="34" typeface="Arial"/>
              <a:buNone/>
              <a:tabLst>
                <a:tab algn="l" pos="1609725"/>
              </a:tabLst>
              <a:defRPr baseline="0" cap="none" kern="1200" normalizeH="0" spc="150" strike="noStrike" sz="2000" u="none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charset="0" panose="020B0604020202020204" pitchFamily="34" typeface="Arial"/>
                <a:ea charset="-122" panose="02010509060101010101" pitchFamily="49" typeface="隶书"/>
                <a:cs typeface="+mn-cs"/>
              </a:defRPr>
            </a:lvl2pPr>
            <a:lvl3pPr algn="ctr" defTabSz="914400" eaLnBrk="1" fontAlgn="auto" hangingPunct="1" indent="0" latinLnBrk="0" marL="914400" rtl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charset="0" panose="020B0604020202020204" pitchFamily="34" typeface="Arial"/>
              <a:buNone/>
              <a:defRPr baseline="0" cap="none" kern="1200" normalizeH="0" spc="150" strike="noStrike" sz="1800" u="none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charset="0" panose="020B0604020202020204" pitchFamily="34" typeface="Arial"/>
                <a:ea charset="-122" panose="02010509060101010101" pitchFamily="49" typeface="隶书"/>
                <a:cs typeface="+mn-cs"/>
              </a:defRPr>
            </a:lvl3pPr>
            <a:lvl4pPr algn="ctr" defTabSz="914400" eaLnBrk="1" fontAlgn="auto" hangingPunct="1" indent="0" latinLnBrk="0" marL="1371600" rtl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charset="0" panose="020B0604020202020204" pitchFamily="34" typeface="Arial"/>
              <a:buNone/>
              <a:defRPr baseline="0" cap="none" kern="1200" normalizeH="0" spc="150" strike="noStrike" sz="1600" u="none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charset="0" panose="020B0604020202020204" pitchFamily="34" typeface="Arial"/>
                <a:ea charset="-122" panose="02010509060101010101" pitchFamily="49" typeface="隶书"/>
                <a:cs typeface="+mn-cs"/>
              </a:defRPr>
            </a:lvl4pPr>
            <a:lvl5pPr algn="ctr" defTabSz="914400" eaLnBrk="1" fontAlgn="auto" hangingPunct="1" indent="0" latinLnBrk="0" marL="1828800" rtl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charset="0" panose="020B0604020202020204" pitchFamily="34" typeface="Arial"/>
              <a:buNone/>
              <a:defRPr baseline="0" cap="none" kern="1200" normalizeH="0" spc="150" strike="noStrike" sz="1600" u="none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charset="0" panose="020B0604020202020204" pitchFamily="34" typeface="Arial"/>
                <a:ea charset="-122" panose="02010509060101010101" pitchFamily="49" typeface="隶书"/>
                <a:cs typeface="+mn-cs"/>
              </a:defRPr>
            </a:lvl5pPr>
            <a:lvl6pPr algn="ctr" defTabSz="914400" eaLnBrk="1" hangingPunct="1" indent="0" latinLnBrk="0" marL="22860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None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ctr" defTabSz="914400" eaLnBrk="1" hangingPunct="1" indent="0" latinLnBrk="0" marL="27432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None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ctr" defTabSz="914400" eaLnBrk="1" hangingPunct="1" indent="0" latinLnBrk="0" marL="32004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None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ctr" defTabSz="914400" eaLnBrk="1" hangingPunct="1" indent="0" latinLnBrk="0" marL="3657600" rtl="0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None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charset="0" panose="020B0604020202020204" pitchFamily="34" typeface="Arial"/>
              <a:buNone/>
              <a:defRPr/>
            </a:pPr>
            <a:r>
              <a:rPr altLang="en-US" dirty="0" lang="zh-CN" sz="2800">
                <a:solidFill>
                  <a:srgbClr val="000000">
                    <a:lumMod val="85000"/>
                    <a:lumOff val="15000"/>
                  </a:srgbClr>
                </a:solidFill>
                <a:latin charset="-122" panose="00000500000000000000" pitchFamily="2" typeface="演示秋鸿楷"/>
                <a:ea charset="-122" panose="00000500000000000000" pitchFamily="2" typeface="演示秋鸿楷"/>
              </a:rPr>
              <a:t>窗外疏梅筛月影</a:t>
            </a:r>
            <a:endParaRPr altLang="zh-CN" dirty="0" lang="en-US" sz="2800">
              <a:solidFill>
                <a:srgbClr val="000000">
                  <a:lumMod val="85000"/>
                  <a:lumOff val="15000"/>
                </a:srgbClr>
              </a:solidFill>
              <a:latin charset="-122" panose="00000500000000000000" pitchFamily="2" typeface="演示秋鸿楷"/>
              <a:ea charset="-122" panose="00000500000000000000" pitchFamily="2" typeface="演示秋鸿楷"/>
            </a:endParaRPr>
          </a:p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charset="0" panose="020B0604020202020204" pitchFamily="34" typeface="Arial"/>
              <a:buNone/>
              <a:defRPr/>
            </a:pPr>
            <a:r>
              <a:rPr altLang="en-US" b="0" baseline="0" cap="none" dirty="0" i="0" kern="1200" kumimoji="0" lang="zh-CN" noProof="0" normalizeH="0" spc="200" strike="noStrike" sz="2800" u="none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charset="-122" panose="00000500000000000000" pitchFamily="2" typeface="演示秋鸿楷"/>
                <a:ea charset="-122" panose="00000500000000000000" pitchFamily="2" typeface="演示秋鸿楷"/>
              </a:rPr>
              <a:t>依稀掩映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1FA6AD4-9AE0-48C4-AD0E-4C4402F0689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grayscl/>
          </a:blip>
          <a:stretch>
            <a:fillRect/>
          </a:stretch>
        </p:blipFill>
        <p:spPr>
          <a:xfrm>
            <a:off x="8999994" y="624265"/>
            <a:ext cx="1211689" cy="590824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ECA8983-4703-4551-A1D7-FC5A9E0D8FAC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H="1">
            <a:off x="9429334" y="1163299"/>
            <a:ext cx="0" cy="18593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238DFCD0-0581-4CDE-A76D-C02613719C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48" y="-307835"/>
            <a:ext cx="2238375" cy="39793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22185D6-C354-47A5-86CE-378E3F7EDDB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1462" y="3219807"/>
            <a:ext cx="784830" cy="39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F3F25B3-7CE1-439D-A98F-F35F85BAE40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544">
            <a:off x="7861880" y="3227806"/>
            <a:ext cx="2648320" cy="301032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00D6273-06F0-4990-959A-AEB06C381FB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659148" y="3040239"/>
            <a:ext cx="430887" cy="784830"/>
          </a:xfrm>
          <a:prstGeom prst="rect">
            <a:avLst/>
          </a:prstGeom>
          <a:noFill/>
        </p:spPr>
        <p:txBody>
          <a:bodyPr rtlCol="0" vert="eaVert" wrap="square">
            <a:spAutoFit/>
          </a:bodyPr>
          <a:lstStyle/>
          <a:p>
            <a:r>
              <a:rPr altLang="en-US" dirty="0" lang="zh-CN" sz="1600">
                <a:solidFill>
                  <a:schemeClr val="bg1"/>
                </a:solidFill>
                <a:latin charset="-122" panose="02010800040101010101" pitchFamily="2" typeface="华文行楷"/>
                <a:ea charset="-122" panose="02010800040101010101" pitchFamily="2" typeface="华文行楷"/>
              </a:rPr>
              <a:t>林觉民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B90859C6-F402-4FED-A3B5-B74BE842CD5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620" y="3807503"/>
            <a:ext cx="2648320" cy="30103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F92F9AE-FC94-4389-8698-F044B65E047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 flipH="1">
            <a:off x="2399000" y="831917"/>
            <a:ext cx="663835" cy="4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5840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5194AFA5-78AD-9D55-E9D7-EE6A7945CBF2}"/>
              </a:ext>
            </a:extLst>
          </p:cNvPr>
          <p:cNvSpPr txBox="1"/>
          <p:nvPr/>
        </p:nvSpPr>
        <p:spPr>
          <a:xfrm>
            <a:off x="1520767" y="1215442"/>
            <a:ext cx="39075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vl="0"/>
            <a:r>
              <a:rPr altLang="en-US" dirty="0" kern="100" lang="zh-CN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常愿天下有情人</a:t>
            </a:r>
            <a:r>
              <a:rPr altLang="zh-CN" dirty="0" kern="100" lang="en-US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…</a:t>
            </a:r>
          </a:p>
          <a:p>
            <a:pPr algn="just" lvl="0"/>
            <a:r>
              <a:rPr altLang="en-US" dirty="0" kern="100" lang="zh-CN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老吾老</a:t>
            </a:r>
            <a:r>
              <a:rPr altLang="zh-CN" dirty="0" kern="100" lang="en-US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…</a:t>
            </a:r>
          </a:p>
          <a:p>
            <a:pPr algn="just" lvl="0"/>
            <a:r>
              <a:rPr altLang="en-US" dirty="0" kern="100" lang="zh-CN" sz="3600">
                <a:effectLst/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充吾爱汝之心</a:t>
            </a:r>
            <a:r>
              <a:rPr altLang="zh-CN" dirty="0" kern="100" lang="en-US" sz="3600">
                <a:effectLst/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…</a:t>
            </a:r>
          </a:p>
          <a:p>
            <a:pPr algn="just" lvl="0"/>
            <a:r>
              <a:rPr altLang="en-US" dirty="0" kern="100" lang="zh-CN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钟情如我辈者</a:t>
            </a:r>
            <a:r>
              <a:rPr altLang="zh-CN" dirty="0" kern="100" lang="en-US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…</a:t>
            </a:r>
          </a:p>
          <a:p>
            <a:pPr algn="just" lvl="0"/>
            <a:r>
              <a:rPr altLang="en-US" dirty="0" kern="100" lang="zh-CN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卒不忍独善其身</a:t>
            </a:r>
            <a:endParaRPr altLang="zh-CN" dirty="0" kern="100" lang="en-US" sz="3600"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lvl="0"/>
            <a:endParaRPr altLang="zh-CN" dirty="0" kern="100" lang="en-US" sz="3600"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lvl="0"/>
            <a:endParaRPr altLang="zh-CN" dirty="0" kern="100" lang="zh-CN" sz="3600"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0834C5E-9CFB-20D4-A505-B17EBE16845E}"/>
              </a:ext>
            </a:extLst>
          </p:cNvPr>
          <p:cNvCxnSpPr>
            <a:cxnSpLocks/>
          </p:cNvCxnSpPr>
          <p:nvPr/>
        </p:nvCxnSpPr>
        <p:spPr>
          <a:xfrm>
            <a:off x="5294811" y="2711880"/>
            <a:ext cx="1429658" cy="0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836A7E82-F6E2-9310-2132-3E48FB978E9E}"/>
              </a:ext>
            </a:extLst>
          </p:cNvPr>
          <p:cNvSpPr txBox="1"/>
          <p:nvPr/>
        </p:nvSpPr>
        <p:spPr>
          <a:xfrm>
            <a:off x="7541951" y="2388714"/>
            <a:ext cx="3288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vl="0"/>
            <a:r>
              <a:rPr altLang="en-US" dirty="0" kern="100" lang="zh-CN" sz="3600">
                <a:solidFill>
                  <a:srgbClr val="C00000"/>
                </a:solidFill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推己中见大爱</a:t>
            </a:r>
            <a:endParaRPr altLang="zh-CN" dirty="0" kern="100" lang="zh-CN" sz="3600">
              <a:solidFill>
                <a:srgbClr val="C00000"/>
              </a:solidFill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872570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7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8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9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12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13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14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17"/>
    </p:bld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61855" y="0"/>
            <a:ext cx="2430145" cy="26708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04F9374-E191-4EB6-B09E-5D59483B84D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44784" y="1046258"/>
            <a:ext cx="10002109" cy="667106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dirty="0" lang="zh-CN" sz="3735">
                <a:latin charset="-122" panose="00000500000000000000" pitchFamily="2" typeface="演示秋鸿楷"/>
                <a:ea charset="-122" panose="00000500000000000000" pitchFamily="2" typeface="演示秋鸿楷"/>
              </a:rPr>
              <a:t>为何作者还要花大量篇幅重复相似的内容？</a:t>
            </a:r>
            <a:endParaRPr altLang="zh-CN" dirty="0" lang="en-US" sz="3735">
              <a:latin charset="-122" panose="00000500000000000000" pitchFamily="2" typeface="演示秋鸿楷"/>
              <a:ea charset="-122" panose="00000500000000000000" pitchFamily="2" typeface="演示秋鸿楷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093930-BFDC-031E-0821-EC5DA8E54F21}"/>
              </a:ext>
            </a:extLst>
          </p:cNvPr>
          <p:cNvSpPr txBox="1"/>
          <p:nvPr/>
        </p:nvSpPr>
        <p:spPr>
          <a:xfrm>
            <a:off x="6800216" y="3717068"/>
            <a:ext cx="3288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vl="0"/>
            <a:r>
              <a:rPr altLang="en-US" dirty="0" kern="100" lang="zh-CN" sz="3600">
                <a:solidFill>
                  <a:srgbClr val="C00000"/>
                </a:solidFill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反复中见挂念</a:t>
            </a:r>
            <a:endParaRPr altLang="zh-CN" dirty="0" kern="100" lang="en-US" sz="3600">
              <a:solidFill>
                <a:srgbClr val="C00000"/>
              </a:solidFill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lvl="0"/>
            <a:r>
              <a:rPr altLang="en-US" dirty="0" kern="100" lang="zh-CN" sz="3600">
                <a:solidFill>
                  <a:srgbClr val="C00000"/>
                </a:solidFill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纠结中见真心</a:t>
            </a:r>
            <a:endParaRPr altLang="zh-CN" dirty="0" kern="100" lang="en-US" sz="3600">
              <a:solidFill>
                <a:srgbClr val="C00000"/>
              </a:solidFill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F591060-4551-FD99-C6D2-318410DD77BD}"/>
              </a:ext>
            </a:extLst>
          </p:cNvPr>
          <p:cNvSpPr txBox="1"/>
          <p:nvPr/>
        </p:nvSpPr>
        <p:spPr>
          <a:xfrm>
            <a:off x="1542414" y="2406240"/>
            <a:ext cx="45318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vl="0"/>
            <a:r>
              <a:rPr altLang="en-US" dirty="0" kern="100" lang="zh-CN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吾至爱汝</a:t>
            </a:r>
            <a:endParaRPr altLang="zh-CN" dirty="0" kern="100" lang="en-US" sz="3600"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lvl="0"/>
            <a:r>
              <a:rPr altLang="en-US" dirty="0" kern="100" lang="zh-CN" sz="3600">
                <a:effectLst/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真真不能忘汝</a:t>
            </a:r>
            <a:endParaRPr altLang="zh-CN" dirty="0" kern="100" lang="en-US" sz="3600"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lvl="0"/>
            <a:r>
              <a:rPr altLang="en-US" dirty="0" kern="100" lang="zh-CN" sz="3600">
                <a:effectLst/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诚愿相守以死</a:t>
            </a:r>
            <a:endParaRPr altLang="zh-CN" dirty="0" kern="100" lang="en-US" sz="3600"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lvl="0"/>
            <a:endParaRPr altLang="zh-CN" dirty="0" kern="100" lang="en-US" sz="3600"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lvl="0"/>
            <a:r>
              <a:rPr altLang="en-US" dirty="0" kern="100" lang="zh-CN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为天下人谋永福</a:t>
            </a:r>
            <a:endParaRPr altLang="zh-CN" dirty="0" kern="100" lang="en-US" sz="3600"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lvl="0"/>
            <a:r>
              <a:rPr altLang="en-US" dirty="0" kern="100" lang="zh-CN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钟情如我辈能忍之乎？</a:t>
            </a:r>
            <a:endParaRPr altLang="zh-CN" dirty="0" kern="100" lang="en-US" sz="3600"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lvl="0"/>
            <a:r>
              <a:rPr altLang="en-US" dirty="0" kern="100" lang="zh-CN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卒不忍独善其身</a:t>
            </a:r>
            <a:endParaRPr altLang="zh-CN" dirty="0" kern="100" lang="zh-CN" sz="3600"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F1A6C04C-D2B0-26A4-C8ED-70431150EF1B}"/>
              </a:ext>
            </a:extLst>
          </p:cNvPr>
          <p:cNvCxnSpPr>
            <a:cxnSpLocks/>
          </p:cNvCxnSpPr>
          <p:nvPr/>
        </p:nvCxnSpPr>
        <p:spPr>
          <a:xfrm>
            <a:off x="4816180" y="4317232"/>
            <a:ext cx="1429658" cy="0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9576844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1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1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1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1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4"/>
      <p:bldP grpId="0" spid="5"/>
    </p:bld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61855" y="0"/>
            <a:ext cx="2430145" cy="26708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04F9374-E191-4EB6-B09E-5D59483B84D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4945" y="596828"/>
            <a:ext cx="10002109" cy="667106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zh-CN" dirty="0" lang="en-US" sz="3735">
                <a:latin charset="-122" panose="00000500000000000000" pitchFamily="2" typeface="演示秋鸿楷"/>
                <a:ea charset="-122" panose="00000500000000000000" pitchFamily="2" typeface="演示秋鸿楷"/>
              </a:rPr>
              <a:t>《</a:t>
            </a:r>
            <a:r>
              <a:rPr altLang="en-US" dirty="0" lang="zh-CN" sz="3735">
                <a:latin charset="-122" panose="00000500000000000000" pitchFamily="2" typeface="演示秋鸿楷"/>
                <a:ea charset="-122" panose="00000500000000000000" pitchFamily="2" typeface="演示秋鸿楷"/>
              </a:rPr>
              <a:t>与妻书</a:t>
            </a:r>
            <a:r>
              <a:rPr altLang="zh-CN" dirty="0" lang="en-US" sz="3735">
                <a:latin charset="-122" panose="00000500000000000000" pitchFamily="2" typeface="演示秋鸿楷"/>
                <a:ea charset="-122" panose="00000500000000000000" pitchFamily="2" typeface="演示秋鸿楷"/>
              </a:rPr>
              <a:t>》</a:t>
            </a:r>
            <a:r>
              <a:rPr altLang="en-US" dirty="0" lang="zh-CN" sz="3735">
                <a:latin charset="-122" panose="00000500000000000000" pitchFamily="2" typeface="演示秋鸿楷"/>
                <a:ea charset="-122" panose="00000500000000000000" pitchFamily="2" typeface="演示秋鸿楷"/>
              </a:rPr>
              <a:t>何以成为传世经典？</a:t>
            </a:r>
            <a:endParaRPr altLang="zh-CN" dirty="0" lang="en-US" sz="3735">
              <a:latin charset="-122" panose="00000500000000000000" pitchFamily="2" typeface="演示秋鸿楷"/>
              <a:ea charset="-122" panose="00000500000000000000" pitchFamily="2" typeface="演示秋鸿楷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63ABDBC-D2D3-597E-879B-A59D22AD6E8E}"/>
              </a:ext>
            </a:extLst>
          </p:cNvPr>
          <p:cNvSpPr txBox="1"/>
          <p:nvPr/>
        </p:nvSpPr>
        <p:spPr>
          <a:xfrm>
            <a:off x="3594065" y="4511860"/>
            <a:ext cx="4833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en-US" b="0" baseline="0" cap="none" dirty="0" i="0" kern="1200" kumimoji="0" lang="zh-CN" noProof="0" normalizeH="0" spc="0" strike="noStrike" sz="3600" u="none">
                <a:ln>
                  <a:noFill/>
                </a:ln>
                <a:effectLst/>
                <a:uLnTx/>
                <a:uFillTx/>
                <a:latin charset="-122" panose="00000500000000000000" pitchFamily="2" typeface="演示秋鸿楷"/>
                <a:ea charset="-122" panose="00000500000000000000" pitchFamily="2" typeface="演示秋鸿楷"/>
                <a:cs charset="-122" panose="020B0503020204020204" typeface="微软雅黑"/>
              </a:rPr>
              <a:t>不事营构</a:t>
            </a:r>
            <a:r>
              <a:rPr altLang="zh-CN" b="0" baseline="0" cap="none" dirty="0" i="0" kern="1200" kumimoji="0" lang="en-US" noProof="0" normalizeH="0" spc="0" strike="noStrike" sz="3600" u="none">
                <a:ln>
                  <a:noFill/>
                </a:ln>
                <a:effectLst/>
                <a:uLnTx/>
                <a:uFillTx/>
                <a:latin charset="-122" panose="00000500000000000000" pitchFamily="2" typeface="演示秋鸿楷"/>
                <a:ea charset="-122" panose="00000500000000000000" pitchFamily="2" typeface="演示秋鸿楷"/>
                <a:cs charset="-122" panose="020B0503020204020204" typeface="微软雅黑"/>
              </a:rPr>
              <a:t> </a:t>
            </a:r>
            <a:r>
              <a:rPr altLang="en-US" b="0" baseline="0" cap="none" dirty="0" i="0" kern="1200" kumimoji="0" lang="zh-CN" noProof="0" normalizeH="0" spc="0" strike="noStrike" sz="3600" u="none">
                <a:ln>
                  <a:noFill/>
                </a:ln>
                <a:effectLst/>
                <a:uLnTx/>
                <a:uFillTx/>
                <a:latin charset="-122" panose="00000500000000000000" pitchFamily="2" typeface="演示秋鸿楷"/>
                <a:ea charset="-122" panose="00000500000000000000" pitchFamily="2" typeface="演示秋鸿楷"/>
                <a:cs charset="-122" panose="020B0503020204020204" typeface="微软雅黑"/>
              </a:rPr>
              <a:t>自由抒写</a:t>
            </a:r>
            <a:endParaRPr altLang="en-US" dirty="0" lang="zh-CN" sz="160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C61484D-1D83-81EC-F918-386069C2BA5A}"/>
              </a:ext>
            </a:extLst>
          </p:cNvPr>
          <p:cNvSpPr txBox="1"/>
          <p:nvPr/>
        </p:nvSpPr>
        <p:spPr>
          <a:xfrm>
            <a:off x="4053046" y="3430167"/>
            <a:ext cx="6335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vl="0"/>
            <a:r>
              <a:rPr altLang="en-US" dirty="0" kern="100" lang="zh-CN" sz="3600">
                <a:solidFill>
                  <a:srgbClr val="C00000"/>
                </a:solidFill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纠结中见真心。</a:t>
            </a:r>
            <a:endParaRPr altLang="zh-CN" dirty="0" kern="100" lang="en-US" sz="3600">
              <a:solidFill>
                <a:srgbClr val="C00000"/>
              </a:solidFill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330368-AA8B-6549-C97D-7C7CB0D2082D}"/>
              </a:ext>
            </a:extLst>
          </p:cNvPr>
          <p:cNvSpPr txBox="1"/>
          <p:nvPr/>
        </p:nvSpPr>
        <p:spPr>
          <a:xfrm>
            <a:off x="4053046" y="2670810"/>
            <a:ext cx="3288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vl="0"/>
            <a:r>
              <a:rPr altLang="en-US" dirty="0" kern="100" lang="zh-CN" sz="3600">
                <a:solidFill>
                  <a:srgbClr val="C00000"/>
                </a:solidFill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推己中见大爱</a:t>
            </a:r>
            <a:endParaRPr altLang="zh-CN" dirty="0" kern="100" lang="zh-CN" sz="3600">
              <a:solidFill>
                <a:srgbClr val="C00000"/>
              </a:solidFill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792B44-CA39-C5DC-FC6F-428AAFA4301A}"/>
              </a:ext>
            </a:extLst>
          </p:cNvPr>
          <p:cNvSpPr txBox="1"/>
          <p:nvPr/>
        </p:nvSpPr>
        <p:spPr>
          <a:xfrm>
            <a:off x="4007723" y="1815168"/>
            <a:ext cx="3288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vl="0"/>
            <a:r>
              <a:rPr altLang="en-US" dirty="0" kern="100" lang="zh-CN" sz="3600">
                <a:solidFill>
                  <a:srgbClr val="C00000"/>
                </a:solidFill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细节中见深情</a:t>
            </a:r>
            <a:endParaRPr altLang="zh-CN" dirty="0" kern="100" lang="zh-CN" sz="3600">
              <a:solidFill>
                <a:srgbClr val="C00000"/>
              </a:solidFill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027221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12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13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1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19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2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24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7"/>
      <p:bldP grpId="0" spid="2"/>
      <p:bldP grpId="0" spid="5"/>
      <p:bldP grpId="0" spid="6"/>
    </p:bld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61855" y="0"/>
            <a:ext cx="2430145" cy="26708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04F9374-E191-4EB6-B09E-5D59483B84D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48205" y="4509978"/>
            <a:ext cx="5979041" cy="1200329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dirty="0" lang="zh-CN" sz="3600">
                <a:latin charset="-122" panose="00000500000000000000" pitchFamily="2" typeface="演示秋鸿楷"/>
                <a:ea charset="-122" panose="00000500000000000000" pitchFamily="2" typeface="演示秋鸿楷"/>
              </a:rPr>
              <a:t>你如何理解林觉民不负苍生唯负卿，舍妻取义的选择？</a:t>
            </a:r>
            <a:endParaRPr altLang="zh-CN" dirty="0" lang="en-US" sz="3600">
              <a:latin charset="-122" panose="00000500000000000000" pitchFamily="2" typeface="演示秋鸿楷"/>
              <a:ea charset="-122" panose="00000500000000000000" pitchFamily="2" typeface="演示秋鸿楷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465CA7-130D-6F16-9772-17F61C0671C9}"/>
              </a:ext>
            </a:extLst>
          </p:cNvPr>
          <p:cNvSpPr txBox="1"/>
          <p:nvPr/>
        </p:nvSpPr>
        <p:spPr>
          <a:xfrm>
            <a:off x="1505294" y="316074"/>
            <a:ext cx="3288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vl="0"/>
            <a:r>
              <a:rPr altLang="en-US" dirty="0" kern="100" lang="zh-CN" sz="3600">
                <a:solidFill>
                  <a:schemeClr val="accent4">
                    <a:lumMod val="50000"/>
                  </a:schemeClr>
                </a:solidFill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质疑、思辨</a:t>
            </a:r>
            <a:endParaRPr altLang="zh-CN" dirty="0" kern="100" lang="zh-CN" sz="3600">
              <a:solidFill>
                <a:schemeClr val="accent4">
                  <a:lumMod val="50000"/>
                </a:schemeClr>
              </a:solidFill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AAB8498-5AFB-01E8-E9A1-9AD430B3D5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7" l="11629" r="16761" t="26790"/>
          <a:stretch/>
        </p:blipFill>
        <p:spPr>
          <a:xfrm>
            <a:off x="1820239" y="1733327"/>
            <a:ext cx="3672114" cy="2109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A33DEE-66A1-2D4D-858D-AD57B24D15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10" l="8677" r="14391"/>
          <a:stretch/>
        </p:blipFill>
        <p:spPr>
          <a:xfrm rot="5400000">
            <a:off x="6212915" y="1670346"/>
            <a:ext cx="5275946" cy="2905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443698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"/>
    </p:bld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61855" y="0"/>
            <a:ext cx="2430145" cy="26708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04F9374-E191-4EB6-B09E-5D59483B84D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57111" y="1997839"/>
            <a:ext cx="10002109" cy="2862322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dirty="0" lang="zh-CN" sz="3600">
                <a:latin charset="-122" panose="00000500000000000000" pitchFamily="2" typeface="演示秋鸿楷"/>
                <a:ea charset="-122" panose="00000500000000000000" pitchFamily="2" typeface="演示秋鸿楷"/>
              </a:rPr>
              <a:t>愿中国青年都摆脱冷气，只是向上走，不必听自暴自弃者流的话。能做事的做事，能发声的发声。有一分热，发一分光，就令萤火一般，也可以在黑暗里发一点光，不必等候炬火。</a:t>
            </a:r>
          </a:p>
          <a:p>
            <a:r>
              <a:rPr altLang="en-US" dirty="0" lang="zh-CN" sz="3600">
                <a:solidFill>
                  <a:srgbClr val="C00000"/>
                </a:solidFill>
                <a:latin charset="-122" panose="00000500000000000000" pitchFamily="2" typeface="演示秋鸿楷"/>
                <a:ea charset="-122" panose="00000500000000000000" pitchFamily="2" typeface="演示秋鸿楷"/>
              </a:rPr>
              <a:t>此后如竟没有炬火：我便是唯一的光。</a:t>
            </a:r>
            <a:endParaRPr altLang="zh-CN" dirty="0" lang="en-US" sz="3600">
              <a:latin charset="-122" panose="00000500000000000000" pitchFamily="2" typeface="演示秋鸿楷"/>
              <a:ea charset="-122" panose="00000500000000000000" pitchFamily="2" typeface="演示秋鸿楷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564224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61855" y="0"/>
            <a:ext cx="2430145" cy="26708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750457" y="4152477"/>
            <a:ext cx="6576175" cy="2205732"/>
          </a:xfrm>
          <a:prstGeom prst="rect">
            <a:avLst/>
          </a:prstGeom>
          <a:solidFill>
            <a:schemeClr val="bg1"/>
          </a:solidFill>
          <a:ln>
            <a:solidFill>
              <a:srgbClr val="F5E1E4"/>
            </a:solidFill>
          </a:ln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spPr>
        <p:txBody>
          <a:bodyPr rtlCol="0" wrap="square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altLang="zh-CN" dirty="0" lang="en-US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《</a:t>
            </a:r>
            <a:r>
              <a:rPr altLang="en-US" dirty="0" lang="zh-CN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夜雨寄北</a:t>
            </a:r>
            <a:r>
              <a:rPr altLang="zh-CN" dirty="0" lang="en-US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》</a:t>
            </a:r>
          </a:p>
          <a:p>
            <a:pPr algn="ctr" fontAlgn="auto">
              <a:lnSpc>
                <a:spcPct val="150000"/>
              </a:lnSpc>
            </a:pPr>
            <a:r>
              <a:rPr altLang="en-US" dirty="0" lang="zh-CN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君问归期未有期，巴山夜雨涨秋池。</a:t>
            </a:r>
            <a:endParaRPr altLang="zh-CN" dirty="0" lang="en-US" sz="3200">
              <a:solidFill>
                <a:srgbClr val="000000"/>
              </a:solidFill>
              <a:latin charset="-122" panose="02010600030101010101" typeface="演示秋鸿楷"/>
              <a:ea charset="-122" panose="02010600030101010101" typeface="演示秋鸿楷"/>
              <a:cs charset="-122" panose="02010509060101010101" pitchFamily="49" typeface="隶书"/>
            </a:endParaRPr>
          </a:p>
          <a:p>
            <a:pPr algn="ctr" fontAlgn="auto">
              <a:lnSpc>
                <a:spcPct val="150000"/>
              </a:lnSpc>
            </a:pPr>
            <a:r>
              <a:rPr altLang="en-US" dirty="0" lang="zh-CN" sz="3200"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何当共剪西窗烛，却话巴山夜雨时。</a:t>
            </a:r>
            <a:endParaRPr altLang="zh-CN" dirty="0" lang="en-US" sz="3200">
              <a:latin charset="-122" panose="02010600030101010101" typeface="演示秋鸿楷"/>
              <a:ea charset="-122" panose="02010600030101010101" typeface="演示秋鸿楷"/>
              <a:cs charset="-122" panose="02010509060101010101" pitchFamily="49" typeface="隶书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1E848F-EB12-1D75-2455-98CAA87CCE85}"/>
              </a:ext>
            </a:extLst>
          </p:cNvPr>
          <p:cNvSpPr txBox="1"/>
          <p:nvPr/>
        </p:nvSpPr>
        <p:spPr>
          <a:xfrm>
            <a:off x="4280423" y="-84047"/>
            <a:ext cx="3235842" cy="901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 indent="0" latinLnBrk="0" lvl="0" marL="0" marR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altLang="en-US" dirty="0" lang="zh-CN" sz="40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“与妻诗”</a:t>
            </a:r>
            <a:endParaRPr altLang="zh-CN" b="0" baseline="0" cap="none" dirty="0" i="0" kern="1200" kumimoji="0" lang="en-US" noProof="0" normalizeH="0" spc="0" strike="noStrike" sz="40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-122" panose="02010600030101010101" typeface="演示秋鸿楷"/>
              <a:ea charset="-122" panose="02010600030101010101" typeface="演示秋鸿楷"/>
              <a:cs charset="-122" panose="02010509060101010101" pitchFamily="49" typeface="隶书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C23D786-0108-5371-6C20-9B3CCEE7E47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37545" y="919447"/>
            <a:ext cx="9321598" cy="2800767"/>
          </a:xfrm>
          <a:prstGeom prst="rect">
            <a:avLst/>
          </a:prstGeom>
          <a:solidFill>
            <a:schemeClr val="bg1"/>
          </a:solidFill>
          <a:ln>
            <a:solidFill>
              <a:srgbClr val="F5E1E4"/>
            </a:solidFill>
          </a:ln>
          <a:effectLst>
            <a:outerShdw algn="t" blurRad="50800" dir="5400000" dist="38100" rotWithShape="0">
              <a:prstClr val="black">
                <a:alpha val="40000"/>
              </a:prstClr>
            </a:outerShdw>
          </a:effectLst>
        </p:spPr>
        <p:txBody>
          <a:bodyPr rtlCol="0" wrap="square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altLang="zh-CN" dirty="0" lang="en-US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《</a:t>
            </a:r>
            <a:r>
              <a:rPr altLang="en-US" dirty="0" lang="zh-CN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江城子</a:t>
            </a:r>
            <a:r>
              <a:rPr altLang="zh-CN" dirty="0" lang="en-US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·</a:t>
            </a:r>
            <a:r>
              <a:rPr altLang="en-US" dirty="0" lang="zh-CN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乙卯正月二十日夜记梦</a:t>
            </a:r>
            <a:r>
              <a:rPr altLang="zh-CN" dirty="0" lang="en-US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》</a:t>
            </a:r>
          </a:p>
          <a:p>
            <a:pPr fontAlgn="auto"/>
            <a:r>
              <a:rPr altLang="zh-CN" dirty="0" lang="en-US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	</a:t>
            </a:r>
            <a:r>
              <a:rPr altLang="en-US" dirty="0" lang="zh-CN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十年生死两茫茫，不思量，自难忘。千里孤坟，无处话凄凉。纵使相逢应不识，尘满面，鬓如霜。</a:t>
            </a:r>
          </a:p>
          <a:p>
            <a:pPr fontAlgn="auto"/>
            <a:r>
              <a:rPr altLang="zh-CN" dirty="0" lang="en-US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	</a:t>
            </a:r>
            <a:r>
              <a:rPr altLang="en-US" dirty="0" lang="zh-CN" sz="32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夜来幽梦忽还乡，小轩窗，正梳妆。相顾无言，惟有泪千行。料得年年肠断处，明月夜，短松冈。</a:t>
            </a:r>
            <a:endParaRPr altLang="zh-CN" dirty="0" lang="en-US" sz="3200">
              <a:solidFill>
                <a:srgbClr val="000000"/>
              </a:solidFill>
              <a:latin charset="-122" panose="02010600030101010101" typeface="演示秋鸿楷"/>
              <a:ea charset="-122" panose="02010600030101010101" typeface="演示秋鸿楷"/>
              <a:cs charset="-122" panose="02010509060101010101" pitchFamily="49" typeface="隶书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3645112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3"/>
      <p:bldP animBg="1" grpId="0" spid="2"/>
    </p:bld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4A4A42B-A8F1-8D4D-3633-5935E9C2ECC5}"/>
              </a:ext>
            </a:extLst>
          </p:cNvPr>
          <p:cNvSpPr txBox="1"/>
          <p:nvPr/>
        </p:nvSpPr>
        <p:spPr>
          <a:xfrm>
            <a:off x="1232422" y="496524"/>
            <a:ext cx="3235842" cy="901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 indent="0" latinLnBrk="0" lvl="0" marL="0" marR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altLang="en-US" dirty="0" lang="zh-CN" sz="40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“与妻诀别”</a:t>
            </a:r>
            <a:endParaRPr altLang="zh-CN" b="0" baseline="0" cap="none" dirty="0" i="0" kern="1200" kumimoji="0" lang="en-US" noProof="0" normalizeH="0" spc="0" strike="noStrike" sz="40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-122" panose="02010600030101010101" typeface="演示秋鸿楷"/>
              <a:ea charset="-122" panose="02010600030101010101" typeface="演示秋鸿楷"/>
              <a:cs charset="-122" panose="02010509060101010101" pitchFamily="49" typeface="隶书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E0905DD-301B-9E04-F846-702E0F1EF3CB}"/>
              </a:ext>
            </a:extLst>
          </p:cNvPr>
          <p:cNvSpPr txBox="1"/>
          <p:nvPr/>
        </p:nvSpPr>
        <p:spPr>
          <a:xfrm>
            <a:off x="1458686" y="2090172"/>
            <a:ext cx="98479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zh-CN" dirty="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黄花岗起义的前三天，即</a:t>
            </a:r>
            <a:r>
              <a:rPr altLang="zh-CN" dirty="0" lang="en-US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1911</a:t>
            </a:r>
            <a:r>
              <a:rPr altLang="en-US" dirty="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年</a:t>
            </a:r>
            <a:r>
              <a:rPr altLang="zh-CN" dirty="0" lang="en-US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4</a:t>
            </a:r>
            <a:r>
              <a:rPr altLang="zh-CN" dirty="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月</a:t>
            </a:r>
            <a:r>
              <a:rPr altLang="zh-CN" dirty="0" lang="en-US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24</a:t>
            </a:r>
            <a:r>
              <a:rPr altLang="zh-CN" dirty="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日，林觉民与战友在香港滨江楼同宿。待战友们入睡后，他想到自己的弱妻稚子，对于即将到来的生死未卜，林觉民在一块白方巾上给妻子陈意映写下这封最后的家书。在写《与妻书》的同时，林觉民还给父</a:t>
            </a:r>
            <a:r>
              <a:rPr altLang="en-US" dirty="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亲</a:t>
            </a:r>
            <a:r>
              <a:rPr altLang="zh-CN" dirty="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写了一封</a:t>
            </a:r>
            <a:r>
              <a:rPr altLang="en-US" dirty="0" lang="zh-CN" sz="2800">
                <a:latin typeface="+mj-ea"/>
                <a:ea typeface="+mj-ea"/>
                <a:cs charset="0" panose="02020603050405020304" pitchFamily="18" typeface="Times New Roman"/>
              </a:rPr>
              <a:t>家</a:t>
            </a:r>
            <a:r>
              <a:rPr altLang="zh-CN" dirty="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信。起义失败后，有人秘密将这两封信在半夜里塞进林觉民家门缝里，第二天清晨家人才发现这两封信。</a:t>
            </a:r>
            <a:endParaRPr altLang="en-US" dirty="0" lang="zh-CN" sz="28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14793758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4"/>
    </p:bld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8024130-E632-8CE4-19FC-45E0E3B0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327" y="361723"/>
            <a:ext cx="6676130" cy="613455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F35DFB4-1235-7B6B-B72C-E9AA57F96621}"/>
              </a:ext>
            </a:extLst>
          </p:cNvPr>
          <p:cNvSpPr txBox="1"/>
          <p:nvPr/>
        </p:nvSpPr>
        <p:spPr>
          <a:xfrm>
            <a:off x="804251" y="2165666"/>
            <a:ext cx="3235842" cy="901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 indent="0" latinLnBrk="0" lvl="0" marL="0" marR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altLang="en-US" dirty="0" lang="zh-CN" sz="4000">
                <a:solidFill>
                  <a:srgbClr val="000000"/>
                </a:solidFill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“生离亦死别”</a:t>
            </a:r>
            <a:endParaRPr altLang="zh-CN" b="0" baseline="0" cap="none" dirty="0" i="0" kern="1200" kumimoji="0" lang="en-US" noProof="0" normalizeH="0" spc="0" strike="noStrike" sz="40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-122" panose="02010600030101010101" typeface="演示秋鸿楷"/>
              <a:ea charset="-122" panose="02010600030101010101" typeface="演示秋鸿楷"/>
              <a:cs charset="-122" panose="02010509060101010101" pitchFamily="49" typeface="隶书"/>
            </a:endParaRPr>
          </a:p>
        </p:txBody>
      </p:sp>
    </p:spTree>
    <p:extLst>
      <p:ext uri="{BB962C8B-B14F-4D97-AF65-F5344CB8AC3E}">
        <p14:creationId xmlns:p14="http://schemas.microsoft.com/office/powerpoint/2010/main" val="1492843222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"/>
    </p:bld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F5430BC-D3BB-5C4C-DD4B-9CA72BF9B77D}"/>
              </a:ext>
            </a:extLst>
          </p:cNvPr>
          <p:cNvSpPr txBox="1"/>
          <p:nvPr/>
        </p:nvSpPr>
        <p:spPr>
          <a:xfrm>
            <a:off x="1524000" y="2191162"/>
            <a:ext cx="8737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zh-CN" dirty="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面貌如玉、心肠如铁、心地光明如雪，称得上奇男子</a:t>
            </a:r>
            <a:endParaRPr altLang="zh-CN" dirty="0" lang="en-US" sz="2800">
              <a:latin typeface="+mj-ea"/>
              <a:ea typeface="+mj-ea"/>
              <a:cs charset="0" panose="02020603050405020304" pitchFamily="18" typeface="Times New Roman"/>
            </a:endParaRPr>
          </a:p>
          <a:p>
            <a:pPr algn="r"/>
            <a:r>
              <a:rPr altLang="zh-CN" dirty="0" lang="en-US" sz="2800">
                <a:latin typeface="+mj-ea"/>
                <a:ea typeface="+mj-ea"/>
                <a:cs charset="0" panose="02020603050405020304" pitchFamily="18" typeface="Times New Roman"/>
              </a:rPr>
              <a:t>——</a:t>
            </a:r>
            <a:r>
              <a:rPr altLang="zh-CN" dirty="0" lang="zh-CN" sz="2800">
                <a:latin typeface="+mj-ea"/>
                <a:ea typeface="+mj-ea"/>
                <a:cs charset="0" panose="02020603050405020304" pitchFamily="18" typeface="Times New Roman"/>
              </a:rPr>
              <a:t>张鸣歧（两广总督）</a:t>
            </a:r>
            <a:endParaRPr altLang="en-US" dirty="0" lang="zh-CN" sz="2800"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6800E99-7A7E-C87C-9929-78CA6C66D9A9}"/>
              </a:ext>
            </a:extLst>
          </p:cNvPr>
          <p:cNvSpPr txBox="1"/>
          <p:nvPr/>
        </p:nvSpPr>
        <p:spPr>
          <a:xfrm>
            <a:off x="1232421" y="496524"/>
            <a:ext cx="8071235" cy="1810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altLang="zh-CN" dirty="0" lang="zh-CN" sz="4000">
                <a:latin typeface="+mj-ea"/>
                <a:ea typeface="+mj-ea"/>
                <a:cs charset="0" panose="02020603050405020304" pitchFamily="18" typeface="Times New Roman"/>
              </a:rPr>
              <a:t>面貌如玉、心肠如铁、心地如雪</a:t>
            </a:r>
            <a:endParaRPr altLang="en-US" dirty="0" lang="zh-CN" sz="4000">
              <a:latin typeface="+mj-ea"/>
              <a:ea typeface="+mj-ea"/>
            </a:endParaRPr>
          </a:p>
          <a:p>
            <a:pPr algn="ctr" defTabSz="914400" eaLnBrk="1" fontAlgn="auto" hangingPunct="1" indent="0" latinLnBrk="0" lvl="0" marL="0" marR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altLang="zh-CN" b="0" baseline="0" cap="none" dirty="0" i="0" kern="1200" kumimoji="0" lang="en-US" noProof="0" normalizeH="0" spc="0" strike="noStrike" sz="40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-122" panose="02010600030101010101" typeface="演示秋鸿楷"/>
              <a:ea charset="-122" panose="02010600030101010101" typeface="演示秋鸿楷"/>
              <a:cs charset="-122" panose="02010509060101010101" pitchFamily="49" typeface="隶书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235A47-BB55-4710-A3D7-9193E49C8525}"/>
              </a:ext>
            </a:extLst>
          </p:cNvPr>
          <p:cNvSpPr txBox="1"/>
          <p:nvPr/>
        </p:nvSpPr>
        <p:spPr>
          <a:xfrm>
            <a:off x="1524000" y="3502275"/>
            <a:ext cx="94415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altLang="zh-CN" dirty="0" kern="10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林觉民（</a:t>
            </a:r>
            <a:r>
              <a:rPr altLang="zh-CN" dirty="0" kern="100" lang="en-US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1886</a:t>
            </a:r>
            <a:r>
              <a:rPr altLang="zh-CN" dirty="0" kern="10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年</a:t>
            </a:r>
            <a:r>
              <a:rPr altLang="zh-CN" dirty="0" kern="100" lang="en-US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—1911</a:t>
            </a:r>
            <a:r>
              <a:rPr altLang="zh-CN" dirty="0" kern="10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年），字意洞，福建闽县人。十四岁进福建高等学堂，</a:t>
            </a:r>
            <a:r>
              <a:rPr altLang="zh-CN" dirty="0" kern="100" lang="en-US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1907</a:t>
            </a:r>
            <a:r>
              <a:rPr altLang="zh-CN" dirty="0" kern="10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年日本留学，入庆应大学文科攻读哲学，后参加同盟会，从事革命活动。</a:t>
            </a:r>
            <a:r>
              <a:rPr altLang="zh-CN" dirty="0" kern="100" lang="en-US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1911</a:t>
            </a:r>
            <a:r>
              <a:rPr altLang="zh-CN" dirty="0" kern="10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年回国参加广州起义，</a:t>
            </a:r>
            <a:r>
              <a:rPr altLang="zh-CN" dirty="0" kern="100" lang="en-US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4</a:t>
            </a:r>
            <a:r>
              <a:rPr altLang="zh-CN" dirty="0" kern="10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月</a:t>
            </a:r>
            <a:r>
              <a:rPr altLang="zh-CN" dirty="0" kern="100" lang="en-US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27</a:t>
            </a:r>
            <a:r>
              <a:rPr altLang="zh-CN" dirty="0" kern="10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日，与方声洞等领先袭击总督衙门，负伤被捕，数日后从容就义。为黄花岗七十二烈士之一。</a:t>
            </a:r>
          </a:p>
        </p:txBody>
      </p:sp>
    </p:spTree>
    <p:extLst>
      <p:ext uri="{BB962C8B-B14F-4D97-AF65-F5344CB8AC3E}">
        <p14:creationId xmlns:p14="http://schemas.microsoft.com/office/powerpoint/2010/main" val="510158740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"/>
      <p:bldP grpId="0" spid="4"/>
      <p:bldP grpId="0" spid="6"/>
    </p:bld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61855" y="0"/>
            <a:ext cx="2430145" cy="267081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C3D800B-7403-311D-8C87-CC7EB26F6D4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3230" y="1135017"/>
            <a:ext cx="9042400" cy="1323439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dirty="0" lang="zh-CN" sz="4000">
                <a:latin typeface="+mj-ea"/>
                <a:ea typeface="+mj-ea"/>
              </a:rPr>
              <a:t>品读</a:t>
            </a:r>
            <a:r>
              <a:rPr altLang="zh-CN" dirty="0" lang="en-US" sz="4000">
                <a:latin typeface="+mj-ea"/>
                <a:ea typeface="+mj-ea"/>
              </a:rPr>
              <a:t>《</a:t>
            </a:r>
            <a:r>
              <a:rPr altLang="en-US" dirty="0" lang="zh-CN" sz="4000">
                <a:latin typeface="+mj-ea"/>
                <a:ea typeface="+mj-ea"/>
              </a:rPr>
              <a:t>与妻书</a:t>
            </a:r>
            <a:r>
              <a:rPr altLang="zh-CN" dirty="0" lang="en-US" sz="4000">
                <a:latin typeface="+mj-ea"/>
                <a:ea typeface="+mj-ea"/>
              </a:rPr>
              <a:t>》</a:t>
            </a:r>
            <a:r>
              <a:rPr altLang="en-US" dirty="0" lang="zh-CN" sz="4000">
                <a:latin typeface="+mj-ea"/>
                <a:ea typeface="+mj-ea"/>
              </a:rPr>
              <a:t>，你从哪些语句中能读出对妻子的思念与不舍？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5194AFA5-78AD-9D55-E9D7-EE6A7945CBF2}"/>
              </a:ext>
            </a:extLst>
          </p:cNvPr>
          <p:cNvSpPr txBox="1"/>
          <p:nvPr/>
        </p:nvSpPr>
        <p:spPr>
          <a:xfrm>
            <a:off x="1837180" y="1457831"/>
            <a:ext cx="26851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indent="-342900" lvl="0" marL="342900">
              <a:buFont typeface="+mj-lt"/>
              <a:buAutoNum type="arabicPeriod"/>
            </a:pPr>
            <a:r>
              <a:rPr altLang="en-US" dirty="0" kern="100" lang="zh-CN" sz="3600">
                <a:effectLst/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先死之争</a:t>
            </a:r>
            <a:endParaRPr altLang="zh-CN" dirty="0" kern="100" lang="en-US" sz="3600"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indent="-342900" lvl="0" marL="342900">
              <a:buFont typeface="+mj-lt"/>
              <a:buAutoNum type="arabicPeriod"/>
            </a:pPr>
            <a:r>
              <a:rPr altLang="zh-CN" dirty="0" kern="100" lang="zh-CN" sz="3600">
                <a:effectLst/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初婚夜话</a:t>
            </a:r>
            <a:endParaRPr altLang="zh-CN" dirty="0" kern="100" lang="en-US" sz="3600"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  <a:p>
            <a:pPr algn="just" indent="-342900" lvl="0" marL="342900">
              <a:buFont typeface="+mj-lt"/>
              <a:buAutoNum type="arabicPeriod"/>
            </a:pPr>
            <a:r>
              <a:rPr altLang="zh-CN" dirty="0" kern="100" lang="zh-CN" sz="3600">
                <a:effectLst/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不能启口</a:t>
            </a:r>
          </a:p>
          <a:p>
            <a:pPr algn="just" lvl="0"/>
            <a:r>
              <a:rPr altLang="zh-CN" dirty="0" kern="100" lang="en-US" sz="3600"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……</a:t>
            </a:r>
            <a:endParaRPr altLang="zh-CN" dirty="0" kern="100" lang="zh-CN" sz="3600"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0834C5E-9CFB-20D4-A505-B17EBE16845E}"/>
              </a:ext>
            </a:extLst>
          </p:cNvPr>
          <p:cNvCxnSpPr>
            <a:cxnSpLocks/>
          </p:cNvCxnSpPr>
          <p:nvPr/>
        </p:nvCxnSpPr>
        <p:spPr>
          <a:xfrm>
            <a:off x="5373188" y="2720589"/>
            <a:ext cx="1429658" cy="0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836A7E82-F6E2-9310-2132-3E48FB978E9E}"/>
              </a:ext>
            </a:extLst>
          </p:cNvPr>
          <p:cNvSpPr txBox="1"/>
          <p:nvPr/>
        </p:nvSpPr>
        <p:spPr>
          <a:xfrm>
            <a:off x="7402614" y="2397423"/>
            <a:ext cx="3288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vl="0"/>
            <a:r>
              <a:rPr altLang="en-US" dirty="0" kern="100" lang="zh-CN" sz="3600">
                <a:solidFill>
                  <a:srgbClr val="C00000"/>
                </a:solidFill>
                <a:latin charset="-122" panose="02010600030101010101" typeface="演示秋鸿楷"/>
                <a:ea charset="-122" panose="02010600030101010101" typeface="演示秋鸿楷"/>
                <a:cs charset="0" panose="02020603050405020304" pitchFamily="18" typeface="Times New Roman"/>
              </a:rPr>
              <a:t>细节中见深情</a:t>
            </a:r>
            <a:endParaRPr altLang="zh-CN" dirty="0" kern="100" lang="zh-CN" sz="3600">
              <a:solidFill>
                <a:srgbClr val="C00000"/>
              </a:solidFill>
              <a:effectLst/>
              <a:latin charset="-122" panose="02010600030101010101" typeface="演示秋鸿楷"/>
              <a:ea charset="-122" panose="02010600030101010101" typeface="演示秋鸿楷"/>
              <a:cs charset="0" panose="02020603050405020304" pitchFamily="18"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71261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7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8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9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 id="12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13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14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17"/>
    </p:bld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61855" y="0"/>
            <a:ext cx="2430145" cy="26708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04F9374-E191-4EB6-B09E-5D59483B84D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74818" y="1694368"/>
            <a:ext cx="10002109" cy="707886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dirty="0" lang="zh-CN" sz="4000">
                <a:latin charset="-122" panose="00000500000000000000" pitchFamily="2" typeface="演示秋鸿楷"/>
                <a:ea charset="-122" panose="00000500000000000000" pitchFamily="2" typeface="演示秋鸿楷"/>
              </a:rPr>
              <a:t>深情之外，你还能读出什么情感？</a:t>
            </a:r>
            <a:endParaRPr altLang="zh-CN" dirty="0" lang="en-US" sz="4000">
              <a:latin charset="-122" panose="00000500000000000000" pitchFamily="2" typeface="演示秋鸿楷"/>
              <a:ea charset="-122" panose="00000500000000000000" pitchFamily="2" typeface="演示秋鸿楷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533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8BC99D8-FC98-20A2-C542-3C921F5F93AD}"/>
              </a:ext>
            </a:extLst>
          </p:cNvPr>
          <p:cNvSpPr txBox="1"/>
          <p:nvPr/>
        </p:nvSpPr>
        <p:spPr>
          <a:xfrm>
            <a:off x="1868714" y="2564955"/>
            <a:ext cx="84545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altLang="zh-CN" dirty="0" kern="100" lang="zh-CN" sz="2800">
                <a:effectLst/>
                <a:latin typeface="+mj-ea"/>
                <a:ea typeface="+mj-ea"/>
                <a:cs charset="0" panose="02020603050405020304" pitchFamily="18" typeface="Times New Roman"/>
              </a:rPr>
              <a:t>不孝儿觉民叩禀：父亲大人，儿死矣，惟累大人吃苦，弟妹缺衣食耳。然大有补于全国同胞也。大罪乞恕之。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0E89D2-F689-E339-BE16-B81B2A032E78}"/>
              </a:ext>
            </a:extLst>
          </p:cNvPr>
          <p:cNvSpPr txBox="1"/>
          <p:nvPr/>
        </p:nvSpPr>
        <p:spPr>
          <a:xfrm>
            <a:off x="949393" y="598124"/>
            <a:ext cx="3235842" cy="96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 indent="0" latinLnBrk="0" lvl="0" marL="0" marR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altLang="en-US" b="0" baseline="0" cap="none" dirty="0" i="0" kern="1200" kumimoji="0" lang="zh-CN" noProof="0" normalizeH="0" spc="0" strike="noStrike" sz="4400" u="none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charset="-122" panose="02010600030101010101" typeface="演示秋鸿楷"/>
                <a:ea charset="-122" panose="02010600030101010101" typeface="演示秋鸿楷"/>
                <a:cs charset="-122" panose="02010509060101010101" pitchFamily="49" typeface="隶书"/>
              </a:rPr>
              <a:t>禀父书</a:t>
            </a:r>
            <a:endParaRPr altLang="zh-CN" b="0" baseline="0" cap="none" dirty="0" i="0" kern="1200" kumimoji="0" lang="en-US" noProof="0" normalizeH="0" spc="0" strike="noStrike" sz="44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-122" panose="02010600030101010101" typeface="演示秋鸿楷"/>
              <a:ea charset="-122" panose="02010600030101010101" typeface="演示秋鸿楷"/>
              <a:cs charset="-122" panose="02010509060101010101" pitchFamily="49" typeface="隶书"/>
            </a:endParaRPr>
          </a:p>
        </p:txBody>
      </p:sp>
    </p:spTree>
    <p:extLst>
      <p:ext uri="{BB962C8B-B14F-4D97-AF65-F5344CB8AC3E}">
        <p14:creationId xmlns:p14="http://schemas.microsoft.com/office/powerpoint/2010/main" val="3888715842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18760ef9-2c8f-408c-adcb-072c58314921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18760ef9-2c8f-408c-adcb-072c58314921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18760ef9-2c8f-408c-adcb-072c58314921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18760ef9-2c8f-408c-adcb-072c58314921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18760ef9-2c8f-408c-adcb-072c58314921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18760ef9-2c8f-408c-adcb-072c58314921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18760ef9-2c8f-408c-adcb-072c5831492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杨任东竹石体-Bold"/>
        <a:ea typeface="演示秋鸿楷"/>
        <a:cs typeface="Arial"/>
      </a:majorFont>
      <a:minorFont>
        <a:latin typeface="杨任东竹石体-Bold"/>
        <a:ea typeface="思源黑体 CN Norm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14616</TotalTime>
  <Words>628</Words>
  <Application>Microsoft Office PowerPoint</Application>
  <PresentationFormat>宽屏</PresentationFormat>
  <Paragraphs>52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Arial</vt:lpstr>
      <vt:lpstr>演示秋鸿楷</vt:lpstr>
      <vt:lpstr>思源黑体 CN Normal</vt:lpstr>
      <vt:lpstr>华文行楷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2024-04-10T15:46:17Z</dcterms:created>
  <dc:creator>rbm.xkw.com</dc:creator>
  <cp:lastModifiedBy>君 孟</cp:lastModifiedBy>
  <cp:lastPrinted>2024-05-22T02:21:16Z</cp:lastPrinted>
  <dcterms:modified xsi:type="dcterms:W3CDTF">2024-05-26T02:54:06Z</dcterms:modified>
  <cp:revision>25</cp:revision>
  <dc:title>PowerPoint 演示文稿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pid="6" fmtid="{D5CDD505-2E9C-101B-9397-08002B2CF9AE}" name="EASTEDU_PRESENTATION_CUSTOM_DATA">
    <vt:lpwstr>1001442665173471232</vt:lpwstr>
  </property>
</Properties>
</file>