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udio/wav" Extension="wav"/>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presentationml.tags+xml" PartName="/ppt/tags/tag216.xml"/>
  <Override ContentType="application/vnd.openxmlformats-officedocument.presentationml.tags+xml" PartName="/ppt/tags/tag217.xml"/>
  <Override ContentType="application/vnd.openxmlformats-officedocument.presentationml.tags+xml" PartName="/ppt/tags/tag218.xml"/>
  <Override ContentType="application/vnd.openxmlformats-officedocument.presentationml.tags+xml" PartName="/ppt/tags/tag219.xml"/>
  <Override ContentType="application/vnd.openxmlformats-officedocument.presentationml.tags+xml" PartName="/ppt/tags/tag220.xml"/>
  <Override ContentType="application/vnd.openxmlformats-officedocument.presentationml.tags+xml" PartName="/ppt/tags/tag221.xml"/>
  <Override ContentType="application/vnd.openxmlformats-officedocument.presentationml.tags+xml" PartName="/ppt/tags/tag222.xml"/>
  <Override ContentType="application/vnd.openxmlformats-officedocument.presentationml.tags+xml" PartName="/ppt/tags/tag223.xml"/>
  <Override ContentType="application/vnd.openxmlformats-officedocument.presentationml.tags+xml" PartName="/ppt/tags/tag224.xml"/>
  <Override ContentType="application/vnd.openxmlformats-officedocument.presentationml.tags+xml" PartName="/ppt/tags/tag225.xml"/>
  <Override ContentType="application/vnd.openxmlformats-officedocument.presentationml.tags+xml" PartName="/ppt/tags/tag226.xml"/>
  <Override ContentType="application/vnd.openxmlformats-officedocument.presentationml.tags+xml" PartName="/ppt/tags/tag227.xml"/>
  <Override ContentType="application/vnd.openxmlformats-officedocument.presentationml.tags+xml" PartName="/ppt/tags/tag228.xml"/>
  <Override ContentType="application/vnd.openxmlformats-officedocument.presentationml.tags+xml" PartName="/ppt/tags/tag229.xml"/>
  <Override ContentType="application/vnd.openxmlformats-officedocument.presentationml.tags+xml" PartName="/ppt/tags/tag230.xml"/>
  <Override ContentType="application/vnd.openxmlformats-officedocument.presentationml.tags+xml" PartName="/ppt/tags/tag231.xml"/>
  <Override ContentType="application/vnd.openxmlformats-officedocument.presentationml.tags+xml" PartName="/ppt/tags/tag232.xml"/>
  <Override ContentType="application/vnd.openxmlformats-officedocument.presentationml.tags+xml" PartName="/ppt/tags/tag233.xml"/>
  <Override ContentType="application/vnd.openxmlformats-officedocument.presentationml.tags+xml" PartName="/ppt/tags/tag234.xml"/>
  <Override ContentType="application/vnd.openxmlformats-officedocument.presentationml.tags+xml" PartName="/ppt/tags/tag235.xml"/>
  <Override ContentType="application/vnd.openxmlformats-officedocument.presentationml.tags+xml" PartName="/ppt/tags/tag236.xml"/>
  <Override ContentType="application/vnd.openxmlformats-officedocument.presentationml.tags+xml" PartName="/ppt/tags/tag237.xml"/>
  <Override ContentType="application/vnd.openxmlformats-officedocument.presentationml.tags+xml" PartName="/ppt/tags/tag238.xml"/>
  <Override ContentType="application/vnd.openxmlformats-officedocument.presentationml.tags+xml" PartName="/ppt/tags/tag239.xml"/>
  <Override ContentType="application/vnd.openxmlformats-officedocument.presentationml.tags+xml" PartName="/ppt/tags/tag240.xml"/>
  <Override ContentType="application/vnd.openxmlformats-officedocument.presentationml.tags+xml" PartName="/ppt/tags/tag241.xml"/>
  <Override ContentType="application/vnd.openxmlformats-officedocument.presentationml.tags+xml" PartName="/ppt/tags/tag242.xml"/>
  <Override ContentType="application/vnd.openxmlformats-officedocument.presentationml.tags+xml" PartName="/ppt/tags/tag243.xml"/>
  <Override ContentType="application/vnd.openxmlformats-officedocument.presentationml.tags+xml" PartName="/ppt/tags/tag244.xml"/>
  <Override ContentType="application/vnd.openxmlformats-officedocument.presentationml.tags+xml" PartName="/ppt/tags/tag245.xml"/>
  <Override ContentType="application/vnd.openxmlformats-officedocument.presentationml.tags+xml" PartName="/ppt/tags/tag246.xml"/>
  <Override ContentType="application/vnd.openxmlformats-officedocument.presentationml.tags+xml" PartName="/ppt/tags/tag247.xml"/>
  <Override ContentType="application/vnd.openxmlformats-officedocument.presentationml.tags+xml" PartName="/ppt/tags/tag248.xml"/>
  <Override ContentType="application/vnd.openxmlformats-officedocument.presentationml.tags+xml" PartName="/ppt/tags/tag249.xml"/>
  <Override ContentType="application/vnd.openxmlformats-officedocument.presentationml.tags+xml" PartName="/ppt/tags/tag250.xml"/>
  <Override ContentType="application/vnd.openxmlformats-officedocument.presentationml.tags+xml" PartName="/ppt/tags/tag251.xml"/>
  <Override ContentType="application/vnd.openxmlformats-officedocument.presentationml.tags+xml" PartName="/ppt/tags/tag252.xml"/>
  <Override ContentType="application/vnd.openxmlformats-officedocument.presentationml.tags+xml" PartName="/ppt/tags/tag253.xml"/>
  <Override ContentType="application/vnd.openxmlformats-officedocument.presentationml.tags+xml" PartName="/ppt/tags/tag254.xml"/>
  <Override ContentType="application/vnd.openxmlformats-officedocument.presentationml.tags+xml" PartName="/ppt/tags/tag255.xml"/>
  <Override ContentType="application/vnd.openxmlformats-officedocument.presentationml.tags+xml" PartName="/ppt/tags/tag256.xml"/>
  <Override ContentType="application/vnd.openxmlformats-officedocument.presentationml.tags+xml" PartName="/ppt/tags/tag257.xml"/>
  <Override ContentType="application/vnd.openxmlformats-officedocument.presentationml.tags+xml" PartName="/ppt/tags/tag258.xml"/>
  <Override ContentType="application/vnd.openxmlformats-officedocument.presentationml.tags+xml" PartName="/ppt/tags/tag259.xml"/>
  <Override ContentType="application/vnd.openxmlformats-officedocument.presentationml.tags+xml" PartName="/ppt/tags/tag260.xml"/>
  <Override ContentType="application/vnd.openxmlformats-officedocument.presentationml.tags+xml" PartName="/ppt/tags/tag261.xml"/>
  <Override ContentType="application/vnd.openxmlformats-officedocument.presentationml.tags+xml" PartName="/ppt/tags/tag262.xml"/>
  <Override ContentType="application/vnd.openxmlformats-officedocument.presentationml.tags+xml" PartName="/ppt/tags/tag263.xml"/>
  <Override ContentType="application/vnd.openxmlformats-officedocument.presentationml.tags+xml" PartName="/ppt/tags/tag264.xml"/>
  <Override ContentType="application/vnd.openxmlformats-officedocument.presentationml.tags+xml" PartName="/ppt/tags/tag265.xml"/>
  <Override ContentType="application/vnd.openxmlformats-officedocument.presentationml.tags+xml" PartName="/ppt/tags/tag266.xml"/>
  <Override ContentType="application/vnd.openxmlformats-officedocument.presentationml.tags+xml" PartName="/ppt/tags/tag267.xml"/>
  <Override ContentType="application/vnd.openxmlformats-officedocument.presentationml.tags+xml" PartName="/ppt/tags/tag268.xml"/>
  <Override ContentType="application/vnd.openxmlformats-officedocument.presentationml.tags+xml" PartName="/ppt/tags/tag269.xml"/>
  <Override ContentType="application/vnd.openxmlformats-officedocument.presentationml.tags+xml" PartName="/ppt/tags/tag270.xml"/>
  <Override ContentType="application/vnd.openxmlformats-officedocument.presentationml.tags+xml" PartName="/ppt/tags/tag271.xml"/>
  <Override ContentType="application/vnd.openxmlformats-officedocument.presentationml.tags+xml" PartName="/ppt/tags/tag272.xml"/>
  <Override ContentType="application/vnd.openxmlformats-officedocument.presentationml.tags+xml" PartName="/ppt/tags/tag273.xml"/>
  <Override ContentType="application/vnd.openxmlformats-officedocument.presentationml.tags+xml" PartName="/ppt/tags/tag274.xml"/>
  <Override ContentType="application/vnd.openxmlformats-officedocument.presentationml.tags+xml" PartName="/ppt/tags/tag275.xml"/>
  <Override ContentType="application/vnd.openxmlformats-officedocument.presentationml.tags+xml" PartName="/ppt/tags/tag276.xml"/>
  <Override ContentType="application/vnd.openxmlformats-officedocument.presentationml.tags+xml" PartName="/ppt/tags/tag277.xml"/>
  <Override ContentType="application/vnd.openxmlformats-officedocument.presentationml.tags+xml" PartName="/ppt/tags/tag278.xml"/>
  <Override ContentType="application/vnd.openxmlformats-officedocument.presentationml.tags+xml" PartName="/ppt/tags/tag279.xml"/>
  <Override ContentType="application/vnd.openxmlformats-officedocument.presentationml.tags+xml" PartName="/ppt/tags/tag280.xml"/>
  <Override ContentType="application/vnd.openxmlformats-officedocument.presentationml.tags+xml" PartName="/ppt/tags/tag281.xml"/>
  <Override ContentType="application/vnd.openxmlformats-officedocument.presentationml.tags+xml" PartName="/ppt/tags/tag282.xml"/>
  <Override ContentType="application/vnd.openxmlformats-officedocument.presentationml.tags+xml" PartName="/ppt/tags/tag283.xml"/>
  <Override ContentType="application/vnd.openxmlformats-officedocument.presentationml.tags+xml" PartName="/ppt/tags/tag284.xml"/>
  <Override ContentType="application/vnd.openxmlformats-officedocument.presentationml.tags+xml" PartName="/ppt/tags/tag285.xml"/>
  <Override ContentType="application/vnd.openxmlformats-officedocument.presentationml.tags+xml" PartName="/ppt/tags/tag286.xml"/>
  <Override ContentType="application/vnd.openxmlformats-officedocument.presentationml.tags+xml" PartName="/ppt/tags/tag287.xml"/>
  <Override ContentType="application/vnd.openxmlformats-officedocument.presentationml.tags+xml" PartName="/ppt/tags/tag288.xml"/>
  <Override ContentType="application/vnd.openxmlformats-officedocument.presentationml.tags+xml" PartName="/ppt/tags/tag289.xml"/>
  <Override ContentType="application/vnd.openxmlformats-officedocument.presentationml.tags+xml" PartName="/ppt/tags/tag290.xml"/>
  <Override ContentType="application/vnd.openxmlformats-officedocument.presentationml.tags+xml" PartName="/ppt/tags/tag291.xml"/>
  <Override ContentType="application/vnd.openxmlformats-officedocument.presentationml.tags+xml" PartName="/ppt/tags/tag292.xml"/>
  <Override ContentType="application/vnd.openxmlformats-officedocument.presentationml.tags+xml" PartName="/ppt/tags/tag293.xml"/>
  <Override ContentType="application/vnd.openxmlformats-officedocument.presentationml.tags+xml" PartName="/ppt/tags/tag29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79" r:id="rId3"/>
    <p:sldMasterId id="2147483680" r:id="rId4"/>
    <p:sldMasterId id="2147483681" r:id="rId5"/>
    <p:sldMasterId id="2147483682" r:id="rId6"/>
    <p:sldMasterId id="2147483683" r:id="rId7"/>
    <p:sldMasterId id="2147483684" r:id="rId8"/>
    <p:sldMasterId id="2147483685" r:id="rId9"/>
  </p:sldMasterIdLst>
  <p:sldIdLst>
    <p:sldId id="707" r:id="rId10"/>
    <p:sldId id="708" r:id="rId11"/>
    <p:sldId id="834" r:id="rId12"/>
    <p:sldId id="830" r:id="rId13"/>
    <p:sldId id="266" r:id="rId14"/>
    <p:sldId id="287" r:id="rId15"/>
    <p:sldId id="257" r:id="rId16"/>
    <p:sldId id="710" r:id="rId17"/>
    <p:sldId id="344" r:id="rId18"/>
    <p:sldId id="7399" r:id="rId19"/>
    <p:sldId id="428" r:id="rId20"/>
    <p:sldId id="709" r:id="rId21"/>
    <p:sldId id="7400" r:id="rId22"/>
    <p:sldId id="716" r:id="rId23"/>
    <p:sldId id="737" r:id="rId24"/>
    <p:sldId id="289" r:id="rId25"/>
    <p:sldId id="293" r:id="rId26"/>
    <p:sldId id="291" r:id="rId27"/>
    <p:sldId id="270" r:id="rId28"/>
    <p:sldId id="262" r:id="rId29"/>
    <p:sldId id="7397" r:id="rId30"/>
    <p:sldId id="7396" r:id="rId31"/>
    <p:sldId id="674" r:id="rId32"/>
    <p:sldId id="339" r:id="rId33"/>
    <p:sldId id="829" r:id="rId34"/>
    <p:sldId id="7394" r:id="rId35"/>
  </p:sldIdLst>
  <p:sldSz cx="9144000" cy="6858000" type="screen4x3"/>
  <p:notesSz cx="6858000" cy="9947275"/>
  <p:custDataLst>
    <p:tags r:id="rId36"/>
  </p:custDataLst>
  <p:defaultTextStyle>
    <a:defPPr algn="l" rtl="0" eaLnBrk="0" hangingPunct="0">
      <a:defRPr kumimoji="0" smtId="4294967295"/>
    </a:defPPr>
    <a:lvl1pPr marL="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slideViewPr>
    <p:cSldViewPr>
      <p:cViewPr varScale="1">
        <p:scale>
          <a:sx n="90" d="100"/>
          <a:sy n="90" d="100"/>
        </p:scale>
        <p:origin x="0" y="0"/>
      </p:cViewPr>
    </p:cSldViewPr>
  </p:slideViewPr>
  <p:notesViewPr>
    <p:cSldViewPr>
      <p:cViewPr>
        <p:scale>
          <a:sx n="0" d="100"/>
          <a:sy n="0" d="100"/>
        </p:scale>
        <p:origin x="0" y="0"/>
      </p:cViewPr>
    </p:cSldViewPr>
  </p:notesViewPr>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1.xml" Type="http://schemas.openxmlformats.org/officeDocument/2006/relationships/slide"/><Relationship Id="rId11" Target="slides/slide2.xml" Type="http://schemas.openxmlformats.org/officeDocument/2006/relationships/slide"/><Relationship Id="rId12" Target="slides/slide3.xml" Type="http://schemas.openxmlformats.org/officeDocument/2006/relationships/slide"/><Relationship Id="rId13" Target="slides/slide4.xml" Type="http://schemas.openxmlformats.org/officeDocument/2006/relationships/slide"/><Relationship Id="rId14" Target="slides/slide5.xml" Type="http://schemas.openxmlformats.org/officeDocument/2006/relationships/slide"/><Relationship Id="rId15" Target="slides/slide6.xml" Type="http://schemas.openxmlformats.org/officeDocument/2006/relationships/slide"/><Relationship Id="rId16" Target="slides/slide7.xml" Type="http://schemas.openxmlformats.org/officeDocument/2006/relationships/slide"/><Relationship Id="rId17" Target="slides/slide8.xml" Type="http://schemas.openxmlformats.org/officeDocument/2006/relationships/slide"/><Relationship Id="rId18" Target="slides/slide9.xml" Type="http://schemas.openxmlformats.org/officeDocument/2006/relationships/slide"/><Relationship Id="rId19" Target="slides/slide10.xml" Type="http://schemas.openxmlformats.org/officeDocument/2006/relationships/slide"/><Relationship Id="rId2" Target="slideMasters/slideMaster2.xml" Type="http://schemas.openxmlformats.org/officeDocument/2006/relationships/slideMaster"/><Relationship Id="rId20" Target="slides/slide11.xml" Type="http://schemas.openxmlformats.org/officeDocument/2006/relationships/slide"/><Relationship Id="rId21" Target="slides/slide12.xml" Type="http://schemas.openxmlformats.org/officeDocument/2006/relationships/slide"/><Relationship Id="rId22" Target="slides/slide13.xml" Type="http://schemas.openxmlformats.org/officeDocument/2006/relationships/slide"/><Relationship Id="rId23" Target="slides/slide14.xml" Type="http://schemas.openxmlformats.org/officeDocument/2006/relationships/slide"/><Relationship Id="rId24" Target="slides/slide15.xml" Type="http://schemas.openxmlformats.org/officeDocument/2006/relationships/slide"/><Relationship Id="rId25" Target="slides/slide16.xml" Type="http://schemas.openxmlformats.org/officeDocument/2006/relationships/slide"/><Relationship Id="rId26" Target="slides/slide17.xml" Type="http://schemas.openxmlformats.org/officeDocument/2006/relationships/slide"/><Relationship Id="rId27" Target="slides/slide18.xml" Type="http://schemas.openxmlformats.org/officeDocument/2006/relationships/slide"/><Relationship Id="rId28" Target="slides/slide19.xml" Type="http://schemas.openxmlformats.org/officeDocument/2006/relationships/slide"/><Relationship Id="rId29" Target="slides/slide20.xml" Type="http://schemas.openxmlformats.org/officeDocument/2006/relationships/slide"/><Relationship Id="rId3" Target="slideMasters/slideMaster3.xml" Type="http://schemas.openxmlformats.org/officeDocument/2006/relationships/slideMaster"/><Relationship Id="rId30" Target="slides/slide21.xml" Type="http://schemas.openxmlformats.org/officeDocument/2006/relationships/slide"/><Relationship Id="rId31" Target="slides/slide22.xml" Type="http://schemas.openxmlformats.org/officeDocument/2006/relationships/slide"/><Relationship Id="rId32" Target="slides/slide23.xml" Type="http://schemas.openxmlformats.org/officeDocument/2006/relationships/slide"/><Relationship Id="rId33" Target="slides/slide24.xml" Type="http://schemas.openxmlformats.org/officeDocument/2006/relationships/slide"/><Relationship Id="rId34" Target="slides/slide25.xml" Type="http://schemas.openxmlformats.org/officeDocument/2006/relationships/slide"/><Relationship Id="rId35" Target="slides/slide26.xml" Type="http://schemas.openxmlformats.org/officeDocument/2006/relationships/slide"/><Relationship Id="rId36" Target="tags/tag294.xml" Type="http://schemas.openxmlformats.org/officeDocument/2006/relationships/tags"/><Relationship Id="rId37" Target="presProps.xml" Type="http://schemas.openxmlformats.org/officeDocument/2006/relationships/presProps"/><Relationship Id="rId38" Target="viewProps.xml" Type="http://schemas.openxmlformats.org/officeDocument/2006/relationships/viewProps"/><Relationship Id="rId39" Target="theme/theme1.xml" Type="http://schemas.openxmlformats.org/officeDocument/2006/relationships/theme"/><Relationship Id="rId4" Target="slideMasters/slideMaster4.xml" Type="http://schemas.openxmlformats.org/officeDocument/2006/relationships/slideMaster"/><Relationship Id="rId40" Target="tableStyles.xml" Type="http://schemas.openxmlformats.org/officeDocument/2006/relationships/tableStyles"/><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notesSlides/_rels/notesSlide1.xml.rels><?xml version="1.0" encoding="UTF-8" standalone="yes"?><Relationships xmlns="http://schemas.openxmlformats.org/package/2006/relationships"><Relationship Id="rId1" Target="../slides/slide3.xml" Type="http://schemas.openxmlformats.org/officeDocument/2006/relationships/slide"/><Relationship Id="rId2" Target="../tags/tag97.xml" Type="http://schemas.openxmlformats.org/officeDocument/2006/relationships/tags"/><Relationship Id="rId3" Target="../tags/tag98.xml" Type="http://schemas.openxmlformats.org/officeDocument/2006/relationships/tags"/><Relationship Id="rId4" Target="../tags/tag99.xml" Type="http://schemas.openxmlformats.org/officeDocument/2006/relationships/tags"/><Relationship Id="rId5" Target="../tags/tag100.xml" Type="http://schemas.openxmlformats.org/officeDocument/2006/relationships/tags"/></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tags/tag128.xml" Type="http://schemas.openxmlformats.org/officeDocument/2006/relationships/tags"/><Relationship Id="rId3" Target="../tags/tag129.xml" Type="http://schemas.openxmlformats.org/officeDocument/2006/relationships/tags"/><Relationship Id="rId4" Target="../tags/tag130.xml" Type="http://schemas.openxmlformats.org/officeDocument/2006/relationships/tags"/><Relationship Id="rId5" Target="../tags/tag131.xml" Type="http://schemas.openxmlformats.org/officeDocument/2006/relationships/tags"/></Relationships>
</file>

<file path=ppt/notesSlides/_rels/notesSlide3.xml.rels><?xml version="1.0" encoding="UTF-8" standalone="yes"?><Relationships xmlns="http://schemas.openxmlformats.org/package/2006/relationships"><Relationship Id="rId1" Target="../slides/slide21.xml" Type="http://schemas.openxmlformats.org/officeDocument/2006/relationships/slide"/><Relationship Id="rId2" Target="../tags/tag254.xml" Type="http://schemas.openxmlformats.org/officeDocument/2006/relationships/tags"/><Relationship Id="rId3" Target="../tags/tag255.xml" Type="http://schemas.openxmlformats.org/officeDocument/2006/relationships/tags"/><Relationship Id="rId4" Target="../tags/tag256.xml" Type="http://schemas.openxmlformats.org/officeDocument/2006/relationships/tags"/><Relationship Id="rId5" Target="../tags/tag257.xml" Type="http://schemas.openxmlformats.org/officeDocument/2006/relationships/tags"/></Relationships>
</file>

<file path=ppt/notesSlides/_rels/notesSlide4.xml.rels><?xml version="1.0" encoding="UTF-8" standalone="yes"?><Relationships xmlns="http://schemas.openxmlformats.org/package/2006/relationships"><Relationship Id="rId1" Target="../slides/slide25.xml" Type="http://schemas.openxmlformats.org/officeDocument/2006/relationships/slide"/><Relationship Id="rId2" Target="../tags/tag275.xml" Type="http://schemas.openxmlformats.org/officeDocument/2006/relationships/tags"/><Relationship Id="rId3" Target="../tags/tag276.xml" Type="http://schemas.openxmlformats.org/officeDocument/2006/relationships/tags"/><Relationship Id="rId4" Target="../tags/tag277.xml" Type="http://schemas.openxmlformats.org/officeDocument/2006/relationships/tags"/><Relationship Id="rId5" Target="../tags/tag278.xml" Type="http://schemas.openxmlformats.org/officeDocument/2006/relationships/tags"/></Relationships>
</file>

<file path=ppt/notesSlides/_rels/notesSlide5.xml.rels><?xml version="1.0" encoding="UTF-8" standalone="yes"?><Relationships xmlns="http://schemas.openxmlformats.org/package/2006/relationships"><Relationship Id="rId1" Target="../slides/slide26.xml" Type="http://schemas.openxmlformats.org/officeDocument/2006/relationships/slide"/><Relationship Id="rId2" Target="../tags/tag285.xml" Type="http://schemas.openxmlformats.org/officeDocument/2006/relationships/tags"/><Relationship Id="rId3" Target="../tags/tag286.xml" Type="http://schemas.openxmlformats.org/officeDocument/2006/relationships/tags"/><Relationship Id="rId4" Target="../tags/tag287.xml" Type="http://schemas.openxmlformats.org/officeDocument/2006/relationships/tags"/><Relationship Id="rId5" Target="../tags/tag288.xml" Type="http://schemas.openxmlformats.org/officeDocument/2006/relationships/tags"/></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custDataLst>
            <p:tags r:id="rId2"/>
          </p:custDataLst>
        </p:nvPr>
      </p:nvGrpSpPr>
      <p:grpSpPr>
        <a:xfrm>
          <a:off x="0" y="0"/>
          <a: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5pPr>
          </a:lstStyle>
          <a:p>
            <a:pPr marL="0" lvl="0" indent="0"/>
          </a:p>
        </p:txBody>
      </p:sp>
      <p:sp>
        <p:nvSpPr>
          <p:cNvPr id="4" name="Slide Number Placeholder 3"/>
          <p:cNvSpPr>
            <a:spLocks noGrp="1"/>
          </p:cNvSpPr>
          <p:nvPr>
            <p:ph type="sldNum" sz="quarter" idx="10"/>
            <p:custDataLst>
              <p:tags r:id="rId5"/>
            </p:custDataLst>
          </p:nvPr>
        </p:nvSpPr>
        <p:spPr/>
        <p:txBody>
          <a:bodyPr/>
          <a:lstStyle/>
          <a:p>
            <a:fld id="{6101C5E1-D8E9-464D-A93E-CE21651935A7}" type="slidenum">
              <a:rPr lang="en-US" smtClean="0" smtId="4294967295"/>
              <a:t>3</a:t>
            </a:fld>
            <a:endParaRPr lang="en-US" smtId="4294967295"/>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custDataLst>
            <p:tags r:id="rId2"/>
          </p:custDataLst>
        </p:nvPr>
      </p:nvGrpSpPr>
      <p:grpSpPr>
        <a:xfrm>
          <a:off x="0" y="0"/>
          <a: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5pPr>
          </a:lstStyle>
          <a:p>
            <a:pPr marL="0" lvl="0" indent="0"/>
            <a:endParaRPr lang="en-US" altLang="en-US" smtId="4294967295">
              <a:latin typeface="Calibri" pitchFamily="34" charset="0"/>
            </a:endParaRPr>
          </a:p>
        </p:txBody>
      </p:sp>
      <p:sp>
        <p:nvSpPr>
          <p:cNvPr id="4" name="Slide Number Placeholder 3"/>
          <p:cNvSpPr>
            <a:spLocks noGrp="1"/>
          </p:cNvSpPr>
          <p:nvPr>
            <p:ph type="sldNum" sz="quarter" idx="10"/>
            <p:custDataLst>
              <p:tags r:id="rId5"/>
            </p:custDataLst>
          </p:nvPr>
        </p:nvSpPr>
        <p:spPr/>
        <p:txBody>
          <a:bodyPr/>
          <a:lstStyle/>
          <a:p>
            <a:fld id="{6101C5E1-D8E9-464D-A93E-CE21651935A7}" type="slidenum">
              <a:rPr lang="en-US" smtClean="0" smtId="4294967295"/>
              <a:t>4</a:t>
            </a:fld>
            <a:endParaRPr lang="en-US" smtId="4294967295"/>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custDataLst>
            <p:tags r:id="rId2"/>
          </p:custDataLst>
        </p:nvPr>
      </p:nvGrpSpPr>
      <p:grpSpPr>
        <a:xfrm>
          <a:off x="0" y="0"/>
          <a: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5pPr>
          </a:lstStyle>
          <a:p>
            <a:pPr marL="0" lvl="0" indent="0"/>
            <a:endParaRPr lang="en-US" altLang="en-US" smtId="4294967295">
              <a:latin typeface="Calibri" pitchFamily="34" charset="0"/>
            </a:endParaRPr>
          </a:p>
        </p:txBody>
      </p:sp>
      <p:sp>
        <p:nvSpPr>
          <p:cNvPr id="4" name="Slide Number Placeholder 3"/>
          <p:cNvSpPr>
            <a:spLocks noGrp="1"/>
          </p:cNvSpPr>
          <p:nvPr>
            <p:ph type="sldNum" sz="quarter" idx="10"/>
            <p:custDataLst>
              <p:tags r:id="rId5"/>
            </p:custDataLst>
          </p:nvPr>
        </p:nvSpPr>
        <p:spPr/>
        <p:txBody>
          <a:bodyPr/>
          <a:lstStyle/>
          <a:p>
            <a:fld id="{6101C5E1-D8E9-464D-A93E-CE21651935A7}" type="slidenum">
              <a:rPr lang="en-US" smtClean="0" smtId="4294967295"/>
              <a:t>21</a:t>
            </a:fld>
            <a:endParaRPr lang="en-US" smtId="4294967295"/>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custDataLst>
            <p:tags r:id="rId2"/>
          </p:custDataLst>
        </p:nvPr>
      </p:nvGrpSpPr>
      <p:grpSpPr>
        <a:xfrm>
          <a:off x="0" y="0"/>
          <a: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5pPr>
          </a:lstStyle>
          <a:p>
            <a:pPr marL="0" lvl="0" indent="0"/>
            <a:endParaRPr lang="en-US" altLang="en-US" smtId="4294967295">
              <a:latin typeface="Calibri" pitchFamily="34" charset="0"/>
            </a:endParaRPr>
          </a:p>
        </p:txBody>
      </p:sp>
      <p:sp>
        <p:nvSpPr>
          <p:cNvPr id="4" name="Slide Number Placeholder 3"/>
          <p:cNvSpPr>
            <a:spLocks noGrp="1"/>
          </p:cNvSpPr>
          <p:nvPr>
            <p:ph type="sldNum" sz="quarter" idx="10"/>
            <p:custDataLst>
              <p:tags r:id="rId5"/>
            </p:custDataLst>
          </p:nvPr>
        </p:nvSpPr>
        <p:spPr/>
        <p:txBody>
          <a:bodyPr/>
          <a:lstStyle/>
          <a:p>
            <a:fld id="{6101C5E1-D8E9-464D-A93E-CE21651935A7}" type="slidenum">
              <a:rPr lang="en-US" smtClean="0" smtId="4294967295"/>
              <a:t>25</a:t>
            </a:fld>
            <a:endParaRPr lang="en-US" smtId="4294967295"/>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custDataLst>
            <p:tags r:id="rId2"/>
          </p:custDataLst>
        </p:nvPr>
      </p:nvGrpSpPr>
      <p:grpSpPr>
        <a:xfrm>
          <a:off x="0" y="0"/>
          <a: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sz="1200" b="0" i="0" u="none" smtId="4294967295">
                <a:solidFill>
                  <a:schemeClr val="tx1"/>
                </a:solidFill>
                <a:latin typeface="Arial" pitchFamily="34" charset="0"/>
                <a:ea typeface="宋体" pitchFamily="2" charset="-122"/>
              </a:defRPr>
            </a:lvl5pPr>
          </a:lstStyle>
          <a:p>
            <a:pPr marL="0" lvl="0" indent="0"/>
          </a:p>
        </p:txBody>
      </p:sp>
      <p:sp>
        <p:nvSpPr>
          <p:cNvPr id="4" name="Slide Number Placeholder 3"/>
          <p:cNvSpPr>
            <a:spLocks noGrp="1"/>
          </p:cNvSpPr>
          <p:nvPr>
            <p:ph type="sldNum" sz="quarter" idx="10"/>
            <p:custDataLst>
              <p:tags r:id="rId5"/>
            </p:custDataLst>
          </p:nvPr>
        </p:nvSpPr>
        <p:spPr/>
        <p:txBody>
          <a:bodyPr/>
          <a:lstStyle/>
          <a:p>
            <a:fld id="{6101C5E1-D8E9-464D-A93E-CE21651935A7}" type="slidenum">
              <a:rPr lang="en-US" smtClean="0" smtId="4294967295"/>
              <a:t>26</a:t>
            </a:fld>
            <a:endParaRPr lang="en-US" smtId="4294967295"/>
          </a:p>
        </p:txBody>
      </p:sp>
    </p:spTree>
  </p:cSld>
  <p:clrMapOvr>
    <a:masterClrMapping/>
  </p:clrMapOvr>
</p:notes>
</file>

<file path=ppt/slideLayouts/_rels/slideLayout1.xml.rels><?xml version="1.0" encoding="UTF-8" standalone="yes"?><Relationships xmlns="http://schemas.openxmlformats.org/package/2006/relationships"><Relationship Id="rId1" Target="../tags/tag1.xml" Type="http://schemas.openxmlformats.org/officeDocument/2006/relationships/tags"/><Relationship Id="rId2" Target="../tags/tag2.xml" Type="http://schemas.openxmlformats.org/officeDocument/2006/relationships/tags"/><Relationship Id="rId3" Target="../tags/tag3.xml" Type="http://schemas.openxmlformats.org/officeDocument/2006/relationships/tags"/><Relationship Id="rId4" Target="../tags/tag4.xml" Type="http://schemas.openxmlformats.org/officeDocument/2006/relationships/tags"/><Relationship Id="rId5"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tags/tag11.xml" Type="http://schemas.openxmlformats.org/officeDocument/2006/relationships/tags"/><Relationship Id="rId2" Target="../tags/tag12.xml" Type="http://schemas.openxmlformats.org/officeDocument/2006/relationships/tags"/><Relationship Id="rId3" Target="../tags/tag13.xml" Type="http://schemas.openxmlformats.org/officeDocument/2006/relationships/tags"/><Relationship Id="rId4" Target="../tags/tag14.xml" Type="http://schemas.openxmlformats.org/officeDocument/2006/relationships/tags"/><Relationship Id="rId5"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tags/tag24.xml" Type="http://schemas.openxmlformats.org/officeDocument/2006/relationships/tags"/><Relationship Id="rId2" Target="../slideMasters/slideMaster3.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0" name=""/>
        <p:cNvGrpSpPr/>
        <p:nvPr>
          <p:custDataLst>
            <p:tags r:id="rId1"/>
          </p:custDataLst>
        </p:nvPr>
      </p:nvGrpSpPr>
      <p:grpSpPr>
        <a:xfrm>
          <a:off x="0" y="0"/>
          <a:ext cx="0" cy="0"/>
        </a:xfrm>
      </p:grpSpPr>
      <p:sp>
        <p:nvSpPr>
          <p:cNvPr id="1" name="Date Placeholder 1"/>
          <p:cNvSpPr>
            <a:spLocks noGrp="1"/>
          </p:cNvSpPr>
          <p:nvPr>
            <p:ph type="dt" sz="half"/>
            <p:custDataLst>
              <p:tags r:id="rId2"/>
            </p:custDataLst>
          </p:nvPr>
        </p:nvSpPr>
        <p:spPr/>
        <p:txBody>
          <a:bodyPr/>
          <a:lstStyle/>
          <a:p>
            <a:pPr marL="0" lvl="0" indent="0" eaLnBrk="1" hangingPunct="1"/>
            <a:fld id="{E8FD0B7A-F5DD-4F40-B4CB-3B2C354B893A}" type="datetimeFigureOut">
              <a:rPr lang="en-US" altLang="en-US" sz="1400" smtId="4294967295"/>
              <a:t>Date</a:t>
            </a:fld>
            <a:endParaRPr lang="en-US" smtId="4294967295"/>
          </a:p>
        </p:txBody>
      </p:sp>
      <p:sp>
        <p:nvSpPr>
          <p:cNvPr id="2" name="Footer Placeholder 2"/>
          <p:cNvSpPr>
            <a:spLocks noGrp="1"/>
          </p:cNvSpPr>
          <p:nvPr>
            <p:ph type="ftr" sz="quarter" idx="1"/>
            <p:custDataLst>
              <p:tags r:id="rId3"/>
            </p:custDataLst>
          </p:nvPr>
        </p:nvSpPr>
        <p:spPr/>
        <p:txBody>
          <a:bodyPr/>
          <a:lstStyle/>
          <a:p>
            <a:pPr marL="0" lvl="0" indent="0" algn="ctr" eaLnBrk="1" hangingPunct="1"/>
            <a:endParaRPr lang="en-US" altLang="en-US" sz="1400" smtId="4294967295"/>
          </a:p>
        </p:txBody>
      </p:sp>
      <p:sp>
        <p:nvSpPr>
          <p:cNvPr id="3" name="Slide Number Placeholder 3"/>
          <p:cNvSpPr>
            <a:spLocks noGrp="1"/>
          </p:cNvSpPr>
          <p:nvPr>
            <p:ph type="sldNum" sz="quarter" idx="2"/>
            <p:custDataLst>
              <p:tags r:id="rId4"/>
            </p:custDataLst>
          </p:nvPr>
        </p:nvSpPr>
        <p:spPr/>
        <p:txBody>
          <a:bodyPr/>
          <a:lstStyle/>
          <a:p>
            <a:pPr marL="0" lvl="0" indent="0" algn="r" eaLnBrk="1" hangingPunct="1"/>
            <a:fld id="{93AE1883-0942-4AA3-9DB2-9C7C3A0314B1}" type="slidenum">
              <a:rPr lang="en-US" altLang="en-US" sz="1400" smtId="4294967295"/>
              <a:t>‹#›</a:t>
            </a:fld>
            <a:endParaRPr lang="en-US" smtId="4294967295"/>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0" name=""/>
        <p:cNvGrpSpPr/>
        <p:nvPr>
          <p:custDataLst>
            <p:tags r:id="rId1"/>
          </p:custDataLst>
        </p:nvPr>
      </p:nvGrpSpPr>
      <p:grpSpPr>
        <a:xfrm>
          <a:off x="0" y="0"/>
          <a:ext cx="0" cy="0"/>
        </a:xfrm>
      </p:grpSpPr>
      <p:sp>
        <p:nvSpPr>
          <p:cNvPr id="1" name="Date Placeholder 1"/>
          <p:cNvSpPr>
            <a:spLocks noGrp="1"/>
          </p:cNvSpPr>
          <p:nvPr>
            <p:ph type="dt" sz="half"/>
            <p:custDataLst>
              <p:tags r:id="rId2"/>
            </p:custDataLst>
          </p:nvPr>
        </p:nvSpPr>
        <p:spPr/>
        <p:txBody>
          <a:bodyPr/>
          <a:lstStyle/>
          <a:p>
            <a:pPr marL="0" lvl="0" indent="0"/>
            <a:fld id="{E8FD0B7A-F5DD-4F40-B4CB-3B2C354B893A}" type="datetimeFigureOut">
              <a:rPr lang="en-US" altLang="en-US" sz="700" smtId="4294967295">
                <a:solidFill>
                  <a:srgbClr val="898989"/>
                </a:solidFill>
                <a:ea typeface="微软雅黑" pitchFamily="34" charset="-122"/>
              </a:rPr>
              <a:t>Date</a:t>
            </a:fld>
            <a:endParaRPr lang="en-US" smtId="4294967295"/>
          </a:p>
        </p:txBody>
      </p:sp>
      <p:sp>
        <p:nvSpPr>
          <p:cNvPr id="2" name="Footer Placeholder 2"/>
          <p:cNvSpPr>
            <a:spLocks noGrp="1"/>
          </p:cNvSpPr>
          <p:nvPr>
            <p:ph type="ftr" sz="quarter" idx="1"/>
            <p:custDataLst>
              <p:tags r:id="rId3"/>
            </p:custDataLst>
          </p:nvPr>
        </p:nvSpPr>
        <p:spPr/>
        <p:txBody>
          <a:bodyPr/>
          <a:lstStyle/>
          <a:p>
            <a:pPr marL="0" lvl="0" indent="0" algn="ctr"/>
            <a:endParaRPr lang="en-US" altLang="en-US" sz="700" smtId="4294967295">
              <a:solidFill>
                <a:srgbClr val="898989"/>
              </a:solidFill>
              <a:ea typeface="微软雅黑" pitchFamily="34" charset="-122"/>
            </a:endParaRPr>
          </a:p>
        </p:txBody>
      </p:sp>
      <p:sp>
        <p:nvSpPr>
          <p:cNvPr id="3" name="Slide Number Placeholder 3"/>
          <p:cNvSpPr>
            <a:spLocks noGrp="1"/>
          </p:cNvSpPr>
          <p:nvPr>
            <p:ph type="sldNum" sz="quarter" idx="2"/>
            <p:custDataLst>
              <p:tags r:id="rId4"/>
            </p:custDataLst>
          </p:nvPr>
        </p:nvSpPr>
        <p:spPr/>
        <p:txBody>
          <a:bodyPr/>
          <a:lstStyle/>
          <a:p>
            <a:pPr marL="0" lvl="0" indent="0" algn="r"/>
            <a:fld id="{93AE1883-0942-4AA3-9DB2-9C7C3A0314B1}" type="slidenum">
              <a:rPr lang="en-US" altLang="en-US" sz="700" smtId="4294967295">
                <a:solidFill>
                  <a:srgbClr val="898989"/>
                </a:solidFill>
                <a:ea typeface="微软雅黑" pitchFamily="34" charset="-122"/>
              </a:rPr>
              <a:t>‹#›</a:t>
            </a:fld>
            <a:endParaRPr lang="en-US" smtId="4294967295"/>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0" name=""/>
        <p:cNvGrpSpPr/>
        <p:nvPr>
          <p:custDataLst>
            <p:tags r:id="rId1"/>
          </p:custDataLst>
        </p:nvPr>
      </p:nvGrpSpPr>
      <p:grpSpPr>
        <a:xfrm>
          <a:off x="0" y="0"/>
          <a:ext cx="0" cy="0"/>
        </a:xfrm>
      </p:grpSpPr>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ags/tag5.xml" Type="http://schemas.openxmlformats.org/officeDocument/2006/relationships/tags"/><Relationship Id="rId3" Target="../tags/tag6.xml" Type="http://schemas.openxmlformats.org/officeDocument/2006/relationships/tags"/><Relationship Id="rId4" Target="../tags/tag7.xml" Type="http://schemas.openxmlformats.org/officeDocument/2006/relationships/tags"/><Relationship Id="rId5" Target="../tags/tag8.xml" Type="http://schemas.openxmlformats.org/officeDocument/2006/relationships/tags"/><Relationship Id="rId6" Target="../tags/tag9.xml" Type="http://schemas.openxmlformats.org/officeDocument/2006/relationships/tags"/><Relationship Id="rId7" Target="../tags/tag10.xml" Type="http://schemas.openxmlformats.org/officeDocument/2006/relationships/tags"/><Relationship Id="rId8"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2.xml" Type="http://schemas.openxmlformats.org/officeDocument/2006/relationships/tags"/><Relationship Id="rId11" Target="../tags/tag23.xml" Type="http://schemas.openxmlformats.org/officeDocument/2006/relationships/tags"/><Relationship Id="rId12" Target="../theme/theme2.xml" Type="http://schemas.openxmlformats.org/officeDocument/2006/relationships/theme"/><Relationship Id="rId2" Target="../tags/tag15.xml" Type="http://schemas.openxmlformats.org/officeDocument/2006/relationships/tags"/><Relationship Id="rId3" Target="../tags/tag16.xml" Type="http://schemas.openxmlformats.org/officeDocument/2006/relationships/tags"/><Relationship Id="rId4" Target="../tags/tag17.xml" Type="http://schemas.openxmlformats.org/officeDocument/2006/relationships/tags"/><Relationship Id="rId5" Target="../tags/tag18.xml" Type="http://schemas.openxmlformats.org/officeDocument/2006/relationships/tags"/><Relationship Id="rId6" Target="../tags/tag19.xml" Type="http://schemas.openxmlformats.org/officeDocument/2006/relationships/tags"/><Relationship Id="rId7" Target="../tags/tag20.xml" Type="http://schemas.openxmlformats.org/officeDocument/2006/relationships/tags"/><Relationship Id="rId8" Target="../media/image1.png" Type="http://schemas.openxmlformats.org/officeDocument/2006/relationships/image"/><Relationship Id="rId9" Target="../tags/tag21.xml" Type="http://schemas.openxmlformats.org/officeDocument/2006/relationships/tags"/></Relationships>
</file>

<file path=ppt/slideMasters/_rels/slideMaster3.xml.rels><?xml version="1.0" encoding="UTF-8" standalone="yes"?><Relationships xmlns="http://schemas.openxmlformats.org/package/2006/relationships"><Relationship Id="rId1" Target="../slideLayouts/slideLayout3.xml" Type="http://schemas.openxmlformats.org/officeDocument/2006/relationships/slideLayout"/><Relationship Id="rId2" Target="../tags/tag25.xml" Type="http://schemas.openxmlformats.org/officeDocument/2006/relationships/tags"/><Relationship Id="rId3" Target="../media/image2.png" Type="http://schemas.openxmlformats.org/officeDocument/2006/relationships/image"/><Relationship Id="rId4" Target="../tags/tag26.xml" Type="http://schemas.openxmlformats.org/officeDocument/2006/relationships/tags"/><Relationship Id="rId5" Target="../tags/tag27.xml" Type="http://schemas.openxmlformats.org/officeDocument/2006/relationships/tags"/><Relationship Id="rId6" Target="../tags/tag28.xml" Type="http://schemas.openxmlformats.org/officeDocument/2006/relationships/tags"/><Relationship Id="rId7" Target="../theme/theme3.xml" Type="http://schemas.openxmlformats.org/officeDocument/2006/relationships/theme"/></Relationships>
</file>

<file path=ppt/slideMasters/_rels/slideMaster4.xml.rels><?xml version="1.0" encoding="UTF-8" standalone="yes"?><Relationships xmlns="http://schemas.openxmlformats.org/package/2006/relationships"><Relationship Id="rId1" Target="../tags/tag29.xml" Type="http://schemas.openxmlformats.org/officeDocument/2006/relationships/tags"/><Relationship Id="rId10" Target="../tags/tag35.xml" Type="http://schemas.openxmlformats.org/officeDocument/2006/relationships/tags"/><Relationship Id="rId11" Target="../tags/tag36.xml" Type="http://schemas.openxmlformats.org/officeDocument/2006/relationships/tags"/><Relationship Id="rId12" Target="../tags/tag37.xml" Type="http://schemas.openxmlformats.org/officeDocument/2006/relationships/tags"/><Relationship Id="rId13" Target="../tags/tag38.xml" Type="http://schemas.openxmlformats.org/officeDocument/2006/relationships/tags"/><Relationship Id="rId14" Target="../tags/tag39.xml" Type="http://schemas.openxmlformats.org/officeDocument/2006/relationships/tags"/><Relationship Id="rId15" Target="../tags/tag40.xml" Type="http://schemas.openxmlformats.org/officeDocument/2006/relationships/tags"/><Relationship Id="rId16" Target="../theme/theme4.xml" Type="http://schemas.openxmlformats.org/officeDocument/2006/relationships/theme"/><Relationship Id="rId2" Target="../media/image1.png" Type="http://schemas.openxmlformats.org/officeDocument/2006/relationships/image"/><Relationship Id="rId3" Target="../tags/tag30.xml" Type="http://schemas.openxmlformats.org/officeDocument/2006/relationships/tags"/><Relationship Id="rId4" Target="../tags/tag31.xml" Type="http://schemas.openxmlformats.org/officeDocument/2006/relationships/tags"/><Relationship Id="rId5" Target="../tags/tag32.xml" Type="http://schemas.openxmlformats.org/officeDocument/2006/relationships/tags"/><Relationship Id="rId6" Target="../media/image3.png" Type="http://schemas.openxmlformats.org/officeDocument/2006/relationships/image"/><Relationship Id="rId7" Target="../tags/tag33.xml" Type="http://schemas.openxmlformats.org/officeDocument/2006/relationships/tags"/><Relationship Id="rId8" Target="../media/image4.png" Type="http://schemas.openxmlformats.org/officeDocument/2006/relationships/image"/><Relationship Id="rId9" Target="../tags/tag34.xml" Type="http://schemas.openxmlformats.org/officeDocument/2006/relationships/tags"/></Relationships>
</file>

<file path=ppt/slideMasters/_rels/slideMaster5.xml.rels><?xml version="1.0" encoding="UTF-8" standalone="yes"?><Relationships xmlns="http://schemas.openxmlformats.org/package/2006/relationships"><Relationship Id="rId1" Target="../tags/tag41.xml" Type="http://schemas.openxmlformats.org/officeDocument/2006/relationships/tags"/><Relationship Id="rId10" Target="../tags/tag48.xml" Type="http://schemas.openxmlformats.org/officeDocument/2006/relationships/tags"/><Relationship Id="rId11" Target="../tags/tag49.xml" Type="http://schemas.openxmlformats.org/officeDocument/2006/relationships/tags"/><Relationship Id="rId12" Target="../tags/tag50.xml" Type="http://schemas.openxmlformats.org/officeDocument/2006/relationships/tags"/><Relationship Id="rId13" Target="../tags/tag51.xml" Type="http://schemas.openxmlformats.org/officeDocument/2006/relationships/tags"/><Relationship Id="rId14" Target="../theme/theme5.xml" Type="http://schemas.openxmlformats.org/officeDocument/2006/relationships/theme"/><Relationship Id="rId2" Target="../media/image1.png" Type="http://schemas.openxmlformats.org/officeDocument/2006/relationships/image"/><Relationship Id="rId3" Target="../tags/tag42.xml" Type="http://schemas.openxmlformats.org/officeDocument/2006/relationships/tags"/><Relationship Id="rId4" Target="../tags/tag43.xml" Type="http://schemas.openxmlformats.org/officeDocument/2006/relationships/tags"/><Relationship Id="rId5" Target="../tags/tag44.xml" Type="http://schemas.openxmlformats.org/officeDocument/2006/relationships/tags"/><Relationship Id="rId6" Target="../media/image5.png" Type="http://schemas.openxmlformats.org/officeDocument/2006/relationships/image"/><Relationship Id="rId7" Target="../tags/tag45.xml" Type="http://schemas.openxmlformats.org/officeDocument/2006/relationships/tags"/><Relationship Id="rId8" Target="../tags/tag46.xml" Type="http://schemas.openxmlformats.org/officeDocument/2006/relationships/tags"/><Relationship Id="rId9" Target="../tags/tag47.xml" Type="http://schemas.openxmlformats.org/officeDocument/2006/relationships/tags"/></Relationships>
</file>

<file path=ppt/slideMasters/_rels/slideMaster6.xml.rels><?xml version="1.0" encoding="UTF-8" standalone="yes"?><Relationships xmlns="http://schemas.openxmlformats.org/package/2006/relationships"><Relationship Id="rId1" Target="../tags/tag52.xml" Type="http://schemas.openxmlformats.org/officeDocument/2006/relationships/tags"/><Relationship Id="rId10" Target="../tags/tag60.xml" Type="http://schemas.openxmlformats.org/officeDocument/2006/relationships/tags"/><Relationship Id="rId11" Target="../theme/theme6.xml" Type="http://schemas.openxmlformats.org/officeDocument/2006/relationships/theme"/><Relationship Id="rId2" Target="../media/image1.png" Type="http://schemas.openxmlformats.org/officeDocument/2006/relationships/image"/><Relationship Id="rId3" Target="../tags/tag53.xml" Type="http://schemas.openxmlformats.org/officeDocument/2006/relationships/tags"/><Relationship Id="rId4" Target="../tags/tag54.xml" Type="http://schemas.openxmlformats.org/officeDocument/2006/relationships/tags"/><Relationship Id="rId5" Target="../tags/tag55.xml" Type="http://schemas.openxmlformats.org/officeDocument/2006/relationships/tags"/><Relationship Id="rId6" Target="../tags/tag56.xml" Type="http://schemas.openxmlformats.org/officeDocument/2006/relationships/tags"/><Relationship Id="rId7" Target="../tags/tag57.xml" Type="http://schemas.openxmlformats.org/officeDocument/2006/relationships/tags"/><Relationship Id="rId8" Target="../tags/tag58.xml" Type="http://schemas.openxmlformats.org/officeDocument/2006/relationships/tags"/><Relationship Id="rId9" Target="../tags/tag59.xml" Type="http://schemas.openxmlformats.org/officeDocument/2006/relationships/tags"/></Relationships>
</file>

<file path=ppt/slideMasters/_rels/slideMaster7.xml.rels><?xml version="1.0" encoding="UTF-8" standalone="yes"?><Relationships xmlns="http://schemas.openxmlformats.org/package/2006/relationships"><Relationship Id="rId1" Target="../tags/tag61.xml" Type="http://schemas.openxmlformats.org/officeDocument/2006/relationships/tags"/><Relationship Id="rId10" Target="../tags/tag69.xml" Type="http://schemas.openxmlformats.org/officeDocument/2006/relationships/tags"/><Relationship Id="rId11" Target="../theme/theme7.xml" Type="http://schemas.openxmlformats.org/officeDocument/2006/relationships/theme"/><Relationship Id="rId2" Target="../media/image1.png" Type="http://schemas.openxmlformats.org/officeDocument/2006/relationships/image"/><Relationship Id="rId3" Target="../tags/tag62.xml" Type="http://schemas.openxmlformats.org/officeDocument/2006/relationships/tags"/><Relationship Id="rId4" Target="../tags/tag63.xml" Type="http://schemas.openxmlformats.org/officeDocument/2006/relationships/tags"/><Relationship Id="rId5" Target="../tags/tag64.xml" Type="http://schemas.openxmlformats.org/officeDocument/2006/relationships/tags"/><Relationship Id="rId6" Target="../tags/tag65.xml" Type="http://schemas.openxmlformats.org/officeDocument/2006/relationships/tags"/><Relationship Id="rId7" Target="../tags/tag66.xml" Type="http://schemas.openxmlformats.org/officeDocument/2006/relationships/tags"/><Relationship Id="rId8" Target="../tags/tag67.xml" Type="http://schemas.openxmlformats.org/officeDocument/2006/relationships/tags"/><Relationship Id="rId9" Target="../tags/tag68.xml" Type="http://schemas.openxmlformats.org/officeDocument/2006/relationships/tags"/></Relationships>
</file>

<file path=ppt/slideMasters/_rels/slideMaster8.xml.rels><?xml version="1.0" encoding="UTF-8" standalone="yes"?><Relationships xmlns="http://schemas.openxmlformats.org/package/2006/relationships"><Relationship Id="rId1" Target="../tags/tag70.xml" Type="http://schemas.openxmlformats.org/officeDocument/2006/relationships/tags"/><Relationship Id="rId10" Target="../theme/theme8.xml" Type="http://schemas.openxmlformats.org/officeDocument/2006/relationships/theme"/><Relationship Id="rId2" Target="../media/image1.png" Type="http://schemas.openxmlformats.org/officeDocument/2006/relationships/image"/><Relationship Id="rId3" Target="../tags/tag71.xml" Type="http://schemas.openxmlformats.org/officeDocument/2006/relationships/tags"/><Relationship Id="rId4" Target="../tags/tag72.xml" Type="http://schemas.openxmlformats.org/officeDocument/2006/relationships/tags"/><Relationship Id="rId5" Target="../media/image2.png" Type="http://schemas.openxmlformats.org/officeDocument/2006/relationships/image"/><Relationship Id="rId6" Target="../tags/tag73.xml" Type="http://schemas.openxmlformats.org/officeDocument/2006/relationships/tags"/><Relationship Id="rId7" Target="../tags/tag74.xml" Type="http://schemas.openxmlformats.org/officeDocument/2006/relationships/tags"/><Relationship Id="rId8" Target="../tags/tag75.xml" Type="http://schemas.openxmlformats.org/officeDocument/2006/relationships/tags"/><Relationship Id="rId9" Target="../tags/tag76.xml" Type="http://schemas.openxmlformats.org/officeDocument/2006/relationships/tags"/></Relationships>
</file>

<file path=ppt/slideMasters/_rels/slideMaster9.xml.rels><?xml version="1.0" encoding="UTF-8" standalone="yes"?><Relationships xmlns="http://schemas.openxmlformats.org/package/2006/relationships"><Relationship Id="rId1" Target="../tags/tag77.xml" Type="http://schemas.openxmlformats.org/officeDocument/2006/relationships/tags"/><Relationship Id="rId10" Target="../tags/tag85.xml" Type="http://schemas.openxmlformats.org/officeDocument/2006/relationships/tags"/><Relationship Id="rId11" Target="../theme/theme9.xml" Type="http://schemas.openxmlformats.org/officeDocument/2006/relationships/theme"/><Relationship Id="rId2" Target="../media/image1.png" Type="http://schemas.openxmlformats.org/officeDocument/2006/relationships/image"/><Relationship Id="rId3" Target="../tags/tag78.xml" Type="http://schemas.openxmlformats.org/officeDocument/2006/relationships/tags"/><Relationship Id="rId4" Target="../tags/tag79.xml" Type="http://schemas.openxmlformats.org/officeDocument/2006/relationships/tags"/><Relationship Id="rId5" Target="../tags/tag80.xml" Type="http://schemas.openxmlformats.org/officeDocument/2006/relationships/tags"/><Relationship Id="rId6" Target="../tags/tag81.xml" Type="http://schemas.openxmlformats.org/officeDocument/2006/relationships/tags"/><Relationship Id="rId7" Target="../tags/tag82.xml" Type="http://schemas.openxmlformats.org/officeDocument/2006/relationships/tags"/><Relationship Id="rId8" Target="../tags/tag83.xml" Type="http://schemas.openxmlformats.org/officeDocument/2006/relationships/tags"/><Relationship Id="rId9" Target="../tags/tag84.xml" Type="http://schemas.openxmlformats.org/officeDocument/2006/relationships/tags"/></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solidFill>
          <a:schemeClr val="bg1"/>
        </a:solidFill>
      </p:bgPr>
    </p:bg>
    <p:spTree>
      <p:nvGrpSpPr>
        <p:cNvPr id="1" name=""/>
        <p:cNvGrpSpPr/>
        <p:nvPr>
          <p:custDataLst>
            <p:tags r:id="rId2"/>
          </p:custDataLst>
        </p:nvPr>
      </p:nvGrpSpPr>
      <p:grpSpPr/>
      <p:sp>
        <p:nvSpPr>
          <p:cNvPr id="1026" name="Rectangle 2"/>
          <p:cNvSpPr/>
          <p:nvPr>
            <p:ph type="title"/>
            <p:custDataLst>
              <p:tags r:id="rId3"/>
            </p:custDataLst>
          </p:nvPr>
        </p:nvSpPr>
        <p:spPr>
          <a:xfrm>
            <a:off x="457200" y="274638"/>
            <a:ext cx="8229600" cy="1143000"/>
          </a:xfrm>
          <a:prstGeom prst="rect">
            <a:avLst/>
          </a:prstGeom>
          <a:noFill/>
          <a:ln>
            <a:noFill/>
            <a:miter lim="800000"/>
          </a:ln>
        </p:spPr>
        <p:txBody>
          <a:bodyPr anchor="ctr" anchorCtr="0">
            <a:noAutofit/>
          </a:bodyPr>
          <a:lstStyle>
            <a:lvl1pPr marL="0" indent="0" algn="ctr" defTabSz="914400" rtl="0" eaLnBrk="0" fontAlgn="base" hangingPunct="0">
              <a:lnSpc>
                <a:spcPct val="100000"/>
              </a:lnSpc>
              <a:spcBef>
                <a:spcPct val="0"/>
              </a:spcBef>
              <a:spcAft>
                <a:spcPct val="0"/>
              </a:spcAft>
              <a:buClrTx/>
              <a:buSzTx/>
              <a:buFontTx/>
              <a:buNone/>
              <a:defRPr kumimoji="0" sz="4400" b="0" i="0" u="none" smtId="4294967295">
                <a:solidFill>
                  <a:schemeClr val="tx2"/>
                </a:solidFill>
                <a:latin typeface="Arial" pitchFamily="34" charset="0"/>
                <a:ea typeface="宋体" pitchFamily="2" charset="-122"/>
              </a:defRPr>
            </a:lvl1pPr>
          </a:lstStyle>
          <a:p>
            <a:pPr lvl="0"/>
            <a:r>
              <a:t>单击此处编辑母版标题样式</a:t>
            </a:r>
          </a:p>
        </p:txBody>
      </p:sp>
      <p:sp>
        <p:nvSpPr>
          <p:cNvPr id="1027" name="Rectangle 3"/>
          <p:cNvSpPr/>
          <p:nvPr>
            <p:ph type="body" idx="1"/>
            <p:custDataLst>
              <p:tags r:id="rId4"/>
            </p:custDataLst>
          </p:nvPr>
        </p:nvSpPr>
        <p:spPr>
          <a:xfrm>
            <a:off x="457200" y="1600200"/>
            <a:ext cx="8229600" cy="4525962"/>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Tx/>
              <a:buChar char="•"/>
              <a:defRPr kumimoji="0" sz="3200" b="0" i="0" u="none" smtId="4294967295">
                <a:solidFill>
                  <a:schemeClr val="tx1"/>
                </a:solidFill>
                <a:latin typeface="Arial" pitchFamily="34" charset="0"/>
                <a:ea typeface="宋体" pitchFamily="2" charset="-122"/>
              </a:defRPr>
            </a:lvl1pPr>
            <a:lvl2pPr marL="742950" indent="-285750" algn="l" defTabSz="914400" rtl="0" eaLnBrk="0" fontAlgn="base" hangingPunct="0">
              <a:lnSpc>
                <a:spcPct val="100000"/>
              </a:lnSpc>
              <a:spcBef>
                <a:spcPct val="20000"/>
              </a:spcBef>
              <a:spcAft>
                <a:spcPct val="0"/>
              </a:spcAft>
              <a:buClrTx/>
              <a:buSzTx/>
              <a:buFontTx/>
              <a:buChar char="–"/>
              <a:defRPr kumimoji="0" sz="2800" b="0" i="0" u="none" smtId="4294967295">
                <a:solidFill>
                  <a:schemeClr val="tx1"/>
                </a:solidFill>
                <a:latin typeface="Arial" pitchFamily="34" charset="0"/>
                <a:ea typeface="宋体" pitchFamily="2" charset="-122"/>
              </a:defRPr>
            </a:lvl2pPr>
            <a:lvl3pPr marL="1143000" indent="-228600" algn="l" defTabSz="914400" rtl="0" eaLnBrk="0" fontAlgn="base" hangingPunct="0">
              <a:lnSpc>
                <a:spcPct val="100000"/>
              </a:lnSpc>
              <a:spcBef>
                <a:spcPct val="20000"/>
              </a:spcBef>
              <a:spcAft>
                <a:spcPct val="0"/>
              </a:spcAft>
              <a:buClrTx/>
              <a:buSzTx/>
              <a:buFontTx/>
              <a:buChar char="•"/>
              <a:defRPr kumimoji="0" sz="2400" b="0" i="0" u="none" smtId="4294967295">
                <a:solidFill>
                  <a:schemeClr val="tx1"/>
                </a:solidFill>
                <a:latin typeface="Arial" pitchFamily="34" charset="0"/>
                <a:ea typeface="宋体" pitchFamily="2" charset="-122"/>
              </a:defRPr>
            </a:lvl3pPr>
            <a:lvl4pPr marL="1600200" indent="-228600" algn="l" defTabSz="914400" rtl="0" eaLnBrk="0" fontAlgn="base" hangingPunct="0">
              <a:lnSpc>
                <a:spcPct val="100000"/>
              </a:lnSpc>
              <a:spcBef>
                <a:spcPct val="20000"/>
              </a:spcBef>
              <a:spcAft>
                <a:spcPct val="0"/>
              </a:spcAft>
              <a:buClrTx/>
              <a:buSzTx/>
              <a:buFontTx/>
              <a:buChar char="–"/>
              <a:defRPr kumimoji="0" sz="2000" b="0" i="0" u="none" smtId="4294967295">
                <a:solidFill>
                  <a:schemeClr val="tx1"/>
                </a:solidFill>
                <a:latin typeface="Arial" pitchFamily="34" charset="0"/>
                <a:ea typeface="宋体" pitchFamily="2" charset="-122"/>
              </a:defRPr>
            </a:lvl4pPr>
            <a:lvl5pPr marL="2057400" indent="-228600" algn="l" defTabSz="914400" rtl="0" eaLnBrk="0" fontAlgn="base" hangingPunct="0">
              <a:lnSpc>
                <a:spcPct val="100000"/>
              </a:lnSpc>
              <a:spcBef>
                <a:spcPct val="20000"/>
              </a:spcBef>
              <a:spcAft>
                <a:spcPct val="0"/>
              </a:spcAft>
              <a:buClrTx/>
              <a:buSzTx/>
              <a:buFontTx/>
              <a:buChar char="»"/>
              <a:defRPr kumimoji="0" sz="2000" b="0" i="0" u="none" smtId="4294967295">
                <a:solidFill>
                  <a:schemeClr val="tx1"/>
                </a:solidFill>
                <a:latin typeface="Arial" pitchFamily="34" charset="0"/>
                <a:ea typeface="宋体" pitchFamily="2" charset="-122"/>
              </a:defRPr>
            </a:lvl5pPr>
          </a:lstStyle>
          <a:p>
            <a:pPr lvl="0"/>
            <a:r>
              <a:t>单击此处编辑母版文本样式</a:t>
            </a:r>
          </a:p>
          <a:p>
            <a:pPr lvl="1"/>
            <a:r>
              <a:t>第二级</a:t>
            </a:r>
          </a:p>
          <a:p>
            <a:pPr lvl="2"/>
            <a:r>
              <a:t>第三级</a:t>
            </a:r>
          </a:p>
          <a:p>
            <a:pPr lvl="3"/>
            <a:r>
              <a:t>第四级</a:t>
            </a:r>
          </a:p>
          <a:p>
            <a:pPr lvl="4"/>
            <a:r>
              <a:t>第五级</a:t>
            </a:r>
          </a:p>
        </p:txBody>
      </p:sp>
      <p:sp>
        <p:nvSpPr>
          <p:cNvPr id="1028" name="Rectangle 4"/>
          <p:cNvSpPr/>
          <p:nvPr>
            <p:ph type="dt" sz="half" idx="2"/>
            <p:custDataLst>
              <p:tags r:id="rId5"/>
            </p:custDataLst>
          </p:nvPr>
        </p:nvSpPr>
        <p:spPr>
          <a:xfrm>
            <a:off x="457200" y="6245225"/>
            <a:ext cx="2133600" cy="476250"/>
          </a:xfrm>
          <a:prstGeom prst="rect">
            <a:avLst/>
          </a:prstGeom>
          <a:noFill/>
          <a:ln>
            <a:noFill/>
            <a:miter lim="800000"/>
          </a:ln>
        </p:spPr>
        <p:txBody>
          <a:bodyPr>
            <a:noAutofit/>
          </a:bodyPr>
          <a:lstStyle>
            <a:lvl1pPr marL="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5pPr>
          </a:lstStyle>
          <a:p>
            <a:pPr marL="0" lvl="0" indent="0" eaLnBrk="1" hangingPunct="1"/>
            <a:endParaRPr lang="en-US" altLang="en-US" sz="1400" smtId="4294967295"/>
          </a:p>
        </p:txBody>
      </p:sp>
      <p:sp>
        <p:nvSpPr>
          <p:cNvPr id="1029" name="Rectangle 5"/>
          <p:cNvSpPr/>
          <p:nvPr>
            <p:ph type="ftr" sz="quarter" idx="3"/>
            <p:custDataLst>
              <p:tags r:id="rId6"/>
            </p:custDataLst>
          </p:nvPr>
        </p:nvSpPr>
        <p:spPr>
          <a:xfrm>
            <a:off x="3124200" y="6245225"/>
            <a:ext cx="2895600" cy="476250"/>
          </a:xfrm>
          <a:prstGeom prst="rect">
            <a:avLst/>
          </a:prstGeom>
          <a:noFill/>
          <a:ln>
            <a:noFill/>
            <a:miter lim="800000"/>
          </a:ln>
        </p:spPr>
        <p:txBody>
          <a:bodyPr>
            <a:noAutofit/>
          </a:bodyPr>
          <a:lstStyle>
            <a:lvl1pPr marL="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5pPr>
          </a:lstStyle>
          <a:p>
            <a:pPr marL="0" lvl="0" indent="0" algn="ctr" eaLnBrk="1" hangingPunct="1"/>
            <a:endParaRPr lang="en-US" altLang="en-US" sz="1400" smtId="4294967295"/>
          </a:p>
        </p:txBody>
      </p:sp>
      <p:sp>
        <p:nvSpPr>
          <p:cNvPr id="1030" name="Rectangle 6"/>
          <p:cNvSpPr/>
          <p:nvPr>
            <p:ph type="sldNum" sz="quarter" idx="4"/>
            <p:custDataLst>
              <p:tags r:id="rId7"/>
            </p:custDataLst>
          </p:nvPr>
        </p:nvSpPr>
        <p:spPr>
          <a:xfrm>
            <a:off x="6553200" y="6245225"/>
            <a:ext cx="2133600" cy="476250"/>
          </a:xfrm>
          <a:prstGeom prst="rect">
            <a:avLst/>
          </a:prstGeom>
          <a:noFill/>
          <a:ln>
            <a:noFill/>
            <a:miter lim="800000"/>
          </a:ln>
        </p:spPr>
        <p:txBody>
          <a:bodyPr>
            <a:noAutofit/>
          </a:bodyPr>
          <a:lstStyle>
            <a:lvl1pPr marL="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5pPr>
          </a:lstStyle>
          <a:p>
            <a:pPr marL="0" lvl="0" indent="0" algn="r" eaLnBrk="1" hangingPunct="1"/>
            <a:fld id="{23A13E92-DD84-46EB-92CF-A33335B8C7BD}" type="slidenum">
              <a:rPr lang="en-US" altLang="en-US" sz="1400" smtId="4294967295"/>
              <a:t>*</a:t>
            </a:fld>
            <a:endParaRPr lang="en-US" altLang="en-US" sz="1400" smtId="4294967295"/>
          </a:p>
        </p:txBody>
      </p:sp>
    </p:spTree>
  </p:cSld>
  <p:clrMap bg1="lt1" tx1="dk1" bg2="lt2" tx2="dk2" accent1="accent1" accent2="accent2" accent3="accent3" accent4="accent4" accent5="accent5" accent6="accent6" hlink="hlink" folHlink="folHlink"/>
  <p:sldLayoutIdLst>
    <p:sldLayoutId id="2147483686" r:id="rId1"/>
  </p:sldLayoutIdLst>
  <p:transition/>
  <p:timing/>
  <p:txStyles>
    <p:titleStyle>
      <a:lvl1pPr marL="0" indent="0" algn="ctr" defTabSz="914400" rtl="0" eaLnBrk="0" fontAlgn="base" hangingPunct="0">
        <a:lnSpc>
          <a:spcPct val="100000"/>
        </a:lnSpc>
        <a:spcBef>
          <a:spcPct val="0"/>
        </a:spcBef>
        <a:spcAft>
          <a:spcPct val="0"/>
        </a:spcAft>
        <a:buClrTx/>
        <a:buSzTx/>
        <a:buFontTx/>
        <a:buNone/>
        <a:defRPr kumimoji="0" sz="4400" b="0" i="0" u="none" smtId="4294967295">
          <a:solidFill>
            <a:schemeClr val="tx2"/>
          </a:solidFill>
          <a:latin typeface="Arial" pitchFamily="34" charset="0"/>
          <a:ea typeface="宋体" pitchFamily="2" charset="-122"/>
        </a:defRPr>
      </a:lvl1pPr>
    </p:titleStyle>
    <p:bodyStyle>
      <a:lvl1pPr marL="342900" indent="-342900" algn="l" defTabSz="914400" rtl="0" eaLnBrk="0" fontAlgn="base" hangingPunct="0">
        <a:lnSpc>
          <a:spcPct val="100000"/>
        </a:lnSpc>
        <a:spcBef>
          <a:spcPct val="20000"/>
        </a:spcBef>
        <a:spcAft>
          <a:spcPct val="0"/>
        </a:spcAft>
        <a:buClrTx/>
        <a:buSzTx/>
        <a:buFontTx/>
        <a:buChar char="•"/>
        <a:defRPr kumimoji="0" sz="3200" b="0" i="0" u="none" smtId="4294967295">
          <a:solidFill>
            <a:schemeClr val="tx1"/>
          </a:solidFill>
          <a:latin typeface="Arial" pitchFamily="34" charset="0"/>
          <a:ea typeface="宋体" pitchFamily="2" charset="-122"/>
        </a:defRPr>
      </a:lvl1pPr>
      <a:lvl2pPr marL="742950" indent="-285750" algn="l" defTabSz="914400" rtl="0" eaLnBrk="0" fontAlgn="base" hangingPunct="0">
        <a:lnSpc>
          <a:spcPct val="100000"/>
        </a:lnSpc>
        <a:spcBef>
          <a:spcPct val="20000"/>
        </a:spcBef>
        <a:spcAft>
          <a:spcPct val="0"/>
        </a:spcAft>
        <a:buClrTx/>
        <a:buSzTx/>
        <a:buFontTx/>
        <a:buChar char="–"/>
        <a:defRPr kumimoji="0" sz="2800" b="0" i="0" u="none" smtId="4294967295">
          <a:solidFill>
            <a:schemeClr val="tx1"/>
          </a:solidFill>
          <a:latin typeface="Arial" pitchFamily="34" charset="0"/>
          <a:ea typeface="宋体" pitchFamily="2" charset="-122"/>
        </a:defRPr>
      </a:lvl2pPr>
      <a:lvl3pPr marL="1143000" indent="-228600" algn="l" defTabSz="914400" rtl="0" eaLnBrk="0" fontAlgn="base" hangingPunct="0">
        <a:lnSpc>
          <a:spcPct val="100000"/>
        </a:lnSpc>
        <a:spcBef>
          <a:spcPct val="20000"/>
        </a:spcBef>
        <a:spcAft>
          <a:spcPct val="0"/>
        </a:spcAft>
        <a:buClrTx/>
        <a:buSzTx/>
        <a:buFontTx/>
        <a:buChar char="•"/>
        <a:defRPr kumimoji="0" sz="2400" b="0" i="0" u="none" smtId="4294967295">
          <a:solidFill>
            <a:schemeClr val="tx1"/>
          </a:solidFill>
          <a:latin typeface="Arial" pitchFamily="34" charset="0"/>
          <a:ea typeface="宋体" pitchFamily="2" charset="-122"/>
        </a:defRPr>
      </a:lvl3pPr>
      <a:lvl4pPr marL="1600200" indent="-228600" algn="l" defTabSz="914400" rtl="0" eaLnBrk="0" fontAlgn="base" hangingPunct="0">
        <a:lnSpc>
          <a:spcPct val="100000"/>
        </a:lnSpc>
        <a:spcBef>
          <a:spcPct val="20000"/>
        </a:spcBef>
        <a:spcAft>
          <a:spcPct val="0"/>
        </a:spcAft>
        <a:buClrTx/>
        <a:buSzTx/>
        <a:buFontTx/>
        <a:buChar char="–"/>
        <a:defRPr kumimoji="0" sz="2000" b="0" i="0" u="none" smtId="4294967295">
          <a:solidFill>
            <a:schemeClr val="tx1"/>
          </a:solidFill>
          <a:latin typeface="Arial" pitchFamily="34" charset="0"/>
          <a:ea typeface="宋体" pitchFamily="2" charset="-122"/>
        </a:defRPr>
      </a:lvl4pPr>
      <a:lvl5pPr marL="2057400" indent="-228600" algn="l" defTabSz="914400" rtl="0" eaLnBrk="0" fontAlgn="base" hangingPunct="0">
        <a:lnSpc>
          <a:spcPct val="100000"/>
        </a:lnSpc>
        <a:spcBef>
          <a:spcPct val="20000"/>
        </a:spcBef>
        <a:spcAft>
          <a:spcPct val="0"/>
        </a:spcAft>
        <a:buClrTx/>
        <a:buSzTx/>
        <a:buFontTx/>
        <a:buChar char="»"/>
        <a:defRPr kumimoji="0" sz="2000" b="0" i="0" u="none" smtId="4294967295">
          <a:solidFill>
            <a:schemeClr val="tx1"/>
          </a:solidFill>
          <a:latin typeface="Arial" pitchFamily="34" charset="0"/>
          <a:ea typeface="宋体" pitchFamily="2" charset="-122"/>
        </a:defRPr>
      </a:lvl5pPr>
    </p:bodyStyle>
    <p:otherStyle>
      <a:lvl1pPr marL="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5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gradFill rotWithShape="0">
          <a:gsLst>
            <a:gs pos="0">
              <a:srgbClr val="FFFFFF"/>
            </a:gs>
            <a:gs pos="100000">
              <a:srgbClr val="D9D9D9"/>
            </a:gs>
          </a:gsLst>
          <a:lin ang="5400000" scaled="1"/>
          <a:tileRect/>
        </a:gradFill>
      </p:bgPr>
    </p:bg>
    <p:spTree>
      <p:nvGrpSpPr>
        <p:cNvPr id="1" name=""/>
        <p:cNvGrpSpPr/>
        <p:nvPr>
          <p:custDataLst>
            <p:tags r:id="rId2"/>
          </p:custDataLst>
        </p:nvPr>
      </p:nvGrpSpPr>
      <p:grpSpPr/>
      <p:sp>
        <p:nvSpPr>
          <p:cNvPr id="2050" name="标题占位符 1"/>
          <p:cNvSpPr/>
          <p:nvPr>
            <p:ph type="title"/>
            <p:custDataLst>
              <p:tags r:id="rId3"/>
            </p:custDataLst>
          </p:nvPr>
        </p:nvSpPr>
        <p:spPr>
          <a:xfrm>
            <a:off x="455612" y="608012"/>
            <a:ext cx="8228012" cy="706438"/>
          </a:xfrm>
          <a:prstGeom prst="rect">
            <a:avLst/>
          </a:prstGeom>
          <a:noFill/>
          <a:ln>
            <a:noFill/>
            <a:miter lim="800000"/>
          </a:ln>
        </p:spPr>
        <p:txBody>
          <a:bodyPr lIns="90170" tIns="46990" rIns="90170" bIns="46990"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2700" b="1" i="0" u="none" smtId="4294967295">
                <a:solidFill>
                  <a:srgbClr val="262626"/>
                </a:solidFill>
                <a:latin typeface="Arial" pitchFamily="34" charset="0"/>
                <a:ea typeface="微软雅黑" pitchFamily="34" charset="-122"/>
              </a:defRPr>
            </a:lvl1pPr>
          </a:lstStyle>
          <a:p>
            <a:pPr lvl="0"/>
            <a:r>
              <a:t>单击此处编辑母版标题样式</a:t>
            </a:r>
          </a:p>
        </p:txBody>
      </p:sp>
      <p:sp>
        <p:nvSpPr>
          <p:cNvPr id="2051" name="文本占位符 2"/>
          <p:cNvSpPr/>
          <p:nvPr>
            <p:ph type="body" idx="1"/>
            <p:custDataLst>
              <p:tags r:id="rId4"/>
            </p:custDataLst>
          </p:nvPr>
        </p:nvSpPr>
        <p:spPr>
          <a:xfrm>
            <a:off x="455612" y="1490662"/>
            <a:ext cx="8228012" cy="4759325"/>
          </a:xfrm>
          <a:prstGeom prst="rect">
            <a:avLst/>
          </a:prstGeom>
          <a:noFill/>
          <a:ln>
            <a:noFill/>
            <a:miter lim="800000"/>
          </a:ln>
        </p:spPr>
        <p:txBody>
          <a:bodyPr lIns="90000" tIns="46800" rIns="90000" bIns="46800">
            <a:noAutofit/>
          </a:bodyPr>
          <a:lstStyle>
            <a:lvl1pPr marL="171450" indent="-171450" algn="l" defTabSz="685800" rtl="0" eaLnBrk="1" fontAlgn="base" hangingPunct="1">
              <a:lnSpc>
                <a:spcPct val="130000"/>
              </a:lnSpc>
              <a:spcBef>
                <a:spcPct val="0"/>
              </a:spcBef>
              <a:spcAft>
                <a:spcPts val="750"/>
              </a:spcAft>
              <a:buClrTx/>
              <a:buSzTx/>
              <a:buFont typeface="Arial" pitchFamily="34" charset="0"/>
              <a:buChar char="●"/>
              <a:defRPr kumimoji="0" sz="1300" b="0" i="0" u="none" smtId="4294967295">
                <a:solidFill>
                  <a:srgbClr val="595959"/>
                </a:solidFill>
                <a:latin typeface="Arial" pitchFamily="34" charset="0"/>
                <a:ea typeface="微软雅黑" pitchFamily="34" charset="-122"/>
              </a:defRPr>
            </a:lvl1pPr>
            <a:lvl2pPr marL="514350" indent="-171450" algn="l" defTabSz="685800" rtl="0" eaLnBrk="1" fontAlgn="base" hangingPunct="1">
              <a:lnSpc>
                <a:spcPct val="120000"/>
              </a:lnSpc>
              <a:spcBef>
                <a:spcPct val="0"/>
              </a:spcBef>
              <a:spcAft>
                <a:spcPts val="450"/>
              </a:spcAft>
              <a:buClrTx/>
              <a:buSzTx/>
              <a:buFont typeface="Arial" pitchFamily="34" charset="0"/>
              <a:buChar char="●"/>
              <a:tabLst>
                <a:tab pos="1206500"/>
              </a:tabLst>
              <a:defRPr kumimoji="0" sz="1200" b="0" i="0" u="none" smtId="4294967295">
                <a:solidFill>
                  <a:srgbClr val="595959"/>
                </a:solidFill>
                <a:latin typeface="Arial" pitchFamily="34" charset="0"/>
                <a:ea typeface="微软雅黑" pitchFamily="34" charset="-122"/>
              </a:defRPr>
            </a:lvl2pPr>
            <a:lvl3pPr marL="857250" indent="-171450" algn="l" defTabSz="685800" rtl="0" eaLnBrk="1" fontAlgn="base" hangingPunct="1">
              <a:lnSpc>
                <a:spcPct val="120000"/>
              </a:lnSpc>
              <a:spcBef>
                <a:spcPct val="0"/>
              </a:spcBef>
              <a:spcAft>
                <a:spcPts val="450"/>
              </a:spcAft>
              <a:buClrTx/>
              <a:buSzTx/>
              <a:buFont typeface="Arial" pitchFamily="34" charset="0"/>
              <a:buChar char="●"/>
              <a:defRPr kumimoji="0" sz="1200" b="0" i="0" u="none" smtId="4294967295">
                <a:solidFill>
                  <a:srgbClr val="595959"/>
                </a:solidFill>
                <a:latin typeface="Arial" pitchFamily="34" charset="0"/>
                <a:ea typeface="微软雅黑" pitchFamily="34" charset="-122"/>
              </a:defRPr>
            </a:lvl3pPr>
            <a:lvl4pPr marL="1200150" indent="-171450" algn="l" defTabSz="685800" rtl="0" eaLnBrk="1" fontAlgn="base" hangingPunct="1">
              <a:lnSpc>
                <a:spcPct val="120000"/>
              </a:lnSpc>
              <a:spcBef>
                <a:spcPct val="0"/>
              </a:spcBef>
              <a:spcAft>
                <a:spcPts val="225"/>
              </a:spcAft>
              <a:buClrTx/>
              <a:buSzTx/>
              <a:buFont typeface="Wingdings" pitchFamily="2" charset="2"/>
              <a:buChar char=""/>
              <a:defRPr kumimoji="0" sz="1000" b="0" i="0" u="none" smtId="4294967295">
                <a:solidFill>
                  <a:srgbClr val="595959"/>
                </a:solidFill>
                <a:latin typeface="Arial" pitchFamily="34" charset="0"/>
                <a:ea typeface="微软雅黑" pitchFamily="34" charset="-122"/>
              </a:defRPr>
            </a:lvl4pPr>
            <a:lvl5pPr marL="1543050" indent="-171450" algn="l" defTabSz="685800" rtl="0" eaLnBrk="1" fontAlgn="base" hangingPunct="1">
              <a:lnSpc>
                <a:spcPct val="120000"/>
              </a:lnSpc>
              <a:spcBef>
                <a:spcPct val="0"/>
              </a:spcBef>
              <a:spcAft>
                <a:spcPts val="225"/>
              </a:spcAft>
              <a:buClrTx/>
              <a:buSzTx/>
              <a:buFont typeface="Arial" pitchFamily="34" charset="0"/>
              <a:buChar char="•"/>
              <a:defRPr kumimoji="0" sz="1000" b="0" i="0" u="none" smtId="4294967295">
                <a:solidFill>
                  <a:srgbClr val="595959"/>
                </a:solidFill>
                <a:latin typeface="Arial" pitchFamily="34" charset="0"/>
                <a:ea typeface="微软雅黑" pitchFamily="34" charset="-122"/>
              </a:defRPr>
            </a:lvl5pPr>
          </a:lstStyle>
          <a:p>
            <a:pPr lvl="0"/>
            <a:r>
              <a:t>单击此处编辑母版文本样式</a:t>
            </a:r>
          </a:p>
          <a:p>
            <a:pPr lvl="1"/>
            <a:r>
              <a:t>第二级</a:t>
            </a:r>
          </a:p>
          <a:p>
            <a:pPr lvl="2"/>
            <a:r>
              <a:t>第三级</a:t>
            </a:r>
          </a:p>
          <a:p>
            <a:pPr lvl="3"/>
            <a:r>
              <a:t>第四级</a:t>
            </a:r>
          </a:p>
          <a:p>
            <a:pPr lvl="4"/>
            <a:r>
              <a:t>第五级</a:t>
            </a:r>
          </a:p>
        </p:txBody>
      </p:sp>
      <p:sp>
        <p:nvSpPr>
          <p:cNvPr id="2052" name="日期占位符 3"/>
          <p:cNvSpPr/>
          <p:nvPr>
            <p:ph type="dt" sz="half" idx="2"/>
            <p:custDataLst>
              <p:tags r:id="rId5"/>
            </p:custDataLst>
          </p:nvPr>
        </p:nvSpPr>
        <p:spPr>
          <a:xfrm>
            <a:off x="458788" y="6315075"/>
            <a:ext cx="2025650" cy="315912"/>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a:fld id="{C6847D06-0DDF-4B59-BBB2-479683AA61DE}" type="datetime1">
              <a:rPr lang="en-US" altLang="en-US" sz="700" smtId="4294967295">
                <a:solidFill>
                  <a:srgbClr val="898989"/>
                </a:solidFill>
                <a:ea typeface="微软雅黑" pitchFamily="34" charset="-122"/>
              </a:rPr>
              <a:t>*</a:t>
            </a:fld>
            <a:endParaRPr lang="en-US" altLang="en-US" sz="700" smtId="4294967295">
              <a:solidFill>
                <a:srgbClr val="898989"/>
              </a:solidFill>
              <a:ea typeface="微软雅黑" pitchFamily="34" charset="-122"/>
            </a:endParaRPr>
          </a:p>
        </p:txBody>
      </p:sp>
      <p:sp>
        <p:nvSpPr>
          <p:cNvPr id="2053" name="页脚占位符 4"/>
          <p:cNvSpPr/>
          <p:nvPr>
            <p:ph type="ftr" sz="quarter" idx="3"/>
            <p:custDataLst>
              <p:tags r:id="rId6"/>
            </p:custDataLst>
          </p:nvPr>
        </p:nvSpPr>
        <p:spPr>
          <a:xfrm>
            <a:off x="3087688" y="6315075"/>
            <a:ext cx="2968625" cy="315912"/>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algn="ctr"/>
            <a:endParaRPr lang="en-US" altLang="en-US" sz="700" smtId="4294967295">
              <a:solidFill>
                <a:srgbClr val="898989"/>
              </a:solidFill>
              <a:ea typeface="微软雅黑" pitchFamily="34" charset="-122"/>
            </a:endParaRPr>
          </a:p>
        </p:txBody>
      </p:sp>
      <p:sp>
        <p:nvSpPr>
          <p:cNvPr id="2054" name="灯片编号占位符 5"/>
          <p:cNvSpPr/>
          <p:nvPr>
            <p:ph type="sldNum" sz="quarter" idx="4"/>
            <p:custDataLst>
              <p:tags r:id="rId7"/>
            </p:custDataLst>
          </p:nvPr>
        </p:nvSpPr>
        <p:spPr>
          <a:xfrm>
            <a:off x="6657975" y="6315075"/>
            <a:ext cx="2025650" cy="315912"/>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algn="r"/>
            <a:fld id="{0AD8A8B3-AEA6-4DD4-B0FA-9EC623134156}" type="slidenum">
              <a:rPr lang="en-US" altLang="en-US" sz="700" smtId="4294967295">
                <a:solidFill>
                  <a:srgbClr val="898989"/>
                </a:solidFill>
                <a:ea typeface="微软雅黑" pitchFamily="34" charset="-122"/>
              </a:rPr>
              <a:t>*</a:t>
            </a:fld>
            <a:endParaRPr lang="en-US" altLang="en-US" sz="700" smtId="4294967295">
              <a:solidFill>
                <a:srgbClr val="898989"/>
              </a:solidFill>
              <a:ea typeface="微软雅黑" pitchFamily="34" charset="-122"/>
            </a:endParaRPr>
          </a:p>
        </p:txBody>
      </p:sp>
      <p:pic>
        <p:nvPicPr>
          <p:cNvPr id="2055" name="图片 1073743875" descr="学科网 zxxk.com"/>
          <p:cNvPicPr/>
          <p:nvPr>
            <p:custDataLst>
              <p:tags r:id="rId9"/>
            </p:custDataLst>
          </p:nvPr>
        </p:nvPicPr>
        <p:blipFill dpi="0">
          <a:blip r:embed="rId8"/>
          <a:stretch>
            <a:fillRect/>
          </a:stretch>
        </p:blipFill>
        <p:spPr>
          <a:xfrm>
            <a:off x="628650" y="365125"/>
            <a:ext cx="7938" cy="9525"/>
          </a:xfrm>
          <a:prstGeom prst="rect">
            <a:avLst/>
          </a:prstGeom>
          <a:noFill/>
          <a:ln>
            <a:noFill/>
            <a:miter lim="800000"/>
          </a:ln>
        </p:spPr>
      </p:pic>
      <p:pic>
        <p:nvPicPr>
          <p:cNvPr id="2056" name="图片 1073743875" descr="学科网 zxxk.com"/>
          <p:cNvPicPr/>
          <p:nvPr>
            <p:custDataLst>
              <p:tags r:id="rId10"/>
            </p:custDataLst>
          </p:nvPr>
        </p:nvPicPr>
        <p:blipFill dpi="0">
          <a:blip r:embed="rId8"/>
          <a:stretch>
            <a:fillRect/>
          </a:stretch>
        </p:blipFill>
        <p:spPr>
          <a:xfrm>
            <a:off x="628650" y="365125"/>
            <a:ext cx="7938" cy="9525"/>
          </a:xfrm>
          <a:prstGeom prst="rect">
            <a:avLst/>
          </a:prstGeom>
          <a:noFill/>
          <a:ln>
            <a:noFill/>
            <a:miter lim="800000"/>
          </a:ln>
        </p:spPr>
      </p:pic>
    </p:spTree>
    <p:custDataLst>
      <p:tags r:id="rId11"/>
    </p:custDataLst>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mc:Choice Requires="p14">
      <p:transition p14:dur="100">
        <p:cut/>
      </p:transition>
    </mc:Choice>
    <mc:Fallback>
      <p:transition>
        <p:cut/>
      </p:transition>
    </mc:Fallback>
  </mc:AlternateContent>
  <p:timing/>
  <p:txStyles>
    <p:titleStyle>
      <a:lvl1pPr marL="0" indent="0" algn="l" defTabSz="685800" rtl="0" eaLnBrk="1" fontAlgn="base" hangingPunct="1">
        <a:lnSpc>
          <a:spcPct val="100000"/>
        </a:lnSpc>
        <a:spcBef>
          <a:spcPct val="0"/>
        </a:spcBef>
        <a:spcAft>
          <a:spcPct val="0"/>
        </a:spcAft>
        <a:buClrTx/>
        <a:buSzTx/>
        <a:buFontTx/>
        <a:buNone/>
        <a:defRPr kumimoji="0" sz="2700" b="1" i="0" u="none" smtId="4294967295">
          <a:solidFill>
            <a:srgbClr val="262626"/>
          </a:solidFill>
          <a:latin typeface="Arial" pitchFamily="34" charset="0"/>
          <a:ea typeface="微软雅黑" pitchFamily="34" charset="-122"/>
        </a:defRPr>
      </a:lvl1pPr>
    </p:titleStyle>
    <p:bodyStyle>
      <a:lvl1pPr marL="171450" indent="-171450" algn="l" defTabSz="685800" rtl="0" eaLnBrk="1" fontAlgn="base" hangingPunct="1">
        <a:lnSpc>
          <a:spcPct val="130000"/>
        </a:lnSpc>
        <a:spcBef>
          <a:spcPct val="0"/>
        </a:spcBef>
        <a:spcAft>
          <a:spcPts val="750"/>
        </a:spcAft>
        <a:buClrTx/>
        <a:buSzTx/>
        <a:buFont typeface="Arial" pitchFamily="34" charset="0"/>
        <a:buChar char="●"/>
        <a:defRPr kumimoji="0" sz="1300" b="0" i="0" u="none" smtId="4294967295">
          <a:solidFill>
            <a:srgbClr val="595959"/>
          </a:solidFill>
          <a:latin typeface="Arial" pitchFamily="34" charset="0"/>
          <a:ea typeface="微软雅黑" pitchFamily="34" charset="-122"/>
        </a:defRPr>
      </a:lvl1pPr>
      <a:lvl2pPr marL="514350" indent="-171450" algn="l" defTabSz="685800" rtl="0" eaLnBrk="1" fontAlgn="base" hangingPunct="1">
        <a:lnSpc>
          <a:spcPct val="120000"/>
        </a:lnSpc>
        <a:spcBef>
          <a:spcPct val="0"/>
        </a:spcBef>
        <a:spcAft>
          <a:spcPts val="450"/>
        </a:spcAft>
        <a:buClrTx/>
        <a:buSzTx/>
        <a:buFont typeface="Arial" pitchFamily="34" charset="0"/>
        <a:buChar char="●"/>
        <a:tabLst>
          <a:tab pos="1206500"/>
        </a:tabLst>
        <a:defRPr kumimoji="0" sz="1200" b="0" i="0" u="none" smtId="4294967295">
          <a:solidFill>
            <a:srgbClr val="595959"/>
          </a:solidFill>
          <a:latin typeface="Arial" pitchFamily="34" charset="0"/>
          <a:ea typeface="微软雅黑" pitchFamily="34" charset="-122"/>
        </a:defRPr>
      </a:lvl2pPr>
      <a:lvl3pPr marL="857250" indent="-171450" algn="l" defTabSz="685800" rtl="0" eaLnBrk="1" fontAlgn="base" hangingPunct="1">
        <a:lnSpc>
          <a:spcPct val="120000"/>
        </a:lnSpc>
        <a:spcBef>
          <a:spcPct val="0"/>
        </a:spcBef>
        <a:spcAft>
          <a:spcPts val="450"/>
        </a:spcAft>
        <a:buClrTx/>
        <a:buSzTx/>
        <a:buFont typeface="Arial" pitchFamily="34" charset="0"/>
        <a:buChar char="●"/>
        <a:defRPr kumimoji="0" sz="1200" b="0" i="0" u="none" smtId="4294967295">
          <a:solidFill>
            <a:srgbClr val="595959"/>
          </a:solidFill>
          <a:latin typeface="Arial" pitchFamily="34" charset="0"/>
          <a:ea typeface="微软雅黑" pitchFamily="34" charset="-122"/>
        </a:defRPr>
      </a:lvl3pPr>
      <a:lvl4pPr marL="1200150" indent="-171450" algn="l" defTabSz="685800" rtl="0" eaLnBrk="1" fontAlgn="base" hangingPunct="1">
        <a:lnSpc>
          <a:spcPct val="120000"/>
        </a:lnSpc>
        <a:spcBef>
          <a:spcPct val="0"/>
        </a:spcBef>
        <a:spcAft>
          <a:spcPts val="225"/>
        </a:spcAft>
        <a:buClrTx/>
        <a:buSzTx/>
        <a:buFont typeface="Wingdings" pitchFamily="2" charset="2"/>
        <a:buChar char=""/>
        <a:defRPr kumimoji="0" sz="1000" b="0" i="0" u="none" smtId="4294967295">
          <a:solidFill>
            <a:srgbClr val="595959"/>
          </a:solidFill>
          <a:latin typeface="Arial" pitchFamily="34" charset="0"/>
          <a:ea typeface="微软雅黑" pitchFamily="34" charset="-122"/>
        </a:defRPr>
      </a:lvl4pPr>
      <a:lvl5pPr marL="1543050" indent="-171450" algn="l" defTabSz="685800" rtl="0" eaLnBrk="1" fontAlgn="base" hangingPunct="1">
        <a:lnSpc>
          <a:spcPct val="120000"/>
        </a:lnSpc>
        <a:spcBef>
          <a:spcPct val="0"/>
        </a:spcBef>
        <a:spcAft>
          <a:spcPts val="225"/>
        </a:spcAft>
        <a:buClrTx/>
        <a:buSzTx/>
        <a:buFont typeface="Arial" pitchFamily="34" charset="0"/>
        <a:buChar char="•"/>
        <a:defRPr kumimoji="0" sz="1000" b="0" i="0" u="none" smtId="4294967295">
          <a:solidFill>
            <a:srgbClr val="595959"/>
          </a:solidFill>
          <a:latin typeface="Arial" pitchFamily="34" charset="0"/>
          <a:ea typeface="微软雅黑" pitchFamily="34" charset="-122"/>
        </a:defRPr>
      </a:lvl5pPr>
    </p:bodyStyle>
    <p:other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solidFill>
          <a:schemeClr val="bg1"/>
        </a:solidFill>
      </p:bgPr>
    </p:bg>
    <p:spTree>
      <p:nvGrpSpPr>
        <p:cNvPr id="1" name=""/>
        <p:cNvGrpSpPr/>
        <p:nvPr>
          <p:custDataLst>
            <p:tags r:id="rId2"/>
          </p:custDataLst>
        </p:nvPr>
      </p:nvGrpSpPr>
      <p:grpSpPr/>
      <p:pic>
        <p:nvPicPr>
          <p:cNvPr id="3074" name="图片 1"/>
          <p:cNvPicPr/>
          <p:nvPr>
            <p:custDataLst>
              <p:tags r:id="rId4"/>
            </p:custDataLst>
          </p:nvPr>
        </p:nvPicPr>
        <p:blipFill dpi="0">
          <a:blip r:embed="rId3"/>
          <a:stretch>
            <a:fillRect/>
          </a:stretch>
        </p:blipFill>
        <p:spPr>
          <a:xfrm>
            <a:off x="0" y="0"/>
            <a:ext cx="9144000" cy="6858000"/>
          </a:xfrm>
          <a:prstGeom prst="rect">
            <a:avLst/>
          </a:prstGeom>
          <a:noFill/>
          <a:ln>
            <a:noFill/>
            <a:miter lim="800000"/>
          </a:ln>
        </p:spPr>
      </p:pic>
      <p:sp>
        <p:nvSpPr>
          <p:cNvPr id="3075" name="Rectangle 2"/>
          <p:cNvSpPr/>
          <p:nvPr>
            <p:ph type="title"/>
            <p:custDataLst>
              <p:tags r:id="rId5"/>
            </p:custDataLst>
          </p:nvPr>
        </p:nvSpPr>
        <p:spPr>
          <a:xfrm>
            <a:off x="457200" y="274638"/>
            <a:ext cx="8229600" cy="1143000"/>
          </a:xfrm>
          <a:prstGeom prst="rect">
            <a:avLst/>
          </a:prstGeom>
          <a:noFill/>
          <a:ln>
            <a:noFill/>
            <a:miter lim="800000"/>
          </a:ln>
        </p:spPr>
        <p:txBody>
          <a:bodyPr anchor="ctr" anchorCtr="0">
            <a:noAutofit/>
          </a:bodyPr>
          <a:lstStyle>
            <a:lvl1pPr marL="0" indent="0" algn="ctr" defTabSz="914400" rtl="0" eaLnBrk="0" fontAlgn="base" hangingPunct="0">
              <a:lnSpc>
                <a:spcPct val="100000"/>
              </a:lnSpc>
              <a:spcBef>
                <a:spcPct val="0"/>
              </a:spcBef>
              <a:spcAft>
                <a:spcPct val="0"/>
              </a:spcAft>
              <a:buClrTx/>
              <a:buSzTx/>
              <a:buFontTx/>
              <a:buNone/>
              <a:defRPr kumimoji="0" sz="4400" b="0" i="0" u="none" smtId="4294967295">
                <a:solidFill>
                  <a:schemeClr val="tx2"/>
                </a:solidFill>
                <a:latin typeface="Arial" pitchFamily="34" charset="0"/>
                <a:ea typeface="宋体" pitchFamily="2" charset="-122"/>
              </a:defRPr>
            </a:lvl1pPr>
          </a:lstStyle>
          <a:p>
            <a:pPr lvl="0"/>
            <a:r>
              <a:t>单击此处编辑母版标题样式</a:t>
            </a:r>
          </a:p>
        </p:txBody>
      </p:sp>
      <p:sp>
        <p:nvSpPr>
          <p:cNvPr id="3076" name="Rectangle 3"/>
          <p:cNvSpPr/>
          <p:nvPr>
            <p:ph type="body" idx="1"/>
            <p:custDataLst>
              <p:tags r:id="rId6"/>
            </p:custDataLst>
          </p:nvPr>
        </p:nvSpPr>
        <p:spPr>
          <a:xfrm>
            <a:off x="457200" y="1600200"/>
            <a:ext cx="8229600" cy="4525962"/>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Tx/>
              <a:buChar char="•"/>
              <a:defRPr kumimoji="0" sz="3200" b="0" i="0" u="none" smtId="4294967295">
                <a:solidFill>
                  <a:schemeClr val="tx1"/>
                </a:solidFill>
                <a:latin typeface="Arial" pitchFamily="34" charset="0"/>
                <a:ea typeface="宋体" pitchFamily="2" charset="-122"/>
              </a:defRPr>
            </a:lvl1pPr>
            <a:lvl2pPr marL="742950" indent="-285750" algn="l" defTabSz="914400" rtl="0" eaLnBrk="0" fontAlgn="base" hangingPunct="0">
              <a:lnSpc>
                <a:spcPct val="100000"/>
              </a:lnSpc>
              <a:spcBef>
                <a:spcPct val="20000"/>
              </a:spcBef>
              <a:spcAft>
                <a:spcPct val="0"/>
              </a:spcAft>
              <a:buClrTx/>
              <a:buSzTx/>
              <a:buFontTx/>
              <a:buChar char="–"/>
              <a:defRPr kumimoji="0" sz="2800" b="0" i="0" u="none" smtId="4294967295">
                <a:solidFill>
                  <a:schemeClr val="tx1"/>
                </a:solidFill>
                <a:latin typeface="Arial" pitchFamily="34" charset="0"/>
                <a:ea typeface="宋体" pitchFamily="2" charset="-122"/>
              </a:defRPr>
            </a:lvl2pPr>
            <a:lvl3pPr marL="1143000" indent="-228600" algn="l" defTabSz="914400" rtl="0" eaLnBrk="0" fontAlgn="base" hangingPunct="0">
              <a:lnSpc>
                <a:spcPct val="100000"/>
              </a:lnSpc>
              <a:spcBef>
                <a:spcPct val="20000"/>
              </a:spcBef>
              <a:spcAft>
                <a:spcPct val="0"/>
              </a:spcAft>
              <a:buClrTx/>
              <a:buSzTx/>
              <a:buFontTx/>
              <a:buChar char="•"/>
              <a:defRPr kumimoji="0" sz="2400" b="0" i="0" u="none" smtId="4294967295">
                <a:solidFill>
                  <a:schemeClr val="tx1"/>
                </a:solidFill>
                <a:latin typeface="Arial" pitchFamily="34" charset="0"/>
                <a:ea typeface="宋体" pitchFamily="2" charset="-122"/>
              </a:defRPr>
            </a:lvl3pPr>
            <a:lvl4pPr marL="1600200" indent="-228600" algn="l" defTabSz="914400" rtl="0" eaLnBrk="0" fontAlgn="base" hangingPunct="0">
              <a:lnSpc>
                <a:spcPct val="100000"/>
              </a:lnSpc>
              <a:spcBef>
                <a:spcPct val="20000"/>
              </a:spcBef>
              <a:spcAft>
                <a:spcPct val="0"/>
              </a:spcAft>
              <a:buClrTx/>
              <a:buSzTx/>
              <a:buFontTx/>
              <a:buChar char="–"/>
              <a:defRPr kumimoji="0" sz="2000" b="0" i="0" u="none" smtId="4294967295">
                <a:solidFill>
                  <a:schemeClr val="tx1"/>
                </a:solidFill>
                <a:latin typeface="Arial" pitchFamily="34" charset="0"/>
                <a:ea typeface="宋体" pitchFamily="2" charset="-122"/>
              </a:defRPr>
            </a:lvl4pPr>
            <a:lvl5pPr marL="2057400" indent="-228600" algn="l" defTabSz="914400" rtl="0" eaLnBrk="0" fontAlgn="base" hangingPunct="0">
              <a:lnSpc>
                <a:spcPct val="100000"/>
              </a:lnSpc>
              <a:spcBef>
                <a:spcPct val="20000"/>
              </a:spcBef>
              <a:spcAft>
                <a:spcPct val="0"/>
              </a:spcAft>
              <a:buClrTx/>
              <a:buSzTx/>
              <a:buFontTx/>
              <a:buChar char="»"/>
              <a:defRPr kumimoji="0" sz="2000" b="0" i="0" u="none" smtId="4294967295">
                <a:solidFill>
                  <a:schemeClr val="tx1"/>
                </a:solidFill>
                <a:latin typeface="Arial" pitchFamily="34" charset="0"/>
                <a:ea typeface="宋体" pitchFamily="2" charset="-122"/>
              </a:defRPr>
            </a:lvl5pPr>
          </a:lstStyle>
          <a:p>
            <a:pPr lvl="0"/>
            <a:r>
              <a:t>单击此处编辑母版文本样式</a:t>
            </a:r>
          </a:p>
          <a:p>
            <a:pPr lvl="1"/>
            <a:r>
              <a:t>第二级</a:t>
            </a:r>
          </a:p>
          <a:p>
            <a:pPr lvl="2"/>
            <a:r>
              <a:t>第三级</a:t>
            </a:r>
          </a:p>
          <a:p>
            <a:pPr lvl="3"/>
            <a:r>
              <a:t>第四级</a:t>
            </a:r>
          </a:p>
          <a:p>
            <a:pPr lvl="4"/>
            <a:r>
              <a:t>第五级</a:t>
            </a:r>
          </a:p>
        </p:txBody>
      </p:sp>
    </p:spTree>
  </p:cSld>
  <p:clrMap bg1="lt1" tx1="dk1" bg2="lt2" tx2="dk2" accent1="accent1" accent2="accent2" accent3="accent3" accent4="accent4" accent5="accent5" accent6="accent6" hlink="hlink" folHlink="folHlink"/>
  <p:sldLayoutIdLst>
    <p:sldLayoutId id="2147483688" r:id="rId1"/>
  </p:sldLayoutIdLst>
  <mc:AlternateContent xmlns:mc="http://schemas.openxmlformats.org/markup-compatibility/2006">
    <mc:Choice Requires="p14">
      <p:transition p14:dur="100">
        <p:cut/>
      </p:transition>
    </mc:Choice>
    <mc:Fallback>
      <p:transition>
        <p:cut/>
      </p:transition>
    </mc:Fallback>
  </mc:AlternateContent>
  <p:timing/>
  <p:txStyles>
    <p:titleStyle>
      <a:lvl1pPr marL="0" indent="0" algn="ctr" defTabSz="914400" rtl="0" eaLnBrk="0" fontAlgn="base" hangingPunct="0">
        <a:lnSpc>
          <a:spcPct val="100000"/>
        </a:lnSpc>
        <a:spcBef>
          <a:spcPct val="0"/>
        </a:spcBef>
        <a:spcAft>
          <a:spcPct val="0"/>
        </a:spcAft>
        <a:buClrTx/>
        <a:buSzTx/>
        <a:buFontTx/>
        <a:buNone/>
        <a:defRPr kumimoji="0" sz="4400" b="0" i="0" u="none" smtId="4294967295">
          <a:solidFill>
            <a:schemeClr val="tx2"/>
          </a:solidFill>
          <a:latin typeface="Arial" pitchFamily="34" charset="0"/>
          <a:ea typeface="宋体" pitchFamily="2" charset="-122"/>
        </a:defRPr>
      </a:lvl1pPr>
    </p:titleStyle>
    <p:bodyStyle>
      <a:lvl1pPr marL="342900" indent="-342900" algn="l" defTabSz="914400" rtl="0" eaLnBrk="0" fontAlgn="base" hangingPunct="0">
        <a:lnSpc>
          <a:spcPct val="100000"/>
        </a:lnSpc>
        <a:spcBef>
          <a:spcPct val="20000"/>
        </a:spcBef>
        <a:spcAft>
          <a:spcPct val="0"/>
        </a:spcAft>
        <a:buClrTx/>
        <a:buSzTx/>
        <a:buFontTx/>
        <a:buChar char="•"/>
        <a:defRPr kumimoji="0" sz="3200" b="0" i="0" u="none" smtId="4294967295">
          <a:solidFill>
            <a:schemeClr val="tx1"/>
          </a:solidFill>
          <a:latin typeface="Arial" pitchFamily="34" charset="0"/>
          <a:ea typeface="宋体" pitchFamily="2" charset="-122"/>
        </a:defRPr>
      </a:lvl1pPr>
      <a:lvl2pPr marL="742950" indent="-285750" algn="l" defTabSz="914400" rtl="0" eaLnBrk="0" fontAlgn="base" hangingPunct="0">
        <a:lnSpc>
          <a:spcPct val="100000"/>
        </a:lnSpc>
        <a:spcBef>
          <a:spcPct val="20000"/>
        </a:spcBef>
        <a:spcAft>
          <a:spcPct val="0"/>
        </a:spcAft>
        <a:buClrTx/>
        <a:buSzTx/>
        <a:buFontTx/>
        <a:buChar char="–"/>
        <a:defRPr kumimoji="0" sz="2800" b="0" i="0" u="none" smtId="4294967295">
          <a:solidFill>
            <a:schemeClr val="tx1"/>
          </a:solidFill>
          <a:latin typeface="Arial" pitchFamily="34" charset="0"/>
          <a:ea typeface="宋体" pitchFamily="2" charset="-122"/>
        </a:defRPr>
      </a:lvl2pPr>
      <a:lvl3pPr marL="1143000" indent="-228600" algn="l" defTabSz="914400" rtl="0" eaLnBrk="0" fontAlgn="base" hangingPunct="0">
        <a:lnSpc>
          <a:spcPct val="100000"/>
        </a:lnSpc>
        <a:spcBef>
          <a:spcPct val="20000"/>
        </a:spcBef>
        <a:spcAft>
          <a:spcPct val="0"/>
        </a:spcAft>
        <a:buClrTx/>
        <a:buSzTx/>
        <a:buFontTx/>
        <a:buChar char="•"/>
        <a:defRPr kumimoji="0" sz="2400" b="0" i="0" u="none" smtId="4294967295">
          <a:solidFill>
            <a:schemeClr val="tx1"/>
          </a:solidFill>
          <a:latin typeface="Arial" pitchFamily="34" charset="0"/>
          <a:ea typeface="宋体" pitchFamily="2" charset="-122"/>
        </a:defRPr>
      </a:lvl3pPr>
      <a:lvl4pPr marL="1600200" indent="-228600" algn="l" defTabSz="914400" rtl="0" eaLnBrk="0" fontAlgn="base" hangingPunct="0">
        <a:lnSpc>
          <a:spcPct val="100000"/>
        </a:lnSpc>
        <a:spcBef>
          <a:spcPct val="20000"/>
        </a:spcBef>
        <a:spcAft>
          <a:spcPct val="0"/>
        </a:spcAft>
        <a:buClrTx/>
        <a:buSzTx/>
        <a:buFontTx/>
        <a:buChar char="–"/>
        <a:defRPr kumimoji="0" sz="2000" b="0" i="0" u="none" smtId="4294967295">
          <a:solidFill>
            <a:schemeClr val="tx1"/>
          </a:solidFill>
          <a:latin typeface="Arial" pitchFamily="34" charset="0"/>
          <a:ea typeface="宋体" pitchFamily="2" charset="-122"/>
        </a:defRPr>
      </a:lvl4pPr>
      <a:lvl5pPr marL="2057400" indent="-228600" algn="l" defTabSz="914400" rtl="0" eaLnBrk="0" fontAlgn="base" hangingPunct="0">
        <a:lnSpc>
          <a:spcPct val="100000"/>
        </a:lnSpc>
        <a:spcBef>
          <a:spcPct val="20000"/>
        </a:spcBef>
        <a:spcAft>
          <a:spcPct val="0"/>
        </a:spcAft>
        <a:buClrTx/>
        <a:buSzTx/>
        <a:buFontTx/>
        <a:buChar char="»"/>
        <a:defRPr kumimoji="0" sz="2000" b="0" i="0" u="none" smtId="4294967295">
          <a:solidFill>
            <a:schemeClr val="tx1"/>
          </a:solidFill>
          <a:latin typeface="Arial" pitchFamily="34" charset="0"/>
          <a:ea typeface="宋体" pitchFamily="2" charset="-122"/>
        </a:defRPr>
      </a:lvl5pPr>
    </p:bodyStyle>
    <p:otherStyle>
      <a:lvl1pPr marL="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5pPr>
    </p:otherStyle>
  </p:txStyles>
</p:sldMaster>
</file>

<file path=ppt/slideMasters/slideMaster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solidFill>
          <a:schemeClr val="bg2"/>
        </a:solidFill>
      </p:bgPr>
    </p:bg>
    <p:spTree>
      <p:nvGrpSpPr>
        <p:cNvPr id="1" name=""/>
        <p:cNvGrpSpPr/>
        <p:nvPr>
          <p:custDataLst>
            <p:tags r:id="rId1"/>
          </p:custDataLst>
        </p:nvPr>
      </p:nvGrpSpPr>
      <p:grpSpPr/>
      <p:pic>
        <p:nvPicPr>
          <p:cNvPr id="4098" name="图片 1073743875" descr="学科网 zxxk.com"/>
          <p:cNvPicPr/>
          <p:nvPr>
            <p:custDataLst>
              <p:tags r:id="rId3"/>
            </p:custDataLst>
          </p:nvPr>
        </p:nvPicPr>
        <p:blipFill dpi="0">
          <a:blip r:embed="rId2"/>
          <a:stretch>
            <a:fillRect/>
          </a:stretch>
        </p:blipFill>
        <p:spPr>
          <a:xfrm>
            <a:off x="628650" y="365125"/>
            <a:ext cx="7938" cy="9525"/>
          </a:xfrm>
          <a:prstGeom prst="rect">
            <a:avLst/>
          </a:prstGeom>
          <a:noFill/>
          <a:ln>
            <a:noFill/>
            <a:miter lim="800000"/>
          </a:ln>
        </p:spPr>
      </p:pic>
      <p:pic>
        <p:nvPicPr>
          <p:cNvPr id="4099" name="图片 1073743875" descr="学科网 zxxk.com"/>
          <p:cNvPicPr/>
          <p:nvPr>
            <p:custDataLst>
              <p:tags r:id="rId4"/>
            </p:custDataLst>
          </p:nvPr>
        </p:nvPicPr>
        <p:blipFill dpi="0">
          <a:blip r:embed="rId2"/>
          <a:stretch>
            <a:fillRect/>
          </a:stretch>
        </p:blipFill>
        <p:spPr>
          <a:xfrm>
            <a:off x="628650" y="365125"/>
            <a:ext cx="7938" cy="9525"/>
          </a:xfrm>
          <a:prstGeom prst="rect">
            <a:avLst/>
          </a:prstGeom>
          <a:noFill/>
          <a:ln>
            <a:noFill/>
            <a:miter lim="800000"/>
          </a:ln>
        </p:spPr>
      </p:pic>
      <p:sp>
        <p:nvSpPr>
          <p:cNvPr id="4100" name="矩形 8"/>
          <p:cNvSpPr/>
          <p:nvPr>
            <p:custDataLst>
              <p:tags r:id="rId5"/>
            </p:custDataLst>
          </p:nvPr>
        </p:nvSpPr>
        <p:spPr>
          <a:xfrm>
            <a:off x="0" y="958850"/>
            <a:ext cx="9144000" cy="4940300"/>
          </a:xfrm>
          <a:prstGeom prst="rect">
            <a:avLst/>
          </a:prstGeom>
          <a:solidFill>
            <a:schemeClr val="tx2"/>
          </a:solidFill>
          <a:ln w="12700">
            <a:noFill/>
            <a:miter lim="800000"/>
          </a:ln>
        </p:spPr>
        <p:txBody>
          <a:bodyPr anchor="ctr" anchorCtr="0">
            <a:noAutofit/>
          </a:bodyPr>
          <a:lstStyle>
            <a:lvl1pPr marL="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5pPr>
          </a:lstStyle>
          <a:p>
            <a:pPr marL="0" lvl="0" indent="0" algn="ctr"/>
            <a:endParaRPr lang="en-US" altLang="en-US" smtId="4294967295">
              <a:solidFill>
                <a:srgbClr val="FFFFFF"/>
              </a:solidFill>
              <a:ea typeface="微软雅黑" pitchFamily="34" charset="-122"/>
              <a:sym typeface="+mn-ea"/>
            </a:endParaRPr>
          </a:p>
        </p:txBody>
      </p:sp>
      <p:pic>
        <p:nvPicPr>
          <p:cNvPr id="4101" name="图片 9"/>
          <p:cNvPicPr/>
          <p:nvPr>
            <p:custDataLst>
              <p:tags r:id="rId7"/>
            </p:custDataLst>
          </p:nvPr>
        </p:nvPicPr>
        <p:blipFill dpi="0">
          <a:blip r:embed="rId6"/>
          <a:stretch>
            <a:fillRect/>
          </a:stretch>
        </p:blipFill>
        <p:spPr>
          <a:xfrm>
            <a:off x="6705600" y="4470400"/>
            <a:ext cx="2438400" cy="2387600"/>
          </a:xfrm>
          <a:prstGeom prst="rect">
            <a:avLst/>
          </a:prstGeom>
          <a:noFill/>
          <a:ln>
            <a:noFill/>
            <a:miter lim="800000"/>
          </a:ln>
        </p:spPr>
      </p:pic>
      <p:pic>
        <p:nvPicPr>
          <p:cNvPr id="4102" name="图片 10"/>
          <p:cNvPicPr/>
          <p:nvPr>
            <p:custDataLst>
              <p:tags r:id="rId9"/>
            </p:custDataLst>
          </p:nvPr>
        </p:nvPicPr>
        <p:blipFill dpi="0">
          <a:blip r:embed="rId8"/>
          <a:stretch>
            <a:fillRect/>
          </a:stretch>
        </p:blipFill>
        <p:spPr>
          <a:xfrm>
            <a:off x="0" y="0"/>
            <a:ext cx="1684338" cy="1784350"/>
          </a:xfrm>
          <a:prstGeom prst="rect">
            <a:avLst/>
          </a:prstGeom>
          <a:noFill/>
          <a:ln>
            <a:noFill/>
            <a:miter lim="800000"/>
          </a:ln>
        </p:spPr>
      </p:pic>
      <p:sp>
        <p:nvSpPr>
          <p:cNvPr id="4103" name="标题占位符 1"/>
          <p:cNvSpPr/>
          <p:nvPr>
            <p:ph type="title"/>
            <p:custDataLst>
              <p:tags r:id="rId10"/>
            </p:custDataLst>
          </p:nvPr>
        </p:nvSpPr>
        <p:spPr>
          <a:xfrm>
            <a:off x="455612" y="608012"/>
            <a:ext cx="8228012" cy="706438"/>
          </a:xfrm>
          <a:prstGeom prst="rect">
            <a:avLst/>
          </a:prstGeom>
          <a:noFill/>
          <a:ln>
            <a:noFill/>
            <a:miter lim="800000"/>
          </a:ln>
        </p:spPr>
        <p:txBody>
          <a:bodyPr lIns="90170" tIns="46990" rIns="90170" bIns="46990"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2700" b="1" i="0" u="none" smtId="4294967295">
                <a:solidFill>
                  <a:srgbClr val="262626"/>
                </a:solidFill>
                <a:latin typeface="Arial" pitchFamily="34" charset="0"/>
                <a:ea typeface="微软雅黑" pitchFamily="34" charset="-122"/>
              </a:defRPr>
            </a:lvl1pPr>
          </a:lstStyle>
          <a:p>
            <a:pPr lvl="0"/>
            <a:r>
              <a:t>单击此处编辑母版标题样式</a:t>
            </a:r>
          </a:p>
        </p:txBody>
      </p:sp>
      <p:sp>
        <p:nvSpPr>
          <p:cNvPr id="4104" name="文本占位符 2"/>
          <p:cNvSpPr/>
          <p:nvPr>
            <p:ph type="body" idx="1"/>
            <p:custDataLst>
              <p:tags r:id="rId11"/>
            </p:custDataLst>
          </p:nvPr>
        </p:nvSpPr>
        <p:spPr>
          <a:xfrm>
            <a:off x="455612" y="1490662"/>
            <a:ext cx="8228012" cy="4759325"/>
          </a:xfrm>
          <a:prstGeom prst="rect">
            <a:avLst/>
          </a:prstGeom>
          <a:noFill/>
          <a:ln>
            <a:noFill/>
            <a:miter lim="800000"/>
          </a:ln>
        </p:spPr>
        <p:txBody>
          <a:bodyPr lIns="90000" tIns="46800" rIns="90000" bIns="46800">
            <a:noAutofit/>
          </a:bodyPr>
          <a:lstStyle>
            <a:lvl1pPr marL="171450" indent="-171450" algn="l" defTabSz="685800" rtl="0" eaLnBrk="1" fontAlgn="base" hangingPunct="1">
              <a:lnSpc>
                <a:spcPct val="130000"/>
              </a:lnSpc>
              <a:spcBef>
                <a:spcPct val="0"/>
              </a:spcBef>
              <a:spcAft>
                <a:spcPts val="750"/>
              </a:spcAft>
              <a:buClrTx/>
              <a:buSzTx/>
              <a:buFont typeface="Arial" pitchFamily="34" charset="0"/>
              <a:buChar char="●"/>
              <a:defRPr kumimoji="0" sz="1300" b="0" i="0" u="none" smtId="4294967295">
                <a:solidFill>
                  <a:srgbClr val="595959"/>
                </a:solidFill>
                <a:latin typeface="Arial" pitchFamily="34" charset="0"/>
                <a:ea typeface="微软雅黑" pitchFamily="34" charset="-122"/>
              </a:defRPr>
            </a:lvl1pPr>
            <a:lvl2pPr marL="514350" indent="-171450" algn="l" defTabSz="685800" rtl="0" eaLnBrk="1" fontAlgn="base" hangingPunct="1">
              <a:lnSpc>
                <a:spcPct val="120000"/>
              </a:lnSpc>
              <a:spcBef>
                <a:spcPct val="0"/>
              </a:spcBef>
              <a:spcAft>
                <a:spcPts val="450"/>
              </a:spcAft>
              <a:buClrTx/>
              <a:buSzTx/>
              <a:buFont typeface="Arial" pitchFamily="34" charset="0"/>
              <a:buChar char="●"/>
              <a:tabLst>
                <a:tab pos="1206500"/>
              </a:tabLst>
              <a:defRPr kumimoji="0" sz="1200" b="0" i="0" u="none" smtId="4294967295">
                <a:solidFill>
                  <a:srgbClr val="595959"/>
                </a:solidFill>
                <a:latin typeface="Arial" pitchFamily="34" charset="0"/>
                <a:ea typeface="微软雅黑" pitchFamily="34" charset="-122"/>
              </a:defRPr>
            </a:lvl2pPr>
            <a:lvl3pPr marL="857250" indent="-171450" algn="l" defTabSz="685800" rtl="0" eaLnBrk="1" fontAlgn="base" hangingPunct="1">
              <a:lnSpc>
                <a:spcPct val="120000"/>
              </a:lnSpc>
              <a:spcBef>
                <a:spcPct val="0"/>
              </a:spcBef>
              <a:spcAft>
                <a:spcPts val="450"/>
              </a:spcAft>
              <a:buClrTx/>
              <a:buSzTx/>
              <a:buFont typeface="Arial" pitchFamily="34" charset="0"/>
              <a:buChar char="●"/>
              <a:defRPr kumimoji="0" sz="1200" b="0" i="0" u="none" smtId="4294967295">
                <a:solidFill>
                  <a:srgbClr val="595959"/>
                </a:solidFill>
                <a:latin typeface="Arial" pitchFamily="34" charset="0"/>
                <a:ea typeface="微软雅黑" pitchFamily="34" charset="-122"/>
              </a:defRPr>
            </a:lvl3pPr>
            <a:lvl4pPr marL="1200150" indent="-171450" algn="l" defTabSz="685800" rtl="0" eaLnBrk="1" fontAlgn="base" hangingPunct="1">
              <a:lnSpc>
                <a:spcPct val="120000"/>
              </a:lnSpc>
              <a:spcBef>
                <a:spcPct val="0"/>
              </a:spcBef>
              <a:spcAft>
                <a:spcPts val="225"/>
              </a:spcAft>
              <a:buClrTx/>
              <a:buSzTx/>
              <a:buFont typeface="Wingdings" pitchFamily="2" charset="2"/>
              <a:buChar char=""/>
              <a:defRPr kumimoji="0" sz="1000" b="0" i="0" u="none" smtId="4294967295">
                <a:solidFill>
                  <a:srgbClr val="595959"/>
                </a:solidFill>
                <a:latin typeface="Arial" pitchFamily="34" charset="0"/>
                <a:ea typeface="微软雅黑" pitchFamily="34" charset="-122"/>
              </a:defRPr>
            </a:lvl4pPr>
            <a:lvl5pPr marL="1543050" indent="-171450" algn="l" defTabSz="685800" rtl="0" eaLnBrk="1" fontAlgn="base" hangingPunct="1">
              <a:lnSpc>
                <a:spcPct val="120000"/>
              </a:lnSpc>
              <a:spcBef>
                <a:spcPct val="0"/>
              </a:spcBef>
              <a:spcAft>
                <a:spcPts val="225"/>
              </a:spcAft>
              <a:buClrTx/>
              <a:buSzTx/>
              <a:buFont typeface="Arial" pitchFamily="34" charset="0"/>
              <a:buChar char="•"/>
              <a:defRPr kumimoji="0" sz="1000" b="0" i="0" u="none" smtId="4294967295">
                <a:solidFill>
                  <a:srgbClr val="595959"/>
                </a:solidFill>
                <a:latin typeface="Arial" pitchFamily="34" charset="0"/>
                <a:ea typeface="微软雅黑" pitchFamily="34" charset="-122"/>
              </a:defRPr>
            </a:lvl5pPr>
          </a:lstStyle>
          <a:p>
            <a:pPr lvl="0"/>
            <a:r>
              <a:t>单击此处编辑母版文本样式</a:t>
            </a:r>
          </a:p>
          <a:p>
            <a:pPr lvl="1"/>
            <a:r>
              <a:t>第二级</a:t>
            </a:r>
          </a:p>
          <a:p>
            <a:pPr lvl="2"/>
            <a:r>
              <a:t>第三级</a:t>
            </a:r>
          </a:p>
          <a:p>
            <a:pPr lvl="3"/>
            <a:r>
              <a:t>第四级</a:t>
            </a:r>
          </a:p>
          <a:p>
            <a:pPr lvl="4"/>
            <a:r>
              <a:t>第五级</a:t>
            </a:r>
          </a:p>
        </p:txBody>
      </p:sp>
      <p:sp>
        <p:nvSpPr>
          <p:cNvPr id="4105" name="日期占位符 2"/>
          <p:cNvSpPr/>
          <p:nvPr>
            <p:ph type="dt" sz="half" idx="2"/>
            <p:custDataLst>
              <p:tags r:id="rId12"/>
            </p:custDataLst>
          </p:nvPr>
        </p:nvSpPr>
        <p:spPr>
          <a:xfrm>
            <a:off x="458788" y="6315075"/>
            <a:ext cx="2025650" cy="315912"/>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a:fld id="{8D0F6504-858E-4C68-BEA4-5E5CA38DCB93}" type="datetime1">
              <a:rPr lang="en-US" altLang="en-US" sz="700" smtId="4294967295">
                <a:solidFill>
                  <a:srgbClr val="898989"/>
                </a:solidFill>
                <a:ea typeface="微软雅黑" pitchFamily="34" charset="-122"/>
              </a:rPr>
              <a:t>*</a:t>
            </a:fld>
            <a:endParaRPr lang="en-US" altLang="en-US" sz="700" smtId="4294967295">
              <a:solidFill>
                <a:srgbClr val="898989"/>
              </a:solidFill>
              <a:ea typeface="微软雅黑" pitchFamily="34" charset="-122"/>
            </a:endParaRPr>
          </a:p>
        </p:txBody>
      </p:sp>
      <p:sp>
        <p:nvSpPr>
          <p:cNvPr id="4106" name="页脚占位符 3"/>
          <p:cNvSpPr/>
          <p:nvPr>
            <p:ph type="ftr" sz="quarter" idx="3"/>
            <p:custDataLst>
              <p:tags r:id="rId13"/>
            </p:custDataLst>
          </p:nvPr>
        </p:nvSpPr>
        <p:spPr>
          <a:xfrm>
            <a:off x="3087688" y="6315075"/>
            <a:ext cx="2968625" cy="315912"/>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algn="ctr"/>
            <a:endParaRPr lang="en-US" altLang="en-US" sz="700" smtId="4294967295">
              <a:solidFill>
                <a:srgbClr val="898989"/>
              </a:solidFill>
              <a:ea typeface="微软雅黑" pitchFamily="34" charset="-122"/>
            </a:endParaRPr>
          </a:p>
        </p:txBody>
      </p:sp>
      <p:sp>
        <p:nvSpPr>
          <p:cNvPr id="4107" name="灯片编号占位符 4"/>
          <p:cNvSpPr/>
          <p:nvPr>
            <p:ph type="sldNum" sz="quarter" idx="4"/>
            <p:custDataLst>
              <p:tags r:id="rId14"/>
            </p:custDataLst>
          </p:nvPr>
        </p:nvSpPr>
        <p:spPr>
          <a:xfrm>
            <a:off x="6457950" y="6350000"/>
            <a:ext cx="2025650" cy="315912"/>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algn="r"/>
            <a:fld id="{697D50A3-0AC8-4F30-A745-8063C7E486A3}" type="slidenum">
              <a:rPr lang="en-US" altLang="en-US" sz="700" smtId="4294967295">
                <a:solidFill>
                  <a:srgbClr val="898989"/>
                </a:solidFill>
                <a:ea typeface="微软雅黑" pitchFamily="34" charset="-122"/>
              </a:rPr>
              <a:t>*</a:t>
            </a:fld>
            <a:endParaRPr lang="en-US" altLang="en-US" sz="700" smtId="4294967295">
              <a:solidFill>
                <a:srgbClr val="898989"/>
              </a:solidFill>
              <a:ea typeface="微软雅黑" pitchFamily="34" charset="-122"/>
            </a:endParaRPr>
          </a:p>
        </p:txBody>
      </p:sp>
    </p:spTree>
    <p:custDataLst>
      <p:tags r:id="rId15"/>
    </p:custDataLst>
  </p:cSld>
  <p:clrMap bg1="lt1" tx1="dk1" bg2="lt2" tx2="dk2" accent1="accent1" accent2="accent2" accent3="accent3" accent4="accent4" accent5="accent5" accent6="accent6" hlink="hlink" folHlink="folHlink"/>
  <mc:AlternateContent xmlns:mc="http://schemas.openxmlformats.org/markup-compatibility/2006">
    <mc:Choice Requires="p14">
      <p:transition p14:dur="100">
        <p:cut/>
      </p:transition>
    </mc:Choice>
    <mc:Fallback>
      <p:transition>
        <p:cut/>
      </p:transition>
    </mc:Fallback>
  </mc:AlternateContent>
  <p:timing/>
  <p:txStyles>
    <p:titleStyle>
      <a:lvl1pPr marL="0" indent="0" algn="l" defTabSz="685800" rtl="0" eaLnBrk="1" fontAlgn="base" hangingPunct="1">
        <a:lnSpc>
          <a:spcPct val="100000"/>
        </a:lnSpc>
        <a:spcBef>
          <a:spcPct val="0"/>
        </a:spcBef>
        <a:spcAft>
          <a:spcPct val="0"/>
        </a:spcAft>
        <a:buClrTx/>
        <a:buSzTx/>
        <a:buFontTx/>
        <a:buNone/>
        <a:defRPr kumimoji="0" sz="2700" b="1" i="0" u="none" smtId="4294967295">
          <a:solidFill>
            <a:srgbClr val="262626"/>
          </a:solidFill>
          <a:latin typeface="Arial" pitchFamily="34" charset="0"/>
          <a:ea typeface="微软雅黑" pitchFamily="34" charset="-122"/>
        </a:defRPr>
      </a:lvl1pPr>
    </p:titleStyle>
    <p:bodyStyle>
      <a:lvl1pPr marL="171450" indent="-171450" algn="l" defTabSz="685800" rtl="0" eaLnBrk="1" fontAlgn="base" hangingPunct="1">
        <a:lnSpc>
          <a:spcPct val="130000"/>
        </a:lnSpc>
        <a:spcBef>
          <a:spcPct val="0"/>
        </a:spcBef>
        <a:spcAft>
          <a:spcPts val="750"/>
        </a:spcAft>
        <a:buClrTx/>
        <a:buSzTx/>
        <a:buFont typeface="Arial" pitchFamily="34" charset="0"/>
        <a:buChar char="●"/>
        <a:defRPr kumimoji="0" sz="1300" b="0" i="0" u="none" smtId="4294967295">
          <a:solidFill>
            <a:srgbClr val="595959"/>
          </a:solidFill>
          <a:latin typeface="Arial" pitchFamily="34" charset="0"/>
          <a:ea typeface="微软雅黑" pitchFamily="34" charset="-122"/>
        </a:defRPr>
      </a:lvl1pPr>
      <a:lvl2pPr marL="514350" indent="-171450" algn="l" defTabSz="685800" rtl="0" eaLnBrk="1" fontAlgn="base" hangingPunct="1">
        <a:lnSpc>
          <a:spcPct val="120000"/>
        </a:lnSpc>
        <a:spcBef>
          <a:spcPct val="0"/>
        </a:spcBef>
        <a:spcAft>
          <a:spcPts val="450"/>
        </a:spcAft>
        <a:buClrTx/>
        <a:buSzTx/>
        <a:buFont typeface="Arial" pitchFamily="34" charset="0"/>
        <a:buChar char="●"/>
        <a:tabLst>
          <a:tab pos="1206500"/>
        </a:tabLst>
        <a:defRPr kumimoji="0" sz="1200" b="0" i="0" u="none" smtId="4294967295">
          <a:solidFill>
            <a:srgbClr val="595959"/>
          </a:solidFill>
          <a:latin typeface="Arial" pitchFamily="34" charset="0"/>
          <a:ea typeface="微软雅黑" pitchFamily="34" charset="-122"/>
        </a:defRPr>
      </a:lvl2pPr>
      <a:lvl3pPr marL="857250" indent="-171450" algn="l" defTabSz="685800" rtl="0" eaLnBrk="1" fontAlgn="base" hangingPunct="1">
        <a:lnSpc>
          <a:spcPct val="120000"/>
        </a:lnSpc>
        <a:spcBef>
          <a:spcPct val="0"/>
        </a:spcBef>
        <a:spcAft>
          <a:spcPts val="450"/>
        </a:spcAft>
        <a:buClrTx/>
        <a:buSzTx/>
        <a:buFont typeface="Arial" pitchFamily="34" charset="0"/>
        <a:buChar char="●"/>
        <a:defRPr kumimoji="0" sz="1200" b="0" i="0" u="none" smtId="4294967295">
          <a:solidFill>
            <a:srgbClr val="595959"/>
          </a:solidFill>
          <a:latin typeface="Arial" pitchFamily="34" charset="0"/>
          <a:ea typeface="微软雅黑" pitchFamily="34" charset="-122"/>
        </a:defRPr>
      </a:lvl3pPr>
      <a:lvl4pPr marL="1200150" indent="-171450" algn="l" defTabSz="685800" rtl="0" eaLnBrk="1" fontAlgn="base" hangingPunct="1">
        <a:lnSpc>
          <a:spcPct val="120000"/>
        </a:lnSpc>
        <a:spcBef>
          <a:spcPct val="0"/>
        </a:spcBef>
        <a:spcAft>
          <a:spcPts val="225"/>
        </a:spcAft>
        <a:buClrTx/>
        <a:buSzTx/>
        <a:buFont typeface="Wingdings" pitchFamily="2" charset="2"/>
        <a:buChar char=""/>
        <a:defRPr kumimoji="0" sz="1000" b="0" i="0" u="none" smtId="4294967295">
          <a:solidFill>
            <a:srgbClr val="595959"/>
          </a:solidFill>
          <a:latin typeface="Arial" pitchFamily="34" charset="0"/>
          <a:ea typeface="微软雅黑" pitchFamily="34" charset="-122"/>
        </a:defRPr>
      </a:lvl4pPr>
      <a:lvl5pPr marL="1543050" indent="-171450" algn="l" defTabSz="685800" rtl="0" eaLnBrk="1" fontAlgn="base" hangingPunct="1">
        <a:lnSpc>
          <a:spcPct val="120000"/>
        </a:lnSpc>
        <a:spcBef>
          <a:spcPct val="0"/>
        </a:spcBef>
        <a:spcAft>
          <a:spcPts val="225"/>
        </a:spcAft>
        <a:buClrTx/>
        <a:buSzTx/>
        <a:buFont typeface="Arial" pitchFamily="34" charset="0"/>
        <a:buChar char="•"/>
        <a:defRPr kumimoji="0" sz="1000" b="0" i="0" u="none" smtId="4294967295">
          <a:solidFill>
            <a:srgbClr val="595959"/>
          </a:solidFill>
          <a:latin typeface="Arial" pitchFamily="34" charset="0"/>
          <a:ea typeface="微软雅黑" pitchFamily="34" charset="-122"/>
        </a:defRPr>
      </a:lvl5pPr>
    </p:bodyStyle>
    <p:other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p:otherStyle>
  </p:txStyles>
</p:sldMaster>
</file>

<file path=ppt/slideMasters/slideMaster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solidFill>
          <a:schemeClr val="tx2"/>
        </a:solidFill>
      </p:bgPr>
    </p:bg>
    <p:spTree>
      <p:nvGrpSpPr>
        <p:cNvPr id="1" name=""/>
        <p:cNvGrpSpPr/>
        <p:nvPr>
          <p:custDataLst>
            <p:tags r:id="rId1"/>
          </p:custDataLst>
        </p:nvPr>
      </p:nvGrpSpPr>
      <p:grpSpPr/>
      <p:pic>
        <p:nvPicPr>
          <p:cNvPr id="5122" name="图片 1073743875" descr="学科网 zxxk.com"/>
          <p:cNvPicPr/>
          <p:nvPr>
            <p:custDataLst>
              <p:tags r:id="rId3"/>
            </p:custDataLst>
          </p:nvPr>
        </p:nvPicPr>
        <p:blipFill dpi="0">
          <a:blip r:embed="rId2"/>
          <a:stretch>
            <a:fillRect/>
          </a:stretch>
        </p:blipFill>
        <p:spPr>
          <a:xfrm>
            <a:off x="628650" y="365125"/>
            <a:ext cx="7938" cy="9525"/>
          </a:xfrm>
          <a:prstGeom prst="rect">
            <a:avLst/>
          </a:prstGeom>
          <a:noFill/>
          <a:ln>
            <a:noFill/>
            <a:miter lim="800000"/>
          </a:ln>
        </p:spPr>
      </p:pic>
      <p:pic>
        <p:nvPicPr>
          <p:cNvPr id="5123" name="图片 1073743875" descr="学科网 zxxk.com"/>
          <p:cNvPicPr/>
          <p:nvPr>
            <p:custDataLst>
              <p:tags r:id="rId4"/>
            </p:custDataLst>
          </p:nvPr>
        </p:nvPicPr>
        <p:blipFill dpi="0">
          <a:blip r:embed="rId2"/>
          <a:stretch>
            <a:fillRect/>
          </a:stretch>
        </p:blipFill>
        <p:spPr>
          <a:xfrm>
            <a:off x="628650" y="365125"/>
            <a:ext cx="7938" cy="9525"/>
          </a:xfrm>
          <a:prstGeom prst="rect">
            <a:avLst/>
          </a:prstGeom>
          <a:noFill/>
          <a:ln>
            <a:noFill/>
            <a:miter lim="800000"/>
          </a:ln>
        </p:spPr>
      </p:pic>
      <p:sp>
        <p:nvSpPr>
          <p:cNvPr id="5124" name="矩形 8"/>
          <p:cNvSpPr/>
          <p:nvPr>
            <p:custDataLst>
              <p:tags r:id="rId5"/>
            </p:custDataLst>
          </p:nvPr>
        </p:nvSpPr>
        <p:spPr>
          <a:xfrm>
            <a:off x="215900" y="273050"/>
            <a:ext cx="8712200" cy="6311900"/>
          </a:xfrm>
          <a:prstGeom prst="rect">
            <a:avLst/>
          </a:prstGeom>
          <a:solidFill>
            <a:schemeClr val="bg2"/>
          </a:solidFill>
          <a:ln w="12700">
            <a:noFill/>
            <a:miter lim="800000"/>
          </a:ln>
        </p:spPr>
        <p:txBody>
          <a:bodyPr anchor="ctr" anchorCtr="0">
            <a:noAutofit/>
          </a:bodyPr>
          <a:lstStyle>
            <a:lvl1pPr marL="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latin typeface="Arial" pitchFamily="34" charset="0"/>
                <a:ea typeface="宋体" pitchFamily="2" charset="-122"/>
              </a:defRPr>
            </a:lvl5pPr>
          </a:lstStyle>
          <a:p>
            <a:pPr marL="0" lvl="0" indent="0" algn="ctr"/>
            <a:endParaRPr lang="en-US" altLang="en-US" smtId="4294967295">
              <a:solidFill>
                <a:srgbClr val="FFFFFF"/>
              </a:solidFill>
              <a:ea typeface="微软雅黑" pitchFamily="34" charset="-122"/>
              <a:sym typeface="+mn-ea"/>
            </a:endParaRPr>
          </a:p>
        </p:txBody>
      </p:sp>
      <p:pic>
        <p:nvPicPr>
          <p:cNvPr id="5125" name="图片 9"/>
          <p:cNvPicPr/>
          <p:nvPr>
            <p:custDataLst>
              <p:tags r:id="rId7"/>
            </p:custDataLst>
          </p:nvPr>
        </p:nvPicPr>
        <p:blipFill dpi="0">
          <a:blip r:embed="rId6"/>
          <a:stretch>
            <a:fillRect/>
          </a:stretch>
        </p:blipFill>
        <p:spPr>
          <a:xfrm>
            <a:off x="7796212" y="5384800"/>
            <a:ext cx="1131888" cy="1200150"/>
          </a:xfrm>
          <a:prstGeom prst="rect">
            <a:avLst/>
          </a:prstGeom>
          <a:noFill/>
          <a:ln>
            <a:noFill/>
            <a:miter lim="800000"/>
          </a:ln>
        </p:spPr>
      </p:pic>
      <p:sp>
        <p:nvSpPr>
          <p:cNvPr id="5126" name="标题占位符 1"/>
          <p:cNvSpPr/>
          <p:nvPr>
            <p:ph type="title"/>
            <p:custDataLst>
              <p:tags r:id="rId8"/>
            </p:custDataLst>
          </p:nvPr>
        </p:nvSpPr>
        <p:spPr>
          <a:xfrm>
            <a:off x="455612" y="608012"/>
            <a:ext cx="8228012" cy="706438"/>
          </a:xfrm>
          <a:prstGeom prst="rect">
            <a:avLst/>
          </a:prstGeom>
          <a:noFill/>
          <a:ln>
            <a:noFill/>
            <a:miter lim="800000"/>
          </a:ln>
        </p:spPr>
        <p:txBody>
          <a:bodyPr lIns="90170" tIns="46990" rIns="90170" bIns="46990"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2700" b="1" i="0" u="none" smtId="4294967295">
                <a:solidFill>
                  <a:srgbClr val="262626"/>
                </a:solidFill>
                <a:latin typeface="Arial" pitchFamily="34" charset="0"/>
                <a:ea typeface="微软雅黑" pitchFamily="34" charset="-122"/>
              </a:defRPr>
            </a:lvl1pPr>
          </a:lstStyle>
          <a:p>
            <a:pPr lvl="0"/>
            <a:r>
              <a:t>单击此处编辑母版标题样式</a:t>
            </a:r>
          </a:p>
        </p:txBody>
      </p:sp>
      <p:sp>
        <p:nvSpPr>
          <p:cNvPr id="5127" name="文本占位符 2"/>
          <p:cNvSpPr/>
          <p:nvPr>
            <p:ph type="body" idx="1"/>
            <p:custDataLst>
              <p:tags r:id="rId9"/>
            </p:custDataLst>
          </p:nvPr>
        </p:nvSpPr>
        <p:spPr>
          <a:xfrm>
            <a:off x="455612" y="1490662"/>
            <a:ext cx="8228012" cy="4759325"/>
          </a:xfrm>
          <a:prstGeom prst="rect">
            <a:avLst/>
          </a:prstGeom>
          <a:noFill/>
          <a:ln>
            <a:noFill/>
            <a:miter lim="800000"/>
          </a:ln>
        </p:spPr>
        <p:txBody>
          <a:bodyPr lIns="90000" tIns="46800" rIns="90000" bIns="46800">
            <a:noAutofit/>
          </a:bodyPr>
          <a:lstStyle>
            <a:lvl1pPr marL="171450" indent="-171450" algn="l" defTabSz="685800" rtl="0" eaLnBrk="1" fontAlgn="base" hangingPunct="1">
              <a:lnSpc>
                <a:spcPct val="130000"/>
              </a:lnSpc>
              <a:spcBef>
                <a:spcPct val="0"/>
              </a:spcBef>
              <a:spcAft>
                <a:spcPts val="750"/>
              </a:spcAft>
              <a:buClrTx/>
              <a:buSzTx/>
              <a:buFont typeface="Arial" pitchFamily="34" charset="0"/>
              <a:buChar char="●"/>
              <a:defRPr kumimoji="0" sz="1300" b="0" i="0" u="none" smtId="4294967295">
                <a:solidFill>
                  <a:srgbClr val="595959"/>
                </a:solidFill>
                <a:latin typeface="Arial" pitchFamily="34" charset="0"/>
                <a:ea typeface="微软雅黑" pitchFamily="34" charset="-122"/>
              </a:defRPr>
            </a:lvl1pPr>
            <a:lvl2pPr marL="514350" indent="-171450" algn="l" defTabSz="685800" rtl="0" eaLnBrk="1" fontAlgn="base" hangingPunct="1">
              <a:lnSpc>
                <a:spcPct val="120000"/>
              </a:lnSpc>
              <a:spcBef>
                <a:spcPct val="0"/>
              </a:spcBef>
              <a:spcAft>
                <a:spcPts val="450"/>
              </a:spcAft>
              <a:buClrTx/>
              <a:buSzTx/>
              <a:buFont typeface="Arial" pitchFamily="34" charset="0"/>
              <a:buChar char="●"/>
              <a:tabLst>
                <a:tab pos="1206500"/>
              </a:tabLst>
              <a:defRPr kumimoji="0" sz="1200" b="0" i="0" u="none" smtId="4294967295">
                <a:solidFill>
                  <a:srgbClr val="595959"/>
                </a:solidFill>
                <a:latin typeface="Arial" pitchFamily="34" charset="0"/>
                <a:ea typeface="微软雅黑" pitchFamily="34" charset="-122"/>
              </a:defRPr>
            </a:lvl2pPr>
            <a:lvl3pPr marL="857250" indent="-171450" algn="l" defTabSz="685800" rtl="0" eaLnBrk="1" fontAlgn="base" hangingPunct="1">
              <a:lnSpc>
                <a:spcPct val="120000"/>
              </a:lnSpc>
              <a:spcBef>
                <a:spcPct val="0"/>
              </a:spcBef>
              <a:spcAft>
                <a:spcPts val="450"/>
              </a:spcAft>
              <a:buClrTx/>
              <a:buSzTx/>
              <a:buFont typeface="Arial" pitchFamily="34" charset="0"/>
              <a:buChar char="●"/>
              <a:defRPr kumimoji="0" sz="1200" b="0" i="0" u="none" smtId="4294967295">
                <a:solidFill>
                  <a:srgbClr val="595959"/>
                </a:solidFill>
                <a:latin typeface="Arial" pitchFamily="34" charset="0"/>
                <a:ea typeface="微软雅黑" pitchFamily="34" charset="-122"/>
              </a:defRPr>
            </a:lvl3pPr>
            <a:lvl4pPr marL="1200150" indent="-171450" algn="l" defTabSz="685800" rtl="0" eaLnBrk="1" fontAlgn="base" hangingPunct="1">
              <a:lnSpc>
                <a:spcPct val="120000"/>
              </a:lnSpc>
              <a:spcBef>
                <a:spcPct val="0"/>
              </a:spcBef>
              <a:spcAft>
                <a:spcPts val="225"/>
              </a:spcAft>
              <a:buClrTx/>
              <a:buSzTx/>
              <a:buFont typeface="Wingdings" pitchFamily="2" charset="2"/>
              <a:buChar char=""/>
              <a:defRPr kumimoji="0" sz="1000" b="0" i="0" u="none" smtId="4294967295">
                <a:solidFill>
                  <a:srgbClr val="595959"/>
                </a:solidFill>
                <a:latin typeface="Arial" pitchFamily="34" charset="0"/>
                <a:ea typeface="微软雅黑" pitchFamily="34" charset="-122"/>
              </a:defRPr>
            </a:lvl4pPr>
            <a:lvl5pPr marL="1543050" indent="-171450" algn="l" defTabSz="685800" rtl="0" eaLnBrk="1" fontAlgn="base" hangingPunct="1">
              <a:lnSpc>
                <a:spcPct val="120000"/>
              </a:lnSpc>
              <a:spcBef>
                <a:spcPct val="0"/>
              </a:spcBef>
              <a:spcAft>
                <a:spcPts val="225"/>
              </a:spcAft>
              <a:buClrTx/>
              <a:buSzTx/>
              <a:buFont typeface="Arial" pitchFamily="34" charset="0"/>
              <a:buChar char="•"/>
              <a:defRPr kumimoji="0" sz="1000" b="0" i="0" u="none" smtId="4294967295">
                <a:solidFill>
                  <a:srgbClr val="595959"/>
                </a:solidFill>
                <a:latin typeface="Arial" pitchFamily="34" charset="0"/>
                <a:ea typeface="微软雅黑" pitchFamily="34" charset="-122"/>
              </a:defRPr>
            </a:lvl5pPr>
          </a:lstStyle>
          <a:p>
            <a:pPr lvl="0"/>
            <a:r>
              <a:t>单击此处编辑母版文本样式</a:t>
            </a:r>
          </a:p>
          <a:p>
            <a:pPr lvl="1"/>
            <a:r>
              <a:t>第二级</a:t>
            </a:r>
          </a:p>
          <a:p>
            <a:pPr lvl="2"/>
            <a:r>
              <a:t>第三级</a:t>
            </a:r>
          </a:p>
          <a:p>
            <a:pPr lvl="3"/>
            <a:r>
              <a:t>第四级</a:t>
            </a:r>
          </a:p>
          <a:p>
            <a:pPr lvl="4"/>
            <a:r>
              <a:t>第五级</a:t>
            </a:r>
          </a:p>
        </p:txBody>
      </p:sp>
      <p:sp>
        <p:nvSpPr>
          <p:cNvPr id="5128" name="日期占位符 2"/>
          <p:cNvSpPr/>
          <p:nvPr>
            <p:ph type="dt" sz="half" idx="2"/>
            <p:custDataLst>
              <p:tags r:id="rId10"/>
            </p:custDataLst>
          </p:nvPr>
        </p:nvSpPr>
        <p:spPr>
          <a:xfrm>
            <a:off x="458788" y="6315075"/>
            <a:ext cx="2025650" cy="315912"/>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a:fld id="{6BADC9D8-817C-4F54-A44A-721EEEFC923B}" type="datetime1">
              <a:rPr lang="en-US" altLang="en-US" sz="700" smtId="4294967295">
                <a:solidFill>
                  <a:srgbClr val="898989"/>
                </a:solidFill>
                <a:ea typeface="微软雅黑" pitchFamily="34" charset="-122"/>
              </a:rPr>
              <a:t>*</a:t>
            </a:fld>
            <a:endParaRPr lang="en-US" altLang="en-US" sz="700" smtId="4294967295">
              <a:solidFill>
                <a:srgbClr val="898989"/>
              </a:solidFill>
              <a:ea typeface="微软雅黑" pitchFamily="34" charset="-122"/>
            </a:endParaRPr>
          </a:p>
        </p:txBody>
      </p:sp>
      <p:sp>
        <p:nvSpPr>
          <p:cNvPr id="5129" name="页脚占位符 3"/>
          <p:cNvSpPr/>
          <p:nvPr>
            <p:ph type="ftr" sz="quarter" idx="3"/>
            <p:custDataLst>
              <p:tags r:id="rId11"/>
            </p:custDataLst>
          </p:nvPr>
        </p:nvSpPr>
        <p:spPr>
          <a:xfrm>
            <a:off x="3087688" y="6315075"/>
            <a:ext cx="2968625" cy="315912"/>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algn="ctr"/>
            <a:endParaRPr lang="en-US" altLang="en-US" sz="700" smtId="4294967295">
              <a:solidFill>
                <a:srgbClr val="898989"/>
              </a:solidFill>
              <a:ea typeface="微软雅黑" pitchFamily="34" charset="-122"/>
            </a:endParaRPr>
          </a:p>
        </p:txBody>
      </p:sp>
      <p:sp>
        <p:nvSpPr>
          <p:cNvPr id="5130" name="灯片编号占位符 4"/>
          <p:cNvSpPr/>
          <p:nvPr>
            <p:ph type="sldNum" sz="quarter" idx="4"/>
            <p:custDataLst>
              <p:tags r:id="rId12"/>
            </p:custDataLst>
          </p:nvPr>
        </p:nvSpPr>
        <p:spPr>
          <a:xfrm>
            <a:off x="6657975" y="6315075"/>
            <a:ext cx="2025650" cy="315912"/>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algn="r"/>
            <a:fld id="{C6FD0CBF-F907-42CF-B94A-6C12EF4BB8F7}" type="slidenum">
              <a:rPr lang="en-US" altLang="en-US" sz="700" smtId="4294967295">
                <a:solidFill>
                  <a:srgbClr val="898989"/>
                </a:solidFill>
                <a:ea typeface="微软雅黑" pitchFamily="34" charset="-122"/>
              </a:rPr>
              <a:t>*</a:t>
            </a:fld>
            <a:endParaRPr lang="en-US" altLang="en-US" sz="700" smtId="4294967295">
              <a:solidFill>
                <a:srgbClr val="898989"/>
              </a:solidFill>
              <a:ea typeface="微软雅黑" pitchFamily="34" charset="-122"/>
            </a:endParaRPr>
          </a:p>
        </p:txBody>
      </p:sp>
    </p:spTree>
    <p:custDataLst>
      <p:tags r:id="rId13"/>
    </p:custDataLst>
  </p:cSld>
  <p:clrMap bg1="lt1" tx1="dk1" bg2="lt2" tx2="dk2" accent1="accent1" accent2="accent2" accent3="accent3" accent4="accent4" accent5="accent5" accent6="accent6" hlink="hlink" folHlink="folHlink"/>
  <mc:AlternateContent xmlns:mc="http://schemas.openxmlformats.org/markup-compatibility/2006">
    <mc:Choice Requires="p14">
      <p:transition p14:dur="100">
        <p:cut/>
      </p:transition>
    </mc:Choice>
    <mc:Fallback>
      <p:transition>
        <p:cut/>
      </p:transition>
    </mc:Fallback>
  </mc:AlternateContent>
  <p:timing/>
  <p:txStyles>
    <p:titleStyle>
      <a:lvl1pPr marL="0" indent="0" algn="l" defTabSz="685800" rtl="0" eaLnBrk="1" fontAlgn="base" hangingPunct="1">
        <a:lnSpc>
          <a:spcPct val="100000"/>
        </a:lnSpc>
        <a:spcBef>
          <a:spcPct val="0"/>
        </a:spcBef>
        <a:spcAft>
          <a:spcPct val="0"/>
        </a:spcAft>
        <a:buClrTx/>
        <a:buSzTx/>
        <a:buFontTx/>
        <a:buNone/>
        <a:defRPr kumimoji="0" sz="2700" b="1" i="0" u="none" smtId="4294967295">
          <a:solidFill>
            <a:srgbClr val="262626"/>
          </a:solidFill>
          <a:latin typeface="Arial" pitchFamily="34" charset="0"/>
          <a:ea typeface="微软雅黑" pitchFamily="34" charset="-122"/>
        </a:defRPr>
      </a:lvl1pPr>
    </p:titleStyle>
    <p:bodyStyle>
      <a:lvl1pPr marL="171450" indent="-171450" algn="l" defTabSz="685800" rtl="0" eaLnBrk="1" fontAlgn="base" hangingPunct="1">
        <a:lnSpc>
          <a:spcPct val="130000"/>
        </a:lnSpc>
        <a:spcBef>
          <a:spcPct val="0"/>
        </a:spcBef>
        <a:spcAft>
          <a:spcPts val="750"/>
        </a:spcAft>
        <a:buClrTx/>
        <a:buSzTx/>
        <a:buFont typeface="Arial" pitchFamily="34" charset="0"/>
        <a:buChar char="●"/>
        <a:defRPr kumimoji="0" sz="1300" b="0" i="0" u="none" smtId="4294967295">
          <a:solidFill>
            <a:srgbClr val="595959"/>
          </a:solidFill>
          <a:latin typeface="Arial" pitchFamily="34" charset="0"/>
          <a:ea typeface="微软雅黑" pitchFamily="34" charset="-122"/>
        </a:defRPr>
      </a:lvl1pPr>
      <a:lvl2pPr marL="514350" indent="-171450" algn="l" defTabSz="685800" rtl="0" eaLnBrk="1" fontAlgn="base" hangingPunct="1">
        <a:lnSpc>
          <a:spcPct val="120000"/>
        </a:lnSpc>
        <a:spcBef>
          <a:spcPct val="0"/>
        </a:spcBef>
        <a:spcAft>
          <a:spcPts val="450"/>
        </a:spcAft>
        <a:buClrTx/>
        <a:buSzTx/>
        <a:buFont typeface="Arial" pitchFamily="34" charset="0"/>
        <a:buChar char="●"/>
        <a:tabLst>
          <a:tab pos="1206500"/>
        </a:tabLst>
        <a:defRPr kumimoji="0" sz="1200" b="0" i="0" u="none" smtId="4294967295">
          <a:solidFill>
            <a:srgbClr val="595959"/>
          </a:solidFill>
          <a:latin typeface="Arial" pitchFamily="34" charset="0"/>
          <a:ea typeface="微软雅黑" pitchFamily="34" charset="-122"/>
        </a:defRPr>
      </a:lvl2pPr>
      <a:lvl3pPr marL="857250" indent="-171450" algn="l" defTabSz="685800" rtl="0" eaLnBrk="1" fontAlgn="base" hangingPunct="1">
        <a:lnSpc>
          <a:spcPct val="120000"/>
        </a:lnSpc>
        <a:spcBef>
          <a:spcPct val="0"/>
        </a:spcBef>
        <a:spcAft>
          <a:spcPts val="450"/>
        </a:spcAft>
        <a:buClrTx/>
        <a:buSzTx/>
        <a:buFont typeface="Arial" pitchFamily="34" charset="0"/>
        <a:buChar char="●"/>
        <a:defRPr kumimoji="0" sz="1200" b="0" i="0" u="none" smtId="4294967295">
          <a:solidFill>
            <a:srgbClr val="595959"/>
          </a:solidFill>
          <a:latin typeface="Arial" pitchFamily="34" charset="0"/>
          <a:ea typeface="微软雅黑" pitchFamily="34" charset="-122"/>
        </a:defRPr>
      </a:lvl3pPr>
      <a:lvl4pPr marL="1200150" indent="-171450" algn="l" defTabSz="685800" rtl="0" eaLnBrk="1" fontAlgn="base" hangingPunct="1">
        <a:lnSpc>
          <a:spcPct val="120000"/>
        </a:lnSpc>
        <a:spcBef>
          <a:spcPct val="0"/>
        </a:spcBef>
        <a:spcAft>
          <a:spcPts val="225"/>
        </a:spcAft>
        <a:buClrTx/>
        <a:buSzTx/>
        <a:buFont typeface="Wingdings" pitchFamily="2" charset="2"/>
        <a:buChar char=""/>
        <a:defRPr kumimoji="0" sz="1000" b="0" i="0" u="none" smtId="4294967295">
          <a:solidFill>
            <a:srgbClr val="595959"/>
          </a:solidFill>
          <a:latin typeface="Arial" pitchFamily="34" charset="0"/>
          <a:ea typeface="微软雅黑" pitchFamily="34" charset="-122"/>
        </a:defRPr>
      </a:lvl4pPr>
      <a:lvl5pPr marL="1543050" indent="-171450" algn="l" defTabSz="685800" rtl="0" eaLnBrk="1" fontAlgn="base" hangingPunct="1">
        <a:lnSpc>
          <a:spcPct val="120000"/>
        </a:lnSpc>
        <a:spcBef>
          <a:spcPct val="0"/>
        </a:spcBef>
        <a:spcAft>
          <a:spcPts val="225"/>
        </a:spcAft>
        <a:buClrTx/>
        <a:buSzTx/>
        <a:buFont typeface="Arial" pitchFamily="34" charset="0"/>
        <a:buChar char="•"/>
        <a:defRPr kumimoji="0" sz="1000" b="0" i="0" u="none" smtId="4294967295">
          <a:solidFill>
            <a:srgbClr val="595959"/>
          </a:solidFill>
          <a:latin typeface="Arial" pitchFamily="34" charset="0"/>
          <a:ea typeface="微软雅黑" pitchFamily="34" charset="-122"/>
        </a:defRPr>
      </a:lvl5pPr>
    </p:bodyStyle>
    <p:other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p:otherStyle>
  </p:txStyles>
</p:sldMaster>
</file>

<file path=ppt/slideMasters/slideMaster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gradFill rotWithShape="0">
          <a:gsLst>
            <a:gs pos="0">
              <a:srgbClr val="FFFFFF"/>
            </a:gs>
            <a:gs pos="100000">
              <a:srgbClr val="D9D9D9"/>
            </a:gs>
          </a:gsLst>
          <a:lin ang="5400000" scaled="1"/>
          <a:tileRect/>
        </a:gradFill>
      </p:bgPr>
    </p:bg>
    <p:spTree>
      <p:nvGrpSpPr>
        <p:cNvPr id="1" name=""/>
        <p:cNvGrpSpPr/>
        <p:nvPr>
          <p:custDataLst>
            <p:tags r:id="rId1"/>
          </p:custDataLst>
        </p:nvPr>
      </p:nvGrpSpPr>
      <p:grpSpPr/>
      <p:pic>
        <p:nvPicPr>
          <p:cNvPr id="6146" name="图片 1073743875" descr="学科网 zxxk.com"/>
          <p:cNvPicPr/>
          <p:nvPr>
            <p:custDataLst>
              <p:tags r:id="rId3"/>
            </p:custDataLst>
          </p:nvPr>
        </p:nvPicPr>
        <p:blipFill dpi="0">
          <a:blip r:embed="rId2"/>
          <a:stretch>
            <a:fillRect/>
          </a:stretch>
        </p:blipFill>
        <p:spPr>
          <a:xfrm>
            <a:off x="628650" y="365125"/>
            <a:ext cx="7938" cy="9525"/>
          </a:xfrm>
          <a:prstGeom prst="rect">
            <a:avLst/>
          </a:prstGeom>
          <a:noFill/>
          <a:ln>
            <a:noFill/>
            <a:miter lim="800000"/>
          </a:ln>
        </p:spPr>
      </p:pic>
      <p:pic>
        <p:nvPicPr>
          <p:cNvPr id="6147" name="图片 1073743875" descr="学科网 zxxk.com"/>
          <p:cNvPicPr/>
          <p:nvPr>
            <p:custDataLst>
              <p:tags r:id="rId4"/>
            </p:custDataLst>
          </p:nvPr>
        </p:nvPicPr>
        <p:blipFill dpi="0">
          <a:blip r:embed="rId2"/>
          <a:stretch>
            <a:fillRect/>
          </a:stretch>
        </p:blipFill>
        <p:spPr>
          <a:xfrm>
            <a:off x="628650" y="365125"/>
            <a:ext cx="7938" cy="9525"/>
          </a:xfrm>
          <a:prstGeom prst="rect">
            <a:avLst/>
          </a:prstGeom>
          <a:noFill/>
          <a:ln>
            <a:noFill/>
            <a:miter lim="800000"/>
          </a:ln>
        </p:spPr>
      </p:pic>
      <p:sp>
        <p:nvSpPr>
          <p:cNvPr id="6148" name="标题占位符 1"/>
          <p:cNvSpPr/>
          <p:nvPr>
            <p:ph type="title"/>
            <p:custDataLst>
              <p:tags r:id="rId5"/>
            </p:custDataLst>
          </p:nvPr>
        </p:nvSpPr>
        <p:spPr>
          <a:xfrm>
            <a:off x="455612" y="608012"/>
            <a:ext cx="8228012" cy="706438"/>
          </a:xfrm>
          <a:prstGeom prst="rect">
            <a:avLst/>
          </a:prstGeom>
          <a:noFill/>
          <a:ln>
            <a:noFill/>
            <a:miter lim="800000"/>
          </a:ln>
        </p:spPr>
        <p:txBody>
          <a:bodyPr lIns="90170" tIns="46990" rIns="90170" bIns="46990"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2700" b="1" i="0" u="none" smtId="4294967295">
                <a:solidFill>
                  <a:srgbClr val="262626"/>
                </a:solidFill>
                <a:latin typeface="Arial" pitchFamily="34" charset="0"/>
                <a:ea typeface="微软雅黑" pitchFamily="34" charset="-122"/>
              </a:defRPr>
            </a:lvl1pPr>
          </a:lstStyle>
          <a:p>
            <a:pPr lvl="0"/>
            <a:r>
              <a:t>单击此处编辑母版标题样式</a:t>
            </a:r>
          </a:p>
        </p:txBody>
      </p:sp>
      <p:sp>
        <p:nvSpPr>
          <p:cNvPr id="6149" name="文本占位符 2"/>
          <p:cNvSpPr/>
          <p:nvPr>
            <p:ph type="body" idx="1"/>
            <p:custDataLst>
              <p:tags r:id="rId6"/>
            </p:custDataLst>
          </p:nvPr>
        </p:nvSpPr>
        <p:spPr>
          <a:xfrm>
            <a:off x="455612" y="1490662"/>
            <a:ext cx="8228012" cy="4759325"/>
          </a:xfrm>
          <a:prstGeom prst="rect">
            <a:avLst/>
          </a:prstGeom>
          <a:noFill/>
          <a:ln>
            <a:noFill/>
            <a:miter lim="800000"/>
          </a:ln>
        </p:spPr>
        <p:txBody>
          <a:bodyPr lIns="90000" tIns="46800" rIns="90000" bIns="46800">
            <a:noAutofit/>
          </a:bodyPr>
          <a:lstStyle>
            <a:lvl1pPr marL="171450" indent="-171450" algn="l" defTabSz="685800" rtl="0" eaLnBrk="1" fontAlgn="base" hangingPunct="1">
              <a:lnSpc>
                <a:spcPct val="130000"/>
              </a:lnSpc>
              <a:spcBef>
                <a:spcPct val="0"/>
              </a:spcBef>
              <a:spcAft>
                <a:spcPts val="750"/>
              </a:spcAft>
              <a:buClrTx/>
              <a:buSzTx/>
              <a:buFont typeface="Arial" pitchFamily="34" charset="0"/>
              <a:buChar char="●"/>
              <a:defRPr kumimoji="0" sz="1300" b="0" i="0" u="none" smtId="4294967295">
                <a:solidFill>
                  <a:srgbClr val="595959"/>
                </a:solidFill>
                <a:latin typeface="Arial" pitchFamily="34" charset="0"/>
                <a:ea typeface="微软雅黑" pitchFamily="34" charset="-122"/>
              </a:defRPr>
            </a:lvl1pPr>
            <a:lvl2pPr marL="514350" indent="-171450" algn="l" defTabSz="685800" rtl="0" eaLnBrk="1" fontAlgn="base" hangingPunct="1">
              <a:lnSpc>
                <a:spcPct val="120000"/>
              </a:lnSpc>
              <a:spcBef>
                <a:spcPct val="0"/>
              </a:spcBef>
              <a:spcAft>
                <a:spcPts val="450"/>
              </a:spcAft>
              <a:buClrTx/>
              <a:buSzTx/>
              <a:buFont typeface="Arial" pitchFamily="34" charset="0"/>
              <a:buChar char="●"/>
              <a:tabLst>
                <a:tab pos="1206500"/>
              </a:tabLst>
              <a:defRPr kumimoji="0" sz="1200" b="0" i="0" u="none" smtId="4294967295">
                <a:solidFill>
                  <a:srgbClr val="595959"/>
                </a:solidFill>
                <a:latin typeface="Arial" pitchFamily="34" charset="0"/>
                <a:ea typeface="微软雅黑" pitchFamily="34" charset="-122"/>
              </a:defRPr>
            </a:lvl2pPr>
            <a:lvl3pPr marL="857250" indent="-171450" algn="l" defTabSz="685800" rtl="0" eaLnBrk="1" fontAlgn="base" hangingPunct="1">
              <a:lnSpc>
                <a:spcPct val="120000"/>
              </a:lnSpc>
              <a:spcBef>
                <a:spcPct val="0"/>
              </a:spcBef>
              <a:spcAft>
                <a:spcPts val="450"/>
              </a:spcAft>
              <a:buClrTx/>
              <a:buSzTx/>
              <a:buFont typeface="Arial" pitchFamily="34" charset="0"/>
              <a:buChar char="●"/>
              <a:defRPr kumimoji="0" sz="1200" b="0" i="0" u="none" smtId="4294967295">
                <a:solidFill>
                  <a:srgbClr val="595959"/>
                </a:solidFill>
                <a:latin typeface="Arial" pitchFamily="34" charset="0"/>
                <a:ea typeface="微软雅黑" pitchFamily="34" charset="-122"/>
              </a:defRPr>
            </a:lvl3pPr>
            <a:lvl4pPr marL="1200150" indent="-171450" algn="l" defTabSz="685800" rtl="0" eaLnBrk="1" fontAlgn="base" hangingPunct="1">
              <a:lnSpc>
                <a:spcPct val="120000"/>
              </a:lnSpc>
              <a:spcBef>
                <a:spcPct val="0"/>
              </a:spcBef>
              <a:spcAft>
                <a:spcPts val="225"/>
              </a:spcAft>
              <a:buClrTx/>
              <a:buSzTx/>
              <a:buFont typeface="Wingdings" pitchFamily="2" charset="2"/>
              <a:buChar char=""/>
              <a:defRPr kumimoji="0" sz="1000" b="0" i="0" u="none" smtId="4294967295">
                <a:solidFill>
                  <a:srgbClr val="595959"/>
                </a:solidFill>
                <a:latin typeface="Arial" pitchFamily="34" charset="0"/>
                <a:ea typeface="微软雅黑" pitchFamily="34" charset="-122"/>
              </a:defRPr>
            </a:lvl4pPr>
            <a:lvl5pPr marL="1543050" indent="-171450" algn="l" defTabSz="685800" rtl="0" eaLnBrk="1" fontAlgn="base" hangingPunct="1">
              <a:lnSpc>
                <a:spcPct val="120000"/>
              </a:lnSpc>
              <a:spcBef>
                <a:spcPct val="0"/>
              </a:spcBef>
              <a:spcAft>
                <a:spcPts val="225"/>
              </a:spcAft>
              <a:buClrTx/>
              <a:buSzTx/>
              <a:buFont typeface="Arial" pitchFamily="34" charset="0"/>
              <a:buChar char="•"/>
              <a:defRPr kumimoji="0" sz="1000" b="0" i="0" u="none" smtId="4294967295">
                <a:solidFill>
                  <a:srgbClr val="595959"/>
                </a:solidFill>
                <a:latin typeface="Arial" pitchFamily="34" charset="0"/>
                <a:ea typeface="微软雅黑" pitchFamily="34" charset="-122"/>
              </a:defRPr>
            </a:lvl5pPr>
          </a:lstStyle>
          <a:p>
            <a:pPr lvl="0"/>
            <a:r>
              <a:t>单击此处编辑母版文本样式</a:t>
            </a:r>
          </a:p>
          <a:p>
            <a:pPr lvl="1"/>
            <a:r>
              <a:t>第二级</a:t>
            </a:r>
          </a:p>
          <a:p>
            <a:pPr lvl="2"/>
            <a:r>
              <a:t>第三级</a:t>
            </a:r>
          </a:p>
          <a:p>
            <a:pPr lvl="3"/>
            <a:r>
              <a:t>第四级</a:t>
            </a:r>
          </a:p>
          <a:p>
            <a:pPr lvl="4"/>
            <a:r>
              <a:t>第五级</a:t>
            </a:r>
          </a:p>
        </p:txBody>
      </p:sp>
      <p:sp>
        <p:nvSpPr>
          <p:cNvPr id="6150" name="Date Placeholder 3"/>
          <p:cNvSpPr/>
          <p:nvPr>
            <p:ph type="dt" sz="half" idx="2"/>
            <p:custDataLst>
              <p:tags r:id="rId7"/>
            </p:custDataLst>
          </p:nvPr>
        </p:nvSpPr>
        <p:spPr>
          <a:xfrm>
            <a:off x="628650" y="6356350"/>
            <a:ext cx="2057400" cy="365125"/>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defTabSz="685800" eaLnBrk="1" hangingPunct="1"/>
            <a:fld id="{CC6ACE12-F827-43CD-820F-4A92825A1C4F}" type="datetime1">
              <a:rPr lang="en-US" altLang="en-US" sz="900" smtId="4294967295">
                <a:solidFill>
                  <a:srgbClr val="898989"/>
                </a:solidFill>
                <a:latin typeface="Calibri" pitchFamily="34" charset="0"/>
                <a:ea typeface="Arial" pitchFamily="34" charset="0"/>
              </a:rPr>
              <a:t>*</a:t>
            </a:fld>
            <a:endParaRPr lang="en-US" altLang="en-US" sz="900" smtId="4294967295">
              <a:solidFill>
                <a:srgbClr val="898989"/>
              </a:solidFill>
              <a:latin typeface="Calibri" pitchFamily="34" charset="0"/>
              <a:ea typeface="Arial" pitchFamily="34" charset="0"/>
            </a:endParaRPr>
          </a:p>
        </p:txBody>
      </p:sp>
      <p:sp>
        <p:nvSpPr>
          <p:cNvPr id="6151" name="Footer Placeholder 4"/>
          <p:cNvSpPr/>
          <p:nvPr>
            <p:ph type="ftr" sz="quarter" idx="3"/>
            <p:custDataLst>
              <p:tags r:id="rId8"/>
            </p:custDataLst>
          </p:nvPr>
        </p:nvSpPr>
        <p:spPr>
          <a:xfrm>
            <a:off x="3028950" y="6356350"/>
            <a:ext cx="3086100" cy="365125"/>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algn="ctr" defTabSz="685800" eaLnBrk="1" hangingPunct="1"/>
            <a:endParaRPr lang="en-US" altLang="en-US" sz="900" smtId="4294967295">
              <a:solidFill>
                <a:srgbClr val="898989"/>
              </a:solidFill>
              <a:latin typeface="Calibri" pitchFamily="34" charset="0"/>
              <a:ea typeface="Arial" pitchFamily="34" charset="0"/>
            </a:endParaRPr>
          </a:p>
        </p:txBody>
      </p:sp>
      <p:sp>
        <p:nvSpPr>
          <p:cNvPr id="6152" name="Slide Number Placeholder 5"/>
          <p:cNvSpPr/>
          <p:nvPr>
            <p:ph type="sldNum" sz="quarter" idx="4"/>
            <p:custDataLst>
              <p:tags r:id="rId9"/>
            </p:custDataLst>
          </p:nvPr>
        </p:nvSpPr>
        <p:spPr>
          <a:xfrm>
            <a:off x="6457950" y="6356350"/>
            <a:ext cx="2057400" cy="365125"/>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algn="r" defTabSz="685800" eaLnBrk="1" hangingPunct="1"/>
            <a:fld id="{F47F5F22-7138-4E53-9A16-A545126BF9CE}" type="slidenum">
              <a:rPr lang="en-US" altLang="en-US" sz="900" smtId="4294967295">
                <a:solidFill>
                  <a:srgbClr val="898989"/>
                </a:solidFill>
                <a:latin typeface="Calibri" pitchFamily="34" charset="0"/>
                <a:ea typeface="Arial" pitchFamily="34" charset="0"/>
              </a:rPr>
              <a:t>*</a:t>
            </a:fld>
            <a:endParaRPr lang="en-US" altLang="en-US" sz="900" smtId="4294967295">
              <a:solidFill>
                <a:srgbClr val="898989"/>
              </a:solidFill>
              <a:latin typeface="Calibri" pitchFamily="34" charset="0"/>
              <a:ea typeface="Arial" pitchFamily="34" charset="0"/>
            </a:endParaRPr>
          </a:p>
        </p:txBody>
      </p:sp>
    </p:spTree>
    <p:custDataLst>
      <p:tags r:id="rId10"/>
    </p:custDataLst>
  </p:cSld>
  <p:clrMap bg1="lt1" tx1="dk1" bg2="lt2" tx2="dk2" accent1="accent1" accent2="accent2" accent3="accent3" accent4="accent4" accent5="accent5" accent6="accent6" hlink="hlink" folHlink="folHlink"/>
  <mc:AlternateContent xmlns:mc="http://schemas.openxmlformats.org/markup-compatibility/2006">
    <mc:Choice Requires="p14">
      <p:transition p14:dur="100">
        <p:cut/>
      </p:transition>
    </mc:Choice>
    <mc:Fallback>
      <p:transition>
        <p:cut/>
      </p:transition>
    </mc:Fallback>
  </mc:AlternateContent>
  <p:timing/>
  <p:txStyles>
    <p:titleStyle>
      <a:lvl1pPr marL="0" indent="0" algn="l" defTabSz="685800" rtl="0" eaLnBrk="1" fontAlgn="base" hangingPunct="1">
        <a:lnSpc>
          <a:spcPct val="100000"/>
        </a:lnSpc>
        <a:spcBef>
          <a:spcPct val="0"/>
        </a:spcBef>
        <a:spcAft>
          <a:spcPct val="0"/>
        </a:spcAft>
        <a:buClrTx/>
        <a:buSzTx/>
        <a:buFontTx/>
        <a:buNone/>
        <a:defRPr kumimoji="0" sz="2700" b="1" i="0" u="none" smtId="4294967295">
          <a:solidFill>
            <a:srgbClr val="262626"/>
          </a:solidFill>
          <a:latin typeface="Arial" pitchFamily="34" charset="0"/>
          <a:ea typeface="微软雅黑" pitchFamily="34" charset="-122"/>
        </a:defRPr>
      </a:lvl1pPr>
    </p:titleStyle>
    <p:bodyStyle>
      <a:lvl1pPr marL="171450" indent="-171450" algn="l" defTabSz="685800" rtl="0" eaLnBrk="1" fontAlgn="base" hangingPunct="1">
        <a:lnSpc>
          <a:spcPct val="130000"/>
        </a:lnSpc>
        <a:spcBef>
          <a:spcPct val="0"/>
        </a:spcBef>
        <a:spcAft>
          <a:spcPts val="750"/>
        </a:spcAft>
        <a:buClrTx/>
        <a:buSzTx/>
        <a:buFont typeface="Arial" pitchFamily="34" charset="0"/>
        <a:buChar char="●"/>
        <a:defRPr kumimoji="0" sz="1300" b="0" i="0" u="none" smtId="4294967295">
          <a:solidFill>
            <a:srgbClr val="595959"/>
          </a:solidFill>
          <a:latin typeface="Arial" pitchFamily="34" charset="0"/>
          <a:ea typeface="微软雅黑" pitchFamily="34" charset="-122"/>
        </a:defRPr>
      </a:lvl1pPr>
      <a:lvl2pPr marL="514350" indent="-171450" algn="l" defTabSz="685800" rtl="0" eaLnBrk="1" fontAlgn="base" hangingPunct="1">
        <a:lnSpc>
          <a:spcPct val="120000"/>
        </a:lnSpc>
        <a:spcBef>
          <a:spcPct val="0"/>
        </a:spcBef>
        <a:spcAft>
          <a:spcPts val="450"/>
        </a:spcAft>
        <a:buClrTx/>
        <a:buSzTx/>
        <a:buFont typeface="Arial" pitchFamily="34" charset="0"/>
        <a:buChar char="●"/>
        <a:tabLst>
          <a:tab pos="1206500"/>
        </a:tabLst>
        <a:defRPr kumimoji="0" sz="1200" b="0" i="0" u="none" smtId="4294967295">
          <a:solidFill>
            <a:srgbClr val="595959"/>
          </a:solidFill>
          <a:latin typeface="Arial" pitchFamily="34" charset="0"/>
          <a:ea typeface="微软雅黑" pitchFamily="34" charset="-122"/>
        </a:defRPr>
      </a:lvl2pPr>
      <a:lvl3pPr marL="857250" indent="-171450" algn="l" defTabSz="685800" rtl="0" eaLnBrk="1" fontAlgn="base" hangingPunct="1">
        <a:lnSpc>
          <a:spcPct val="120000"/>
        </a:lnSpc>
        <a:spcBef>
          <a:spcPct val="0"/>
        </a:spcBef>
        <a:spcAft>
          <a:spcPts val="450"/>
        </a:spcAft>
        <a:buClrTx/>
        <a:buSzTx/>
        <a:buFont typeface="Arial" pitchFamily="34" charset="0"/>
        <a:buChar char="●"/>
        <a:defRPr kumimoji="0" sz="1200" b="0" i="0" u="none" smtId="4294967295">
          <a:solidFill>
            <a:srgbClr val="595959"/>
          </a:solidFill>
          <a:latin typeface="Arial" pitchFamily="34" charset="0"/>
          <a:ea typeface="微软雅黑" pitchFamily="34" charset="-122"/>
        </a:defRPr>
      </a:lvl3pPr>
      <a:lvl4pPr marL="1200150" indent="-171450" algn="l" defTabSz="685800" rtl="0" eaLnBrk="1" fontAlgn="base" hangingPunct="1">
        <a:lnSpc>
          <a:spcPct val="120000"/>
        </a:lnSpc>
        <a:spcBef>
          <a:spcPct val="0"/>
        </a:spcBef>
        <a:spcAft>
          <a:spcPts val="225"/>
        </a:spcAft>
        <a:buClrTx/>
        <a:buSzTx/>
        <a:buFont typeface="Wingdings" pitchFamily="2" charset="2"/>
        <a:buChar char=""/>
        <a:defRPr kumimoji="0" sz="1000" b="0" i="0" u="none" smtId="4294967295">
          <a:solidFill>
            <a:srgbClr val="595959"/>
          </a:solidFill>
          <a:latin typeface="Arial" pitchFamily="34" charset="0"/>
          <a:ea typeface="微软雅黑" pitchFamily="34" charset="-122"/>
        </a:defRPr>
      </a:lvl4pPr>
      <a:lvl5pPr marL="1543050" indent="-171450" algn="l" defTabSz="685800" rtl="0" eaLnBrk="1" fontAlgn="base" hangingPunct="1">
        <a:lnSpc>
          <a:spcPct val="120000"/>
        </a:lnSpc>
        <a:spcBef>
          <a:spcPct val="0"/>
        </a:spcBef>
        <a:spcAft>
          <a:spcPts val="225"/>
        </a:spcAft>
        <a:buClrTx/>
        <a:buSzTx/>
        <a:buFont typeface="Arial" pitchFamily="34" charset="0"/>
        <a:buChar char="•"/>
        <a:defRPr kumimoji="0" sz="1000" b="0" i="0" u="none" smtId="4294967295">
          <a:solidFill>
            <a:srgbClr val="595959"/>
          </a:solidFill>
          <a:latin typeface="Arial" pitchFamily="34" charset="0"/>
          <a:ea typeface="微软雅黑" pitchFamily="34" charset="-122"/>
        </a:defRPr>
      </a:lvl5pPr>
    </p:bodyStyle>
    <p:other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p:otherStyle>
  </p:txStyles>
</p:sldMaster>
</file>

<file path=ppt/slideMasters/slideMaster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gradFill rotWithShape="0">
          <a:gsLst>
            <a:gs pos="0">
              <a:srgbClr val="FFFFFF"/>
            </a:gs>
            <a:gs pos="100000">
              <a:srgbClr val="D9D9D9"/>
            </a:gs>
          </a:gsLst>
          <a:lin ang="5400000" scaled="1"/>
          <a:tileRect/>
        </a:gradFill>
      </p:bgPr>
    </p:bg>
    <p:spTree>
      <p:nvGrpSpPr>
        <p:cNvPr id="1" name=""/>
        <p:cNvGrpSpPr/>
        <p:nvPr>
          <p:custDataLst>
            <p:tags r:id="rId1"/>
          </p:custDataLst>
        </p:nvPr>
      </p:nvGrpSpPr>
      <p:grpSpPr/>
      <p:pic>
        <p:nvPicPr>
          <p:cNvPr id="7170" name="图片 1073743875" descr="学科网 zxxk.com"/>
          <p:cNvPicPr/>
          <p:nvPr>
            <p:custDataLst>
              <p:tags r:id="rId3"/>
            </p:custDataLst>
          </p:nvPr>
        </p:nvPicPr>
        <p:blipFill dpi="0">
          <a:blip r:embed="rId2"/>
          <a:stretch>
            <a:fillRect/>
          </a:stretch>
        </p:blipFill>
        <p:spPr>
          <a:xfrm>
            <a:off x="628650" y="365125"/>
            <a:ext cx="7938" cy="9525"/>
          </a:xfrm>
          <a:prstGeom prst="rect">
            <a:avLst/>
          </a:prstGeom>
          <a:noFill/>
          <a:ln>
            <a:noFill/>
            <a:miter lim="800000"/>
          </a:ln>
        </p:spPr>
      </p:pic>
      <p:pic>
        <p:nvPicPr>
          <p:cNvPr id="7171" name="图片 1073743875" descr="学科网 zxxk.com"/>
          <p:cNvPicPr/>
          <p:nvPr>
            <p:custDataLst>
              <p:tags r:id="rId4"/>
            </p:custDataLst>
          </p:nvPr>
        </p:nvPicPr>
        <p:blipFill dpi="0">
          <a:blip r:embed="rId2"/>
          <a:stretch>
            <a:fillRect/>
          </a:stretch>
        </p:blipFill>
        <p:spPr>
          <a:xfrm>
            <a:off x="628650" y="365125"/>
            <a:ext cx="7938" cy="9525"/>
          </a:xfrm>
          <a:prstGeom prst="rect">
            <a:avLst/>
          </a:prstGeom>
          <a:noFill/>
          <a:ln>
            <a:noFill/>
            <a:miter lim="800000"/>
          </a:ln>
        </p:spPr>
      </p:pic>
      <p:sp>
        <p:nvSpPr>
          <p:cNvPr id="7172" name="标题占位符 1"/>
          <p:cNvSpPr/>
          <p:nvPr>
            <p:ph type="title"/>
            <p:custDataLst>
              <p:tags r:id="rId5"/>
            </p:custDataLst>
          </p:nvPr>
        </p:nvSpPr>
        <p:spPr>
          <a:xfrm>
            <a:off x="455612" y="608012"/>
            <a:ext cx="8228012" cy="706438"/>
          </a:xfrm>
          <a:prstGeom prst="rect">
            <a:avLst/>
          </a:prstGeom>
          <a:noFill/>
          <a:ln>
            <a:noFill/>
            <a:miter lim="800000"/>
          </a:ln>
        </p:spPr>
        <p:txBody>
          <a:bodyPr lIns="90170" tIns="46990" rIns="90170" bIns="46990"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2700" b="1" i="0" u="none" smtId="4294967295">
                <a:solidFill>
                  <a:srgbClr val="262626"/>
                </a:solidFill>
                <a:latin typeface="Arial" pitchFamily="34" charset="0"/>
                <a:ea typeface="微软雅黑" pitchFamily="34" charset="-122"/>
              </a:defRPr>
            </a:lvl1pPr>
          </a:lstStyle>
          <a:p>
            <a:pPr lvl="0"/>
            <a:r>
              <a:t>单击此处编辑母版标题样式</a:t>
            </a:r>
          </a:p>
        </p:txBody>
      </p:sp>
      <p:sp>
        <p:nvSpPr>
          <p:cNvPr id="7173" name="文本占位符 2"/>
          <p:cNvSpPr/>
          <p:nvPr>
            <p:ph type="body" idx="1"/>
            <p:custDataLst>
              <p:tags r:id="rId6"/>
            </p:custDataLst>
          </p:nvPr>
        </p:nvSpPr>
        <p:spPr>
          <a:xfrm>
            <a:off x="455612" y="1490662"/>
            <a:ext cx="8228012" cy="4759325"/>
          </a:xfrm>
          <a:prstGeom prst="rect">
            <a:avLst/>
          </a:prstGeom>
          <a:noFill/>
          <a:ln>
            <a:noFill/>
            <a:miter lim="800000"/>
          </a:ln>
        </p:spPr>
        <p:txBody>
          <a:bodyPr lIns="90000" tIns="46800" rIns="90000" bIns="46800">
            <a:noAutofit/>
          </a:bodyPr>
          <a:lstStyle>
            <a:lvl1pPr marL="171450" indent="-171450" algn="l" defTabSz="685800" rtl="0" eaLnBrk="1" fontAlgn="base" hangingPunct="1">
              <a:lnSpc>
                <a:spcPct val="130000"/>
              </a:lnSpc>
              <a:spcBef>
                <a:spcPct val="0"/>
              </a:spcBef>
              <a:spcAft>
                <a:spcPts val="750"/>
              </a:spcAft>
              <a:buClrTx/>
              <a:buSzTx/>
              <a:buFont typeface="Arial" pitchFamily="34" charset="0"/>
              <a:buChar char="●"/>
              <a:defRPr kumimoji="0" sz="1300" b="0" i="0" u="none" smtId="4294967295">
                <a:solidFill>
                  <a:srgbClr val="595959"/>
                </a:solidFill>
                <a:latin typeface="Arial" pitchFamily="34" charset="0"/>
                <a:ea typeface="微软雅黑" pitchFamily="34" charset="-122"/>
              </a:defRPr>
            </a:lvl1pPr>
            <a:lvl2pPr marL="514350" indent="-171450" algn="l" defTabSz="685800" rtl="0" eaLnBrk="1" fontAlgn="base" hangingPunct="1">
              <a:lnSpc>
                <a:spcPct val="120000"/>
              </a:lnSpc>
              <a:spcBef>
                <a:spcPct val="0"/>
              </a:spcBef>
              <a:spcAft>
                <a:spcPts val="450"/>
              </a:spcAft>
              <a:buClrTx/>
              <a:buSzTx/>
              <a:buFont typeface="Arial" pitchFamily="34" charset="0"/>
              <a:buChar char="●"/>
              <a:tabLst>
                <a:tab pos="1206500"/>
              </a:tabLst>
              <a:defRPr kumimoji="0" sz="1200" b="0" i="0" u="none" smtId="4294967295">
                <a:solidFill>
                  <a:srgbClr val="595959"/>
                </a:solidFill>
                <a:latin typeface="Arial" pitchFamily="34" charset="0"/>
                <a:ea typeface="微软雅黑" pitchFamily="34" charset="-122"/>
              </a:defRPr>
            </a:lvl2pPr>
            <a:lvl3pPr marL="857250" indent="-171450" algn="l" defTabSz="685800" rtl="0" eaLnBrk="1" fontAlgn="base" hangingPunct="1">
              <a:lnSpc>
                <a:spcPct val="120000"/>
              </a:lnSpc>
              <a:spcBef>
                <a:spcPct val="0"/>
              </a:spcBef>
              <a:spcAft>
                <a:spcPts val="450"/>
              </a:spcAft>
              <a:buClrTx/>
              <a:buSzTx/>
              <a:buFont typeface="Arial" pitchFamily="34" charset="0"/>
              <a:buChar char="●"/>
              <a:defRPr kumimoji="0" sz="1200" b="0" i="0" u="none" smtId="4294967295">
                <a:solidFill>
                  <a:srgbClr val="595959"/>
                </a:solidFill>
                <a:latin typeface="Arial" pitchFamily="34" charset="0"/>
                <a:ea typeface="微软雅黑" pitchFamily="34" charset="-122"/>
              </a:defRPr>
            </a:lvl3pPr>
            <a:lvl4pPr marL="1200150" indent="-171450" algn="l" defTabSz="685800" rtl="0" eaLnBrk="1" fontAlgn="base" hangingPunct="1">
              <a:lnSpc>
                <a:spcPct val="120000"/>
              </a:lnSpc>
              <a:spcBef>
                <a:spcPct val="0"/>
              </a:spcBef>
              <a:spcAft>
                <a:spcPts val="225"/>
              </a:spcAft>
              <a:buClrTx/>
              <a:buSzTx/>
              <a:buFont typeface="Wingdings" pitchFamily="2" charset="2"/>
              <a:buChar char=""/>
              <a:defRPr kumimoji="0" sz="1000" b="0" i="0" u="none" smtId="4294967295">
                <a:solidFill>
                  <a:srgbClr val="595959"/>
                </a:solidFill>
                <a:latin typeface="Arial" pitchFamily="34" charset="0"/>
                <a:ea typeface="微软雅黑" pitchFamily="34" charset="-122"/>
              </a:defRPr>
            </a:lvl4pPr>
            <a:lvl5pPr marL="1543050" indent="-171450" algn="l" defTabSz="685800" rtl="0" eaLnBrk="1" fontAlgn="base" hangingPunct="1">
              <a:lnSpc>
                <a:spcPct val="120000"/>
              </a:lnSpc>
              <a:spcBef>
                <a:spcPct val="0"/>
              </a:spcBef>
              <a:spcAft>
                <a:spcPts val="225"/>
              </a:spcAft>
              <a:buClrTx/>
              <a:buSzTx/>
              <a:buFont typeface="Arial" pitchFamily="34" charset="0"/>
              <a:buChar char="•"/>
              <a:defRPr kumimoji="0" sz="1000" b="0" i="0" u="none" smtId="4294967295">
                <a:solidFill>
                  <a:srgbClr val="595959"/>
                </a:solidFill>
                <a:latin typeface="Arial" pitchFamily="34" charset="0"/>
                <a:ea typeface="微软雅黑" pitchFamily="34" charset="-122"/>
              </a:defRPr>
            </a:lvl5pPr>
          </a:lstStyle>
          <a:p>
            <a:pPr lvl="0"/>
            <a:r>
              <a:t>单击此处编辑母版文本样式</a:t>
            </a:r>
          </a:p>
          <a:p>
            <a:pPr lvl="1"/>
            <a:r>
              <a:t>第二级</a:t>
            </a:r>
          </a:p>
          <a:p>
            <a:pPr lvl="2"/>
            <a:r>
              <a:t>第三级</a:t>
            </a:r>
          </a:p>
          <a:p>
            <a:pPr lvl="3"/>
            <a:r>
              <a:t>第四级</a:t>
            </a:r>
          </a:p>
          <a:p>
            <a:pPr lvl="4"/>
            <a:r>
              <a:t>第五级</a:t>
            </a:r>
          </a:p>
        </p:txBody>
      </p:sp>
      <p:sp>
        <p:nvSpPr>
          <p:cNvPr id="7174" name="Date Placeholder 3"/>
          <p:cNvSpPr/>
          <p:nvPr>
            <p:ph type="dt" sz="half" idx="2"/>
            <p:custDataLst>
              <p:tags r:id="rId7"/>
            </p:custDataLst>
          </p:nvPr>
        </p:nvSpPr>
        <p:spPr>
          <a:xfrm>
            <a:off x="628650" y="6356350"/>
            <a:ext cx="2057400" cy="365125"/>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defTabSz="685800" eaLnBrk="1" hangingPunct="1"/>
            <a:fld id="{A0A890BD-EFEE-4868-816F-09660F4A4231}" type="datetime1">
              <a:rPr lang="en-US" altLang="en-US" sz="900" smtId="4294967295">
                <a:solidFill>
                  <a:srgbClr val="898989"/>
                </a:solidFill>
                <a:latin typeface="Calibri" pitchFamily="34" charset="0"/>
                <a:ea typeface="Arial" pitchFamily="34" charset="0"/>
              </a:rPr>
              <a:t>*</a:t>
            </a:fld>
            <a:endParaRPr lang="en-US" altLang="en-US" sz="900" smtId="4294967295">
              <a:solidFill>
                <a:srgbClr val="898989"/>
              </a:solidFill>
              <a:latin typeface="Calibri" pitchFamily="34" charset="0"/>
              <a:ea typeface="Arial" pitchFamily="34" charset="0"/>
            </a:endParaRPr>
          </a:p>
        </p:txBody>
      </p:sp>
      <p:sp>
        <p:nvSpPr>
          <p:cNvPr id="7175" name="Footer Placeholder 4"/>
          <p:cNvSpPr/>
          <p:nvPr>
            <p:ph type="ftr" sz="quarter" idx="3"/>
            <p:custDataLst>
              <p:tags r:id="rId8"/>
            </p:custDataLst>
          </p:nvPr>
        </p:nvSpPr>
        <p:spPr>
          <a:xfrm>
            <a:off x="3028950" y="6356350"/>
            <a:ext cx="3086100" cy="365125"/>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algn="ctr" defTabSz="685800" eaLnBrk="1" hangingPunct="1"/>
            <a:endParaRPr lang="en-US" altLang="en-US" sz="900" smtId="4294967295">
              <a:solidFill>
                <a:srgbClr val="898989"/>
              </a:solidFill>
              <a:latin typeface="Calibri" pitchFamily="34" charset="0"/>
              <a:ea typeface="Arial" pitchFamily="34" charset="0"/>
            </a:endParaRPr>
          </a:p>
        </p:txBody>
      </p:sp>
      <p:sp>
        <p:nvSpPr>
          <p:cNvPr id="7176" name="Slide Number Placeholder 5"/>
          <p:cNvSpPr/>
          <p:nvPr>
            <p:ph type="sldNum" sz="quarter" idx="4"/>
            <p:custDataLst>
              <p:tags r:id="rId9"/>
            </p:custDataLst>
          </p:nvPr>
        </p:nvSpPr>
        <p:spPr>
          <a:xfrm>
            <a:off x="6457950" y="6356350"/>
            <a:ext cx="2057400" cy="365125"/>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algn="r" defTabSz="685800" eaLnBrk="1" hangingPunct="1"/>
            <a:fld id="{B4F7479C-D256-4254-9844-9595515F07FC}" type="slidenum">
              <a:rPr lang="en-US" altLang="en-US" sz="900" smtId="4294967295">
                <a:solidFill>
                  <a:srgbClr val="898989"/>
                </a:solidFill>
                <a:latin typeface="Calibri" pitchFamily="34" charset="0"/>
                <a:ea typeface="Arial" pitchFamily="34" charset="0"/>
              </a:rPr>
              <a:t>*</a:t>
            </a:fld>
            <a:endParaRPr lang="en-US" altLang="en-US" sz="900" smtId="4294967295">
              <a:solidFill>
                <a:srgbClr val="898989"/>
              </a:solidFill>
              <a:latin typeface="Calibri" pitchFamily="34" charset="0"/>
              <a:ea typeface="Arial" pitchFamily="34" charset="0"/>
            </a:endParaRPr>
          </a:p>
        </p:txBody>
      </p:sp>
    </p:spTree>
    <p:custDataLst>
      <p:tags r:id="rId10"/>
    </p:custDataLst>
  </p:cSld>
  <p:clrMap bg1="lt1" tx1="dk1" bg2="lt2" tx2="dk2" accent1="accent1" accent2="accent2" accent3="accent3" accent4="accent4" accent5="accent5" accent6="accent6" hlink="hlink" folHlink="folHlink"/>
  <mc:AlternateContent xmlns:mc="http://schemas.openxmlformats.org/markup-compatibility/2006">
    <mc:Choice Requires="p14">
      <p:transition p14:dur="100">
        <p:cut/>
      </p:transition>
    </mc:Choice>
    <mc:Fallback>
      <p:transition>
        <p:cut/>
      </p:transition>
    </mc:Fallback>
  </mc:AlternateContent>
  <p:timing/>
  <p:txStyles>
    <p:titleStyle>
      <a:lvl1pPr marL="0" indent="0" algn="l" defTabSz="685800" rtl="0" eaLnBrk="1" fontAlgn="base" hangingPunct="1">
        <a:lnSpc>
          <a:spcPct val="100000"/>
        </a:lnSpc>
        <a:spcBef>
          <a:spcPct val="0"/>
        </a:spcBef>
        <a:spcAft>
          <a:spcPct val="0"/>
        </a:spcAft>
        <a:buClrTx/>
        <a:buSzTx/>
        <a:buFontTx/>
        <a:buNone/>
        <a:defRPr kumimoji="0" sz="2700" b="1" i="0" u="none" smtId="4294967295">
          <a:solidFill>
            <a:srgbClr val="262626"/>
          </a:solidFill>
          <a:latin typeface="Arial" pitchFamily="34" charset="0"/>
          <a:ea typeface="微软雅黑" pitchFamily="34" charset="-122"/>
        </a:defRPr>
      </a:lvl1pPr>
    </p:titleStyle>
    <p:bodyStyle>
      <a:lvl1pPr marL="171450" indent="-171450" algn="l" defTabSz="685800" rtl="0" eaLnBrk="1" fontAlgn="base" hangingPunct="1">
        <a:lnSpc>
          <a:spcPct val="130000"/>
        </a:lnSpc>
        <a:spcBef>
          <a:spcPct val="0"/>
        </a:spcBef>
        <a:spcAft>
          <a:spcPts val="750"/>
        </a:spcAft>
        <a:buClrTx/>
        <a:buSzTx/>
        <a:buFont typeface="Arial" pitchFamily="34" charset="0"/>
        <a:buChar char="●"/>
        <a:defRPr kumimoji="0" sz="1300" b="0" i="0" u="none" smtId="4294967295">
          <a:solidFill>
            <a:srgbClr val="595959"/>
          </a:solidFill>
          <a:latin typeface="Arial" pitchFamily="34" charset="0"/>
          <a:ea typeface="微软雅黑" pitchFamily="34" charset="-122"/>
        </a:defRPr>
      </a:lvl1pPr>
      <a:lvl2pPr marL="514350" indent="-171450" algn="l" defTabSz="685800" rtl="0" eaLnBrk="1" fontAlgn="base" hangingPunct="1">
        <a:lnSpc>
          <a:spcPct val="120000"/>
        </a:lnSpc>
        <a:spcBef>
          <a:spcPct val="0"/>
        </a:spcBef>
        <a:spcAft>
          <a:spcPts val="450"/>
        </a:spcAft>
        <a:buClrTx/>
        <a:buSzTx/>
        <a:buFont typeface="Arial" pitchFamily="34" charset="0"/>
        <a:buChar char="●"/>
        <a:tabLst>
          <a:tab pos="1206500"/>
        </a:tabLst>
        <a:defRPr kumimoji="0" sz="1200" b="0" i="0" u="none" smtId="4294967295">
          <a:solidFill>
            <a:srgbClr val="595959"/>
          </a:solidFill>
          <a:latin typeface="Arial" pitchFamily="34" charset="0"/>
          <a:ea typeface="微软雅黑" pitchFamily="34" charset="-122"/>
        </a:defRPr>
      </a:lvl2pPr>
      <a:lvl3pPr marL="857250" indent="-171450" algn="l" defTabSz="685800" rtl="0" eaLnBrk="1" fontAlgn="base" hangingPunct="1">
        <a:lnSpc>
          <a:spcPct val="120000"/>
        </a:lnSpc>
        <a:spcBef>
          <a:spcPct val="0"/>
        </a:spcBef>
        <a:spcAft>
          <a:spcPts val="450"/>
        </a:spcAft>
        <a:buClrTx/>
        <a:buSzTx/>
        <a:buFont typeface="Arial" pitchFamily="34" charset="0"/>
        <a:buChar char="●"/>
        <a:defRPr kumimoji="0" sz="1200" b="0" i="0" u="none" smtId="4294967295">
          <a:solidFill>
            <a:srgbClr val="595959"/>
          </a:solidFill>
          <a:latin typeface="Arial" pitchFamily="34" charset="0"/>
          <a:ea typeface="微软雅黑" pitchFamily="34" charset="-122"/>
        </a:defRPr>
      </a:lvl3pPr>
      <a:lvl4pPr marL="1200150" indent="-171450" algn="l" defTabSz="685800" rtl="0" eaLnBrk="1" fontAlgn="base" hangingPunct="1">
        <a:lnSpc>
          <a:spcPct val="120000"/>
        </a:lnSpc>
        <a:spcBef>
          <a:spcPct val="0"/>
        </a:spcBef>
        <a:spcAft>
          <a:spcPts val="225"/>
        </a:spcAft>
        <a:buClrTx/>
        <a:buSzTx/>
        <a:buFont typeface="Wingdings" pitchFamily="2" charset="2"/>
        <a:buChar char=""/>
        <a:defRPr kumimoji="0" sz="1000" b="0" i="0" u="none" smtId="4294967295">
          <a:solidFill>
            <a:srgbClr val="595959"/>
          </a:solidFill>
          <a:latin typeface="Arial" pitchFamily="34" charset="0"/>
          <a:ea typeface="微软雅黑" pitchFamily="34" charset="-122"/>
        </a:defRPr>
      </a:lvl4pPr>
      <a:lvl5pPr marL="1543050" indent="-171450" algn="l" defTabSz="685800" rtl="0" eaLnBrk="1" fontAlgn="base" hangingPunct="1">
        <a:lnSpc>
          <a:spcPct val="120000"/>
        </a:lnSpc>
        <a:spcBef>
          <a:spcPct val="0"/>
        </a:spcBef>
        <a:spcAft>
          <a:spcPts val="225"/>
        </a:spcAft>
        <a:buClrTx/>
        <a:buSzTx/>
        <a:buFont typeface="Arial" pitchFamily="34" charset="0"/>
        <a:buChar char="•"/>
        <a:defRPr kumimoji="0" sz="1000" b="0" i="0" u="none" smtId="4294967295">
          <a:solidFill>
            <a:srgbClr val="595959"/>
          </a:solidFill>
          <a:latin typeface="Arial" pitchFamily="34" charset="0"/>
          <a:ea typeface="微软雅黑" pitchFamily="34" charset="-122"/>
        </a:defRPr>
      </a:lvl5pPr>
    </p:bodyStyle>
    <p:other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p:otherStyle>
  </p:txStyles>
</p:sldMaster>
</file>

<file path=ppt/slideMasters/slideMaster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gradFill rotWithShape="0">
          <a:gsLst>
            <a:gs pos="0">
              <a:srgbClr val="FFFFFF"/>
            </a:gs>
            <a:gs pos="100000">
              <a:srgbClr val="D9D9D9"/>
            </a:gs>
          </a:gsLst>
          <a:lin ang="5400000" scaled="1"/>
          <a:tileRect/>
        </a:gradFill>
      </p:bgPr>
    </p:bg>
    <p:spTree>
      <p:nvGrpSpPr>
        <p:cNvPr id="1" name=""/>
        <p:cNvGrpSpPr/>
        <p:nvPr>
          <p:custDataLst>
            <p:tags r:id="rId1"/>
          </p:custDataLst>
        </p:nvPr>
      </p:nvGrpSpPr>
      <p:grpSpPr/>
      <p:pic>
        <p:nvPicPr>
          <p:cNvPr id="8194" name="图片 1073743875" descr="学科网 zxxk.com"/>
          <p:cNvPicPr/>
          <p:nvPr>
            <p:custDataLst>
              <p:tags r:id="rId3"/>
            </p:custDataLst>
          </p:nvPr>
        </p:nvPicPr>
        <p:blipFill dpi="0">
          <a:blip r:embed="rId2"/>
          <a:stretch>
            <a:fillRect/>
          </a:stretch>
        </p:blipFill>
        <p:spPr>
          <a:xfrm>
            <a:off x="628650" y="365125"/>
            <a:ext cx="7938" cy="9525"/>
          </a:xfrm>
          <a:prstGeom prst="rect">
            <a:avLst/>
          </a:prstGeom>
          <a:noFill/>
          <a:ln>
            <a:noFill/>
            <a:miter lim="800000"/>
          </a:ln>
        </p:spPr>
      </p:pic>
      <p:pic>
        <p:nvPicPr>
          <p:cNvPr id="8195" name="图片 1073743875" descr="学科网 zxxk.com"/>
          <p:cNvPicPr/>
          <p:nvPr>
            <p:custDataLst>
              <p:tags r:id="rId4"/>
            </p:custDataLst>
          </p:nvPr>
        </p:nvPicPr>
        <p:blipFill dpi="0">
          <a:blip r:embed="rId2"/>
          <a:stretch>
            <a:fillRect/>
          </a:stretch>
        </p:blipFill>
        <p:spPr>
          <a:xfrm>
            <a:off x="628650" y="365125"/>
            <a:ext cx="7938" cy="9525"/>
          </a:xfrm>
          <a:prstGeom prst="rect">
            <a:avLst/>
          </a:prstGeom>
          <a:noFill/>
          <a:ln>
            <a:noFill/>
            <a:miter lim="800000"/>
          </a:ln>
        </p:spPr>
      </p:pic>
      <p:pic>
        <p:nvPicPr>
          <p:cNvPr id="8196" name="图片 8"/>
          <p:cNvPicPr/>
          <p:nvPr>
            <p:custDataLst>
              <p:tags r:id="rId6"/>
            </p:custDataLst>
          </p:nvPr>
        </p:nvPicPr>
        <p:blipFill dpi="0">
          <a:blip r:embed="rId5"/>
          <a:stretch>
            <a:fillRect/>
          </a:stretch>
        </p:blipFill>
        <p:spPr>
          <a:xfrm>
            <a:off x="0" y="0"/>
            <a:ext cx="9144000" cy="6858000"/>
          </a:xfrm>
          <a:prstGeom prst="rect">
            <a:avLst/>
          </a:prstGeom>
          <a:noFill/>
          <a:ln>
            <a:noFill/>
            <a:miter lim="800000"/>
          </a:ln>
        </p:spPr>
      </p:pic>
      <p:sp>
        <p:nvSpPr>
          <p:cNvPr id="8197" name="标题占位符 1"/>
          <p:cNvSpPr/>
          <p:nvPr>
            <p:ph type="title"/>
            <p:custDataLst>
              <p:tags r:id="rId7"/>
            </p:custDataLst>
          </p:nvPr>
        </p:nvSpPr>
        <p:spPr>
          <a:xfrm>
            <a:off x="455612" y="608012"/>
            <a:ext cx="8228012" cy="706438"/>
          </a:xfrm>
          <a:prstGeom prst="rect">
            <a:avLst/>
          </a:prstGeom>
          <a:noFill/>
          <a:ln>
            <a:noFill/>
            <a:miter lim="800000"/>
          </a:ln>
        </p:spPr>
        <p:txBody>
          <a:bodyPr lIns="90170" tIns="46990" rIns="90170" bIns="46990"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2700" b="1" i="0" u="none" smtId="4294967295">
                <a:solidFill>
                  <a:srgbClr val="262626"/>
                </a:solidFill>
                <a:latin typeface="Arial" pitchFamily="34" charset="0"/>
                <a:ea typeface="微软雅黑" pitchFamily="34" charset="-122"/>
              </a:defRPr>
            </a:lvl1pPr>
          </a:lstStyle>
          <a:p>
            <a:pPr lvl="0"/>
            <a:r>
              <a:t>单击此处编辑母版标题样式</a:t>
            </a:r>
          </a:p>
        </p:txBody>
      </p:sp>
      <p:sp>
        <p:nvSpPr>
          <p:cNvPr id="8198" name="文本占位符 2"/>
          <p:cNvSpPr/>
          <p:nvPr>
            <p:ph type="body" idx="1"/>
            <p:custDataLst>
              <p:tags r:id="rId8"/>
            </p:custDataLst>
          </p:nvPr>
        </p:nvSpPr>
        <p:spPr>
          <a:xfrm>
            <a:off x="455612" y="1490662"/>
            <a:ext cx="8228012" cy="4759325"/>
          </a:xfrm>
          <a:prstGeom prst="rect">
            <a:avLst/>
          </a:prstGeom>
          <a:noFill/>
          <a:ln>
            <a:noFill/>
            <a:miter lim="800000"/>
          </a:ln>
        </p:spPr>
        <p:txBody>
          <a:bodyPr lIns="90000" tIns="46800" rIns="90000" bIns="46800">
            <a:noAutofit/>
          </a:bodyPr>
          <a:lstStyle>
            <a:lvl1pPr marL="171450" indent="-171450" algn="l" defTabSz="685800" rtl="0" eaLnBrk="1" fontAlgn="base" hangingPunct="1">
              <a:lnSpc>
                <a:spcPct val="130000"/>
              </a:lnSpc>
              <a:spcBef>
                <a:spcPct val="0"/>
              </a:spcBef>
              <a:spcAft>
                <a:spcPts val="750"/>
              </a:spcAft>
              <a:buClrTx/>
              <a:buSzTx/>
              <a:buFont typeface="Arial" pitchFamily="34" charset="0"/>
              <a:buChar char="●"/>
              <a:defRPr kumimoji="0" sz="1300" b="0" i="0" u="none" smtId="4294967295">
                <a:solidFill>
                  <a:srgbClr val="595959"/>
                </a:solidFill>
                <a:latin typeface="Arial" pitchFamily="34" charset="0"/>
                <a:ea typeface="微软雅黑" pitchFamily="34" charset="-122"/>
              </a:defRPr>
            </a:lvl1pPr>
            <a:lvl2pPr marL="514350" indent="-171450" algn="l" defTabSz="685800" rtl="0" eaLnBrk="1" fontAlgn="base" hangingPunct="1">
              <a:lnSpc>
                <a:spcPct val="120000"/>
              </a:lnSpc>
              <a:spcBef>
                <a:spcPct val="0"/>
              </a:spcBef>
              <a:spcAft>
                <a:spcPts val="450"/>
              </a:spcAft>
              <a:buClrTx/>
              <a:buSzTx/>
              <a:buFont typeface="Arial" pitchFamily="34" charset="0"/>
              <a:buChar char="●"/>
              <a:tabLst>
                <a:tab pos="1206500"/>
              </a:tabLst>
              <a:defRPr kumimoji="0" sz="1200" b="0" i="0" u="none" smtId="4294967295">
                <a:solidFill>
                  <a:srgbClr val="595959"/>
                </a:solidFill>
                <a:latin typeface="Arial" pitchFamily="34" charset="0"/>
                <a:ea typeface="微软雅黑" pitchFamily="34" charset="-122"/>
              </a:defRPr>
            </a:lvl2pPr>
            <a:lvl3pPr marL="857250" indent="-171450" algn="l" defTabSz="685800" rtl="0" eaLnBrk="1" fontAlgn="base" hangingPunct="1">
              <a:lnSpc>
                <a:spcPct val="120000"/>
              </a:lnSpc>
              <a:spcBef>
                <a:spcPct val="0"/>
              </a:spcBef>
              <a:spcAft>
                <a:spcPts val="450"/>
              </a:spcAft>
              <a:buClrTx/>
              <a:buSzTx/>
              <a:buFont typeface="Arial" pitchFamily="34" charset="0"/>
              <a:buChar char="●"/>
              <a:defRPr kumimoji="0" sz="1200" b="0" i="0" u="none" smtId="4294967295">
                <a:solidFill>
                  <a:srgbClr val="595959"/>
                </a:solidFill>
                <a:latin typeface="Arial" pitchFamily="34" charset="0"/>
                <a:ea typeface="微软雅黑" pitchFamily="34" charset="-122"/>
              </a:defRPr>
            </a:lvl3pPr>
            <a:lvl4pPr marL="1200150" indent="-171450" algn="l" defTabSz="685800" rtl="0" eaLnBrk="1" fontAlgn="base" hangingPunct="1">
              <a:lnSpc>
                <a:spcPct val="120000"/>
              </a:lnSpc>
              <a:spcBef>
                <a:spcPct val="0"/>
              </a:spcBef>
              <a:spcAft>
                <a:spcPts val="225"/>
              </a:spcAft>
              <a:buClrTx/>
              <a:buSzTx/>
              <a:buFont typeface="Wingdings" pitchFamily="2" charset="2"/>
              <a:buChar char=""/>
              <a:defRPr kumimoji="0" sz="1000" b="0" i="0" u="none" smtId="4294967295">
                <a:solidFill>
                  <a:srgbClr val="595959"/>
                </a:solidFill>
                <a:latin typeface="Arial" pitchFamily="34" charset="0"/>
                <a:ea typeface="微软雅黑" pitchFamily="34" charset="-122"/>
              </a:defRPr>
            </a:lvl4pPr>
            <a:lvl5pPr marL="1543050" indent="-171450" algn="l" defTabSz="685800" rtl="0" eaLnBrk="1" fontAlgn="base" hangingPunct="1">
              <a:lnSpc>
                <a:spcPct val="120000"/>
              </a:lnSpc>
              <a:spcBef>
                <a:spcPct val="0"/>
              </a:spcBef>
              <a:spcAft>
                <a:spcPts val="225"/>
              </a:spcAft>
              <a:buClrTx/>
              <a:buSzTx/>
              <a:buFont typeface="Arial" pitchFamily="34" charset="0"/>
              <a:buChar char="•"/>
              <a:defRPr kumimoji="0" sz="1000" b="0" i="0" u="none" smtId="4294967295">
                <a:solidFill>
                  <a:srgbClr val="595959"/>
                </a:solidFill>
                <a:latin typeface="Arial" pitchFamily="34" charset="0"/>
                <a:ea typeface="微软雅黑" pitchFamily="34" charset="-122"/>
              </a:defRPr>
            </a:lvl5pPr>
          </a:lstStyle>
          <a:p>
            <a:pPr lvl="0"/>
            <a:r>
              <a:t>单击此处编辑母版文本样式</a:t>
            </a:r>
          </a:p>
          <a:p>
            <a:pPr lvl="1"/>
            <a:r>
              <a:t>第二级</a:t>
            </a:r>
          </a:p>
          <a:p>
            <a:pPr lvl="2"/>
            <a:r>
              <a:t>第三级</a:t>
            </a:r>
          </a:p>
          <a:p>
            <a:pPr lvl="3"/>
            <a:r>
              <a:t>第四级</a:t>
            </a:r>
          </a:p>
          <a:p>
            <a:pPr lvl="4"/>
            <a:r>
              <a:t>第五级</a:t>
            </a:r>
          </a:p>
        </p:txBody>
      </p:sp>
    </p:spTree>
    <p:custDataLst>
      <p:tags r:id="rId9"/>
    </p:custDataLst>
  </p:cSld>
  <p:clrMap bg1="lt1" tx1="dk1" bg2="lt2" tx2="dk2" accent1="accent1" accent2="accent2" accent3="accent3" accent4="accent4" accent5="accent5" accent6="accent6" hlink="hlink" folHlink="folHlink"/>
  <mc:AlternateContent xmlns:mc="http://schemas.openxmlformats.org/markup-compatibility/2006">
    <mc:Choice Requires="p14">
      <p:transition p14:dur="100">
        <p:cut/>
      </p:transition>
    </mc:Choice>
    <mc:Fallback>
      <p:transition>
        <p:cut/>
      </p:transition>
    </mc:Fallback>
  </mc:AlternateContent>
  <p:timing/>
  <p:txStyles>
    <p:titleStyle>
      <a:lvl1pPr marL="0" indent="0" algn="l" defTabSz="685800" rtl="0" eaLnBrk="1" fontAlgn="base" hangingPunct="1">
        <a:lnSpc>
          <a:spcPct val="100000"/>
        </a:lnSpc>
        <a:spcBef>
          <a:spcPct val="0"/>
        </a:spcBef>
        <a:spcAft>
          <a:spcPct val="0"/>
        </a:spcAft>
        <a:buClrTx/>
        <a:buSzTx/>
        <a:buFontTx/>
        <a:buNone/>
        <a:defRPr kumimoji="0" sz="2700" b="1" i="0" u="none" smtId="4294967295">
          <a:solidFill>
            <a:srgbClr val="262626"/>
          </a:solidFill>
          <a:latin typeface="Arial" pitchFamily="34" charset="0"/>
          <a:ea typeface="微软雅黑" pitchFamily="34" charset="-122"/>
        </a:defRPr>
      </a:lvl1pPr>
    </p:titleStyle>
    <p:bodyStyle>
      <a:lvl1pPr marL="171450" indent="-171450" algn="l" defTabSz="685800" rtl="0" eaLnBrk="1" fontAlgn="base" hangingPunct="1">
        <a:lnSpc>
          <a:spcPct val="130000"/>
        </a:lnSpc>
        <a:spcBef>
          <a:spcPct val="0"/>
        </a:spcBef>
        <a:spcAft>
          <a:spcPts val="750"/>
        </a:spcAft>
        <a:buClrTx/>
        <a:buSzTx/>
        <a:buFont typeface="Arial" pitchFamily="34" charset="0"/>
        <a:buChar char="●"/>
        <a:defRPr kumimoji="0" sz="1300" b="0" i="0" u="none" smtId="4294967295">
          <a:solidFill>
            <a:srgbClr val="595959"/>
          </a:solidFill>
          <a:latin typeface="Arial" pitchFamily="34" charset="0"/>
          <a:ea typeface="微软雅黑" pitchFamily="34" charset="-122"/>
        </a:defRPr>
      </a:lvl1pPr>
      <a:lvl2pPr marL="514350" indent="-171450" algn="l" defTabSz="685800" rtl="0" eaLnBrk="1" fontAlgn="base" hangingPunct="1">
        <a:lnSpc>
          <a:spcPct val="120000"/>
        </a:lnSpc>
        <a:spcBef>
          <a:spcPct val="0"/>
        </a:spcBef>
        <a:spcAft>
          <a:spcPts val="450"/>
        </a:spcAft>
        <a:buClrTx/>
        <a:buSzTx/>
        <a:buFont typeface="Arial" pitchFamily="34" charset="0"/>
        <a:buChar char="●"/>
        <a:tabLst>
          <a:tab pos="1206500"/>
        </a:tabLst>
        <a:defRPr kumimoji="0" sz="1200" b="0" i="0" u="none" smtId="4294967295">
          <a:solidFill>
            <a:srgbClr val="595959"/>
          </a:solidFill>
          <a:latin typeface="Arial" pitchFamily="34" charset="0"/>
          <a:ea typeface="微软雅黑" pitchFamily="34" charset="-122"/>
        </a:defRPr>
      </a:lvl2pPr>
      <a:lvl3pPr marL="857250" indent="-171450" algn="l" defTabSz="685800" rtl="0" eaLnBrk="1" fontAlgn="base" hangingPunct="1">
        <a:lnSpc>
          <a:spcPct val="120000"/>
        </a:lnSpc>
        <a:spcBef>
          <a:spcPct val="0"/>
        </a:spcBef>
        <a:spcAft>
          <a:spcPts val="450"/>
        </a:spcAft>
        <a:buClrTx/>
        <a:buSzTx/>
        <a:buFont typeface="Arial" pitchFamily="34" charset="0"/>
        <a:buChar char="●"/>
        <a:defRPr kumimoji="0" sz="1200" b="0" i="0" u="none" smtId="4294967295">
          <a:solidFill>
            <a:srgbClr val="595959"/>
          </a:solidFill>
          <a:latin typeface="Arial" pitchFamily="34" charset="0"/>
          <a:ea typeface="微软雅黑" pitchFamily="34" charset="-122"/>
        </a:defRPr>
      </a:lvl3pPr>
      <a:lvl4pPr marL="1200150" indent="-171450" algn="l" defTabSz="685800" rtl="0" eaLnBrk="1" fontAlgn="base" hangingPunct="1">
        <a:lnSpc>
          <a:spcPct val="120000"/>
        </a:lnSpc>
        <a:spcBef>
          <a:spcPct val="0"/>
        </a:spcBef>
        <a:spcAft>
          <a:spcPts val="225"/>
        </a:spcAft>
        <a:buClrTx/>
        <a:buSzTx/>
        <a:buFont typeface="Wingdings" pitchFamily="2" charset="2"/>
        <a:buChar char=""/>
        <a:defRPr kumimoji="0" sz="1000" b="0" i="0" u="none" smtId="4294967295">
          <a:solidFill>
            <a:srgbClr val="595959"/>
          </a:solidFill>
          <a:latin typeface="Arial" pitchFamily="34" charset="0"/>
          <a:ea typeface="微软雅黑" pitchFamily="34" charset="-122"/>
        </a:defRPr>
      </a:lvl4pPr>
      <a:lvl5pPr marL="1543050" indent="-171450" algn="l" defTabSz="685800" rtl="0" eaLnBrk="1" fontAlgn="base" hangingPunct="1">
        <a:lnSpc>
          <a:spcPct val="120000"/>
        </a:lnSpc>
        <a:spcBef>
          <a:spcPct val="0"/>
        </a:spcBef>
        <a:spcAft>
          <a:spcPts val="225"/>
        </a:spcAft>
        <a:buClrTx/>
        <a:buSzTx/>
        <a:buFont typeface="Arial" pitchFamily="34" charset="0"/>
        <a:buChar char="•"/>
        <a:defRPr kumimoji="0" sz="1000" b="0" i="0" u="none" smtId="4294967295">
          <a:solidFill>
            <a:srgbClr val="595959"/>
          </a:solidFill>
          <a:latin typeface="Arial" pitchFamily="34" charset="0"/>
          <a:ea typeface="微软雅黑" pitchFamily="34" charset="-122"/>
        </a:defRPr>
      </a:lvl5pPr>
    </p:bodyStyle>
    <p:other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p:otherStyle>
  </p:txStyles>
</p:sldMaster>
</file>

<file path=ppt/slideMasters/slideMaster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gradFill rotWithShape="0">
          <a:gsLst>
            <a:gs pos="0">
              <a:srgbClr val="FFFFFF"/>
            </a:gs>
            <a:gs pos="100000">
              <a:srgbClr val="D9D9D9"/>
            </a:gs>
          </a:gsLst>
          <a:lin ang="5400000" scaled="1"/>
          <a:tileRect/>
        </a:gradFill>
      </p:bgPr>
    </p:bg>
    <p:spTree>
      <p:nvGrpSpPr>
        <p:cNvPr id="1" name=""/>
        <p:cNvGrpSpPr/>
        <p:nvPr>
          <p:custDataLst>
            <p:tags r:id="rId1"/>
          </p:custDataLst>
        </p:nvPr>
      </p:nvGrpSpPr>
      <p:grpSpPr/>
      <p:pic>
        <p:nvPicPr>
          <p:cNvPr id="9218" name="图片 1073743875" descr="学科网 zxxk.com"/>
          <p:cNvPicPr/>
          <p:nvPr>
            <p:custDataLst>
              <p:tags r:id="rId3"/>
            </p:custDataLst>
          </p:nvPr>
        </p:nvPicPr>
        <p:blipFill dpi="0">
          <a:blip r:embed="rId2"/>
          <a:stretch>
            <a:fillRect/>
          </a:stretch>
        </p:blipFill>
        <p:spPr>
          <a:xfrm>
            <a:off x="628650" y="365125"/>
            <a:ext cx="7938" cy="9525"/>
          </a:xfrm>
          <a:prstGeom prst="rect">
            <a:avLst/>
          </a:prstGeom>
          <a:noFill/>
          <a:ln>
            <a:noFill/>
            <a:miter lim="800000"/>
          </a:ln>
        </p:spPr>
      </p:pic>
      <p:pic>
        <p:nvPicPr>
          <p:cNvPr id="9219" name="图片 1073743875" descr="学科网 zxxk.com"/>
          <p:cNvPicPr/>
          <p:nvPr>
            <p:custDataLst>
              <p:tags r:id="rId4"/>
            </p:custDataLst>
          </p:nvPr>
        </p:nvPicPr>
        <p:blipFill dpi="0">
          <a:blip r:embed="rId2"/>
          <a:stretch>
            <a:fillRect/>
          </a:stretch>
        </p:blipFill>
        <p:spPr>
          <a:xfrm>
            <a:off x="628650" y="365125"/>
            <a:ext cx="7938" cy="9525"/>
          </a:xfrm>
          <a:prstGeom prst="rect">
            <a:avLst/>
          </a:prstGeom>
          <a:noFill/>
          <a:ln>
            <a:noFill/>
            <a:miter lim="800000"/>
          </a:ln>
        </p:spPr>
      </p:pic>
      <p:sp>
        <p:nvSpPr>
          <p:cNvPr id="9220" name="标题占位符 1"/>
          <p:cNvSpPr/>
          <p:nvPr>
            <p:ph type="title"/>
            <p:custDataLst>
              <p:tags r:id="rId5"/>
            </p:custDataLst>
          </p:nvPr>
        </p:nvSpPr>
        <p:spPr>
          <a:xfrm>
            <a:off x="455612" y="608012"/>
            <a:ext cx="8228012" cy="706438"/>
          </a:xfrm>
          <a:prstGeom prst="rect">
            <a:avLst/>
          </a:prstGeom>
          <a:noFill/>
          <a:ln>
            <a:noFill/>
            <a:miter lim="800000"/>
          </a:ln>
        </p:spPr>
        <p:txBody>
          <a:bodyPr lIns="90170" tIns="46990" rIns="90170" bIns="46990"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2700" b="1" i="0" u="none" smtId="4294967295">
                <a:solidFill>
                  <a:srgbClr val="262626"/>
                </a:solidFill>
                <a:latin typeface="Arial" pitchFamily="34" charset="0"/>
                <a:ea typeface="微软雅黑" pitchFamily="34" charset="-122"/>
              </a:defRPr>
            </a:lvl1pPr>
          </a:lstStyle>
          <a:p>
            <a:pPr lvl="0"/>
            <a:r>
              <a:t>单击此处编辑母版标题样式</a:t>
            </a:r>
          </a:p>
        </p:txBody>
      </p:sp>
      <p:sp>
        <p:nvSpPr>
          <p:cNvPr id="9221" name="文本占位符 2"/>
          <p:cNvSpPr/>
          <p:nvPr>
            <p:ph type="body" idx="1"/>
            <p:custDataLst>
              <p:tags r:id="rId6"/>
            </p:custDataLst>
          </p:nvPr>
        </p:nvSpPr>
        <p:spPr>
          <a:xfrm>
            <a:off x="455612" y="1490662"/>
            <a:ext cx="8228012" cy="4759325"/>
          </a:xfrm>
          <a:prstGeom prst="rect">
            <a:avLst/>
          </a:prstGeom>
          <a:noFill/>
          <a:ln>
            <a:noFill/>
            <a:miter lim="800000"/>
          </a:ln>
        </p:spPr>
        <p:txBody>
          <a:bodyPr lIns="90000" tIns="46800" rIns="90000" bIns="46800">
            <a:noAutofit/>
          </a:bodyPr>
          <a:lstStyle>
            <a:lvl1pPr marL="171450" indent="-171450" algn="l" defTabSz="685800" rtl="0" eaLnBrk="1" fontAlgn="base" hangingPunct="1">
              <a:lnSpc>
                <a:spcPct val="130000"/>
              </a:lnSpc>
              <a:spcBef>
                <a:spcPct val="0"/>
              </a:spcBef>
              <a:spcAft>
                <a:spcPts val="750"/>
              </a:spcAft>
              <a:buClrTx/>
              <a:buSzTx/>
              <a:buFont typeface="Arial" pitchFamily="34" charset="0"/>
              <a:buChar char="●"/>
              <a:defRPr kumimoji="0" sz="1300" b="0" i="0" u="none" smtId="4294967295">
                <a:solidFill>
                  <a:srgbClr val="595959"/>
                </a:solidFill>
                <a:latin typeface="Arial" pitchFamily="34" charset="0"/>
                <a:ea typeface="微软雅黑" pitchFamily="34" charset="-122"/>
              </a:defRPr>
            </a:lvl1pPr>
            <a:lvl2pPr marL="514350" indent="-171450" algn="l" defTabSz="685800" rtl="0" eaLnBrk="1" fontAlgn="base" hangingPunct="1">
              <a:lnSpc>
                <a:spcPct val="120000"/>
              </a:lnSpc>
              <a:spcBef>
                <a:spcPct val="0"/>
              </a:spcBef>
              <a:spcAft>
                <a:spcPts val="450"/>
              </a:spcAft>
              <a:buClrTx/>
              <a:buSzTx/>
              <a:buFont typeface="Arial" pitchFamily="34" charset="0"/>
              <a:buChar char="●"/>
              <a:tabLst>
                <a:tab pos="1206500"/>
              </a:tabLst>
              <a:defRPr kumimoji="0" sz="1200" b="0" i="0" u="none" smtId="4294967295">
                <a:solidFill>
                  <a:srgbClr val="595959"/>
                </a:solidFill>
                <a:latin typeface="Arial" pitchFamily="34" charset="0"/>
                <a:ea typeface="微软雅黑" pitchFamily="34" charset="-122"/>
              </a:defRPr>
            </a:lvl2pPr>
            <a:lvl3pPr marL="857250" indent="-171450" algn="l" defTabSz="685800" rtl="0" eaLnBrk="1" fontAlgn="base" hangingPunct="1">
              <a:lnSpc>
                <a:spcPct val="120000"/>
              </a:lnSpc>
              <a:spcBef>
                <a:spcPct val="0"/>
              </a:spcBef>
              <a:spcAft>
                <a:spcPts val="450"/>
              </a:spcAft>
              <a:buClrTx/>
              <a:buSzTx/>
              <a:buFont typeface="Arial" pitchFamily="34" charset="0"/>
              <a:buChar char="●"/>
              <a:defRPr kumimoji="0" sz="1200" b="0" i="0" u="none" smtId="4294967295">
                <a:solidFill>
                  <a:srgbClr val="595959"/>
                </a:solidFill>
                <a:latin typeface="Arial" pitchFamily="34" charset="0"/>
                <a:ea typeface="微软雅黑" pitchFamily="34" charset="-122"/>
              </a:defRPr>
            </a:lvl3pPr>
            <a:lvl4pPr marL="1200150" indent="-171450" algn="l" defTabSz="685800" rtl="0" eaLnBrk="1" fontAlgn="base" hangingPunct="1">
              <a:lnSpc>
                <a:spcPct val="120000"/>
              </a:lnSpc>
              <a:spcBef>
                <a:spcPct val="0"/>
              </a:spcBef>
              <a:spcAft>
                <a:spcPts val="225"/>
              </a:spcAft>
              <a:buClrTx/>
              <a:buSzTx/>
              <a:buFont typeface="Wingdings" pitchFamily="2" charset="2"/>
              <a:buChar char=""/>
              <a:defRPr kumimoji="0" sz="1000" b="0" i="0" u="none" smtId="4294967295">
                <a:solidFill>
                  <a:srgbClr val="595959"/>
                </a:solidFill>
                <a:latin typeface="Arial" pitchFamily="34" charset="0"/>
                <a:ea typeface="微软雅黑" pitchFamily="34" charset="-122"/>
              </a:defRPr>
            </a:lvl4pPr>
            <a:lvl5pPr marL="1543050" indent="-171450" algn="l" defTabSz="685800" rtl="0" eaLnBrk="1" fontAlgn="base" hangingPunct="1">
              <a:lnSpc>
                <a:spcPct val="120000"/>
              </a:lnSpc>
              <a:spcBef>
                <a:spcPct val="0"/>
              </a:spcBef>
              <a:spcAft>
                <a:spcPts val="225"/>
              </a:spcAft>
              <a:buClrTx/>
              <a:buSzTx/>
              <a:buFont typeface="Arial" pitchFamily="34" charset="0"/>
              <a:buChar char="•"/>
              <a:defRPr kumimoji="0" sz="1000" b="0" i="0" u="none" smtId="4294967295">
                <a:solidFill>
                  <a:srgbClr val="595959"/>
                </a:solidFill>
                <a:latin typeface="Arial" pitchFamily="34" charset="0"/>
                <a:ea typeface="微软雅黑" pitchFamily="34" charset="-122"/>
              </a:defRPr>
            </a:lvl5pPr>
          </a:lstStyle>
          <a:p>
            <a:pPr lvl="0"/>
            <a:r>
              <a:t>单击此处编辑母版文本样式</a:t>
            </a:r>
          </a:p>
          <a:p>
            <a:pPr lvl="1"/>
            <a:r>
              <a:t>第二级</a:t>
            </a:r>
          </a:p>
          <a:p>
            <a:pPr lvl="2"/>
            <a:r>
              <a:t>第三级</a:t>
            </a:r>
          </a:p>
          <a:p>
            <a:pPr lvl="3"/>
            <a:r>
              <a:t>第四级</a:t>
            </a:r>
          </a:p>
          <a:p>
            <a:pPr lvl="4"/>
            <a:r>
              <a:t>第五级</a:t>
            </a:r>
          </a:p>
        </p:txBody>
      </p:sp>
      <p:sp>
        <p:nvSpPr>
          <p:cNvPr id="9222" name="日期占位符 3"/>
          <p:cNvSpPr/>
          <p:nvPr>
            <p:ph type="dt" sz="half" idx="2"/>
            <p:custDataLst>
              <p:tags r:id="rId7"/>
            </p:custDataLst>
          </p:nvPr>
        </p:nvSpPr>
        <p:spPr>
          <a:xfrm>
            <a:off x="628650" y="6356350"/>
            <a:ext cx="2057400" cy="365125"/>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a:fld id="{52123DEE-48EB-4CC9-912C-0CF60F60EA48}" type="datetime1">
              <a:rPr kumimoji="1" lang="en-US" altLang="en-US" sz="700" smtId="4294967295">
                <a:solidFill>
                  <a:srgbClr val="898989"/>
                </a:solidFill>
                <a:ea typeface="微软雅黑" pitchFamily="34" charset="-122"/>
              </a:rPr>
              <a:t>*</a:t>
            </a:fld>
            <a:endParaRPr kumimoji="1" lang="en-US" altLang="en-US" sz="700" smtId="4294967295">
              <a:solidFill>
                <a:srgbClr val="898989"/>
              </a:solidFill>
              <a:ea typeface="微软雅黑" pitchFamily="34" charset="-122"/>
            </a:endParaRPr>
          </a:p>
        </p:txBody>
      </p:sp>
      <p:sp>
        <p:nvSpPr>
          <p:cNvPr id="9223" name="页脚占位符 4"/>
          <p:cNvSpPr/>
          <p:nvPr>
            <p:ph type="ftr" sz="quarter" idx="3"/>
            <p:custDataLst>
              <p:tags r:id="rId8"/>
            </p:custDataLst>
          </p:nvPr>
        </p:nvSpPr>
        <p:spPr>
          <a:xfrm>
            <a:off x="3028950" y="6356350"/>
            <a:ext cx="3086100" cy="365125"/>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algn="ctr"/>
            <a:endParaRPr kumimoji="1" lang="en-US" altLang="en-US" sz="700" smtId="4294967295">
              <a:solidFill>
                <a:srgbClr val="898989"/>
              </a:solidFill>
              <a:ea typeface="微软雅黑" pitchFamily="34" charset="-122"/>
            </a:endParaRPr>
          </a:p>
        </p:txBody>
      </p:sp>
      <p:sp>
        <p:nvSpPr>
          <p:cNvPr id="9224" name="幻灯片编号占位符 5"/>
          <p:cNvSpPr/>
          <p:nvPr>
            <p:ph type="sldNum" sz="quarter" idx="4"/>
            <p:custDataLst>
              <p:tags r:id="rId9"/>
            </p:custDataLst>
          </p:nvPr>
        </p:nvSpPr>
        <p:spPr>
          <a:xfrm>
            <a:off x="6457950" y="6356350"/>
            <a:ext cx="2057400" cy="365125"/>
          </a:xfrm>
          <a:prstGeom prst="rect">
            <a:avLst/>
          </a:prstGeom>
          <a:noFill/>
          <a:ln>
            <a:noFill/>
            <a:miter lim="800000"/>
          </a:ln>
        </p:spPr>
        <p:txBody>
          <a:bodyPr anchor="ctr" anchorCtr="0">
            <a:noAutofit/>
          </a:bodyPr>
          <a:lst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a:lstStyle>
          <a:p>
            <a:pPr marL="0" lvl="0" indent="0" algn="r"/>
            <a:fld id="{6626910B-8FA1-4F93-89DB-37CBF0C78BBF}" type="slidenum">
              <a:rPr kumimoji="1" lang="en-US" altLang="en-US" sz="700" smtId="4294967295">
                <a:solidFill>
                  <a:srgbClr val="898989"/>
                </a:solidFill>
                <a:ea typeface="微软雅黑" pitchFamily="34" charset="-122"/>
              </a:rPr>
              <a:t>*</a:t>
            </a:fld>
            <a:endParaRPr kumimoji="1" lang="en-US" altLang="en-US" sz="700" smtId="4294967295">
              <a:solidFill>
                <a:srgbClr val="898989"/>
              </a:solidFill>
              <a:ea typeface="微软雅黑" pitchFamily="34" charset="-122"/>
            </a:endParaRPr>
          </a:p>
        </p:txBody>
      </p:sp>
    </p:spTree>
    <p:custDataLst>
      <p:tags r:id="rId10"/>
    </p:custDataLst>
  </p:cSld>
  <p:clrMap bg1="lt1" tx1="dk1" bg2="lt2" tx2="dk2" accent1="accent1" accent2="accent2" accent3="accent3" accent4="accent4" accent5="accent5" accent6="accent6" hlink="hlink" folHlink="folHlink"/>
  <mc:AlternateContent xmlns:mc="http://schemas.openxmlformats.org/markup-compatibility/2006">
    <mc:Choice Requires="p14">
      <p:transition p14:dur="100">
        <p:cut/>
      </p:transition>
    </mc:Choice>
    <mc:Fallback>
      <p:transition>
        <p:cut/>
      </p:transition>
    </mc:Fallback>
  </mc:AlternateContent>
  <p:timing/>
  <p:txStyles>
    <p:titleStyle>
      <a:lvl1pPr marL="0" indent="0" algn="l" defTabSz="685800" rtl="0" eaLnBrk="1" fontAlgn="base" hangingPunct="1">
        <a:lnSpc>
          <a:spcPct val="100000"/>
        </a:lnSpc>
        <a:spcBef>
          <a:spcPct val="0"/>
        </a:spcBef>
        <a:spcAft>
          <a:spcPct val="0"/>
        </a:spcAft>
        <a:buClrTx/>
        <a:buSzTx/>
        <a:buFontTx/>
        <a:buNone/>
        <a:defRPr kumimoji="0" sz="2700" b="1" i="0" u="none" smtId="4294967295">
          <a:solidFill>
            <a:srgbClr val="262626"/>
          </a:solidFill>
          <a:latin typeface="Arial" pitchFamily="34" charset="0"/>
          <a:ea typeface="微软雅黑" pitchFamily="34" charset="-122"/>
        </a:defRPr>
      </a:lvl1pPr>
    </p:titleStyle>
    <p:bodyStyle>
      <a:lvl1pPr marL="171450" indent="-171450" algn="l" defTabSz="685800" rtl="0" eaLnBrk="1" fontAlgn="base" hangingPunct="1">
        <a:lnSpc>
          <a:spcPct val="130000"/>
        </a:lnSpc>
        <a:spcBef>
          <a:spcPct val="0"/>
        </a:spcBef>
        <a:spcAft>
          <a:spcPts val="750"/>
        </a:spcAft>
        <a:buClrTx/>
        <a:buSzTx/>
        <a:buFont typeface="Arial" pitchFamily="34" charset="0"/>
        <a:buChar char="●"/>
        <a:defRPr kumimoji="0" sz="1300" b="0" i="0" u="none" smtId="4294967295">
          <a:solidFill>
            <a:srgbClr val="595959"/>
          </a:solidFill>
          <a:latin typeface="Arial" pitchFamily="34" charset="0"/>
          <a:ea typeface="微软雅黑" pitchFamily="34" charset="-122"/>
        </a:defRPr>
      </a:lvl1pPr>
      <a:lvl2pPr marL="514350" indent="-171450" algn="l" defTabSz="685800" rtl="0" eaLnBrk="1" fontAlgn="base" hangingPunct="1">
        <a:lnSpc>
          <a:spcPct val="120000"/>
        </a:lnSpc>
        <a:spcBef>
          <a:spcPct val="0"/>
        </a:spcBef>
        <a:spcAft>
          <a:spcPts val="450"/>
        </a:spcAft>
        <a:buClrTx/>
        <a:buSzTx/>
        <a:buFont typeface="Arial" pitchFamily="34" charset="0"/>
        <a:buChar char="●"/>
        <a:tabLst>
          <a:tab pos="1206500"/>
        </a:tabLst>
        <a:defRPr kumimoji="0" sz="1200" b="0" i="0" u="none" smtId="4294967295">
          <a:solidFill>
            <a:srgbClr val="595959"/>
          </a:solidFill>
          <a:latin typeface="Arial" pitchFamily="34" charset="0"/>
          <a:ea typeface="微软雅黑" pitchFamily="34" charset="-122"/>
        </a:defRPr>
      </a:lvl2pPr>
      <a:lvl3pPr marL="857250" indent="-171450" algn="l" defTabSz="685800" rtl="0" eaLnBrk="1" fontAlgn="base" hangingPunct="1">
        <a:lnSpc>
          <a:spcPct val="120000"/>
        </a:lnSpc>
        <a:spcBef>
          <a:spcPct val="0"/>
        </a:spcBef>
        <a:spcAft>
          <a:spcPts val="450"/>
        </a:spcAft>
        <a:buClrTx/>
        <a:buSzTx/>
        <a:buFont typeface="Arial" pitchFamily="34" charset="0"/>
        <a:buChar char="●"/>
        <a:defRPr kumimoji="0" sz="1200" b="0" i="0" u="none" smtId="4294967295">
          <a:solidFill>
            <a:srgbClr val="595959"/>
          </a:solidFill>
          <a:latin typeface="Arial" pitchFamily="34" charset="0"/>
          <a:ea typeface="微软雅黑" pitchFamily="34" charset="-122"/>
        </a:defRPr>
      </a:lvl3pPr>
      <a:lvl4pPr marL="1200150" indent="-171450" algn="l" defTabSz="685800" rtl="0" eaLnBrk="1" fontAlgn="base" hangingPunct="1">
        <a:lnSpc>
          <a:spcPct val="120000"/>
        </a:lnSpc>
        <a:spcBef>
          <a:spcPct val="0"/>
        </a:spcBef>
        <a:spcAft>
          <a:spcPts val="225"/>
        </a:spcAft>
        <a:buClrTx/>
        <a:buSzTx/>
        <a:buFont typeface="Wingdings" pitchFamily="2" charset="2"/>
        <a:buChar char=""/>
        <a:defRPr kumimoji="0" sz="1000" b="0" i="0" u="none" smtId="4294967295">
          <a:solidFill>
            <a:srgbClr val="595959"/>
          </a:solidFill>
          <a:latin typeface="Arial" pitchFamily="34" charset="0"/>
          <a:ea typeface="微软雅黑" pitchFamily="34" charset="-122"/>
        </a:defRPr>
      </a:lvl4pPr>
      <a:lvl5pPr marL="1543050" indent="-171450" algn="l" defTabSz="685800" rtl="0" eaLnBrk="1" fontAlgn="base" hangingPunct="1">
        <a:lnSpc>
          <a:spcPct val="120000"/>
        </a:lnSpc>
        <a:spcBef>
          <a:spcPct val="0"/>
        </a:spcBef>
        <a:spcAft>
          <a:spcPts val="225"/>
        </a:spcAft>
        <a:buClrTx/>
        <a:buSzTx/>
        <a:buFont typeface="Arial" pitchFamily="34" charset="0"/>
        <a:buChar char="•"/>
        <a:defRPr kumimoji="0" sz="1000" b="0" i="0" u="none" smtId="4294967295">
          <a:solidFill>
            <a:srgbClr val="595959"/>
          </a:solidFill>
          <a:latin typeface="Arial" pitchFamily="34" charset="0"/>
          <a:ea typeface="微软雅黑" pitchFamily="34" charset="-122"/>
        </a:defRPr>
      </a:lvl5pPr>
    </p:bodyStyle>
    <p:otherStyle>
      <a:lvl1pPr marL="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1pPr>
      <a:lvl2pPr marL="3429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2pPr>
      <a:lvl3pPr marL="6858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3pPr>
      <a:lvl4pPr marL="10287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4pPr>
      <a:lvl5pPr marL="1371600" indent="0" algn="l" defTabSz="685800" rtl="0" eaLnBrk="1" fontAlgn="base" hangingPunct="1">
        <a:lnSpc>
          <a:spcPct val="100000"/>
        </a:lnSpc>
        <a:spcBef>
          <a:spcPct val="0"/>
        </a:spcBef>
        <a:spcAft>
          <a:spcPct val="0"/>
        </a:spcAft>
        <a:buClrTx/>
        <a:buSzTx/>
        <a:buFontTx/>
        <a:buNone/>
        <a:defRPr kumimoji="0" sz="1300" b="0" i="0" u="none" smtId="4294967295">
          <a:solidFill>
            <a:schemeClr val="tx1"/>
          </a:solidFill>
          <a:latin typeface="Arial" pitchFamily="34" charset="0"/>
          <a:ea typeface="微软雅黑" pitchFamily="34" charset="-122"/>
        </a:defRPr>
      </a:lvl5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92.xml" Type="http://schemas.openxmlformats.org/officeDocument/2006/relationships/tags"/><Relationship Id="rId2" Target="../tags/tag86.xml" Type="http://schemas.openxmlformats.org/officeDocument/2006/relationships/tags"/><Relationship Id="rId3" Target="../tags/tag87.xml" Type="http://schemas.openxmlformats.org/officeDocument/2006/relationships/tags"/><Relationship Id="rId4" Target="../tags/tag88.xml" Type="http://schemas.openxmlformats.org/officeDocument/2006/relationships/tags"/><Relationship Id="rId5" Target="../tags/tag89.xml" Type="http://schemas.openxmlformats.org/officeDocument/2006/relationships/tags"/><Relationship Id="rId6" Target="../media/image6.png" Type="http://schemas.openxmlformats.org/officeDocument/2006/relationships/image"/><Relationship Id="rId7" Target="../tags/tag90.xml" Type="http://schemas.openxmlformats.org/officeDocument/2006/relationships/tags"/><Relationship Id="rId8" Target="../media/image7.png" Type="http://schemas.openxmlformats.org/officeDocument/2006/relationships/image"/><Relationship Id="rId9" Target="../tags/tag9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70.xml" Type="http://schemas.openxmlformats.org/officeDocument/2006/relationships/tags"/><Relationship Id="rId3" Target="../tags/tag171.xml" Type="http://schemas.openxmlformats.org/officeDocument/2006/relationships/tags"/><Relationship Id="rId4" Target="../tags/tag172.xml" Type="http://schemas.openxmlformats.org/officeDocument/2006/relationships/tags"/><Relationship Id="rId5" Target="../tags/tag173.xml" Type="http://schemas.openxmlformats.org/officeDocument/2006/relationships/tags"/><Relationship Id="rId6" Target="../tags/tag174.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83.xml" Type="http://schemas.openxmlformats.org/officeDocument/2006/relationships/tags"/><Relationship Id="rId11" Target="../tags/tag184.xml" Type="http://schemas.openxmlformats.org/officeDocument/2006/relationships/tags"/><Relationship Id="rId12" Target="../tags/tag185.xml" Type="http://schemas.openxmlformats.org/officeDocument/2006/relationships/tags"/><Relationship Id="rId13" Target="../tags/tag186.xml" Type="http://schemas.openxmlformats.org/officeDocument/2006/relationships/tags"/><Relationship Id="rId14" Target="../tags/tag187.xml" Type="http://schemas.openxmlformats.org/officeDocument/2006/relationships/tags"/><Relationship Id="rId2" Target="../tags/tag175.xml" Type="http://schemas.openxmlformats.org/officeDocument/2006/relationships/tags"/><Relationship Id="rId3" Target="../tags/tag176.xml" Type="http://schemas.openxmlformats.org/officeDocument/2006/relationships/tags"/><Relationship Id="rId4" Target="../tags/tag177.xml" Type="http://schemas.openxmlformats.org/officeDocument/2006/relationships/tags"/><Relationship Id="rId5" Target="../tags/tag178.xml" Type="http://schemas.openxmlformats.org/officeDocument/2006/relationships/tags"/><Relationship Id="rId6" Target="../tags/tag179.xml" Type="http://schemas.openxmlformats.org/officeDocument/2006/relationships/tags"/><Relationship Id="rId7" Target="../tags/tag180.xml" Type="http://schemas.openxmlformats.org/officeDocument/2006/relationships/tags"/><Relationship Id="rId8" Target="../tags/tag181.xml" Type="http://schemas.openxmlformats.org/officeDocument/2006/relationships/tags"/><Relationship Id="rId9" Target="../tags/tag182.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88.xml" Type="http://schemas.openxmlformats.org/officeDocument/2006/relationships/tags"/><Relationship Id="rId3" Target="../tags/tag189.xml" Type="http://schemas.openxmlformats.org/officeDocument/2006/relationships/tags"/><Relationship Id="rId4" Target="../tags/tag190.xml" Type="http://schemas.openxmlformats.org/officeDocument/2006/relationships/tags"/><Relationship Id="rId5" Target="../tags/tag191.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92.xml" Type="http://schemas.openxmlformats.org/officeDocument/2006/relationships/tags"/><Relationship Id="rId3" Target="../tags/tag193.xml" Type="http://schemas.openxmlformats.org/officeDocument/2006/relationships/tags"/><Relationship Id="rId4" Target="../tags/tag194.xml" Type="http://schemas.openxmlformats.org/officeDocument/2006/relationships/tags"/><Relationship Id="rId5" Target="../tags/tag195.xml" Type="http://schemas.openxmlformats.org/officeDocument/2006/relationships/tags"/><Relationship Id="rId6" Target="../tags/tag196.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97.xml" Type="http://schemas.openxmlformats.org/officeDocument/2006/relationships/tags"/><Relationship Id="rId3" Target="../tags/tag198.xml" Type="http://schemas.openxmlformats.org/officeDocument/2006/relationships/tags"/><Relationship Id="rId4" Target="../tags/tag199.xml" Type="http://schemas.openxmlformats.org/officeDocument/2006/relationships/tags"/><Relationship Id="rId5" Target="../tags/tag200.xml" Type="http://schemas.openxmlformats.org/officeDocument/2006/relationships/tags"/><Relationship Id="rId6" Target="../tags/tag201.xml" Type="http://schemas.openxmlformats.org/officeDocument/2006/relationships/tags"/><Relationship Id="rId7" Target="../tags/tag202.xml" Type="http://schemas.openxmlformats.org/officeDocument/2006/relationships/tags"/><Relationship Id="rId8" Target="../tags/tag203.xml" Type="http://schemas.openxmlformats.org/officeDocument/2006/relationships/tags"/><Relationship Id="rId9" Target="../tags/tag204.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213.xml" Type="http://schemas.openxmlformats.org/officeDocument/2006/relationships/tags"/><Relationship Id="rId11" Target="../tags/tag214.xml" Type="http://schemas.openxmlformats.org/officeDocument/2006/relationships/tags"/><Relationship Id="rId12" Target="../tags/tag215.xml" Type="http://schemas.openxmlformats.org/officeDocument/2006/relationships/tags"/><Relationship Id="rId2" Target="../tags/tag205.xml" Type="http://schemas.openxmlformats.org/officeDocument/2006/relationships/tags"/><Relationship Id="rId3" Target="../tags/tag206.xml" Type="http://schemas.openxmlformats.org/officeDocument/2006/relationships/tags"/><Relationship Id="rId4" Target="../tags/tag207.xml" Type="http://schemas.openxmlformats.org/officeDocument/2006/relationships/tags"/><Relationship Id="rId5" Target="../tags/tag208.xml" Type="http://schemas.openxmlformats.org/officeDocument/2006/relationships/tags"/><Relationship Id="rId6" Target="../tags/tag209.xml" Type="http://schemas.openxmlformats.org/officeDocument/2006/relationships/tags"/><Relationship Id="rId7" Target="../tags/tag210.xml" Type="http://schemas.openxmlformats.org/officeDocument/2006/relationships/tags"/><Relationship Id="rId8" Target="../tags/tag211.xml" Type="http://schemas.openxmlformats.org/officeDocument/2006/relationships/tags"/><Relationship Id="rId9" Target="../tags/tag212.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tags/tag216.xml" Type="http://schemas.openxmlformats.org/officeDocument/2006/relationships/tags"/><Relationship Id="rId3" Target="../tags/tag217.xml" Type="http://schemas.openxmlformats.org/officeDocument/2006/relationships/tags"/><Relationship Id="rId4" Target="../tags/tag218.xml" Type="http://schemas.openxmlformats.org/officeDocument/2006/relationships/tags"/><Relationship Id="rId5" Target="../tags/tag219.xml" Type="http://schemas.openxmlformats.org/officeDocument/2006/relationships/tags"/><Relationship Id="rId6" Target="../tags/tag220.xml" Type="http://schemas.openxmlformats.org/officeDocument/2006/relationships/tags"/><Relationship Id="rId7" Target="../media/image14.png" Type="http://schemas.openxmlformats.org/officeDocument/2006/relationships/image"/><Relationship Id="rId8" Target="../tags/tag221.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30.xml" Type="http://schemas.openxmlformats.org/officeDocument/2006/relationships/tags"/><Relationship Id="rId11" Target="../tags/tag231.xml" Type="http://schemas.openxmlformats.org/officeDocument/2006/relationships/tags"/><Relationship Id="rId12" Target="../tags/tag232.xml" Type="http://schemas.openxmlformats.org/officeDocument/2006/relationships/tags"/><Relationship Id="rId13" Target="../tags/tag233.xml" Type="http://schemas.openxmlformats.org/officeDocument/2006/relationships/tags"/><Relationship Id="rId2" Target="../tags/tag222.xml" Type="http://schemas.openxmlformats.org/officeDocument/2006/relationships/tags"/><Relationship Id="rId3" Target="../tags/tag223.xml" Type="http://schemas.openxmlformats.org/officeDocument/2006/relationships/tags"/><Relationship Id="rId4" Target="../tags/tag224.xml" Type="http://schemas.openxmlformats.org/officeDocument/2006/relationships/tags"/><Relationship Id="rId5" Target="../tags/tag225.xml" Type="http://schemas.openxmlformats.org/officeDocument/2006/relationships/tags"/><Relationship Id="rId6" Target="../tags/tag226.xml" Type="http://schemas.openxmlformats.org/officeDocument/2006/relationships/tags"/><Relationship Id="rId7" Target="../tags/tag227.xml" Type="http://schemas.openxmlformats.org/officeDocument/2006/relationships/tags"/><Relationship Id="rId8" Target="../tags/tag228.xml" Type="http://schemas.openxmlformats.org/officeDocument/2006/relationships/tags"/><Relationship Id="rId9" Target="../tags/tag229.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media1.wav" Type="http://schemas.openxmlformats.org/officeDocument/2006/relationships/audio"/><Relationship Id="rId3" Target="../tags/tag234.xml" Type="http://schemas.openxmlformats.org/officeDocument/2006/relationships/tags"/><Relationship Id="rId4" Target="../tags/tag235.xml" Type="http://schemas.openxmlformats.org/officeDocument/2006/relationships/tags"/><Relationship Id="rId5" Target="../tags/tag236.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45.xml" Type="http://schemas.openxmlformats.org/officeDocument/2006/relationships/tags"/><Relationship Id="rId11" Target="../tags/tag246.xml" Type="http://schemas.openxmlformats.org/officeDocument/2006/relationships/tags"/><Relationship Id="rId12" Target="../tags/tag247.xml" Type="http://schemas.openxmlformats.org/officeDocument/2006/relationships/tags"/><Relationship Id="rId13" Target="../tags/tag248.xml" Type="http://schemas.openxmlformats.org/officeDocument/2006/relationships/tags"/><Relationship Id="rId14" Target="../tags/tag249.xml" Type="http://schemas.openxmlformats.org/officeDocument/2006/relationships/tags"/><Relationship Id="rId15" Target="../tags/tag250.xml" Type="http://schemas.openxmlformats.org/officeDocument/2006/relationships/tags"/><Relationship Id="rId16" Target="../tags/tag251.xml" Type="http://schemas.openxmlformats.org/officeDocument/2006/relationships/tags"/><Relationship Id="rId2" Target="../tags/tag237.xml" Type="http://schemas.openxmlformats.org/officeDocument/2006/relationships/tags"/><Relationship Id="rId3" Target="../tags/tag238.xml" Type="http://schemas.openxmlformats.org/officeDocument/2006/relationships/tags"/><Relationship Id="rId4" Target="../tags/tag239.xml" Type="http://schemas.openxmlformats.org/officeDocument/2006/relationships/tags"/><Relationship Id="rId5" Target="../tags/tag240.xml" Type="http://schemas.openxmlformats.org/officeDocument/2006/relationships/tags"/><Relationship Id="rId6" Target="../tags/tag241.xml" Type="http://schemas.openxmlformats.org/officeDocument/2006/relationships/tags"/><Relationship Id="rId7" Target="../tags/tag242.xml" Type="http://schemas.openxmlformats.org/officeDocument/2006/relationships/tags"/><Relationship Id="rId8" Target="../tags/tag243.xml" Type="http://schemas.openxmlformats.org/officeDocument/2006/relationships/tags"/><Relationship Id="rId9" Target="../tags/tag244.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tags/tag93.xml" Type="http://schemas.openxmlformats.org/officeDocument/2006/relationships/tags"/><Relationship Id="rId3" Target="../tags/tag94.xml" Type="http://schemas.openxmlformats.org/officeDocument/2006/relationships/tags"/><Relationship Id="rId4" Target="../tags/tag95.xml" Type="http://schemas.openxmlformats.org/officeDocument/2006/relationships/tags"/><Relationship Id="rId5" Target="../tags/tag96.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tags/tag252.xml" Type="http://schemas.openxmlformats.org/officeDocument/2006/relationships/tags"/><Relationship Id="rId3" Target="../tags/tag253.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63.xml" Type="http://schemas.openxmlformats.org/officeDocument/2006/relationships/tags"/><Relationship Id="rId11" Target="../tags/tag264.xml" Type="http://schemas.openxmlformats.org/officeDocument/2006/relationships/tags"/><Relationship Id="rId2" Target="../notesSlides/notesSlide3.xml" Type="http://schemas.openxmlformats.org/officeDocument/2006/relationships/notesSlide"/><Relationship Id="rId3" Target="../tags/tag258.xml" Type="http://schemas.openxmlformats.org/officeDocument/2006/relationships/tags"/><Relationship Id="rId4" Target="../tags/tag259.xml" Type="http://schemas.openxmlformats.org/officeDocument/2006/relationships/tags"/><Relationship Id="rId5" Target="../tags/tag260.xml" Type="http://schemas.openxmlformats.org/officeDocument/2006/relationships/tags"/><Relationship Id="rId6" Target="../media/image15.jpeg" Type="http://schemas.openxmlformats.org/officeDocument/2006/relationships/image"/><Relationship Id="rId7" Target="../tags/tag261.xml" Type="http://schemas.openxmlformats.org/officeDocument/2006/relationships/tags"/><Relationship Id="rId8" Target="../media/image16.png" Type="http://schemas.openxmlformats.org/officeDocument/2006/relationships/image"/><Relationship Id="rId9" Target="../tags/tag262.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tags/tag265.xml" Type="http://schemas.openxmlformats.org/officeDocument/2006/relationships/tags"/><Relationship Id="rId3" Target="../tags/tag266.xml" Type="http://schemas.openxmlformats.org/officeDocument/2006/relationships/tags"/><Relationship Id="rId4" Target="../media/image17.png" Type="http://schemas.openxmlformats.org/officeDocument/2006/relationships/image"/><Relationship Id="rId5" Target="../tags/tag267.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tags/tag268.xml" Type="http://schemas.openxmlformats.org/officeDocument/2006/relationships/tags"/><Relationship Id="rId3" Target="../tags/tag269.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tags/tag270.xml" Type="http://schemas.openxmlformats.org/officeDocument/2006/relationships/tags"/><Relationship Id="rId3" Target="../tags/tag271.xml" Type="http://schemas.openxmlformats.org/officeDocument/2006/relationships/tags"/><Relationship Id="rId4" Target="../tags/tag272.xml" Type="http://schemas.openxmlformats.org/officeDocument/2006/relationships/tags"/><Relationship Id="rId5" Target="../tags/tag273.xml" Type="http://schemas.openxmlformats.org/officeDocument/2006/relationships/tags"/><Relationship Id="rId6" Target="../tags/tag274.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tags/tag279.xml" Type="http://schemas.openxmlformats.org/officeDocument/2006/relationships/tags"/><Relationship Id="rId4" Target="../tags/tag280.xml" Type="http://schemas.openxmlformats.org/officeDocument/2006/relationships/tags"/><Relationship Id="rId5" Target="../tags/tag281.xml" Type="http://schemas.openxmlformats.org/officeDocument/2006/relationships/tags"/><Relationship Id="rId6" Target="../tags/tag282.xml" Type="http://schemas.openxmlformats.org/officeDocument/2006/relationships/tags"/><Relationship Id="rId7" Target="../tags/tag283.xml" Type="http://schemas.openxmlformats.org/officeDocument/2006/relationships/tags"/><Relationship Id="rId8" Target="../tags/tag284.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tags/tag289.xml" Type="http://schemas.openxmlformats.org/officeDocument/2006/relationships/tags"/><Relationship Id="rId4" Target="../tags/tag290.xml" Type="http://schemas.openxmlformats.org/officeDocument/2006/relationships/tags"/><Relationship Id="rId5" Target="../tags/tag291.xml" Type="http://schemas.openxmlformats.org/officeDocument/2006/relationships/tags"/><Relationship Id="rId6" Target="../tags/tag292.xml" Type="http://schemas.openxmlformats.org/officeDocument/2006/relationships/tags"/><Relationship Id="rId7" Target="../tags/tag293.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08.xml" Type="http://schemas.openxmlformats.org/officeDocument/2006/relationships/tags"/><Relationship Id="rId11" Target="../tags/tag109.xml" Type="http://schemas.openxmlformats.org/officeDocument/2006/relationships/tags"/><Relationship Id="rId12" Target="../tags/tag110.xml" Type="http://schemas.openxmlformats.org/officeDocument/2006/relationships/tags"/><Relationship Id="rId13" Target="../tags/tag111.xml" Type="http://schemas.openxmlformats.org/officeDocument/2006/relationships/tags"/><Relationship Id="rId14" Target="../tags/tag112.xml" Type="http://schemas.openxmlformats.org/officeDocument/2006/relationships/tags"/><Relationship Id="rId15" Target="../tags/tag113.xml" Type="http://schemas.openxmlformats.org/officeDocument/2006/relationships/tags"/><Relationship Id="rId16" Target="../tags/tag114.xml" Type="http://schemas.openxmlformats.org/officeDocument/2006/relationships/tags"/><Relationship Id="rId17" Target="../tags/tag115.xml" Type="http://schemas.openxmlformats.org/officeDocument/2006/relationships/tags"/><Relationship Id="rId18" Target="../tags/tag116.xml" Type="http://schemas.openxmlformats.org/officeDocument/2006/relationships/tags"/><Relationship Id="rId19" Target="../tags/tag117.xml" Type="http://schemas.openxmlformats.org/officeDocument/2006/relationships/tags"/><Relationship Id="rId2" Target="../notesSlides/notesSlide1.xml" Type="http://schemas.openxmlformats.org/officeDocument/2006/relationships/notesSlide"/><Relationship Id="rId20" Target="../tags/tag118.xml" Type="http://schemas.openxmlformats.org/officeDocument/2006/relationships/tags"/><Relationship Id="rId21" Target="../media/image8.jpeg" Type="http://schemas.openxmlformats.org/officeDocument/2006/relationships/image"/><Relationship Id="rId22" Target="../tags/tag119.xml" Type="http://schemas.openxmlformats.org/officeDocument/2006/relationships/tags"/><Relationship Id="rId23" Target="../tags/tag120.xml" Type="http://schemas.openxmlformats.org/officeDocument/2006/relationships/tags"/><Relationship Id="rId24" Target="../tags/tag121.xml" Type="http://schemas.openxmlformats.org/officeDocument/2006/relationships/tags"/><Relationship Id="rId25" Target="../tags/tag122.xml" Type="http://schemas.openxmlformats.org/officeDocument/2006/relationships/tags"/><Relationship Id="rId26" Target="../tags/tag123.xml" Type="http://schemas.openxmlformats.org/officeDocument/2006/relationships/tags"/><Relationship Id="rId27" Target="../tags/tag124.xml" Type="http://schemas.openxmlformats.org/officeDocument/2006/relationships/tags"/><Relationship Id="rId28" Target="../tags/tag125.xml" Type="http://schemas.openxmlformats.org/officeDocument/2006/relationships/tags"/><Relationship Id="rId29" Target="../tags/tag126.xml" Type="http://schemas.openxmlformats.org/officeDocument/2006/relationships/tags"/><Relationship Id="rId3" Target="../tags/tag101.xml" Type="http://schemas.openxmlformats.org/officeDocument/2006/relationships/tags"/><Relationship Id="rId30" Target="../tags/tag127.xml" Type="http://schemas.openxmlformats.org/officeDocument/2006/relationships/tags"/><Relationship Id="rId4" Target="../tags/tag102.xml" Type="http://schemas.openxmlformats.org/officeDocument/2006/relationships/tags"/><Relationship Id="rId5" Target="../tags/tag103.xml" Type="http://schemas.openxmlformats.org/officeDocument/2006/relationships/tags"/><Relationship Id="rId6" Target="../tags/tag104.xml" Type="http://schemas.openxmlformats.org/officeDocument/2006/relationships/tags"/><Relationship Id="rId7" Target="../tags/tag105.xml" Type="http://schemas.openxmlformats.org/officeDocument/2006/relationships/tags"/><Relationship Id="rId8" Target="../tags/tag106.xml" Type="http://schemas.openxmlformats.org/officeDocument/2006/relationships/tags"/><Relationship Id="rId9" Target="../tags/tag107.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tags/tag132.xml" Type="http://schemas.openxmlformats.org/officeDocument/2006/relationships/tags"/><Relationship Id="rId4" Target="../tags/tag133.xml" Type="http://schemas.openxmlformats.org/officeDocument/2006/relationships/tags"/><Relationship Id="rId5" Target="../tags/tag134.xml" Type="http://schemas.openxmlformats.org/officeDocument/2006/relationships/tags"/><Relationship Id="rId6" Target="../media/image9.jpeg" Type="http://schemas.openxmlformats.org/officeDocument/2006/relationships/image"/><Relationship Id="rId7" Target="../tags/tag135.xml" Type="http://schemas.openxmlformats.org/officeDocument/2006/relationships/tags"/><Relationship Id="rId8" Target="../tags/tag136.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44.xml" Type="http://schemas.openxmlformats.org/officeDocument/2006/relationships/tags"/><Relationship Id="rId11" Target="../tags/tag145.xml" Type="http://schemas.openxmlformats.org/officeDocument/2006/relationships/tags"/><Relationship Id="rId12" Target="../tags/tag146.xml" Type="http://schemas.openxmlformats.org/officeDocument/2006/relationships/tags"/><Relationship Id="rId13" Target="../tags/tag147.xml" Type="http://schemas.openxmlformats.org/officeDocument/2006/relationships/tags"/><Relationship Id="rId14" Target="../tags/tag148.xml" Type="http://schemas.openxmlformats.org/officeDocument/2006/relationships/tags"/><Relationship Id="rId15" Target="../tags/tag149.xml" Type="http://schemas.openxmlformats.org/officeDocument/2006/relationships/tags"/><Relationship Id="rId2" Target="../tags/tag137.xml" Type="http://schemas.openxmlformats.org/officeDocument/2006/relationships/tags"/><Relationship Id="rId3" Target="../tags/tag138.xml" Type="http://schemas.openxmlformats.org/officeDocument/2006/relationships/tags"/><Relationship Id="rId4" Target="../media/image10.jpeg" Type="http://schemas.openxmlformats.org/officeDocument/2006/relationships/image"/><Relationship Id="rId5" Target="../tags/tag139.xml" Type="http://schemas.openxmlformats.org/officeDocument/2006/relationships/tags"/><Relationship Id="rId6" Target="../tags/tag140.xml" Type="http://schemas.openxmlformats.org/officeDocument/2006/relationships/tags"/><Relationship Id="rId7" Target="../tags/tag141.xml" Type="http://schemas.openxmlformats.org/officeDocument/2006/relationships/tags"/><Relationship Id="rId8" Target="../tags/tag142.xml" Type="http://schemas.openxmlformats.org/officeDocument/2006/relationships/tags"/><Relationship Id="rId9" Target="../tags/tag143.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tags/tag150.xml" Type="http://schemas.openxmlformats.org/officeDocument/2006/relationships/tags"/><Relationship Id="rId3" Target="../tags/tag151.xml" Type="http://schemas.openxmlformats.org/officeDocument/2006/relationships/tags"/><Relationship Id="rId4" Target="../media/image11.png" Type="http://schemas.openxmlformats.org/officeDocument/2006/relationships/image"/><Relationship Id="rId5" Target="../tags/tag152.xml" Type="http://schemas.openxmlformats.org/officeDocument/2006/relationships/tags"/><Relationship Id="rId6" Target="../tags/tag153.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tags/tag154.xml" Type="http://schemas.openxmlformats.org/officeDocument/2006/relationships/tags"/><Relationship Id="rId3" Target="../tags/tag155.xml" Type="http://schemas.openxmlformats.org/officeDocument/2006/relationships/tags"/><Relationship Id="rId4" Target="../tags/tag156.xml" Type="http://schemas.openxmlformats.org/officeDocument/2006/relationships/tags"/><Relationship Id="rId5" Target="../tags/tag157.xml" Type="http://schemas.openxmlformats.org/officeDocument/2006/relationships/tags"/><Relationship Id="rId6" Target="../media/image12.png" Type="http://schemas.openxmlformats.org/officeDocument/2006/relationships/image"/><Relationship Id="rId7" Target="../tags/tag158.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59.xml" Type="http://schemas.openxmlformats.org/officeDocument/2006/relationships/tags"/><Relationship Id="rId3" Target="../media/image13.png" Type="http://schemas.openxmlformats.org/officeDocument/2006/relationships/image"/><Relationship Id="rId4" Target="../tags/tag160.xml" Type="http://schemas.openxmlformats.org/officeDocument/2006/relationships/tags"/><Relationship Id="rId5" Target="../tags/tag161.xml" Type="http://schemas.openxmlformats.org/officeDocument/2006/relationships/tags"/><Relationship Id="rId6" Target="../tags/tag162.xml" Type="http://schemas.openxmlformats.org/officeDocument/2006/relationships/tags"/><Relationship Id="rId7" Target="../tags/tag163.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tags/tag164.xml" Type="http://schemas.openxmlformats.org/officeDocument/2006/relationships/tags"/><Relationship Id="rId3" Target="../tags/tag165.xml" Type="http://schemas.openxmlformats.org/officeDocument/2006/relationships/tags"/><Relationship Id="rId4" Target="../tags/tag166.xml" Type="http://schemas.openxmlformats.org/officeDocument/2006/relationships/tags"/><Relationship Id="rId5" Target="../media/image14.png" Type="http://schemas.openxmlformats.org/officeDocument/2006/relationships/image"/><Relationship Id="rId6" Target="../tags/tag167.xml" Type="http://schemas.openxmlformats.org/officeDocument/2006/relationships/tags"/><Relationship Id="rId7" Target="../tags/tag168.xml" Type="http://schemas.openxmlformats.org/officeDocument/2006/relationships/tags"/><Relationship Id="rId8" Target="../tags/tag169.xml" Type="http://schemas.openxmlformats.org/officeDocument/2006/relationships/tags"/></Relationships>
</file>

<file path=ppt/slides/slide1.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p:cSld name="">
    <p:spTree>
      <p:nvGrpSpPr>
        <p:cNvPr id="1" name=""/>
        <p:cNvGrpSpPr/>
        <p:nvPr>
          <p:custDataLst>
            <p:tags r:id="rId2"/>
          </p:custDataLst>
        </p:nvPr>
      </p:nvGrpSpPr>
      <p:grpSpPr/>
      <p:sp>
        <p:nvSpPr>
          <p:cNvPr id="12290" name="矩形 5"/>
          <p:cNvSpPr/>
          <p:nvPr>
            <p:custDataLst>
              <p:tags r:id="rId3"/>
            </p:custDataLst>
          </p:nvPr>
        </p:nvSpPr>
        <p:spPr>
          <a:xfrm>
            <a:off x="152400" y="2209800"/>
            <a:ext cx="6016625" cy="2797175"/>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lnSpc>
                <a:spcPct val="150000"/>
              </a:lnSpc>
              <a:spcBef>
                <a:spcPct val="0"/>
              </a:spcBef>
              <a:spcAft>
                <a:spcPts val="750"/>
              </a:spcAft>
              <a:buNone/>
            </a:pPr>
            <a:r>
              <a:rPr altLang="en-US" b="1" lang="en-US" smtId="4294967295" sz="2400">
                <a:latin charset="-122" pitchFamily="49" typeface="仿宋"/>
                <a:ea charset="-122" pitchFamily="49" typeface="仿宋"/>
              </a:rPr>
              <a:t>又叫</a:t>
            </a:r>
            <a:r>
              <a:rPr altLang="en-US" b="1" lang="en-US" smtId="4294967295" sz="2400">
                <a:solidFill>
                  <a:srgbClr val="FF0000"/>
                </a:solidFill>
                <a:latin charset="-122" pitchFamily="49" typeface="仿宋"/>
                <a:ea charset="-122" pitchFamily="49" typeface="仿宋"/>
              </a:rPr>
              <a:t>讲演或演说</a:t>
            </a:r>
            <a:r>
              <a:rPr altLang="en-US" b="1" lang="en-US" smtId="4294967295" sz="2400">
                <a:latin charset="-122" pitchFamily="49" typeface="仿宋"/>
                <a:ea charset="-122" pitchFamily="49" typeface="仿宋"/>
              </a:rPr>
              <a:t>，是指在公众场合，以有声语言为主要手段，以体态语言为辅助手段，针对某个具体问题，鲜明、完整地发表自己的见解和主张，阐明事理或抒发情感。进行宣传鼓动的一种语言交际活动。</a:t>
            </a:r>
            <a:endParaRPr altLang="en-US" b="1" lang="en-US" smtId="4294967295" sz="2400">
              <a:latin charset="-122" pitchFamily="49" typeface="仿宋"/>
              <a:ea charset="-122" pitchFamily="49" typeface="仿宋"/>
            </a:endParaRPr>
          </a:p>
        </p:txBody>
      </p:sp>
      <p:sp>
        <p:nvSpPr>
          <p:cNvPr id="12291" name="矩形 6"/>
          <p:cNvSpPr/>
          <p:nvPr>
            <p:custDataLst>
              <p:tags r:id="rId4"/>
            </p:custDataLst>
          </p:nvPr>
        </p:nvSpPr>
        <p:spPr>
          <a:xfrm>
            <a:off x="6324600" y="5410200"/>
            <a:ext cx="2351088" cy="476250"/>
          </a:xfrm>
          <a:prstGeom prst="rect">
            <a:avLst/>
          </a:prstGeom>
          <a:noFill/>
          <a:ln>
            <a:noFill/>
            <a:miter lim="800000"/>
          </a:ln>
        </p:spPr>
        <p:txBody>
          <a:bodyPr wrap="none">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algn="ctr" indent="0" lvl="0" marL="0">
              <a:lnSpc>
                <a:spcPct val="120000"/>
              </a:lnSpc>
              <a:spcBef>
                <a:spcPct val="0"/>
              </a:spcBef>
              <a:buNone/>
            </a:pPr>
            <a:r>
              <a:rPr altLang="en-US" b="1" lang="en-US" smtId="4294967295" sz="2400">
                <a:latin charset="-122" pitchFamily="2" typeface="宋体"/>
              </a:rPr>
              <a:t>马克思正在演讲</a:t>
            </a:r>
            <a:endParaRPr altLang="en-US" b="1" lang="en-US" smtId="4294967295" sz="2400">
              <a:latin charset="-122" pitchFamily="2" typeface="宋体"/>
            </a:endParaRPr>
          </a:p>
        </p:txBody>
      </p:sp>
      <p:sp>
        <p:nvSpPr>
          <p:cNvPr id="12292" name="矩形 2"/>
          <p:cNvSpPr/>
          <p:nvPr>
            <p:custDataLst>
              <p:tags r:id="rId5"/>
            </p:custDataLst>
          </p:nvPr>
        </p:nvSpPr>
        <p:spPr>
          <a:xfrm>
            <a:off x="304800" y="1533525"/>
            <a:ext cx="1111250" cy="669925"/>
          </a:xfrm>
          <a:prstGeom prst="rect">
            <a:avLst/>
          </a:prstGeom>
          <a:noFill/>
          <a:ln>
            <a:noFill/>
            <a:miter lim="800000"/>
          </a:ln>
        </p:spPr>
        <p:txBody>
          <a:bodyPr wrap="none">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lnSpc>
                <a:spcPct val="120000"/>
              </a:lnSpc>
              <a:spcBef>
                <a:spcPct val="0"/>
              </a:spcBef>
              <a:buNone/>
            </a:pPr>
            <a:r>
              <a:rPr altLang="en-US" b="1" lang="en-US" smtId="4294967295" sz="3600">
                <a:latin charset="-122" pitchFamily="49" typeface="黑体"/>
                <a:ea charset="-122" pitchFamily="49" typeface="黑体"/>
              </a:rPr>
              <a:t>演讲</a:t>
            </a:r>
            <a:endParaRPr altLang="en-US" b="1" lang="en-US" smtId="4294967295" sz="3600">
              <a:latin charset="-122" pitchFamily="49" typeface="黑体"/>
              <a:ea charset="-122" pitchFamily="49" typeface="黑体"/>
            </a:endParaRPr>
          </a:p>
        </p:txBody>
      </p:sp>
      <p:pic>
        <p:nvPicPr>
          <p:cNvPr id="12293" name="Picture 4"/>
          <p:cNvPicPr/>
          <p:nvPr>
            <p:custDataLst>
              <p:tags r:id="rId7"/>
            </p:custDataLst>
          </p:nvPr>
        </p:nvPicPr>
        <p:blipFill dpi="0">
          <a:blip r:embed="rId6"/>
          <a:stretch>
            <a:fillRect/>
          </a:stretch>
        </p:blipFill>
        <p:spPr>
          <a:xfrm flipH="1">
            <a:off x="8763000" y="10487025"/>
            <a:ext cx="0" cy="0"/>
          </a:xfrm>
          <a:prstGeom prst="rect">
            <a:avLst/>
          </a:prstGeom>
          <a:noFill/>
          <a:ln>
            <a:noFill/>
            <a:miter lim="800000"/>
          </a:ln>
        </p:spPr>
      </p:pic>
      <p:pic>
        <p:nvPicPr>
          <p:cNvPr id="12294" name="图片 7"/>
          <p:cNvPicPr/>
          <p:nvPr>
            <p:custDataLst>
              <p:tags r:id="rId9"/>
            </p:custDataLst>
          </p:nvPr>
        </p:nvPicPr>
        <p:blipFill dpi="0">
          <a:blip r:embed="rId8"/>
          <a:stretch>
            <a:fillRect/>
          </a:stretch>
        </p:blipFill>
        <p:spPr>
          <a:xfrm>
            <a:off x="6218238" y="1957388"/>
            <a:ext cx="2565400" cy="3340100"/>
          </a:xfrm>
          <a:prstGeom prst="rect">
            <a:avLst/>
          </a:prstGeom>
          <a:noFill/>
          <a:ln>
            <a:miter lim="800000"/>
          </a:ln>
        </p:spPr>
      </p:pic>
      <p:sp>
        <p:nvSpPr>
          <p:cNvPr id="12295" name="矩形 4"/>
          <p:cNvSpPr/>
          <p:nvPr>
            <p:custDataLst>
              <p:tags r:id="rId10"/>
            </p:custDataLst>
          </p:nvPr>
        </p:nvSpPr>
        <p:spPr>
          <a:xfrm>
            <a:off x="2971800" y="304800"/>
            <a:ext cx="2828925" cy="860425"/>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lnSpc>
                <a:spcPct val="120000"/>
              </a:lnSpc>
              <a:spcBef>
                <a:spcPct val="0"/>
              </a:spcBef>
              <a:buNone/>
            </a:pPr>
            <a:r>
              <a:rPr altLang="en-US" b="1" lang="en-US" smtId="4294967295" sz="4800">
                <a:latin charset="-122" pitchFamily="49" typeface="黑体"/>
                <a:ea charset="-122" pitchFamily="49" typeface="黑体"/>
              </a:rPr>
              <a:t>第五单元</a:t>
            </a:r>
            <a:endParaRPr altLang="en-US" b="1" lang="en-US" smtId="4294967295" sz="4800">
              <a:latin charset="-122" pitchFamily="49" typeface="黑体"/>
              <a:ea charset="-122" pitchFamily="49" typeface="黑体"/>
            </a:endParaRPr>
          </a:p>
        </p:txBody>
      </p:sp>
    </p:spTree>
  </p:cSld>
  <p:clrMapOvr>
    <a:masterClrMapping/>
  </p:clrMapOvr>
  <mc:AlternateContent xmlns:mc="http://schemas.openxmlformats.org/markup-compatibility/2006">
    <mc:Choice Requires="p14">
      <p:transition p14:dur="1600">
        <p:blinds dir="vert"/>
      </p:transition>
    </mc:Choice>
    <mc:Fallback>
      <p:transition>
        <p:blinds dir="vert"/>
      </p:transition>
    </mc:Fallback>
  </mc:AlternateContent>
  <p:timing/>
</p:sld>
</file>

<file path=ppt/slides/slide10.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p:cSld name="">
    <p:spTree>
      <p:nvGrpSpPr>
        <p:cNvPr id="1" name=""/>
        <p:cNvGrpSpPr/>
        <p:nvPr>
          <p:custDataLst>
            <p:tags r:id="rId2"/>
          </p:custDataLst>
        </p:nvPr>
      </p:nvGrpSpPr>
      <p:grpSpPr/>
      <p:graphicFrame>
        <p:nvGraphicFramePr>
          <p:cNvPr id="23554" name="表格 2"/>
          <p:cNvGraphicFramePr>
            <a:graphicFrameLocks noGrp="1"/>
          </p:cNvGraphicFramePr>
          <p:nvPr>
            <p:custDataLst>
              <p:tags r:id="rId3"/>
            </p:custDataLst>
          </p:nvPr>
        </p:nvGraphicFramePr>
        <p:xfrm>
          <a:off x="533400" y="1890712"/>
          <a:ext cx="8235950" cy="4021138"/>
        </p:xfrm>
        <a:graphic>
          <a:graphicData uri="http://schemas.openxmlformats.org/drawingml/2006/table">
            <a:tbl>
              <a:tblPr/>
              <a:tblGrid>
                <a:gridCol w="1046162"/>
                <a:gridCol w="3697288"/>
                <a:gridCol w="3492500"/>
              </a:tblGrid>
              <a:tr h="1119188">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FFFFFF"/>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solidFill>
                      <a:srgbClr val="404040"/>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r>
                        <a:rPr altLang="en-US" b="1" lang="en-US" smtId="4294967295" sz="2100">
                          <a:solidFill>
                            <a:srgbClr val="FFFFFF"/>
                          </a:solidFill>
                          <a:latin charset="-122" pitchFamily="34" typeface="微软雅黑"/>
                          <a:ea charset="-122" pitchFamily="49" typeface="黑体"/>
                        </a:rPr>
                        <a:t>《在〈人民报〉创刊纪念</a:t>
                      </a:r>
                      <a:endParaRPr altLang="en-US" b="1" lang="en-US" smtId="4294967295" sz="2100">
                        <a:solidFill>
                          <a:srgbClr val="FFFFFF"/>
                        </a:solidFill>
                        <a:latin charset="-122" pitchFamily="34" typeface="微软雅黑"/>
                        <a:ea charset="-122" pitchFamily="49" typeface="黑体"/>
                      </a:endParaRPr>
                    </a:p>
                    <a:p>
                      <a:pPr algn="ctr" eaLnBrk="1" hangingPunct="1" lvl="0">
                        <a:lnSpc>
                          <a:spcPct val="80000"/>
                        </a:lnSpc>
                      </a:pPr>
                      <a:endParaRPr altLang="en-US" b="1" lang="en-US" smtId="4294967295" sz="2100">
                        <a:solidFill>
                          <a:srgbClr val="FFFFFF"/>
                        </a:solidFill>
                        <a:latin charset="-122" pitchFamily="34" typeface="微软雅黑"/>
                        <a:ea charset="-122" pitchFamily="49" typeface="黑体"/>
                      </a:endParaRPr>
                    </a:p>
                    <a:p>
                      <a:pPr algn="ctr" eaLnBrk="1" hangingPunct="1" lvl="0">
                        <a:lnSpc>
                          <a:spcPct val="80000"/>
                        </a:lnSpc>
                      </a:pPr>
                      <a:r>
                        <a:rPr altLang="en-US" b="1" lang="en-US" smtId="4294967295" sz="2100">
                          <a:solidFill>
                            <a:srgbClr val="FFFFFF"/>
                          </a:solidFill>
                          <a:latin charset="-122" pitchFamily="34" typeface="微软雅黑"/>
                          <a:ea charset="-122" pitchFamily="49" typeface="黑体"/>
                        </a:rPr>
                        <a:t>会上的演说》</a:t>
                      </a:r>
                      <a:endParaRPr altLang="en-US" b="1" lang="en-US" smtId="4294967295" sz="2100">
                        <a:solidFill>
                          <a:srgbClr val="FFFFFF"/>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solidFill>
                      <a:srgbClr val="C30000"/>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r>
                        <a:rPr altLang="en-US" b="1" lang="en-US" smtId="4294967295" sz="2100">
                          <a:solidFill>
                            <a:srgbClr val="FFFFFF"/>
                          </a:solidFill>
                          <a:latin charset="-122" pitchFamily="34" typeface="微软雅黑"/>
                          <a:ea charset="-122" pitchFamily="49" typeface="黑体"/>
                        </a:rPr>
                        <a:t>《在马克思墓前的讲话》</a:t>
                      </a:r>
                      <a:endParaRPr altLang="en-US" b="1" lang="en-US" smtId="4294967295" sz="2100">
                        <a:solidFill>
                          <a:srgbClr val="FFFFFF"/>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w="12700">
                      <a:solidFill>
                        <a:prstClr val="black"/>
                      </a:solidFill>
                      <a:miter lim="800000"/>
                    </a:lnB>
                    <a:solidFill>
                      <a:srgbClr val="C30000"/>
                    </a:solidFill>
                  </a:tcPr>
                </a:tc>
              </a:tr>
              <a:tr h="593725">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r>
                        <a:rPr altLang="en-US" b="1" lang="en-US" smtId="4294967295" sz="2100">
                          <a:latin charset="-122" pitchFamily="34" typeface="微软雅黑"/>
                          <a:ea charset="-122" pitchFamily="49" typeface="黑体"/>
                        </a:rPr>
                        <a:t>时间</a:t>
                      </a:r>
                      <a:endParaRPr altLang="en-US" b="1" lang="en-US" smtId="4294967295" sz="2100">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solidFill>
                      <a:srgbClr val="FFFFFF"/>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solidFill>
                      <a:srgbClr val="FFFFFF"/>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w="12700">
                      <a:solidFill>
                        <a:prstClr val="black"/>
                      </a:solidFill>
                      <a:miter lim="800000"/>
                    </a:lnB>
                    <a:solidFill>
                      <a:srgbClr val="FFFFFF"/>
                    </a:solidFill>
                  </a:tcPr>
                </a:tc>
              </a:tr>
              <a:tr h="595312">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r>
                        <a:rPr altLang="en-US" b="1" lang="en-US" smtId="4294967295" sz="2100">
                          <a:latin charset="-122" pitchFamily="34" typeface="微软雅黑"/>
                          <a:ea charset="-122" pitchFamily="49" typeface="黑体"/>
                        </a:rPr>
                        <a:t>场合</a:t>
                      </a:r>
                      <a:endParaRPr altLang="en-US" b="1" lang="en-US" smtId="4294967295" sz="2100">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solidFill>
                      <a:srgbClr val="F2F2F2"/>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solidFill>
                      <a:srgbClr val="F2F2F2"/>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w="12700">
                      <a:solidFill>
                        <a:prstClr val="black"/>
                      </a:solidFill>
                      <a:miter lim="800000"/>
                    </a:lnB>
                    <a:solidFill>
                      <a:srgbClr val="F2F2F2"/>
                    </a:solidFill>
                  </a:tcPr>
                </a:tc>
              </a:tr>
              <a:tr h="593725">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r>
                        <a:rPr altLang="en-US" b="1" lang="en-US" smtId="4294967295" sz="2100">
                          <a:latin charset="-122" pitchFamily="34" typeface="微软雅黑"/>
                          <a:ea charset="-122" pitchFamily="49" typeface="黑体"/>
                        </a:rPr>
                        <a:t>对象</a:t>
                      </a:r>
                      <a:endParaRPr altLang="en-US" b="1" lang="en-US" smtId="4294967295" sz="2100">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solidFill>
                      <a:srgbClr val="FFFFFF"/>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solidFill>
                      <a:srgbClr val="FFFFFF"/>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w="12700">
                      <a:solidFill>
                        <a:prstClr val="black"/>
                      </a:solidFill>
                      <a:miter lim="800000"/>
                    </a:lnB>
                    <a:solidFill>
                      <a:srgbClr val="FFFFFF"/>
                    </a:solidFill>
                  </a:tcPr>
                </a:tc>
              </a:tr>
              <a:tr h="1119188">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r>
                        <a:rPr altLang="en-US" b="1" lang="en-US" smtId="4294967295" sz="2100">
                          <a:latin charset="-122" pitchFamily="34" typeface="微软雅黑"/>
                          <a:ea charset="-122" pitchFamily="49" typeface="黑体"/>
                        </a:rPr>
                        <a:t>主旨</a:t>
                      </a:r>
                      <a:endParaRPr altLang="en-US" b="1" lang="en-US" smtId="4294967295" sz="2100">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algn="ctr" cap="flat" cmpd="sng" w="12700">
                      <a:solidFill>
                        <a:prstClr val="black"/>
                      </a:solidFill>
                      <a:prstDash val="solid"/>
                      <a:round/>
                      <a:headEnd len="med" type="none" w="med"/>
                      <a:tailEnd len="med" type="none" w="med"/>
                    </a:lnB>
                    <a:solidFill>
                      <a:srgbClr val="F2F2F2"/>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algn="ctr" cap="flat" cmpd="sng" w="12700">
                      <a:solidFill>
                        <a:prstClr val="black"/>
                      </a:solidFill>
                      <a:prstDash val="solid"/>
                      <a:round/>
                      <a:headEnd len="med" type="none" w="med"/>
                      <a:tailEnd len="med" type="none" w="med"/>
                    </a:lnB>
                    <a:solidFill>
                      <a:srgbClr val="F2F2F2"/>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algn="ctr" cap="flat" cmpd="sng" w="12700">
                      <a:solidFill>
                        <a:prstClr val="black"/>
                      </a:solidFill>
                      <a:prstDash val="solid"/>
                      <a:round/>
                      <a:headEnd len="med" type="none" w="med"/>
                      <a:tailEnd len="med" type="none" w="med"/>
                    </a:lnB>
                    <a:solidFill>
                      <a:srgbClr val="F2F2F2"/>
                    </a:solidFill>
                  </a:tcPr>
                </a:tc>
              </a:tr>
            </a:tbl>
          </a:graphicData>
        </a:graphic>
      </p:graphicFrame>
      <p:sp>
        <p:nvSpPr>
          <p:cNvPr id="23580" name="标题 1"/>
          <p:cNvSpPr/>
          <p:nvPr>
            <p:custDataLst>
              <p:tags r:id="rId4"/>
            </p:custDataLst>
          </p:nvPr>
        </p:nvSpPr>
        <p:spPr>
          <a:xfrm>
            <a:off x="446088" y="1036638"/>
            <a:ext cx="8064500" cy="812800"/>
          </a:xfrm>
          <a:prstGeom prst="rect">
            <a:avLst/>
          </a:prstGeom>
          <a:noFill/>
          <a:ln>
            <a:noFill/>
            <a:miter lim="800000"/>
          </a:ln>
        </p:spPr>
        <p:txBody>
          <a:bodyPr anchor="ctr" anchorCtr="0" bIns="35100" lIns="67500" rIns="67500" tIns="3510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defTabSz="685800" eaLnBrk="1" hangingPunct="1" indent="0" lvl="0" marL="0">
              <a:lnSpc>
                <a:spcPct val="90000"/>
              </a:lnSpc>
            </a:pPr>
            <a:r>
              <a:rPr altLang="en-US" b="1" lang="en-US" smtId="4294967295" sz="2600">
                <a:solidFill>
                  <a:srgbClr val="000000"/>
                </a:solidFill>
                <a:latin charset="-122" pitchFamily="49" typeface="黑体"/>
                <a:ea charset="-122" pitchFamily="49" typeface="黑体"/>
              </a:rPr>
              <a:t>1.</a:t>
            </a:r>
            <a:r>
              <a:rPr altLang="en-US" b="1" lang="en-US" smtId="4294967295" sz="2600">
                <a:solidFill>
                  <a:srgbClr val="000000"/>
                </a:solidFill>
                <a:latin charset="-122" pitchFamily="49" typeface="黑体"/>
                <a:ea charset="-122" pitchFamily="49" typeface="黑体"/>
              </a:rPr>
              <a:t>演讲具有</a:t>
            </a:r>
            <a:r>
              <a:rPr altLang="en-US" b="1" lang="en-US" smtId="4294967295" sz="2600">
                <a:solidFill>
                  <a:srgbClr val="000000"/>
                </a:solidFill>
                <a:latin charset="-122" pitchFamily="49" typeface="黑体"/>
                <a:ea charset="-122" pitchFamily="49" typeface="黑体"/>
                <a:sym typeface="+mn-ea"/>
              </a:rPr>
              <a:t>针对性和目的性，</a:t>
            </a:r>
            <a:r>
              <a:rPr altLang="en-US" b="1" lang="en-US" smtId="4294967295" sz="2600">
                <a:solidFill>
                  <a:srgbClr val="000000"/>
                </a:solidFill>
                <a:latin charset="-122" pitchFamily="49" typeface="黑体"/>
                <a:ea charset="-122" pitchFamily="49" typeface="黑体"/>
                <a:sym typeface="+mn-ea"/>
              </a:rPr>
              <a:t>这两篇</a:t>
            </a:r>
            <a:r>
              <a:rPr altLang="en-US" b="1" lang="en-US" smtId="4294967295" sz="2600">
                <a:solidFill>
                  <a:srgbClr val="000000"/>
                </a:solidFill>
                <a:latin charset="-122" pitchFamily="49" typeface="黑体"/>
                <a:ea charset="-122" pitchFamily="49" typeface="黑体"/>
                <a:sym typeface="+mn-ea"/>
              </a:rPr>
              <a:t>演讲针对的对象是什么？演讲的目的是什么</a:t>
            </a:r>
            <a:r>
              <a:rPr altLang="en-US" b="1" lang="en-US" smtId="4294967295" sz="2600">
                <a:solidFill>
                  <a:srgbClr val="000000"/>
                </a:solidFill>
                <a:latin charset="-122" pitchFamily="49" typeface="黑体"/>
                <a:ea charset="-122" pitchFamily="49" typeface="黑体"/>
                <a:sym typeface="+mn-ea"/>
              </a:rPr>
              <a:t>？完成</a:t>
            </a:r>
            <a:r>
              <a:rPr altLang="en-US" b="1" lang="en-US" smtId="4294967295" sz="2600">
                <a:solidFill>
                  <a:srgbClr val="000000"/>
                </a:solidFill>
                <a:latin charset="-122" pitchFamily="49" typeface="黑体"/>
                <a:ea charset="-122" pitchFamily="49" typeface="黑体"/>
                <a:sym typeface="+mn-ea"/>
              </a:rPr>
              <a:t>下表。</a:t>
            </a:r>
            <a:endParaRPr altLang="en-US" b="1" lang="en-US" smtId="4294967295" sz="2600">
              <a:solidFill>
                <a:srgbClr val="000000"/>
              </a:solidFill>
              <a:latin charset="-122" pitchFamily="49" typeface="黑体"/>
              <a:ea charset="-122" pitchFamily="49" typeface="黑体"/>
              <a:sym typeface="+mn-ea"/>
            </a:endParaRPr>
          </a:p>
        </p:txBody>
      </p:sp>
      <p:sp>
        <p:nvSpPr>
          <p:cNvPr id="23581" name="矩形 4"/>
          <p:cNvSpPr/>
          <p:nvPr>
            <p:custDataLst>
              <p:tags r:id="rId5"/>
            </p:custDataLst>
          </p:nvPr>
        </p:nvSpPr>
        <p:spPr>
          <a:xfrm>
            <a:off x="315912" y="1104900"/>
            <a:ext cx="130175" cy="354012"/>
          </a:xfrm>
          <a:prstGeom prst="rect">
            <a:avLst/>
          </a:prstGeom>
          <a:solidFill>
            <a:srgbClr val="C00000"/>
          </a:solidFill>
          <a:ln w="12700">
            <a:noFill/>
            <a:miter lim="800000"/>
          </a:ln>
        </p:spPr>
        <p:txBody>
          <a:bodyPr anchor="ctr" anchorCtr="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defTabSz="685800" eaLnBrk="1" hangingPunct="1" indent="0" lvl="0" marL="0">
              <a:lnSpc>
                <a:spcPct val="120000"/>
              </a:lnSpc>
            </a:pPr>
            <a:endParaRPr altLang="en-US" lang="en-US" smtId="4294967295" sz="1300">
              <a:solidFill>
                <a:srgbClr val="FFFFFF"/>
              </a:solidFill>
              <a:ea charset="-122" pitchFamily="34" typeface="微软雅黑"/>
            </a:endParaRPr>
          </a:p>
        </p:txBody>
      </p:sp>
    </p:spTree>
    <p:custDataLst>
      <p:tags r:id="rId6"/>
    </p:custDataLst>
  </p:cSld>
  <p:clrMapOvr>
    <a:masterClrMapping/>
  </p:clrMapOvr>
  <mc:AlternateContent xmlns:mc="http://schemas.openxmlformats.org/markup-compatibility/2006">
    <mc:Choice Requires="p14">
      <p:transition p14:dur="100">
        <p:cut/>
      </p:transition>
    </mc:Choice>
    <mc:Fallback>
      <p:transition>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 presetSubtype="10">
                                  <p:stCondLst>
                                    <p:cond delay="0"/>
                                  </p:stCondLst>
                                  <p:childTnLst>
                                    <p:set>
                                      <p:cBhvr additive="base">
                                        <p:cTn dur="1" fill="hold" id="6">
                                          <p:stCondLst>
                                            <p:cond delay="0"/>
                                          </p:stCondLst>
                                        </p:cTn>
                                        <p:tgtEl>
                                          <p:spTgt spid="23554"/>
                                        </p:tgtEl>
                                        <p:attrNameLst>
                                          <p:attrName>style.visibility</p:attrName>
                                        </p:attrNameLst>
                                      </p:cBhvr>
                                      <p:to>
                                        <p:strVal val="visible"/>
                                      </p:to>
                                    </p:set>
                                    <p:animEffect filter="blinds(horizontal)" transition="in">
                                      <p:cBhvr additive="base">
                                        <p:cTn dur="500" fill="hold" id="7"/>
                                        <p:tgtEl>
                                          <p:spTgt spid="235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p:cSld name="">
    <p:spTree>
      <p:nvGrpSpPr>
        <p:cNvPr id="1" name=""/>
        <p:cNvGrpSpPr/>
        <p:nvPr>
          <p:custDataLst>
            <p:tags r:id="rId2"/>
          </p:custDataLst>
        </p:nvPr>
      </p:nvGrpSpPr>
      <p:grpSpPr/>
      <p:graphicFrame>
        <p:nvGraphicFramePr>
          <p:cNvPr id="24578" name="表格 2"/>
          <p:cNvGraphicFramePr>
            <a:graphicFrameLocks noGrp="1"/>
          </p:cNvGraphicFramePr>
          <p:nvPr>
            <p:custDataLst>
              <p:tags r:id="rId3"/>
            </p:custDataLst>
          </p:nvPr>
        </p:nvGraphicFramePr>
        <p:xfrm>
          <a:off x="463550" y="1895475"/>
          <a:ext cx="8234362" cy="4021138"/>
        </p:xfrm>
        <a:graphic>
          <a:graphicData uri="http://schemas.openxmlformats.org/drawingml/2006/table">
            <a:tbl>
              <a:tblPr/>
              <a:tblGrid>
                <a:gridCol w="1046162"/>
                <a:gridCol w="3697288"/>
                <a:gridCol w="3490912"/>
              </a:tblGrid>
              <a:tr h="1119188">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FFFFFF"/>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solidFill>
                      <a:srgbClr val="404040"/>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r>
                        <a:rPr altLang="en-US" b="1" lang="en-US" smtId="4294967295" sz="2100">
                          <a:solidFill>
                            <a:srgbClr val="FFFFFF"/>
                          </a:solidFill>
                          <a:latin charset="-122" pitchFamily="34" typeface="微软雅黑"/>
                          <a:ea charset="-122" pitchFamily="49" typeface="黑体"/>
                        </a:rPr>
                        <a:t>《在〈人民报〉创刊纪念</a:t>
                      </a:r>
                      <a:endParaRPr altLang="en-US" b="1" lang="en-US" smtId="4294967295" sz="2100">
                        <a:solidFill>
                          <a:srgbClr val="FFFFFF"/>
                        </a:solidFill>
                        <a:latin charset="-122" pitchFamily="34" typeface="微软雅黑"/>
                        <a:ea charset="-122" pitchFamily="49" typeface="黑体"/>
                      </a:endParaRPr>
                    </a:p>
                    <a:p>
                      <a:pPr algn="ctr" eaLnBrk="1" hangingPunct="1" lvl="0">
                        <a:lnSpc>
                          <a:spcPct val="80000"/>
                        </a:lnSpc>
                      </a:pPr>
                      <a:endParaRPr altLang="en-US" b="1" lang="en-US" smtId="4294967295" sz="2100">
                        <a:solidFill>
                          <a:srgbClr val="FFFFFF"/>
                        </a:solidFill>
                        <a:latin charset="-122" pitchFamily="34" typeface="微软雅黑"/>
                        <a:ea charset="-122" pitchFamily="49" typeface="黑体"/>
                      </a:endParaRPr>
                    </a:p>
                    <a:p>
                      <a:pPr algn="ctr" eaLnBrk="1" hangingPunct="1" lvl="0">
                        <a:lnSpc>
                          <a:spcPct val="80000"/>
                        </a:lnSpc>
                      </a:pPr>
                      <a:r>
                        <a:rPr altLang="en-US" b="1" lang="en-US" smtId="4294967295" sz="2100">
                          <a:solidFill>
                            <a:srgbClr val="FFFFFF"/>
                          </a:solidFill>
                          <a:latin charset="-122" pitchFamily="34" typeface="微软雅黑"/>
                          <a:ea charset="-122" pitchFamily="49" typeface="黑体"/>
                        </a:rPr>
                        <a:t>会上的演说》</a:t>
                      </a:r>
                      <a:endParaRPr altLang="en-US" b="1" lang="en-US" smtId="4294967295" sz="2100">
                        <a:solidFill>
                          <a:srgbClr val="FFFFFF"/>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solidFill>
                      <a:srgbClr val="C30000"/>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r>
                        <a:rPr altLang="en-US" b="1" lang="en-US" smtId="4294967295" sz="2100">
                          <a:solidFill>
                            <a:srgbClr val="FFFFFF"/>
                          </a:solidFill>
                          <a:latin charset="-122" pitchFamily="34" typeface="微软雅黑"/>
                          <a:ea charset="-122" pitchFamily="49" typeface="黑体"/>
                        </a:rPr>
                        <a:t>《在马克思墓前的讲话》</a:t>
                      </a:r>
                      <a:endParaRPr altLang="en-US" b="1" lang="en-US" smtId="4294967295" sz="2100">
                        <a:solidFill>
                          <a:srgbClr val="FFFFFF"/>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w="12700">
                      <a:solidFill>
                        <a:prstClr val="black"/>
                      </a:solidFill>
                      <a:miter lim="800000"/>
                    </a:lnB>
                    <a:solidFill>
                      <a:srgbClr val="C30000"/>
                    </a:solidFill>
                  </a:tcPr>
                </a:tc>
              </a:tr>
              <a:tr h="593725">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r>
                        <a:rPr altLang="en-US" b="1" lang="en-US" smtId="4294967295" sz="2100">
                          <a:latin charset="-122" pitchFamily="34" typeface="微软雅黑"/>
                          <a:ea charset="-122" pitchFamily="49" typeface="黑体"/>
                        </a:rPr>
                        <a:t>时间</a:t>
                      </a:r>
                      <a:endParaRPr altLang="en-US" b="1" lang="en-US" smtId="4294967295" sz="2100">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solidFill>
                      <a:srgbClr val="FFFFFF"/>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solidFill>
                      <a:srgbClr val="FFFFFF"/>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w="12700">
                      <a:solidFill>
                        <a:prstClr val="black"/>
                      </a:solidFill>
                      <a:miter lim="800000"/>
                    </a:lnB>
                    <a:solidFill>
                      <a:srgbClr val="FFFFFF"/>
                    </a:solidFill>
                  </a:tcPr>
                </a:tc>
              </a:tr>
              <a:tr h="595312">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r>
                        <a:rPr altLang="en-US" b="1" lang="en-US" smtId="4294967295" sz="2100">
                          <a:latin charset="-122" pitchFamily="34" typeface="微软雅黑"/>
                          <a:ea charset="-122" pitchFamily="49" typeface="黑体"/>
                        </a:rPr>
                        <a:t>场合</a:t>
                      </a:r>
                      <a:endParaRPr altLang="en-US" b="1" lang="en-US" smtId="4294967295" sz="2100">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solidFill>
                      <a:srgbClr val="F2F2F2"/>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solidFill>
                      <a:srgbClr val="F2F2F2"/>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w="12700">
                      <a:solidFill>
                        <a:prstClr val="black"/>
                      </a:solidFill>
                      <a:miter lim="800000"/>
                    </a:lnB>
                    <a:solidFill>
                      <a:srgbClr val="F2F2F2"/>
                    </a:solidFill>
                  </a:tcPr>
                </a:tc>
              </a:tr>
              <a:tr h="593725">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r>
                        <a:rPr altLang="en-US" b="1" lang="en-US" smtId="4294967295" sz="2100">
                          <a:latin charset="-122" pitchFamily="34" typeface="微软雅黑"/>
                          <a:ea charset="-122" pitchFamily="49" typeface="黑体"/>
                        </a:rPr>
                        <a:t>对象</a:t>
                      </a:r>
                      <a:endParaRPr altLang="en-US" b="1" lang="en-US" smtId="4294967295" sz="2100">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solidFill>
                      <a:srgbClr val="FFFFFF"/>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solidFill>
                      <a:srgbClr val="FFFFFF"/>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w="12700">
                      <a:solidFill>
                        <a:prstClr val="black"/>
                      </a:solidFill>
                      <a:miter lim="800000"/>
                    </a:lnB>
                    <a:solidFill>
                      <a:srgbClr val="FFFFFF"/>
                    </a:solidFill>
                  </a:tcPr>
                </a:tc>
              </a:tr>
              <a:tr h="1119188">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r>
                        <a:rPr altLang="en-US" b="1" lang="en-US" smtId="4294967295" sz="2100">
                          <a:latin charset="-122" pitchFamily="34" typeface="微软雅黑"/>
                          <a:ea charset="-122" pitchFamily="49" typeface="黑体"/>
                        </a:rPr>
                        <a:t>主旨</a:t>
                      </a:r>
                      <a:endParaRPr altLang="en-US" b="1" lang="en-US" smtId="4294967295" sz="2100">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algn="ctr" cap="flat" cmpd="sng" w="12700">
                      <a:solidFill>
                        <a:prstClr val="black"/>
                      </a:solidFill>
                      <a:prstDash val="solid"/>
                      <a:round/>
                      <a:headEnd len="med" type="none" w="med"/>
                      <a:tailEnd len="med" type="none" w="med"/>
                    </a:lnB>
                    <a:solidFill>
                      <a:srgbClr val="F2F2F2"/>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algn="ctr" cap="flat" cmpd="sng" w="12700">
                      <a:solidFill>
                        <a:prstClr val="black"/>
                      </a:solidFill>
                      <a:prstDash val="solid"/>
                      <a:round/>
                      <a:headEnd len="med" type="none" w="med"/>
                      <a:tailEnd len="med" type="none" w="med"/>
                    </a:lnB>
                    <a:solidFill>
                      <a:srgbClr val="F2F2F2"/>
                    </a:solidFill>
                  </a:tcPr>
                </a:tc>
                <a:tc>
                  <a:txBody>
                    <a:bodyPr anchor="ctr" anchorCtr="0" bIns="161925" lIns="238125" rIns="238125" tIns="16192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lvl="0">
                        <a:lnSpc>
                          <a:spcPct val="80000"/>
                        </a:lnSpc>
                      </a:pPr>
                      <a:endParaRPr altLang="en-US" b="1" lang="en-US" smtId="4294967295" sz="2100">
                        <a:solidFill>
                          <a:srgbClr val="404040"/>
                        </a:solidFill>
                        <a:latin charset="-122" pitchFamily="34" typeface="微软雅黑"/>
                        <a:ea charset="-122" pitchFamily="49" typeface="黑体"/>
                      </a:endParaRPr>
                    </a:p>
                  </a:txBody>
                  <a:tcPr anchor="ctr" marB="161925" marL="238125" marR="238125" marT="161925">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algn="ctr" cap="flat" cmpd="sng" w="12700">
                      <a:solidFill>
                        <a:prstClr val="black"/>
                      </a:solidFill>
                      <a:prstDash val="solid"/>
                      <a:round/>
                      <a:headEnd len="med" type="none" w="med"/>
                      <a:tailEnd len="med" type="none" w="med"/>
                    </a:lnB>
                    <a:solidFill>
                      <a:srgbClr val="F2F2F2"/>
                    </a:solidFill>
                  </a:tcPr>
                </a:tc>
              </a:tr>
            </a:tbl>
          </a:graphicData>
        </a:graphic>
      </p:graphicFrame>
      <p:sp>
        <p:nvSpPr>
          <p:cNvPr id="24604" name="文本框 14"/>
          <p:cNvSpPr/>
          <p:nvPr>
            <p:custDataLst>
              <p:tags r:id="rId4"/>
            </p:custDataLst>
          </p:nvPr>
        </p:nvSpPr>
        <p:spPr>
          <a:xfrm>
            <a:off x="2282825" y="3173412"/>
            <a:ext cx="2263775" cy="415925"/>
          </a:xfrm>
          <a:prstGeom prst="rect">
            <a:avLst/>
          </a:prstGeom>
          <a:noFill/>
          <a:ln>
            <a:noFill/>
            <a:miter lim="800000"/>
          </a:ln>
        </p:spPr>
        <p:txBody>
          <a:bodyPr>
            <a:spAutoFit/>
          </a:bodyPr>
          <a:lstStyle>
            <a:lvl1pPr algn="l" defTabSz="685800" eaLnBrk="1" fontAlgn="base" hangingPunct="1" indent="-171450" marL="171450" rtl="0">
              <a:lnSpc>
                <a:spcPct val="130000"/>
              </a:lnSpc>
              <a:spcBef>
                <a:spcPct val="0"/>
              </a:spcBef>
              <a:spcAft>
                <a:spcPts val="750"/>
              </a:spcAft>
              <a:buClrTx/>
              <a:buSzTx/>
              <a:buFont charset="0" pitchFamily="34" typeface="Arial"/>
              <a:buChar char="●"/>
              <a:defRPr b="0" i="0" kumimoji="0" smtId="4294967295" sz="1300" u="none">
                <a:solidFill>
                  <a:srgbClr val="595959"/>
                </a:solidFill>
                <a:latin charset="0" pitchFamily="34" typeface="Arial"/>
                <a:ea charset="-122" pitchFamily="34" typeface="微软雅黑"/>
              </a:defRPr>
            </a:lvl1pPr>
            <a:lvl2pPr algn="l" defTabSz="685800" eaLnBrk="1" fontAlgn="base" hangingPunct="1" indent="-171450" marL="514350" rtl="0">
              <a:lnSpc>
                <a:spcPct val="120000"/>
              </a:lnSpc>
              <a:spcBef>
                <a:spcPct val="0"/>
              </a:spcBef>
              <a:spcAft>
                <a:spcPts val="450"/>
              </a:spcAft>
              <a:buClrTx/>
              <a:buSzTx/>
              <a:buFont charset="0" pitchFamily="34" typeface="Arial"/>
              <a:buChar char="●"/>
              <a:tabLst>
                <a:tab pos="1206500"/>
              </a:tabLst>
              <a:defRPr b="0" i="0" kumimoji="0" smtId="4294967295" sz="1200" u="none">
                <a:solidFill>
                  <a:srgbClr val="595959"/>
                </a:solidFill>
                <a:latin charset="0" pitchFamily="34" typeface="Arial"/>
                <a:ea charset="-122" pitchFamily="34" typeface="微软雅黑"/>
              </a:defRPr>
            </a:lvl2pPr>
            <a:lvl3pPr algn="l" defTabSz="685800" eaLnBrk="1" fontAlgn="base" hangingPunct="1" indent="-171450" marL="857250" rtl="0">
              <a:lnSpc>
                <a:spcPct val="120000"/>
              </a:lnSpc>
              <a:spcBef>
                <a:spcPct val="0"/>
              </a:spcBef>
              <a:spcAft>
                <a:spcPts val="450"/>
              </a:spcAft>
              <a:buClrTx/>
              <a:buSzTx/>
              <a:buFont charset="0" pitchFamily="34" typeface="Arial"/>
              <a:buChar char="●"/>
              <a:defRPr b="0" i="0" kumimoji="0" smtId="4294967295" sz="1200" u="none">
                <a:solidFill>
                  <a:srgbClr val="595959"/>
                </a:solidFill>
                <a:latin charset="0" pitchFamily="34" typeface="Arial"/>
                <a:ea charset="-122" pitchFamily="34" typeface="微软雅黑"/>
              </a:defRPr>
            </a:lvl3pPr>
            <a:lvl4pPr algn="l" defTabSz="685800" eaLnBrk="1" fontAlgn="base" hangingPunct="1" indent="-171450" marL="1200150" rtl="0">
              <a:lnSpc>
                <a:spcPct val="120000"/>
              </a:lnSpc>
              <a:spcBef>
                <a:spcPct val="0"/>
              </a:spcBef>
              <a:spcAft>
                <a:spcPts val="225"/>
              </a:spcAft>
              <a:buClrTx/>
              <a:buSzTx/>
              <a:buFont charset="2" pitchFamily="2" typeface="Wingdings"/>
              <a:buChar char=""/>
              <a:defRPr b="0" i="0" kumimoji="0" smtId="4294967295" sz="1000" u="none">
                <a:solidFill>
                  <a:srgbClr val="595959"/>
                </a:solidFill>
                <a:latin charset="0" pitchFamily="34" typeface="Arial"/>
                <a:ea charset="-122" pitchFamily="34" typeface="微软雅黑"/>
              </a:defRPr>
            </a:lvl4pPr>
            <a:lvl5pPr algn="l" defTabSz="685800" eaLnBrk="1" fontAlgn="base" hangingPunct="1" indent="-171450" marL="1543050" rtl="0">
              <a:lnSpc>
                <a:spcPct val="120000"/>
              </a:lnSpc>
              <a:spcBef>
                <a:spcPct val="0"/>
              </a:spcBef>
              <a:spcAft>
                <a:spcPts val="225"/>
              </a:spcAft>
              <a:buClrTx/>
              <a:buSzTx/>
              <a:buFont charset="0" pitchFamily="34" typeface="Arial"/>
              <a:buChar char="•"/>
              <a:defRPr b="0" i="0" kumimoji="0" smtId="4294967295" sz="1000" u="none">
                <a:solidFill>
                  <a:srgbClr val="595959"/>
                </a:solidFill>
                <a:latin charset="0" pitchFamily="34" typeface="Arial"/>
                <a:ea charset="-122" pitchFamily="34" typeface="微软雅黑"/>
              </a:defRPr>
            </a:lvl5pPr>
          </a:lstStyle>
          <a:p>
            <a:pPr eaLnBrk="0" hangingPunct="0" indent="0" lvl="0" marL="0">
              <a:lnSpc>
                <a:spcPct val="100000"/>
              </a:lnSpc>
              <a:spcAft>
                <a:spcPct val="0"/>
              </a:spcAft>
              <a:buFontTx/>
              <a:buNone/>
            </a:pPr>
            <a:r>
              <a:rPr altLang="en-US" b="1" lang="en-US" smtId="4294967295" sz="2100">
                <a:solidFill>
                  <a:srgbClr val="170BB5"/>
                </a:solidFill>
                <a:latin charset="-122" pitchFamily="49" typeface="楷体"/>
                <a:ea charset="-122" pitchFamily="49" typeface="楷体"/>
              </a:rPr>
              <a:t>1856</a:t>
            </a:r>
            <a:r>
              <a:rPr altLang="en-US" b="1" lang="en-US" smtId="4294967295" sz="2100">
                <a:solidFill>
                  <a:srgbClr val="170BB5"/>
                </a:solidFill>
                <a:latin charset="-122" pitchFamily="49" typeface="楷体"/>
                <a:ea charset="-122" pitchFamily="49" typeface="楷体"/>
              </a:rPr>
              <a:t>年</a:t>
            </a:r>
            <a:r>
              <a:rPr altLang="en-US" b="1" lang="en-US" smtId="4294967295" sz="2100">
                <a:solidFill>
                  <a:srgbClr val="170BB5"/>
                </a:solidFill>
                <a:latin charset="-122" pitchFamily="49" typeface="楷体"/>
                <a:ea charset="-122" pitchFamily="49" typeface="楷体"/>
              </a:rPr>
              <a:t>4</a:t>
            </a:r>
            <a:r>
              <a:rPr altLang="en-US" b="1" lang="en-US" smtId="4294967295" sz="2100">
                <a:solidFill>
                  <a:srgbClr val="170BB5"/>
                </a:solidFill>
                <a:latin charset="-122" pitchFamily="49" typeface="楷体"/>
                <a:ea charset="-122" pitchFamily="49" typeface="楷体"/>
              </a:rPr>
              <a:t>月</a:t>
            </a:r>
            <a:r>
              <a:rPr altLang="en-US" b="1" lang="en-US" smtId="4294967295" sz="2100">
                <a:solidFill>
                  <a:srgbClr val="170BB5"/>
                </a:solidFill>
                <a:latin charset="-122" pitchFamily="49" typeface="楷体"/>
                <a:ea charset="-122" pitchFamily="49" typeface="楷体"/>
              </a:rPr>
              <a:t>14</a:t>
            </a:r>
            <a:r>
              <a:rPr altLang="en-US" b="1" lang="en-US" smtId="4294967295" sz="2100">
                <a:solidFill>
                  <a:srgbClr val="170BB5"/>
                </a:solidFill>
                <a:latin charset="-122" pitchFamily="49" typeface="楷体"/>
                <a:ea charset="-122" pitchFamily="49" typeface="楷体"/>
              </a:rPr>
              <a:t>日</a:t>
            </a:r>
            <a:endParaRPr altLang="en-US" b="1" lang="en-US" smtId="4294967295" sz="2100">
              <a:solidFill>
                <a:srgbClr val="170BB5"/>
              </a:solidFill>
              <a:latin charset="-122" pitchFamily="49" typeface="楷体"/>
              <a:ea charset="-122" pitchFamily="49" typeface="楷体"/>
            </a:endParaRPr>
          </a:p>
        </p:txBody>
      </p:sp>
      <p:sp>
        <p:nvSpPr>
          <p:cNvPr id="24605" name="文本框 16"/>
          <p:cNvSpPr/>
          <p:nvPr>
            <p:custDataLst>
              <p:tags r:id="rId5"/>
            </p:custDataLst>
          </p:nvPr>
        </p:nvSpPr>
        <p:spPr>
          <a:xfrm>
            <a:off x="2282825" y="3706812"/>
            <a:ext cx="2006600" cy="415925"/>
          </a:xfrm>
          <a:prstGeom prst="rect">
            <a:avLst/>
          </a:prstGeom>
          <a:noFill/>
          <a:ln>
            <a:noFill/>
            <a:miter lim="800000"/>
          </a:ln>
        </p:spPr>
        <p:txBody>
          <a:bodyPr>
            <a:spAutoFit/>
          </a:bodyPr>
          <a:lstStyle>
            <a:lvl1pPr algn="l" defTabSz="685800" eaLnBrk="1" fontAlgn="base" hangingPunct="1" indent="-171450" marL="171450" rtl="0">
              <a:lnSpc>
                <a:spcPct val="130000"/>
              </a:lnSpc>
              <a:spcBef>
                <a:spcPct val="0"/>
              </a:spcBef>
              <a:spcAft>
                <a:spcPts val="750"/>
              </a:spcAft>
              <a:buClrTx/>
              <a:buSzTx/>
              <a:buFont charset="0" pitchFamily="34" typeface="Arial"/>
              <a:buChar char="●"/>
              <a:defRPr b="0" i="0" kumimoji="0" smtId="4294967295" sz="1300" u="none">
                <a:solidFill>
                  <a:srgbClr val="595959"/>
                </a:solidFill>
                <a:latin charset="0" pitchFamily="34" typeface="Arial"/>
                <a:ea charset="-122" pitchFamily="34" typeface="微软雅黑"/>
              </a:defRPr>
            </a:lvl1pPr>
            <a:lvl2pPr algn="l" defTabSz="685800" eaLnBrk="1" fontAlgn="base" hangingPunct="1" indent="-171450" marL="514350" rtl="0">
              <a:lnSpc>
                <a:spcPct val="120000"/>
              </a:lnSpc>
              <a:spcBef>
                <a:spcPct val="0"/>
              </a:spcBef>
              <a:spcAft>
                <a:spcPts val="450"/>
              </a:spcAft>
              <a:buClrTx/>
              <a:buSzTx/>
              <a:buFont charset="0" pitchFamily="34" typeface="Arial"/>
              <a:buChar char="●"/>
              <a:tabLst>
                <a:tab pos="1206500"/>
              </a:tabLst>
              <a:defRPr b="0" i="0" kumimoji="0" smtId="4294967295" sz="1200" u="none">
                <a:solidFill>
                  <a:srgbClr val="595959"/>
                </a:solidFill>
                <a:latin charset="0" pitchFamily="34" typeface="Arial"/>
                <a:ea charset="-122" pitchFamily="34" typeface="微软雅黑"/>
              </a:defRPr>
            </a:lvl2pPr>
            <a:lvl3pPr algn="l" defTabSz="685800" eaLnBrk="1" fontAlgn="base" hangingPunct="1" indent="-171450" marL="857250" rtl="0">
              <a:lnSpc>
                <a:spcPct val="120000"/>
              </a:lnSpc>
              <a:spcBef>
                <a:spcPct val="0"/>
              </a:spcBef>
              <a:spcAft>
                <a:spcPts val="450"/>
              </a:spcAft>
              <a:buClrTx/>
              <a:buSzTx/>
              <a:buFont charset="0" pitchFamily="34" typeface="Arial"/>
              <a:buChar char="●"/>
              <a:defRPr b="0" i="0" kumimoji="0" smtId="4294967295" sz="1200" u="none">
                <a:solidFill>
                  <a:srgbClr val="595959"/>
                </a:solidFill>
                <a:latin charset="0" pitchFamily="34" typeface="Arial"/>
                <a:ea charset="-122" pitchFamily="34" typeface="微软雅黑"/>
              </a:defRPr>
            </a:lvl3pPr>
            <a:lvl4pPr algn="l" defTabSz="685800" eaLnBrk="1" fontAlgn="base" hangingPunct="1" indent="-171450" marL="1200150" rtl="0">
              <a:lnSpc>
                <a:spcPct val="120000"/>
              </a:lnSpc>
              <a:spcBef>
                <a:spcPct val="0"/>
              </a:spcBef>
              <a:spcAft>
                <a:spcPts val="225"/>
              </a:spcAft>
              <a:buClrTx/>
              <a:buSzTx/>
              <a:buFont charset="2" pitchFamily="2" typeface="Wingdings"/>
              <a:buChar char=""/>
              <a:defRPr b="0" i="0" kumimoji="0" smtId="4294967295" sz="1000" u="none">
                <a:solidFill>
                  <a:srgbClr val="595959"/>
                </a:solidFill>
                <a:latin charset="0" pitchFamily="34" typeface="Arial"/>
                <a:ea charset="-122" pitchFamily="34" typeface="微软雅黑"/>
              </a:defRPr>
            </a:lvl4pPr>
            <a:lvl5pPr algn="l" defTabSz="685800" eaLnBrk="1" fontAlgn="base" hangingPunct="1" indent="-171450" marL="1543050" rtl="0">
              <a:lnSpc>
                <a:spcPct val="120000"/>
              </a:lnSpc>
              <a:spcBef>
                <a:spcPct val="0"/>
              </a:spcBef>
              <a:spcAft>
                <a:spcPts val="225"/>
              </a:spcAft>
              <a:buClrTx/>
              <a:buSzTx/>
              <a:buFont charset="0" pitchFamily="34" typeface="Arial"/>
              <a:buChar char="•"/>
              <a:defRPr b="0" i="0" kumimoji="0" smtId="4294967295" sz="1000" u="none">
                <a:solidFill>
                  <a:srgbClr val="595959"/>
                </a:solidFill>
                <a:latin charset="0" pitchFamily="34" typeface="Arial"/>
                <a:ea charset="-122" pitchFamily="34" typeface="微软雅黑"/>
              </a:defRPr>
            </a:lvl5pPr>
          </a:lstStyle>
          <a:p>
            <a:pPr algn="ctr" eaLnBrk="0" hangingPunct="0" indent="0" lvl="0" marL="0">
              <a:lnSpc>
                <a:spcPct val="100000"/>
              </a:lnSpc>
              <a:spcAft>
                <a:spcPct val="0"/>
              </a:spcAft>
              <a:buFontTx/>
              <a:buNone/>
            </a:pPr>
            <a:r>
              <a:rPr altLang="en-US" b="1" lang="en-US" smtId="4294967295" sz="2100">
                <a:solidFill>
                  <a:srgbClr val="170BB5"/>
                </a:solidFill>
                <a:latin charset="-122" pitchFamily="49" typeface="楷体"/>
                <a:ea charset="-122" pitchFamily="49" typeface="楷体"/>
              </a:rPr>
              <a:t>宴会</a:t>
            </a:r>
            <a:r>
              <a:rPr altLang="en-US" b="1" lang="en-US" smtId="4294967295" sz="2100">
                <a:solidFill>
                  <a:srgbClr val="170BB5"/>
                </a:solidFill>
                <a:latin charset="-122" pitchFamily="49" typeface="楷体"/>
                <a:ea charset="-122" pitchFamily="49" typeface="楷体"/>
              </a:rPr>
              <a:t>\</a:t>
            </a:r>
            <a:r>
              <a:rPr altLang="en-US" b="1" lang="en-US" smtId="4294967295" sz="2100">
                <a:solidFill>
                  <a:srgbClr val="170BB5"/>
                </a:solidFill>
                <a:latin charset="-122" pitchFamily="49" typeface="楷体"/>
                <a:ea charset="-122" pitchFamily="49" typeface="楷体"/>
              </a:rPr>
              <a:t>纪念会</a:t>
            </a:r>
            <a:endParaRPr altLang="en-US" b="1" lang="en-US" smtId="4294967295" sz="2100">
              <a:solidFill>
                <a:srgbClr val="170BB5"/>
              </a:solidFill>
              <a:latin charset="-122" pitchFamily="49" typeface="楷体"/>
              <a:ea charset="-122" pitchFamily="49" typeface="楷体"/>
            </a:endParaRPr>
          </a:p>
        </p:txBody>
      </p:sp>
      <p:sp>
        <p:nvSpPr>
          <p:cNvPr id="24606" name="文本框 18"/>
          <p:cNvSpPr/>
          <p:nvPr>
            <p:custDataLst>
              <p:tags r:id="rId6"/>
            </p:custDataLst>
          </p:nvPr>
        </p:nvSpPr>
        <p:spPr>
          <a:xfrm>
            <a:off x="1687512" y="4768850"/>
            <a:ext cx="3454400" cy="1062038"/>
          </a:xfrm>
          <a:prstGeom prst="rect">
            <a:avLst/>
          </a:prstGeom>
          <a:noFill/>
          <a:ln>
            <a:noFill/>
            <a:miter lim="800000"/>
          </a:ln>
        </p:spPr>
        <p:txBody>
          <a:bodyPr>
            <a:spAutoFit/>
          </a:bodyPr>
          <a:lstStyle>
            <a:lvl1pPr algn="l" defTabSz="685800" eaLnBrk="1" fontAlgn="base" hangingPunct="1" indent="-171450" marL="171450" rtl="0">
              <a:lnSpc>
                <a:spcPct val="130000"/>
              </a:lnSpc>
              <a:spcBef>
                <a:spcPct val="0"/>
              </a:spcBef>
              <a:spcAft>
                <a:spcPts val="750"/>
              </a:spcAft>
              <a:buClrTx/>
              <a:buSzTx/>
              <a:buFont charset="0" pitchFamily="34" typeface="Arial"/>
              <a:buChar char="●"/>
              <a:defRPr b="0" i="0" kumimoji="0" smtId="4294967295" sz="1300" u="none">
                <a:solidFill>
                  <a:srgbClr val="595959"/>
                </a:solidFill>
                <a:latin charset="0" pitchFamily="34" typeface="Arial"/>
                <a:ea charset="-122" pitchFamily="34" typeface="微软雅黑"/>
              </a:defRPr>
            </a:lvl1pPr>
            <a:lvl2pPr algn="l" defTabSz="685800" eaLnBrk="1" fontAlgn="base" hangingPunct="1" indent="-171450" marL="514350" rtl="0">
              <a:lnSpc>
                <a:spcPct val="120000"/>
              </a:lnSpc>
              <a:spcBef>
                <a:spcPct val="0"/>
              </a:spcBef>
              <a:spcAft>
                <a:spcPts val="450"/>
              </a:spcAft>
              <a:buClrTx/>
              <a:buSzTx/>
              <a:buFont charset="0" pitchFamily="34" typeface="Arial"/>
              <a:buChar char="●"/>
              <a:tabLst>
                <a:tab pos="1206500"/>
              </a:tabLst>
              <a:defRPr b="0" i="0" kumimoji="0" smtId="4294967295" sz="1200" u="none">
                <a:solidFill>
                  <a:srgbClr val="595959"/>
                </a:solidFill>
                <a:latin charset="0" pitchFamily="34" typeface="Arial"/>
                <a:ea charset="-122" pitchFamily="34" typeface="微软雅黑"/>
              </a:defRPr>
            </a:lvl2pPr>
            <a:lvl3pPr algn="l" defTabSz="685800" eaLnBrk="1" fontAlgn="base" hangingPunct="1" indent="-171450" marL="857250" rtl="0">
              <a:lnSpc>
                <a:spcPct val="120000"/>
              </a:lnSpc>
              <a:spcBef>
                <a:spcPct val="0"/>
              </a:spcBef>
              <a:spcAft>
                <a:spcPts val="450"/>
              </a:spcAft>
              <a:buClrTx/>
              <a:buSzTx/>
              <a:buFont charset="0" pitchFamily="34" typeface="Arial"/>
              <a:buChar char="●"/>
              <a:defRPr b="0" i="0" kumimoji="0" smtId="4294967295" sz="1200" u="none">
                <a:solidFill>
                  <a:srgbClr val="595959"/>
                </a:solidFill>
                <a:latin charset="0" pitchFamily="34" typeface="Arial"/>
                <a:ea charset="-122" pitchFamily="34" typeface="微软雅黑"/>
              </a:defRPr>
            </a:lvl3pPr>
            <a:lvl4pPr algn="l" defTabSz="685800" eaLnBrk="1" fontAlgn="base" hangingPunct="1" indent="-171450" marL="1200150" rtl="0">
              <a:lnSpc>
                <a:spcPct val="120000"/>
              </a:lnSpc>
              <a:spcBef>
                <a:spcPct val="0"/>
              </a:spcBef>
              <a:spcAft>
                <a:spcPts val="225"/>
              </a:spcAft>
              <a:buClrTx/>
              <a:buSzTx/>
              <a:buFont charset="2" pitchFamily="2" typeface="Wingdings"/>
              <a:buChar char=""/>
              <a:defRPr b="0" i="0" kumimoji="0" smtId="4294967295" sz="1000" u="none">
                <a:solidFill>
                  <a:srgbClr val="595959"/>
                </a:solidFill>
                <a:latin charset="0" pitchFamily="34" typeface="Arial"/>
                <a:ea charset="-122" pitchFamily="34" typeface="微软雅黑"/>
              </a:defRPr>
            </a:lvl4pPr>
            <a:lvl5pPr algn="l" defTabSz="685800" eaLnBrk="1" fontAlgn="base" hangingPunct="1" indent="-171450" marL="1543050" rtl="0">
              <a:lnSpc>
                <a:spcPct val="120000"/>
              </a:lnSpc>
              <a:spcBef>
                <a:spcPct val="0"/>
              </a:spcBef>
              <a:spcAft>
                <a:spcPts val="225"/>
              </a:spcAft>
              <a:buClrTx/>
              <a:buSzTx/>
              <a:buFont charset="0" pitchFamily="34" typeface="Arial"/>
              <a:buChar char="•"/>
              <a:defRPr b="0" i="0" kumimoji="0" smtId="4294967295" sz="1000" u="none">
                <a:solidFill>
                  <a:srgbClr val="595959"/>
                </a:solidFill>
                <a:latin charset="0" pitchFamily="34" typeface="Arial"/>
                <a:ea charset="-122" pitchFamily="34" typeface="微软雅黑"/>
              </a:defRPr>
            </a:lvl5pPr>
          </a:lstStyle>
          <a:p>
            <a:pPr eaLnBrk="0" hangingPunct="0" indent="0" lvl="0" marL="0">
              <a:lnSpc>
                <a:spcPct val="100000"/>
              </a:lnSpc>
              <a:spcAft>
                <a:spcPct val="0"/>
              </a:spcAft>
              <a:buFontTx/>
              <a:buNone/>
            </a:pPr>
            <a:r>
              <a:rPr altLang="en-US" b="1" lang="en-US" smtId="4294967295" sz="2100">
                <a:solidFill>
                  <a:srgbClr val="170BB5"/>
                </a:solidFill>
                <a:latin charset="-122" pitchFamily="49" typeface="楷体"/>
                <a:ea charset="-122" pitchFamily="49" typeface="楷体"/>
              </a:rPr>
              <a:t>分析当前社会矛盾，指出</a:t>
            </a:r>
            <a:r>
              <a:rPr altLang="en-US" b="1" lang="en-US" smtId="4294967295" sz="2100">
                <a:solidFill>
                  <a:srgbClr val="FF0000"/>
                </a:solidFill>
                <a:latin charset="-122" pitchFamily="49" typeface="楷体"/>
                <a:ea charset="-122" pitchFamily="49" typeface="楷体"/>
              </a:rPr>
              <a:t>无产阶级</a:t>
            </a:r>
            <a:r>
              <a:rPr altLang="en-US" b="1" lang="en-US" smtId="4294967295" sz="2100">
                <a:solidFill>
                  <a:srgbClr val="170BB5"/>
                </a:solidFill>
                <a:latin charset="-122" pitchFamily="49" typeface="楷体"/>
                <a:ea charset="-122" pitchFamily="49" typeface="楷体"/>
              </a:rPr>
              <a:t>应当成为新生力量</a:t>
            </a:r>
            <a:r>
              <a:rPr altLang="en-US" b="1" lang="en-US" smtId="4294967295" sz="2100">
                <a:solidFill>
                  <a:srgbClr val="FF0000"/>
                </a:solidFill>
                <a:latin charset="-122" pitchFamily="49" typeface="楷体"/>
                <a:ea charset="-122" pitchFamily="49" typeface="楷体"/>
              </a:rPr>
              <a:t>主宰世界的历史使命</a:t>
            </a:r>
            <a:r>
              <a:rPr altLang="en-US" b="1" lang="en-US" smtId="4294967295" sz="2100">
                <a:solidFill>
                  <a:srgbClr val="170BB5"/>
                </a:solidFill>
                <a:latin charset="-122" pitchFamily="49" typeface="楷体"/>
                <a:ea charset="-122" pitchFamily="49" typeface="楷体"/>
              </a:rPr>
              <a:t>。</a:t>
            </a:r>
            <a:endParaRPr altLang="en-US" b="1" lang="en-US" smtId="4294967295" sz="2100">
              <a:solidFill>
                <a:srgbClr val="170BB5"/>
              </a:solidFill>
              <a:latin charset="-122" pitchFamily="49" typeface="楷体"/>
              <a:ea charset="-122" pitchFamily="49" typeface="楷体"/>
            </a:endParaRPr>
          </a:p>
        </p:txBody>
      </p:sp>
      <p:sp>
        <p:nvSpPr>
          <p:cNvPr id="24607" name="文本框 20"/>
          <p:cNvSpPr/>
          <p:nvPr>
            <p:custDataLst>
              <p:tags r:id="rId7"/>
            </p:custDataLst>
          </p:nvPr>
        </p:nvSpPr>
        <p:spPr>
          <a:xfrm>
            <a:off x="1363662" y="4248150"/>
            <a:ext cx="3854450" cy="415925"/>
          </a:xfrm>
          <a:prstGeom prst="rect">
            <a:avLst/>
          </a:prstGeom>
          <a:noFill/>
          <a:ln>
            <a:noFill/>
            <a:miter lim="800000"/>
          </a:ln>
        </p:spPr>
        <p:txBody>
          <a:bodyPr>
            <a:spAutoFit/>
          </a:bodyPr>
          <a:lstStyle>
            <a:lvl1pPr algn="l" defTabSz="685800" eaLnBrk="1" fontAlgn="base" hangingPunct="1" indent="-171450" marL="171450" rtl="0">
              <a:lnSpc>
                <a:spcPct val="130000"/>
              </a:lnSpc>
              <a:spcBef>
                <a:spcPct val="0"/>
              </a:spcBef>
              <a:spcAft>
                <a:spcPts val="750"/>
              </a:spcAft>
              <a:buClrTx/>
              <a:buSzTx/>
              <a:buFont charset="0" pitchFamily="34" typeface="Arial"/>
              <a:buChar char="●"/>
              <a:defRPr b="0" i="0" kumimoji="0" smtId="4294967295" sz="1300" u="none">
                <a:solidFill>
                  <a:srgbClr val="595959"/>
                </a:solidFill>
                <a:latin charset="0" pitchFamily="34" typeface="Arial"/>
                <a:ea charset="-122" pitchFamily="34" typeface="微软雅黑"/>
              </a:defRPr>
            </a:lvl1pPr>
            <a:lvl2pPr algn="l" defTabSz="685800" eaLnBrk="1" fontAlgn="base" hangingPunct="1" indent="-171450" marL="514350" rtl="0">
              <a:lnSpc>
                <a:spcPct val="120000"/>
              </a:lnSpc>
              <a:spcBef>
                <a:spcPct val="0"/>
              </a:spcBef>
              <a:spcAft>
                <a:spcPts val="450"/>
              </a:spcAft>
              <a:buClrTx/>
              <a:buSzTx/>
              <a:buFont charset="0" pitchFamily="34" typeface="Arial"/>
              <a:buChar char="●"/>
              <a:tabLst>
                <a:tab pos="1206500"/>
              </a:tabLst>
              <a:defRPr b="0" i="0" kumimoji="0" smtId="4294967295" sz="1200" u="none">
                <a:solidFill>
                  <a:srgbClr val="595959"/>
                </a:solidFill>
                <a:latin charset="0" pitchFamily="34" typeface="Arial"/>
                <a:ea charset="-122" pitchFamily="34" typeface="微软雅黑"/>
              </a:defRPr>
            </a:lvl2pPr>
            <a:lvl3pPr algn="l" defTabSz="685800" eaLnBrk="1" fontAlgn="base" hangingPunct="1" indent="-171450" marL="857250" rtl="0">
              <a:lnSpc>
                <a:spcPct val="120000"/>
              </a:lnSpc>
              <a:spcBef>
                <a:spcPct val="0"/>
              </a:spcBef>
              <a:spcAft>
                <a:spcPts val="450"/>
              </a:spcAft>
              <a:buClrTx/>
              <a:buSzTx/>
              <a:buFont charset="0" pitchFamily="34" typeface="Arial"/>
              <a:buChar char="●"/>
              <a:defRPr b="0" i="0" kumimoji="0" smtId="4294967295" sz="1200" u="none">
                <a:solidFill>
                  <a:srgbClr val="595959"/>
                </a:solidFill>
                <a:latin charset="0" pitchFamily="34" typeface="Arial"/>
                <a:ea charset="-122" pitchFamily="34" typeface="微软雅黑"/>
              </a:defRPr>
            </a:lvl3pPr>
            <a:lvl4pPr algn="l" defTabSz="685800" eaLnBrk="1" fontAlgn="base" hangingPunct="1" indent="-171450" marL="1200150" rtl="0">
              <a:lnSpc>
                <a:spcPct val="120000"/>
              </a:lnSpc>
              <a:spcBef>
                <a:spcPct val="0"/>
              </a:spcBef>
              <a:spcAft>
                <a:spcPts val="225"/>
              </a:spcAft>
              <a:buClrTx/>
              <a:buSzTx/>
              <a:buFont charset="2" pitchFamily="2" typeface="Wingdings"/>
              <a:buChar char=""/>
              <a:defRPr b="0" i="0" kumimoji="0" smtId="4294967295" sz="1000" u="none">
                <a:solidFill>
                  <a:srgbClr val="595959"/>
                </a:solidFill>
                <a:latin charset="0" pitchFamily="34" typeface="Arial"/>
                <a:ea charset="-122" pitchFamily="34" typeface="微软雅黑"/>
              </a:defRPr>
            </a:lvl4pPr>
            <a:lvl5pPr algn="l" defTabSz="685800" eaLnBrk="1" fontAlgn="base" hangingPunct="1" indent="-171450" marL="1543050" rtl="0">
              <a:lnSpc>
                <a:spcPct val="120000"/>
              </a:lnSpc>
              <a:spcBef>
                <a:spcPct val="0"/>
              </a:spcBef>
              <a:spcAft>
                <a:spcPts val="225"/>
              </a:spcAft>
              <a:buClrTx/>
              <a:buSzTx/>
              <a:buFont charset="0" pitchFamily="34" typeface="Arial"/>
              <a:buChar char="•"/>
              <a:defRPr b="0" i="0" kumimoji="0" smtId="4294967295" sz="1000" u="none">
                <a:solidFill>
                  <a:srgbClr val="595959"/>
                </a:solidFill>
                <a:latin charset="0" pitchFamily="34" typeface="Arial"/>
                <a:ea charset="-122" pitchFamily="34" typeface="微软雅黑"/>
              </a:defRPr>
            </a:lvl5pPr>
          </a:lstStyle>
          <a:p>
            <a:pPr algn="ctr" eaLnBrk="0" hangingPunct="0" indent="0" lvl="0" marL="0">
              <a:lnSpc>
                <a:spcPct val="100000"/>
              </a:lnSpc>
              <a:spcAft>
                <a:spcPct val="0"/>
              </a:spcAft>
              <a:buFontTx/>
              <a:buNone/>
            </a:pPr>
            <a:r>
              <a:rPr altLang="en-US" b="1" lang="en-US" smtId="4294967295" sz="2100">
                <a:solidFill>
                  <a:srgbClr val="170BB5"/>
                </a:solidFill>
                <a:latin charset="-122" pitchFamily="49" typeface="楷体"/>
                <a:ea charset="-122" pitchFamily="49" typeface="楷体"/>
              </a:rPr>
              <a:t>革命或支持革命的与会群体</a:t>
            </a:r>
            <a:endParaRPr altLang="en-US" b="1" lang="en-US" smtId="4294967295" sz="2100">
              <a:solidFill>
                <a:srgbClr val="170BB5"/>
              </a:solidFill>
              <a:latin charset="-122" pitchFamily="49" typeface="楷体"/>
              <a:ea charset="-122" pitchFamily="49" typeface="楷体"/>
            </a:endParaRPr>
          </a:p>
        </p:txBody>
      </p:sp>
      <p:sp>
        <p:nvSpPr>
          <p:cNvPr id="24608" name="文本框 15"/>
          <p:cNvSpPr/>
          <p:nvPr>
            <p:custDataLst>
              <p:tags r:id="rId8"/>
            </p:custDataLst>
          </p:nvPr>
        </p:nvSpPr>
        <p:spPr>
          <a:xfrm>
            <a:off x="5857875" y="3173412"/>
            <a:ext cx="2263775" cy="415925"/>
          </a:xfrm>
          <a:prstGeom prst="rect">
            <a:avLst/>
          </a:prstGeom>
          <a:noFill/>
          <a:ln>
            <a:noFill/>
            <a:miter lim="800000"/>
          </a:ln>
        </p:spPr>
        <p:txBody>
          <a:bodyPr>
            <a:spAutoFit/>
          </a:bodyPr>
          <a:lstStyle>
            <a:lvl1pPr algn="l" defTabSz="685800" eaLnBrk="1" fontAlgn="base" hangingPunct="1" indent="-171450" marL="171450" rtl="0">
              <a:lnSpc>
                <a:spcPct val="130000"/>
              </a:lnSpc>
              <a:spcBef>
                <a:spcPct val="0"/>
              </a:spcBef>
              <a:spcAft>
                <a:spcPts val="750"/>
              </a:spcAft>
              <a:buClrTx/>
              <a:buSzTx/>
              <a:buFont charset="0" pitchFamily="34" typeface="Arial"/>
              <a:buChar char="●"/>
              <a:defRPr b="0" i="0" kumimoji="0" smtId="4294967295" sz="1300" u="none">
                <a:solidFill>
                  <a:srgbClr val="595959"/>
                </a:solidFill>
                <a:latin charset="0" pitchFamily="34" typeface="Arial"/>
                <a:ea charset="-122" pitchFamily="34" typeface="微软雅黑"/>
              </a:defRPr>
            </a:lvl1pPr>
            <a:lvl2pPr algn="l" defTabSz="685800" eaLnBrk="1" fontAlgn="base" hangingPunct="1" indent="-171450" marL="514350" rtl="0">
              <a:lnSpc>
                <a:spcPct val="120000"/>
              </a:lnSpc>
              <a:spcBef>
                <a:spcPct val="0"/>
              </a:spcBef>
              <a:spcAft>
                <a:spcPts val="450"/>
              </a:spcAft>
              <a:buClrTx/>
              <a:buSzTx/>
              <a:buFont charset="0" pitchFamily="34" typeface="Arial"/>
              <a:buChar char="●"/>
              <a:tabLst>
                <a:tab pos="1206500"/>
              </a:tabLst>
              <a:defRPr b="0" i="0" kumimoji="0" smtId="4294967295" sz="1200" u="none">
                <a:solidFill>
                  <a:srgbClr val="595959"/>
                </a:solidFill>
                <a:latin charset="0" pitchFamily="34" typeface="Arial"/>
                <a:ea charset="-122" pitchFamily="34" typeface="微软雅黑"/>
              </a:defRPr>
            </a:lvl2pPr>
            <a:lvl3pPr algn="l" defTabSz="685800" eaLnBrk="1" fontAlgn="base" hangingPunct="1" indent="-171450" marL="857250" rtl="0">
              <a:lnSpc>
                <a:spcPct val="120000"/>
              </a:lnSpc>
              <a:spcBef>
                <a:spcPct val="0"/>
              </a:spcBef>
              <a:spcAft>
                <a:spcPts val="450"/>
              </a:spcAft>
              <a:buClrTx/>
              <a:buSzTx/>
              <a:buFont charset="0" pitchFamily="34" typeface="Arial"/>
              <a:buChar char="●"/>
              <a:defRPr b="0" i="0" kumimoji="0" smtId="4294967295" sz="1200" u="none">
                <a:solidFill>
                  <a:srgbClr val="595959"/>
                </a:solidFill>
                <a:latin charset="0" pitchFamily="34" typeface="Arial"/>
                <a:ea charset="-122" pitchFamily="34" typeface="微软雅黑"/>
              </a:defRPr>
            </a:lvl3pPr>
            <a:lvl4pPr algn="l" defTabSz="685800" eaLnBrk="1" fontAlgn="base" hangingPunct="1" indent="-171450" marL="1200150" rtl="0">
              <a:lnSpc>
                <a:spcPct val="120000"/>
              </a:lnSpc>
              <a:spcBef>
                <a:spcPct val="0"/>
              </a:spcBef>
              <a:spcAft>
                <a:spcPts val="225"/>
              </a:spcAft>
              <a:buClrTx/>
              <a:buSzTx/>
              <a:buFont charset="2" pitchFamily="2" typeface="Wingdings"/>
              <a:buChar char=""/>
              <a:defRPr b="0" i="0" kumimoji="0" smtId="4294967295" sz="1000" u="none">
                <a:solidFill>
                  <a:srgbClr val="595959"/>
                </a:solidFill>
                <a:latin charset="0" pitchFamily="34" typeface="Arial"/>
                <a:ea charset="-122" pitchFamily="34" typeface="微软雅黑"/>
              </a:defRPr>
            </a:lvl4pPr>
            <a:lvl5pPr algn="l" defTabSz="685800" eaLnBrk="1" fontAlgn="base" hangingPunct="1" indent="-171450" marL="1543050" rtl="0">
              <a:lnSpc>
                <a:spcPct val="120000"/>
              </a:lnSpc>
              <a:spcBef>
                <a:spcPct val="0"/>
              </a:spcBef>
              <a:spcAft>
                <a:spcPts val="225"/>
              </a:spcAft>
              <a:buClrTx/>
              <a:buSzTx/>
              <a:buFont charset="0" pitchFamily="34" typeface="Arial"/>
              <a:buChar char="•"/>
              <a:defRPr b="0" i="0" kumimoji="0" smtId="4294967295" sz="1000" u="none">
                <a:solidFill>
                  <a:srgbClr val="595959"/>
                </a:solidFill>
                <a:latin charset="0" pitchFamily="34" typeface="Arial"/>
                <a:ea charset="-122" pitchFamily="34" typeface="微软雅黑"/>
              </a:defRPr>
            </a:lvl5pPr>
          </a:lstStyle>
          <a:p>
            <a:pPr eaLnBrk="0" hangingPunct="0" indent="0" lvl="0" marL="0">
              <a:lnSpc>
                <a:spcPct val="100000"/>
              </a:lnSpc>
              <a:spcAft>
                <a:spcPct val="0"/>
              </a:spcAft>
              <a:buFontTx/>
              <a:buNone/>
            </a:pPr>
            <a:r>
              <a:rPr altLang="en-US" b="1" lang="en-US" smtId="4294967295" sz="2100">
                <a:solidFill>
                  <a:srgbClr val="170BB5"/>
                </a:solidFill>
                <a:latin charset="-122" pitchFamily="49" typeface="楷体"/>
                <a:ea charset="-122" pitchFamily="49" typeface="楷体"/>
              </a:rPr>
              <a:t>1883</a:t>
            </a:r>
            <a:r>
              <a:rPr altLang="en-US" b="1" lang="en-US" smtId="4294967295" sz="2100">
                <a:solidFill>
                  <a:srgbClr val="170BB5"/>
                </a:solidFill>
                <a:latin charset="-122" pitchFamily="49" typeface="楷体"/>
                <a:ea charset="-122" pitchFamily="49" typeface="楷体"/>
              </a:rPr>
              <a:t>年</a:t>
            </a:r>
            <a:r>
              <a:rPr altLang="en-US" b="1" lang="en-US" smtId="4294967295" sz="2100">
                <a:solidFill>
                  <a:srgbClr val="170BB5"/>
                </a:solidFill>
                <a:latin charset="-122" pitchFamily="49" typeface="楷体"/>
                <a:ea charset="-122" pitchFamily="49" typeface="楷体"/>
              </a:rPr>
              <a:t>3</a:t>
            </a:r>
            <a:r>
              <a:rPr altLang="en-US" b="1" lang="en-US" smtId="4294967295" sz="2100">
                <a:solidFill>
                  <a:srgbClr val="170BB5"/>
                </a:solidFill>
                <a:latin charset="-122" pitchFamily="49" typeface="楷体"/>
                <a:ea charset="-122" pitchFamily="49" typeface="楷体"/>
              </a:rPr>
              <a:t>月</a:t>
            </a:r>
            <a:r>
              <a:rPr altLang="en-US" b="1" lang="en-US" smtId="4294967295" sz="2100">
                <a:solidFill>
                  <a:srgbClr val="170BB5"/>
                </a:solidFill>
                <a:latin charset="-122" pitchFamily="49" typeface="楷体"/>
                <a:ea charset="-122" pitchFamily="49" typeface="楷体"/>
              </a:rPr>
              <a:t>17</a:t>
            </a:r>
            <a:r>
              <a:rPr altLang="en-US" b="1" lang="en-US" smtId="4294967295" sz="2100">
                <a:solidFill>
                  <a:srgbClr val="170BB5"/>
                </a:solidFill>
                <a:latin charset="-122" pitchFamily="49" typeface="楷体"/>
                <a:ea charset="-122" pitchFamily="49" typeface="楷体"/>
              </a:rPr>
              <a:t>日</a:t>
            </a:r>
            <a:endParaRPr altLang="en-US" b="1" lang="en-US" smtId="4294967295" sz="2100">
              <a:solidFill>
                <a:srgbClr val="170BB5"/>
              </a:solidFill>
              <a:latin charset="-122" pitchFamily="49" typeface="楷体"/>
              <a:ea charset="-122" pitchFamily="49" typeface="楷体"/>
            </a:endParaRPr>
          </a:p>
        </p:txBody>
      </p:sp>
      <p:sp>
        <p:nvSpPr>
          <p:cNvPr id="24609" name="文本框 17"/>
          <p:cNvSpPr/>
          <p:nvPr>
            <p:custDataLst>
              <p:tags r:id="rId9"/>
            </p:custDataLst>
          </p:nvPr>
        </p:nvSpPr>
        <p:spPr>
          <a:xfrm>
            <a:off x="6078538" y="3733800"/>
            <a:ext cx="1819275" cy="415925"/>
          </a:xfrm>
          <a:prstGeom prst="rect">
            <a:avLst/>
          </a:prstGeom>
          <a:noFill/>
          <a:ln>
            <a:noFill/>
            <a:miter lim="800000"/>
          </a:ln>
        </p:spPr>
        <p:txBody>
          <a:bodyPr>
            <a:spAutoFit/>
          </a:bodyPr>
          <a:lstStyle>
            <a:lvl1pPr algn="l" defTabSz="685800" eaLnBrk="1" fontAlgn="base" hangingPunct="1" indent="-171450" marL="171450" rtl="0">
              <a:lnSpc>
                <a:spcPct val="130000"/>
              </a:lnSpc>
              <a:spcBef>
                <a:spcPct val="0"/>
              </a:spcBef>
              <a:spcAft>
                <a:spcPts val="750"/>
              </a:spcAft>
              <a:buClrTx/>
              <a:buSzTx/>
              <a:buFont charset="0" pitchFamily="34" typeface="Arial"/>
              <a:buChar char="●"/>
              <a:defRPr b="0" i="0" kumimoji="0" smtId="4294967295" sz="1300" u="none">
                <a:solidFill>
                  <a:srgbClr val="595959"/>
                </a:solidFill>
                <a:latin charset="0" pitchFamily="34" typeface="Arial"/>
                <a:ea charset="-122" pitchFamily="34" typeface="微软雅黑"/>
              </a:defRPr>
            </a:lvl1pPr>
            <a:lvl2pPr algn="l" defTabSz="685800" eaLnBrk="1" fontAlgn="base" hangingPunct="1" indent="-171450" marL="514350" rtl="0">
              <a:lnSpc>
                <a:spcPct val="120000"/>
              </a:lnSpc>
              <a:spcBef>
                <a:spcPct val="0"/>
              </a:spcBef>
              <a:spcAft>
                <a:spcPts val="450"/>
              </a:spcAft>
              <a:buClrTx/>
              <a:buSzTx/>
              <a:buFont charset="0" pitchFamily="34" typeface="Arial"/>
              <a:buChar char="●"/>
              <a:tabLst>
                <a:tab pos="1206500"/>
              </a:tabLst>
              <a:defRPr b="0" i="0" kumimoji="0" smtId="4294967295" sz="1200" u="none">
                <a:solidFill>
                  <a:srgbClr val="595959"/>
                </a:solidFill>
                <a:latin charset="0" pitchFamily="34" typeface="Arial"/>
                <a:ea charset="-122" pitchFamily="34" typeface="微软雅黑"/>
              </a:defRPr>
            </a:lvl2pPr>
            <a:lvl3pPr algn="l" defTabSz="685800" eaLnBrk="1" fontAlgn="base" hangingPunct="1" indent="-171450" marL="857250" rtl="0">
              <a:lnSpc>
                <a:spcPct val="120000"/>
              </a:lnSpc>
              <a:spcBef>
                <a:spcPct val="0"/>
              </a:spcBef>
              <a:spcAft>
                <a:spcPts val="450"/>
              </a:spcAft>
              <a:buClrTx/>
              <a:buSzTx/>
              <a:buFont charset="0" pitchFamily="34" typeface="Arial"/>
              <a:buChar char="●"/>
              <a:defRPr b="0" i="0" kumimoji="0" smtId="4294967295" sz="1200" u="none">
                <a:solidFill>
                  <a:srgbClr val="595959"/>
                </a:solidFill>
                <a:latin charset="0" pitchFamily="34" typeface="Arial"/>
                <a:ea charset="-122" pitchFamily="34" typeface="微软雅黑"/>
              </a:defRPr>
            </a:lvl3pPr>
            <a:lvl4pPr algn="l" defTabSz="685800" eaLnBrk="1" fontAlgn="base" hangingPunct="1" indent="-171450" marL="1200150" rtl="0">
              <a:lnSpc>
                <a:spcPct val="120000"/>
              </a:lnSpc>
              <a:spcBef>
                <a:spcPct val="0"/>
              </a:spcBef>
              <a:spcAft>
                <a:spcPts val="225"/>
              </a:spcAft>
              <a:buClrTx/>
              <a:buSzTx/>
              <a:buFont charset="2" pitchFamily="2" typeface="Wingdings"/>
              <a:buChar char=""/>
              <a:defRPr b="0" i="0" kumimoji="0" smtId="4294967295" sz="1000" u="none">
                <a:solidFill>
                  <a:srgbClr val="595959"/>
                </a:solidFill>
                <a:latin charset="0" pitchFamily="34" typeface="Arial"/>
                <a:ea charset="-122" pitchFamily="34" typeface="微软雅黑"/>
              </a:defRPr>
            </a:lvl4pPr>
            <a:lvl5pPr algn="l" defTabSz="685800" eaLnBrk="1" fontAlgn="base" hangingPunct="1" indent="-171450" marL="1543050" rtl="0">
              <a:lnSpc>
                <a:spcPct val="120000"/>
              </a:lnSpc>
              <a:spcBef>
                <a:spcPct val="0"/>
              </a:spcBef>
              <a:spcAft>
                <a:spcPts val="225"/>
              </a:spcAft>
              <a:buClrTx/>
              <a:buSzTx/>
              <a:buFont charset="0" pitchFamily="34" typeface="Arial"/>
              <a:buChar char="•"/>
              <a:defRPr b="0" i="0" kumimoji="0" smtId="4294967295" sz="1000" u="none">
                <a:solidFill>
                  <a:srgbClr val="595959"/>
                </a:solidFill>
                <a:latin charset="0" pitchFamily="34" typeface="Arial"/>
                <a:ea charset="-122" pitchFamily="34" typeface="微软雅黑"/>
              </a:defRPr>
            </a:lvl5pPr>
          </a:lstStyle>
          <a:p>
            <a:pPr algn="ctr" eaLnBrk="0" hangingPunct="0" indent="0" lvl="0" marL="0">
              <a:lnSpc>
                <a:spcPct val="100000"/>
              </a:lnSpc>
              <a:spcAft>
                <a:spcPct val="0"/>
              </a:spcAft>
              <a:buFontTx/>
              <a:buNone/>
            </a:pPr>
            <a:r>
              <a:rPr altLang="en-US" b="1" lang="en-US" smtId="4294967295" sz="2100">
                <a:solidFill>
                  <a:srgbClr val="170BB5"/>
                </a:solidFill>
                <a:latin charset="-122" pitchFamily="49" typeface="楷体"/>
                <a:ea charset="-122" pitchFamily="49" typeface="楷体"/>
              </a:rPr>
              <a:t>海格特公墓</a:t>
            </a:r>
            <a:endParaRPr altLang="en-US" b="1" lang="en-US" smtId="4294967295" sz="2100">
              <a:solidFill>
                <a:srgbClr val="170BB5"/>
              </a:solidFill>
              <a:latin charset="-122" pitchFamily="49" typeface="楷体"/>
              <a:ea charset="-122" pitchFamily="49" typeface="楷体"/>
            </a:endParaRPr>
          </a:p>
        </p:txBody>
      </p:sp>
      <p:sp>
        <p:nvSpPr>
          <p:cNvPr id="24610" name="文本框 19"/>
          <p:cNvSpPr/>
          <p:nvPr>
            <p:custDataLst>
              <p:tags r:id="rId10"/>
            </p:custDataLst>
          </p:nvPr>
        </p:nvSpPr>
        <p:spPr>
          <a:xfrm>
            <a:off x="5297488" y="4799012"/>
            <a:ext cx="3384550" cy="1062038"/>
          </a:xfrm>
          <a:prstGeom prst="rect">
            <a:avLst/>
          </a:prstGeom>
          <a:noFill/>
          <a:ln>
            <a:noFill/>
            <a:miter lim="800000"/>
          </a:ln>
        </p:spPr>
        <p:txBody>
          <a:bodyPr>
            <a:spAutoFit/>
          </a:bodyPr>
          <a:lstStyle>
            <a:lvl1pPr algn="l" defTabSz="685800" eaLnBrk="1" fontAlgn="base" hangingPunct="1" indent="-171450" marL="171450" rtl="0">
              <a:lnSpc>
                <a:spcPct val="130000"/>
              </a:lnSpc>
              <a:spcBef>
                <a:spcPct val="0"/>
              </a:spcBef>
              <a:spcAft>
                <a:spcPts val="750"/>
              </a:spcAft>
              <a:buClrTx/>
              <a:buSzTx/>
              <a:buFont charset="0" pitchFamily="34" typeface="Arial"/>
              <a:buChar char="●"/>
              <a:defRPr b="0" i="0" kumimoji="0" smtId="4294967295" sz="1300" u="none">
                <a:solidFill>
                  <a:srgbClr val="595959"/>
                </a:solidFill>
                <a:latin charset="0" pitchFamily="34" typeface="Arial"/>
                <a:ea charset="-122" pitchFamily="34" typeface="微软雅黑"/>
              </a:defRPr>
            </a:lvl1pPr>
            <a:lvl2pPr algn="l" defTabSz="685800" eaLnBrk="1" fontAlgn="base" hangingPunct="1" indent="-171450" marL="514350" rtl="0">
              <a:lnSpc>
                <a:spcPct val="120000"/>
              </a:lnSpc>
              <a:spcBef>
                <a:spcPct val="0"/>
              </a:spcBef>
              <a:spcAft>
                <a:spcPts val="450"/>
              </a:spcAft>
              <a:buClrTx/>
              <a:buSzTx/>
              <a:buFont charset="0" pitchFamily="34" typeface="Arial"/>
              <a:buChar char="●"/>
              <a:tabLst>
                <a:tab pos="1206500"/>
              </a:tabLst>
              <a:defRPr b="0" i="0" kumimoji="0" smtId="4294967295" sz="1200" u="none">
                <a:solidFill>
                  <a:srgbClr val="595959"/>
                </a:solidFill>
                <a:latin charset="0" pitchFamily="34" typeface="Arial"/>
                <a:ea charset="-122" pitchFamily="34" typeface="微软雅黑"/>
              </a:defRPr>
            </a:lvl2pPr>
            <a:lvl3pPr algn="l" defTabSz="685800" eaLnBrk="1" fontAlgn="base" hangingPunct="1" indent="-171450" marL="857250" rtl="0">
              <a:lnSpc>
                <a:spcPct val="120000"/>
              </a:lnSpc>
              <a:spcBef>
                <a:spcPct val="0"/>
              </a:spcBef>
              <a:spcAft>
                <a:spcPts val="450"/>
              </a:spcAft>
              <a:buClrTx/>
              <a:buSzTx/>
              <a:buFont charset="0" pitchFamily="34" typeface="Arial"/>
              <a:buChar char="●"/>
              <a:defRPr b="0" i="0" kumimoji="0" smtId="4294967295" sz="1200" u="none">
                <a:solidFill>
                  <a:srgbClr val="595959"/>
                </a:solidFill>
                <a:latin charset="0" pitchFamily="34" typeface="Arial"/>
                <a:ea charset="-122" pitchFamily="34" typeface="微软雅黑"/>
              </a:defRPr>
            </a:lvl3pPr>
            <a:lvl4pPr algn="l" defTabSz="685800" eaLnBrk="1" fontAlgn="base" hangingPunct="1" indent="-171450" marL="1200150" rtl="0">
              <a:lnSpc>
                <a:spcPct val="120000"/>
              </a:lnSpc>
              <a:spcBef>
                <a:spcPct val="0"/>
              </a:spcBef>
              <a:spcAft>
                <a:spcPts val="225"/>
              </a:spcAft>
              <a:buClrTx/>
              <a:buSzTx/>
              <a:buFont charset="2" pitchFamily="2" typeface="Wingdings"/>
              <a:buChar char=""/>
              <a:defRPr b="0" i="0" kumimoji="0" smtId="4294967295" sz="1000" u="none">
                <a:solidFill>
                  <a:srgbClr val="595959"/>
                </a:solidFill>
                <a:latin charset="0" pitchFamily="34" typeface="Arial"/>
                <a:ea charset="-122" pitchFamily="34" typeface="微软雅黑"/>
              </a:defRPr>
            </a:lvl4pPr>
            <a:lvl5pPr algn="l" defTabSz="685800" eaLnBrk="1" fontAlgn="base" hangingPunct="1" indent="-171450" marL="1543050" rtl="0">
              <a:lnSpc>
                <a:spcPct val="120000"/>
              </a:lnSpc>
              <a:spcBef>
                <a:spcPct val="0"/>
              </a:spcBef>
              <a:spcAft>
                <a:spcPts val="225"/>
              </a:spcAft>
              <a:buClrTx/>
              <a:buSzTx/>
              <a:buFont charset="0" pitchFamily="34" typeface="Arial"/>
              <a:buChar char="•"/>
              <a:defRPr b="0" i="0" kumimoji="0" smtId="4294967295" sz="1000" u="none">
                <a:solidFill>
                  <a:srgbClr val="595959"/>
                </a:solidFill>
                <a:latin charset="0" pitchFamily="34" typeface="Arial"/>
                <a:ea charset="-122" pitchFamily="34" typeface="微软雅黑"/>
              </a:defRPr>
            </a:lvl5pPr>
          </a:lstStyle>
          <a:p>
            <a:pPr eaLnBrk="0" hangingPunct="0" indent="0" lvl="0" marL="0">
              <a:lnSpc>
                <a:spcPct val="100000"/>
              </a:lnSpc>
              <a:spcAft>
                <a:spcPct val="0"/>
              </a:spcAft>
              <a:buFontTx/>
              <a:buNone/>
            </a:pPr>
            <a:r>
              <a:rPr altLang="en-US" b="1" lang="en-US" smtId="4294967295" sz="2100">
                <a:solidFill>
                  <a:srgbClr val="170BB5"/>
                </a:solidFill>
                <a:latin charset="-122" pitchFamily="49" typeface="楷体"/>
                <a:ea charset="-122" pitchFamily="49" typeface="楷体"/>
                <a:sym charset="-122" pitchFamily="34" typeface="微软雅黑"/>
              </a:rPr>
              <a:t>赞颂</a:t>
            </a:r>
            <a:r>
              <a:rPr altLang="en-US" b="1" lang="en-US" smtId="4294967295" sz="2100">
                <a:solidFill>
                  <a:srgbClr val="170BB5"/>
                </a:solidFill>
                <a:latin charset="-122" pitchFamily="49" typeface="楷体"/>
                <a:ea charset="-122" pitchFamily="49" typeface="楷体"/>
              </a:rPr>
              <a:t>马克思的</a:t>
            </a:r>
            <a:r>
              <a:rPr altLang="en-US" b="1" lang="en-US" smtId="4294967295" sz="2100">
                <a:solidFill>
                  <a:srgbClr val="FF0000"/>
                </a:solidFill>
                <a:latin charset="-122" pitchFamily="49" typeface="楷体"/>
                <a:ea charset="-122" pitchFamily="49" typeface="楷体"/>
              </a:rPr>
              <a:t>伟大贡献</a:t>
            </a:r>
            <a:r>
              <a:rPr altLang="en-US" b="1" lang="en-US" smtId="4294967295" sz="2100">
                <a:solidFill>
                  <a:srgbClr val="170BB5"/>
                </a:solidFill>
                <a:latin charset="-122" pitchFamily="49" typeface="楷体"/>
                <a:ea charset="-122" pitchFamily="49" typeface="楷体"/>
              </a:rPr>
              <a:t>及其</a:t>
            </a:r>
            <a:r>
              <a:rPr altLang="en-US" b="1" lang="en-US" smtId="4294967295" sz="2100">
                <a:solidFill>
                  <a:srgbClr val="FF0000"/>
                </a:solidFill>
                <a:latin charset="-122" pitchFamily="49" typeface="楷体"/>
                <a:ea charset="-122" pitchFamily="49" typeface="楷体"/>
              </a:rPr>
              <a:t>崇高精神</a:t>
            </a:r>
            <a:r>
              <a:rPr altLang="en-US" b="1" lang="en-US" smtId="4294967295" sz="2100">
                <a:solidFill>
                  <a:srgbClr val="170BB5"/>
                </a:solidFill>
                <a:latin charset="-122" pitchFamily="49" typeface="楷体"/>
                <a:ea charset="-122" pitchFamily="49" typeface="楷体"/>
              </a:rPr>
              <a:t>，表达沉痛的</a:t>
            </a:r>
            <a:r>
              <a:rPr altLang="en-US" b="1" lang="en-US" smtId="4294967295" sz="2100">
                <a:solidFill>
                  <a:srgbClr val="FF0000"/>
                </a:solidFill>
                <a:latin charset="-122" pitchFamily="49" typeface="楷体"/>
                <a:ea charset="-122" pitchFamily="49" typeface="楷体"/>
              </a:rPr>
              <a:t>悼念</a:t>
            </a:r>
            <a:r>
              <a:rPr altLang="en-US" b="1" lang="en-US" smtId="4294967295" sz="2100">
                <a:solidFill>
                  <a:srgbClr val="170BB5"/>
                </a:solidFill>
                <a:latin charset="-122" pitchFamily="49" typeface="楷体"/>
                <a:ea charset="-122" pitchFamily="49" typeface="楷体"/>
              </a:rPr>
              <a:t>之情。</a:t>
            </a:r>
            <a:endParaRPr altLang="en-US" b="1" lang="en-US" smtId="4294967295" sz="2100">
              <a:solidFill>
                <a:srgbClr val="170BB5"/>
              </a:solidFill>
              <a:latin charset="-122" pitchFamily="49" typeface="楷体"/>
              <a:ea charset="-122" pitchFamily="49" typeface="楷体"/>
            </a:endParaRPr>
          </a:p>
        </p:txBody>
      </p:sp>
      <p:sp>
        <p:nvSpPr>
          <p:cNvPr id="24611" name="文本框 21"/>
          <p:cNvSpPr/>
          <p:nvPr>
            <p:custDataLst>
              <p:tags r:id="rId11"/>
            </p:custDataLst>
          </p:nvPr>
        </p:nvSpPr>
        <p:spPr>
          <a:xfrm>
            <a:off x="5491162" y="4248150"/>
            <a:ext cx="2984500" cy="415925"/>
          </a:xfrm>
          <a:prstGeom prst="rect">
            <a:avLst/>
          </a:prstGeom>
          <a:noFill/>
          <a:ln>
            <a:noFill/>
            <a:miter lim="800000"/>
          </a:ln>
        </p:spPr>
        <p:txBody>
          <a:bodyPr>
            <a:spAutoFit/>
          </a:bodyPr>
          <a:lstStyle>
            <a:lvl1pPr algn="l" defTabSz="685800" eaLnBrk="1" fontAlgn="base" hangingPunct="1" indent="-171450" marL="171450" rtl="0">
              <a:lnSpc>
                <a:spcPct val="130000"/>
              </a:lnSpc>
              <a:spcBef>
                <a:spcPct val="0"/>
              </a:spcBef>
              <a:spcAft>
                <a:spcPts val="750"/>
              </a:spcAft>
              <a:buClrTx/>
              <a:buSzTx/>
              <a:buFont charset="0" pitchFamily="34" typeface="Arial"/>
              <a:buChar char="●"/>
              <a:defRPr b="0" i="0" kumimoji="0" smtId="4294967295" sz="1300" u="none">
                <a:solidFill>
                  <a:srgbClr val="595959"/>
                </a:solidFill>
                <a:latin charset="0" pitchFamily="34" typeface="Arial"/>
                <a:ea charset="-122" pitchFamily="34" typeface="微软雅黑"/>
              </a:defRPr>
            </a:lvl1pPr>
            <a:lvl2pPr algn="l" defTabSz="685800" eaLnBrk="1" fontAlgn="base" hangingPunct="1" indent="-171450" marL="514350" rtl="0">
              <a:lnSpc>
                <a:spcPct val="120000"/>
              </a:lnSpc>
              <a:spcBef>
                <a:spcPct val="0"/>
              </a:spcBef>
              <a:spcAft>
                <a:spcPts val="450"/>
              </a:spcAft>
              <a:buClrTx/>
              <a:buSzTx/>
              <a:buFont charset="0" pitchFamily="34" typeface="Arial"/>
              <a:buChar char="●"/>
              <a:tabLst>
                <a:tab pos="1206500"/>
              </a:tabLst>
              <a:defRPr b="0" i="0" kumimoji="0" smtId="4294967295" sz="1200" u="none">
                <a:solidFill>
                  <a:srgbClr val="595959"/>
                </a:solidFill>
                <a:latin charset="0" pitchFamily="34" typeface="Arial"/>
                <a:ea charset="-122" pitchFamily="34" typeface="微软雅黑"/>
              </a:defRPr>
            </a:lvl2pPr>
            <a:lvl3pPr algn="l" defTabSz="685800" eaLnBrk="1" fontAlgn="base" hangingPunct="1" indent="-171450" marL="857250" rtl="0">
              <a:lnSpc>
                <a:spcPct val="120000"/>
              </a:lnSpc>
              <a:spcBef>
                <a:spcPct val="0"/>
              </a:spcBef>
              <a:spcAft>
                <a:spcPts val="450"/>
              </a:spcAft>
              <a:buClrTx/>
              <a:buSzTx/>
              <a:buFont charset="0" pitchFamily="34" typeface="Arial"/>
              <a:buChar char="●"/>
              <a:defRPr b="0" i="0" kumimoji="0" smtId="4294967295" sz="1200" u="none">
                <a:solidFill>
                  <a:srgbClr val="595959"/>
                </a:solidFill>
                <a:latin charset="0" pitchFamily="34" typeface="Arial"/>
                <a:ea charset="-122" pitchFamily="34" typeface="微软雅黑"/>
              </a:defRPr>
            </a:lvl3pPr>
            <a:lvl4pPr algn="l" defTabSz="685800" eaLnBrk="1" fontAlgn="base" hangingPunct="1" indent="-171450" marL="1200150" rtl="0">
              <a:lnSpc>
                <a:spcPct val="120000"/>
              </a:lnSpc>
              <a:spcBef>
                <a:spcPct val="0"/>
              </a:spcBef>
              <a:spcAft>
                <a:spcPts val="225"/>
              </a:spcAft>
              <a:buClrTx/>
              <a:buSzTx/>
              <a:buFont charset="2" pitchFamily="2" typeface="Wingdings"/>
              <a:buChar char=""/>
              <a:defRPr b="0" i="0" kumimoji="0" smtId="4294967295" sz="1000" u="none">
                <a:solidFill>
                  <a:srgbClr val="595959"/>
                </a:solidFill>
                <a:latin charset="0" pitchFamily="34" typeface="Arial"/>
                <a:ea charset="-122" pitchFamily="34" typeface="微软雅黑"/>
              </a:defRPr>
            </a:lvl4pPr>
            <a:lvl5pPr algn="l" defTabSz="685800" eaLnBrk="1" fontAlgn="base" hangingPunct="1" indent="-171450" marL="1543050" rtl="0">
              <a:lnSpc>
                <a:spcPct val="120000"/>
              </a:lnSpc>
              <a:spcBef>
                <a:spcPct val="0"/>
              </a:spcBef>
              <a:spcAft>
                <a:spcPts val="225"/>
              </a:spcAft>
              <a:buClrTx/>
              <a:buSzTx/>
              <a:buFont charset="0" pitchFamily="34" typeface="Arial"/>
              <a:buChar char="•"/>
              <a:defRPr b="0" i="0" kumimoji="0" smtId="4294967295" sz="1000" u="none">
                <a:solidFill>
                  <a:srgbClr val="595959"/>
                </a:solidFill>
                <a:latin charset="0" pitchFamily="34" typeface="Arial"/>
                <a:ea charset="-122" pitchFamily="34" typeface="微软雅黑"/>
              </a:defRPr>
            </a:lvl5pPr>
          </a:lstStyle>
          <a:p>
            <a:pPr algn="ctr" eaLnBrk="0" hangingPunct="0" indent="0" lvl="0" marL="0">
              <a:lnSpc>
                <a:spcPct val="100000"/>
              </a:lnSpc>
              <a:spcAft>
                <a:spcPct val="0"/>
              </a:spcAft>
              <a:buFontTx/>
              <a:buNone/>
            </a:pPr>
            <a:r>
              <a:rPr altLang="en-US" b="1" lang="en-US" smtId="4294967295" sz="2100">
                <a:solidFill>
                  <a:srgbClr val="170BB5"/>
                </a:solidFill>
                <a:latin charset="-122" pitchFamily="49" typeface="楷体"/>
                <a:ea charset="-122" pitchFamily="49" typeface="楷体"/>
              </a:rPr>
              <a:t>参加葬礼的人（亲友）</a:t>
            </a:r>
            <a:endParaRPr altLang="en-US" b="1" lang="en-US" smtId="4294967295" sz="2100">
              <a:solidFill>
                <a:srgbClr val="170BB5"/>
              </a:solidFill>
              <a:latin charset="-122" pitchFamily="49" typeface="楷体"/>
              <a:ea charset="-122" pitchFamily="49" typeface="楷体"/>
            </a:endParaRPr>
          </a:p>
        </p:txBody>
      </p:sp>
      <p:sp>
        <p:nvSpPr>
          <p:cNvPr id="24612" name="标题 1"/>
          <p:cNvSpPr/>
          <p:nvPr>
            <p:custDataLst>
              <p:tags r:id="rId12"/>
            </p:custDataLst>
          </p:nvPr>
        </p:nvSpPr>
        <p:spPr>
          <a:xfrm>
            <a:off x="446088" y="1036638"/>
            <a:ext cx="8064500" cy="812800"/>
          </a:xfrm>
          <a:prstGeom prst="rect">
            <a:avLst/>
          </a:prstGeom>
          <a:noFill/>
          <a:ln>
            <a:noFill/>
            <a:miter lim="800000"/>
          </a:ln>
        </p:spPr>
        <p:txBody>
          <a:bodyPr anchor="ctr" anchorCtr="0" bIns="35100" lIns="67500" rIns="67500" tIns="3510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defTabSz="685800" eaLnBrk="1" hangingPunct="1" indent="0" lvl="0" marL="0">
              <a:lnSpc>
                <a:spcPct val="90000"/>
              </a:lnSpc>
            </a:pPr>
            <a:r>
              <a:rPr altLang="en-US" b="1" lang="en-US" smtId="4294967295" sz="2600">
                <a:solidFill>
                  <a:srgbClr val="000000"/>
                </a:solidFill>
                <a:latin charset="-122" pitchFamily="49" typeface="黑体"/>
                <a:ea charset="-122" pitchFamily="49" typeface="黑体"/>
              </a:rPr>
              <a:t>1.</a:t>
            </a:r>
            <a:r>
              <a:rPr altLang="en-US" b="1" lang="en-US" smtId="4294967295" sz="2600">
                <a:solidFill>
                  <a:srgbClr val="000000"/>
                </a:solidFill>
                <a:latin charset="-122" pitchFamily="49" typeface="黑体"/>
                <a:ea charset="-122" pitchFamily="49" typeface="黑体"/>
              </a:rPr>
              <a:t>演讲具有</a:t>
            </a:r>
            <a:r>
              <a:rPr altLang="en-US" b="1" lang="en-US" smtId="4294967295" sz="2600">
                <a:solidFill>
                  <a:srgbClr val="000000"/>
                </a:solidFill>
                <a:latin charset="-122" pitchFamily="49" typeface="黑体"/>
                <a:ea charset="-122" pitchFamily="49" typeface="黑体"/>
                <a:sym typeface="+mn-ea"/>
              </a:rPr>
              <a:t>针对性和目的性，</a:t>
            </a:r>
            <a:r>
              <a:rPr altLang="en-US" b="1" lang="en-US" smtId="4294967295" sz="2600">
                <a:solidFill>
                  <a:srgbClr val="000000"/>
                </a:solidFill>
                <a:latin charset="-122" pitchFamily="49" typeface="黑体"/>
                <a:ea charset="-122" pitchFamily="49" typeface="黑体"/>
                <a:sym typeface="+mn-ea"/>
              </a:rPr>
              <a:t>这两篇</a:t>
            </a:r>
            <a:r>
              <a:rPr altLang="en-US" b="1" lang="en-US" smtId="4294967295" sz="2600">
                <a:solidFill>
                  <a:srgbClr val="000000"/>
                </a:solidFill>
                <a:latin charset="-122" pitchFamily="49" typeface="黑体"/>
                <a:ea charset="-122" pitchFamily="49" typeface="黑体"/>
                <a:sym typeface="+mn-ea"/>
              </a:rPr>
              <a:t>演讲针对的对象是什么？演讲的目的是什么</a:t>
            </a:r>
            <a:r>
              <a:rPr altLang="en-US" b="1" lang="en-US" smtId="4294967295" sz="2600">
                <a:solidFill>
                  <a:srgbClr val="000000"/>
                </a:solidFill>
                <a:latin charset="-122" pitchFamily="49" typeface="黑体"/>
                <a:ea charset="-122" pitchFamily="49" typeface="黑体"/>
                <a:sym typeface="+mn-ea"/>
              </a:rPr>
              <a:t>？完成</a:t>
            </a:r>
            <a:r>
              <a:rPr altLang="en-US" b="1" lang="en-US" smtId="4294967295" sz="2600">
                <a:solidFill>
                  <a:srgbClr val="000000"/>
                </a:solidFill>
                <a:latin charset="-122" pitchFamily="49" typeface="黑体"/>
                <a:ea charset="-122" pitchFamily="49" typeface="黑体"/>
                <a:sym typeface="+mn-ea"/>
              </a:rPr>
              <a:t>下表。</a:t>
            </a:r>
            <a:endParaRPr altLang="en-US" b="1" lang="en-US" smtId="4294967295" sz="2600">
              <a:solidFill>
                <a:srgbClr val="000000"/>
              </a:solidFill>
              <a:latin charset="-122" pitchFamily="49" typeface="黑体"/>
              <a:ea charset="-122" pitchFamily="49" typeface="黑体"/>
              <a:sym typeface="+mn-ea"/>
            </a:endParaRPr>
          </a:p>
        </p:txBody>
      </p:sp>
      <p:sp>
        <p:nvSpPr>
          <p:cNvPr id="24613" name="矩形 4"/>
          <p:cNvSpPr/>
          <p:nvPr>
            <p:custDataLst>
              <p:tags r:id="rId13"/>
            </p:custDataLst>
          </p:nvPr>
        </p:nvSpPr>
        <p:spPr>
          <a:xfrm>
            <a:off x="315912" y="1104900"/>
            <a:ext cx="130175" cy="354012"/>
          </a:xfrm>
          <a:prstGeom prst="rect">
            <a:avLst/>
          </a:prstGeom>
          <a:solidFill>
            <a:srgbClr val="C00000"/>
          </a:solidFill>
          <a:ln w="12700">
            <a:noFill/>
            <a:miter lim="800000"/>
          </a:ln>
        </p:spPr>
        <p:txBody>
          <a:bodyPr anchor="ctr" anchorCtr="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defTabSz="685800" eaLnBrk="1" hangingPunct="1" indent="0" lvl="0" marL="0">
              <a:lnSpc>
                <a:spcPct val="120000"/>
              </a:lnSpc>
            </a:pPr>
            <a:endParaRPr altLang="en-US" lang="en-US" smtId="4294967295" sz="1300">
              <a:solidFill>
                <a:srgbClr val="FFFFFF"/>
              </a:solidFill>
              <a:ea charset="-122" pitchFamily="34" typeface="微软雅黑"/>
            </a:endParaRPr>
          </a:p>
        </p:txBody>
      </p:sp>
    </p:spTree>
    <p:custDataLst>
      <p:tags r:id="rId14"/>
    </p:custDataLst>
  </p:cSld>
  <p:clrMapOvr>
    <a:masterClrMapping/>
  </p:clrMapOvr>
  <mc:AlternateContent xmlns:mc="http://schemas.openxmlformats.org/markup-compatibility/2006">
    <mc:Choice Requires="p14">
      <p:transition p14:dur="100">
        <p:cut/>
      </p:transition>
    </mc:Choice>
    <mc:Fallback>
      <p:transition>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 presetSubtype="10">
                                  <p:stCondLst>
                                    <p:cond delay="0"/>
                                  </p:stCondLst>
                                  <p:childTnLst>
                                    <p:set>
                                      <p:cBhvr additive="base">
                                        <p:cTn dur="1" fill="hold" id="6">
                                          <p:stCondLst>
                                            <p:cond delay="0"/>
                                          </p:stCondLst>
                                        </p:cTn>
                                        <p:tgtEl>
                                          <p:spTgt spid="24578"/>
                                        </p:tgtEl>
                                        <p:attrNameLst>
                                          <p:attrName>style.visibility</p:attrName>
                                        </p:attrNameLst>
                                      </p:cBhvr>
                                      <p:to>
                                        <p:strVal val="visible"/>
                                      </p:to>
                                    </p:set>
                                    <p:animEffect filter="blinds(horizontal)" transition="in">
                                      <p:cBhvr additive="base">
                                        <p:cTn dur="500" fill="hold" id="7"/>
                                        <p:tgtEl>
                                          <p:spTgt spid="24578"/>
                                        </p:tgtEl>
                                      </p:cBhvr>
                                    </p:animEffect>
                                  </p:childTnLst>
                                </p:cTn>
                              </p:par>
                            </p:childTnLst>
                          </p:cTn>
                        </p:par>
                      </p:childTnLst>
                    </p:cTn>
                  </p:par>
                  <p:par>
                    <p:cTn fill="hold" id="8" nodeType="clickPar">
                      <p:stCondLst>
                        <p:cond delay="indefinite"/>
                      </p:stCondLst>
                      <p:childTnLst>
                        <p:par>
                          <p:cTn fill="hold" id="9" nodeType="withGroup">
                            <p:stCondLst>
                              <p:cond delay="indefinite"/>
                            </p:stCondLst>
                          </p:cTn>
                        </p:par>
                        <p:par>
                          <p:cTn fill="hold" id="10" nodeType="afterGroup">
                            <p:stCondLst>
                              <p:cond delay="0"/>
                            </p:stCondLst>
                            <p:childTnLst>
                              <p:par>
                                <p:cTn fill="hold" grpId="0" id="11" nodeType="clickEffect" presetClass="entr" presetID="3" presetSubtype="10">
                                  <p:stCondLst>
                                    <p:cond delay="0"/>
                                  </p:stCondLst>
                                  <p:childTnLst>
                                    <p:set>
                                      <p:cBhvr additive="base">
                                        <p:cTn dur="1" fill="hold" id="12">
                                          <p:stCondLst>
                                            <p:cond delay="0"/>
                                          </p:stCondLst>
                                        </p:cTn>
                                        <p:tgtEl>
                                          <p:spTgt spid="24604"/>
                                        </p:tgtEl>
                                        <p:attrNameLst>
                                          <p:attrName>style.visibility</p:attrName>
                                        </p:attrNameLst>
                                      </p:cBhvr>
                                      <p:to>
                                        <p:strVal val="visible"/>
                                      </p:to>
                                    </p:set>
                                    <p:animEffect filter="blinds(horizontal)" transition="in">
                                      <p:cBhvr additive="base">
                                        <p:cTn dur="500" fill="hold" id="13"/>
                                        <p:tgtEl>
                                          <p:spTgt spid="24604"/>
                                        </p:tgtEl>
                                      </p:cBhvr>
                                    </p:animEffect>
                                  </p:childTnLst>
                                </p:cTn>
                              </p:par>
                            </p:childTnLst>
                          </p:cTn>
                        </p:par>
                      </p:childTnLst>
                    </p:cTn>
                  </p:par>
                  <p:par>
                    <p:cTn fill="hold" id="14" nodeType="clickPar">
                      <p:stCondLst>
                        <p:cond delay="indefinite"/>
                      </p:stCondLst>
                      <p:childTnLst>
                        <p:par>
                          <p:cTn fill="hold" id="15" nodeType="withGroup">
                            <p:stCondLst>
                              <p:cond delay="indefinite"/>
                            </p:stCondLst>
                          </p:cTn>
                        </p:par>
                        <p:par>
                          <p:cTn fill="hold" id="16" nodeType="afterGroup">
                            <p:stCondLst>
                              <p:cond delay="0"/>
                            </p:stCondLst>
                            <p:childTnLst>
                              <p:par>
                                <p:cTn fill="hold" grpId="1" id="17" nodeType="clickEffect" presetClass="entr" presetID="3" presetSubtype="10">
                                  <p:stCondLst>
                                    <p:cond delay="0"/>
                                  </p:stCondLst>
                                  <p:childTnLst>
                                    <p:set>
                                      <p:cBhvr additive="base">
                                        <p:cTn dur="1" fill="hold" id="18">
                                          <p:stCondLst>
                                            <p:cond delay="0"/>
                                          </p:stCondLst>
                                        </p:cTn>
                                        <p:tgtEl>
                                          <p:spTgt spid="24605"/>
                                        </p:tgtEl>
                                        <p:attrNameLst>
                                          <p:attrName>style.visibility</p:attrName>
                                        </p:attrNameLst>
                                      </p:cBhvr>
                                      <p:to>
                                        <p:strVal val="visible"/>
                                      </p:to>
                                    </p:set>
                                    <p:animEffect filter="blinds(horizontal)" transition="in">
                                      <p:cBhvr additive="base">
                                        <p:cTn dur="500" fill="hold" id="19"/>
                                        <p:tgtEl>
                                          <p:spTgt spid="24605"/>
                                        </p:tgtEl>
                                      </p:cBhvr>
                                    </p:animEffect>
                                  </p:childTnLst>
                                </p:cTn>
                              </p:par>
                            </p:childTnLst>
                          </p:cTn>
                        </p:par>
                      </p:childTnLst>
                    </p:cTn>
                  </p:par>
                  <p:par>
                    <p:cTn fill="hold" id="20" nodeType="clickPar">
                      <p:stCondLst>
                        <p:cond delay="indefinite"/>
                      </p:stCondLst>
                      <p:childTnLst>
                        <p:par>
                          <p:cTn fill="hold" id="21" nodeType="withGroup">
                            <p:stCondLst>
                              <p:cond delay="indefinite"/>
                            </p:stCondLst>
                          </p:cTn>
                        </p:par>
                        <p:par>
                          <p:cTn fill="hold" id="22" nodeType="afterGroup">
                            <p:stCondLst>
                              <p:cond delay="0"/>
                            </p:stCondLst>
                            <p:childTnLst>
                              <p:par>
                                <p:cTn fill="hold" grpId="3" id="23" nodeType="clickEffect" presetClass="entr" presetID="3" presetSubtype="10">
                                  <p:stCondLst>
                                    <p:cond delay="0"/>
                                  </p:stCondLst>
                                  <p:childTnLst>
                                    <p:set>
                                      <p:cBhvr additive="base">
                                        <p:cTn dur="1" fill="hold" id="24">
                                          <p:stCondLst>
                                            <p:cond delay="0"/>
                                          </p:stCondLst>
                                        </p:cTn>
                                        <p:tgtEl>
                                          <p:spTgt spid="24607"/>
                                        </p:tgtEl>
                                        <p:attrNameLst>
                                          <p:attrName>style.visibility</p:attrName>
                                        </p:attrNameLst>
                                      </p:cBhvr>
                                      <p:to>
                                        <p:strVal val="visible"/>
                                      </p:to>
                                    </p:set>
                                    <p:animEffect filter="blinds(horizontal)" transition="in">
                                      <p:cBhvr additive="base">
                                        <p:cTn dur="500" fill="hold" id="25"/>
                                        <p:tgtEl>
                                          <p:spTgt spid="24607"/>
                                        </p:tgtEl>
                                      </p:cBhvr>
                                    </p:animEffect>
                                  </p:childTnLst>
                                </p:cTn>
                              </p:par>
                            </p:childTnLst>
                          </p:cTn>
                        </p:par>
                      </p:childTnLst>
                    </p:cTn>
                  </p:par>
                  <p:par>
                    <p:cTn fill="hold" id="26" nodeType="clickPar">
                      <p:stCondLst>
                        <p:cond delay="indefinite"/>
                      </p:stCondLst>
                      <p:childTnLst>
                        <p:par>
                          <p:cTn fill="hold" id="27" nodeType="withGroup">
                            <p:stCondLst>
                              <p:cond delay="indefinite"/>
                            </p:stCondLst>
                          </p:cTn>
                        </p:par>
                        <p:par>
                          <p:cTn fill="hold" id="28" nodeType="afterGroup">
                            <p:stCondLst>
                              <p:cond delay="0"/>
                            </p:stCondLst>
                            <p:childTnLst>
                              <p:par>
                                <p:cTn fill="hold" grpId="2" id="29" nodeType="clickEffect" presetClass="entr" presetID="3" presetSubtype="10">
                                  <p:stCondLst>
                                    <p:cond delay="0"/>
                                  </p:stCondLst>
                                  <p:childTnLst>
                                    <p:set>
                                      <p:cBhvr additive="base">
                                        <p:cTn dur="1" fill="hold" id="30">
                                          <p:stCondLst>
                                            <p:cond delay="0"/>
                                          </p:stCondLst>
                                        </p:cTn>
                                        <p:tgtEl>
                                          <p:spTgt spid="24606"/>
                                        </p:tgtEl>
                                        <p:attrNameLst>
                                          <p:attrName>style.visibility</p:attrName>
                                        </p:attrNameLst>
                                      </p:cBhvr>
                                      <p:to>
                                        <p:strVal val="visible"/>
                                      </p:to>
                                    </p:set>
                                    <p:animEffect filter="blinds(horizontal)" transition="in">
                                      <p:cBhvr additive="base">
                                        <p:cTn dur="500" fill="hold" id="31"/>
                                        <p:tgtEl>
                                          <p:spTgt spid="24606"/>
                                        </p:tgtEl>
                                      </p:cBhvr>
                                    </p:animEffect>
                                  </p:childTnLst>
                                </p:cTn>
                              </p:par>
                            </p:childTnLst>
                          </p:cTn>
                        </p:par>
                      </p:childTnLst>
                    </p:cTn>
                  </p:par>
                  <p:par>
                    <p:cTn fill="hold" id="32" nodeType="clickPar">
                      <p:stCondLst>
                        <p:cond delay="indefinite"/>
                      </p:stCondLst>
                      <p:childTnLst>
                        <p:par>
                          <p:cTn fill="hold" id="33" nodeType="withGroup">
                            <p:stCondLst>
                              <p:cond delay="indefinite"/>
                            </p:stCondLst>
                          </p:cTn>
                        </p:par>
                        <p:par>
                          <p:cTn fill="hold" id="34" nodeType="afterGroup">
                            <p:stCondLst>
                              <p:cond delay="0"/>
                            </p:stCondLst>
                            <p:childTnLst>
                              <p:par>
                                <p:cTn fill="hold" grpId="4" id="35" nodeType="clickEffect" presetClass="entr" presetID="3" presetSubtype="10">
                                  <p:stCondLst>
                                    <p:cond delay="0"/>
                                  </p:stCondLst>
                                  <p:childTnLst>
                                    <p:set>
                                      <p:cBhvr additive="base">
                                        <p:cTn dur="1" fill="hold" id="36">
                                          <p:stCondLst>
                                            <p:cond delay="0"/>
                                          </p:stCondLst>
                                        </p:cTn>
                                        <p:tgtEl>
                                          <p:spTgt spid="24608"/>
                                        </p:tgtEl>
                                        <p:attrNameLst>
                                          <p:attrName>style.visibility</p:attrName>
                                        </p:attrNameLst>
                                      </p:cBhvr>
                                      <p:to>
                                        <p:strVal val="visible"/>
                                      </p:to>
                                    </p:set>
                                    <p:animEffect filter="blinds(horizontal)" transition="in">
                                      <p:cBhvr additive="base">
                                        <p:cTn dur="500" fill="hold" id="37"/>
                                        <p:tgtEl>
                                          <p:spTgt spid="24608"/>
                                        </p:tgtEl>
                                      </p:cBhvr>
                                    </p:animEffect>
                                  </p:childTnLst>
                                </p:cTn>
                              </p:par>
                            </p:childTnLst>
                          </p:cTn>
                        </p:par>
                      </p:childTnLst>
                    </p:cTn>
                  </p:par>
                  <p:par>
                    <p:cTn fill="hold" id="38" nodeType="clickPar">
                      <p:stCondLst>
                        <p:cond delay="indefinite"/>
                      </p:stCondLst>
                      <p:childTnLst>
                        <p:par>
                          <p:cTn fill="hold" id="39" nodeType="withGroup">
                            <p:stCondLst>
                              <p:cond delay="indefinite"/>
                            </p:stCondLst>
                          </p:cTn>
                        </p:par>
                        <p:par>
                          <p:cTn fill="hold" id="40" nodeType="afterGroup">
                            <p:stCondLst>
                              <p:cond delay="0"/>
                            </p:stCondLst>
                            <p:childTnLst>
                              <p:par>
                                <p:cTn fill="hold" grpId="5" id="41" nodeType="clickEffect" presetClass="entr" presetID="3" presetSubtype="10">
                                  <p:stCondLst>
                                    <p:cond delay="0"/>
                                  </p:stCondLst>
                                  <p:childTnLst>
                                    <p:set>
                                      <p:cBhvr additive="base">
                                        <p:cTn dur="1" fill="hold" id="42">
                                          <p:stCondLst>
                                            <p:cond delay="0"/>
                                          </p:stCondLst>
                                        </p:cTn>
                                        <p:tgtEl>
                                          <p:spTgt spid="24609"/>
                                        </p:tgtEl>
                                        <p:attrNameLst>
                                          <p:attrName>style.visibility</p:attrName>
                                        </p:attrNameLst>
                                      </p:cBhvr>
                                      <p:to>
                                        <p:strVal val="visible"/>
                                      </p:to>
                                    </p:set>
                                    <p:animEffect filter="blinds(horizontal)" transition="in">
                                      <p:cBhvr additive="base">
                                        <p:cTn dur="500" fill="hold" id="43"/>
                                        <p:tgtEl>
                                          <p:spTgt spid="24609"/>
                                        </p:tgtEl>
                                      </p:cBhvr>
                                    </p:animEffect>
                                  </p:childTnLst>
                                </p:cTn>
                              </p:par>
                            </p:childTnLst>
                          </p:cTn>
                        </p:par>
                      </p:childTnLst>
                    </p:cTn>
                  </p:par>
                  <p:par>
                    <p:cTn fill="hold" id="44" nodeType="clickPar">
                      <p:stCondLst>
                        <p:cond delay="indefinite"/>
                      </p:stCondLst>
                      <p:childTnLst>
                        <p:par>
                          <p:cTn fill="hold" id="45" nodeType="withGroup">
                            <p:stCondLst>
                              <p:cond delay="indefinite"/>
                            </p:stCondLst>
                          </p:cTn>
                        </p:par>
                        <p:par>
                          <p:cTn fill="hold" id="46" nodeType="afterGroup">
                            <p:stCondLst>
                              <p:cond delay="0"/>
                            </p:stCondLst>
                            <p:childTnLst>
                              <p:par>
                                <p:cTn fill="hold" grpId="7" id="47" nodeType="clickEffect" presetClass="entr" presetID="3" presetSubtype="10">
                                  <p:stCondLst>
                                    <p:cond delay="0"/>
                                  </p:stCondLst>
                                  <p:childTnLst>
                                    <p:set>
                                      <p:cBhvr additive="base">
                                        <p:cTn dur="1" fill="hold" id="48">
                                          <p:stCondLst>
                                            <p:cond delay="0"/>
                                          </p:stCondLst>
                                        </p:cTn>
                                        <p:tgtEl>
                                          <p:spTgt spid="24611"/>
                                        </p:tgtEl>
                                        <p:attrNameLst>
                                          <p:attrName>style.visibility</p:attrName>
                                        </p:attrNameLst>
                                      </p:cBhvr>
                                      <p:to>
                                        <p:strVal val="visible"/>
                                      </p:to>
                                    </p:set>
                                    <p:animEffect filter="blinds(horizontal)" transition="in">
                                      <p:cBhvr additive="base">
                                        <p:cTn dur="500" fill="hold" id="49"/>
                                        <p:tgtEl>
                                          <p:spTgt spid="24611"/>
                                        </p:tgtEl>
                                      </p:cBhvr>
                                    </p:animEffect>
                                  </p:childTnLst>
                                </p:cTn>
                              </p:par>
                            </p:childTnLst>
                          </p:cTn>
                        </p:par>
                      </p:childTnLst>
                    </p:cTn>
                  </p:par>
                  <p:par>
                    <p:cTn fill="hold" id="50" nodeType="clickPar">
                      <p:stCondLst>
                        <p:cond delay="indefinite"/>
                      </p:stCondLst>
                      <p:childTnLst>
                        <p:par>
                          <p:cTn fill="hold" id="51" nodeType="withGroup">
                            <p:stCondLst>
                              <p:cond delay="indefinite"/>
                            </p:stCondLst>
                          </p:cTn>
                        </p:par>
                        <p:par>
                          <p:cTn fill="hold" id="52" nodeType="afterGroup">
                            <p:stCondLst>
                              <p:cond delay="0"/>
                            </p:stCondLst>
                            <p:childTnLst>
                              <p:par>
                                <p:cTn fill="hold" grpId="6" id="53" nodeType="clickEffect" presetClass="entr" presetID="3" presetSubtype="10">
                                  <p:stCondLst>
                                    <p:cond delay="0"/>
                                  </p:stCondLst>
                                  <p:childTnLst>
                                    <p:set>
                                      <p:cBhvr additive="base">
                                        <p:cTn dur="1" fill="hold" id="54">
                                          <p:stCondLst>
                                            <p:cond delay="0"/>
                                          </p:stCondLst>
                                        </p:cTn>
                                        <p:tgtEl>
                                          <p:spTgt spid="24610"/>
                                        </p:tgtEl>
                                        <p:attrNameLst>
                                          <p:attrName>style.visibility</p:attrName>
                                        </p:attrNameLst>
                                      </p:cBhvr>
                                      <p:to>
                                        <p:strVal val="visible"/>
                                      </p:to>
                                    </p:set>
                                    <p:animEffect filter="blinds(horizontal)" transition="in">
                                      <p:cBhvr additive="base">
                                        <p:cTn dur="500" fill="hold" id="55"/>
                                        <p:tgtEl>
                                          <p:spTgt spid="246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604"/>
      <p:bldP grpId="0" spid="24605"/>
      <p:bldP grpId="0" spid="24606"/>
      <p:bldP grpId="0" spid="24607"/>
      <p:bldP grpId="0" spid="24608"/>
      <p:bldP grpId="0" spid="24609"/>
      <p:bldP grpId="0" spid="24610"/>
      <p:bldP grpId="0" spid="24611"/>
    </p:bldLst>
  </p:timing>
</p:sld>
</file>

<file path=ppt/slides/slide12.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p:cSld name="">
    <p:spTree>
      <p:nvGrpSpPr>
        <p:cNvPr id="1" name=""/>
        <p:cNvGrpSpPr/>
        <p:nvPr>
          <p:custDataLst>
            <p:tags r:id="rId2"/>
          </p:custDataLst>
        </p:nvPr>
      </p:nvGrpSpPr>
      <p:grpSpPr/>
      <p:sp>
        <p:nvSpPr>
          <p:cNvPr id="25602" name="标题 1"/>
          <p:cNvSpPr/>
          <p:nvPr>
            <p:ph idx="4294967295" type="title"/>
            <p:custDataLst>
              <p:tags r:id="rId3"/>
            </p:custDataLst>
          </p:nvPr>
        </p:nvSpPr>
        <p:spPr>
          <a:xfrm>
            <a:off x="809625" y="1166812"/>
            <a:ext cx="8228012" cy="528638"/>
          </a:xfrm>
          <a:prstGeom prst="rect">
            <a:avLst/>
          </a:prstGeom>
          <a:noFill/>
          <a:ln>
            <a:miter lim="800000"/>
          </a:ln>
        </p:spPr>
        <p:txBody>
          <a:bodyPr anchor="ctr" anchorCtr="0" bIns="46800" lIns="90000" rIns="90000" tIns="46800" vert="horz" wrap="square">
            <a:noAutofit/>
          </a:bodyPr>
          <a:lstStyle>
            <a:lvl1pPr algn="l" defTabSz="685800" eaLnBrk="1" fontAlgn="base" hangingPunct="1" indent="0" marL="0" rtl="0">
              <a:lnSpc>
                <a:spcPct val="100000"/>
              </a:lnSpc>
              <a:spcBef>
                <a:spcPct val="0"/>
              </a:spcBef>
              <a:spcAft>
                <a:spcPct val="0"/>
              </a:spcAft>
              <a:buClrTx/>
              <a:buSzTx/>
              <a:buFontTx/>
              <a:buNone/>
              <a:defRPr b="1" i="0" kumimoji="0" smtId="4294967295" sz="2700" u="none">
                <a:solidFill>
                  <a:srgbClr val="262626"/>
                </a:solidFill>
                <a:latin charset="0" pitchFamily="34" typeface="Arial"/>
                <a:ea charset="-122" pitchFamily="34" typeface="微软雅黑"/>
              </a:defRPr>
            </a:lvl1pPr>
          </a:lstStyle>
          <a:p>
            <a:pPr lvl="0"/>
            <a:r>
              <a:rPr altLang="en-US" lang="en-US" smtId="4294967295" sz="2800">
                <a:latin charset="-122" pitchFamily="49" typeface="黑体"/>
                <a:ea charset="-122" pitchFamily="49" typeface="黑体"/>
              </a:rPr>
              <a:t>演讲背景：在</a:t>
            </a:r>
            <a:r>
              <a:rPr altLang="en-US" lang="en-US" smtId="4294967295" sz="2800">
                <a:latin charset="-122" pitchFamily="49" typeface="黑体"/>
                <a:ea charset="-122" pitchFamily="49" typeface="黑体"/>
              </a:rPr>
              <a:t>《</a:t>
            </a:r>
            <a:r>
              <a:rPr altLang="en-US" lang="en-US" smtId="4294967295" sz="2800">
                <a:latin charset="-122" pitchFamily="49" typeface="黑体"/>
                <a:ea charset="-122" pitchFamily="49" typeface="黑体"/>
              </a:rPr>
              <a:t>人民报</a:t>
            </a:r>
            <a:r>
              <a:rPr altLang="en-US" lang="en-US" smtId="4294967295" sz="2800">
                <a:latin charset="-122" pitchFamily="49" typeface="黑体"/>
                <a:ea charset="-122" pitchFamily="49" typeface="黑体"/>
              </a:rPr>
              <a:t>》</a:t>
            </a:r>
            <a:r>
              <a:rPr altLang="en-US" lang="en-US" smtId="4294967295" sz="2800">
                <a:latin charset="-122" pitchFamily="49" typeface="黑体"/>
                <a:ea charset="-122" pitchFamily="49" typeface="黑体"/>
              </a:rPr>
              <a:t>创刊纪念会上的演说</a:t>
            </a:r>
            <a:endParaRPr altLang="en-US" lang="en-US" smtId="4294967295" sz="2800">
              <a:latin charset="-122" pitchFamily="49" typeface="黑体"/>
              <a:ea charset="-122" pitchFamily="49" typeface="黑体"/>
            </a:endParaRPr>
          </a:p>
        </p:txBody>
      </p:sp>
      <p:sp>
        <p:nvSpPr>
          <p:cNvPr id="25603" name="文本框 3"/>
          <p:cNvSpPr/>
          <p:nvPr>
            <p:custDataLst>
              <p:tags r:id="rId4"/>
            </p:custDataLst>
          </p:nvPr>
        </p:nvSpPr>
        <p:spPr>
          <a:xfrm>
            <a:off x="228600" y="2132012"/>
            <a:ext cx="8501062" cy="3578225"/>
          </a:xfrm>
          <a:prstGeom prst="rect">
            <a:avLst/>
          </a:prstGeom>
          <a:noFill/>
          <a:ln>
            <a:no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defTabSz="685800" eaLnBrk="1" hangingPunct="1" indent="0" lvl="0" marL="0">
              <a:lnSpc>
                <a:spcPct val="120000"/>
              </a:lnSpc>
            </a:pPr>
            <a:r>
              <a:rPr altLang="en-US" lang="en-US" smtId="4294967295" sz="2100">
                <a:solidFill>
                  <a:srgbClr val="000000"/>
                </a:solidFill>
                <a:latin charset="-122" pitchFamily="2" typeface="宋体"/>
                <a:ea charset="-122" pitchFamily="2" typeface="宋体"/>
              </a:rPr>
              <a:t>    </a:t>
            </a:r>
            <a:r>
              <a:rPr altLang="en-US" lang="en-US" smtId="4294967295" sz="2400">
                <a:solidFill>
                  <a:srgbClr val="000000"/>
                </a:solidFill>
                <a:latin charset="-122" pitchFamily="49" typeface="楷体"/>
                <a:ea charset="-122" pitchFamily="49" typeface="楷体"/>
              </a:rPr>
              <a:t>19世纪30年代，英国工人运动高涨，掀起了一场为争取工人政治权利的“宪章运动”。到1848年，运动经历三次高潮均被镇压，逐渐衰落。1848年后，以厄·琼斯为首的宪章派左翼在马克思和恩格斯的支持下力图复兴宪章运动，《人民报》就是他于1852年创办的、无产阶级宪章派纲领的宣传阵地。1856年4月14日，流亡英国的马克思受邀出席《人民报》创刊四周年纪念会并第一位上台讲话，讲话的记录稿发表在4月19日的《人民报》上，也就是我们看到的这篇演讲。</a:t>
            </a:r>
            <a:endParaRPr altLang="en-US" lang="en-US" smtId="4294967295" sz="2100">
              <a:solidFill>
                <a:srgbClr val="000000"/>
              </a:solidFill>
              <a:latin charset="-122" pitchFamily="49" typeface="楷体"/>
              <a:ea charset="-122" pitchFamily="49" typeface="楷体"/>
            </a:endParaRPr>
          </a:p>
        </p:txBody>
      </p:sp>
      <p:sp>
        <p:nvSpPr>
          <p:cNvPr id="25604" name="矩形 4"/>
          <p:cNvSpPr/>
          <p:nvPr>
            <p:custDataLst>
              <p:tags r:id="rId5"/>
            </p:custDataLst>
          </p:nvPr>
        </p:nvSpPr>
        <p:spPr>
          <a:xfrm>
            <a:off x="487362" y="1254125"/>
            <a:ext cx="130175" cy="354012"/>
          </a:xfrm>
          <a:prstGeom prst="rect">
            <a:avLst/>
          </a:prstGeom>
          <a:solidFill>
            <a:srgbClr val="C00000"/>
          </a:solidFill>
          <a:ln w="12700">
            <a:noFill/>
            <a:miter lim="800000"/>
          </a:ln>
        </p:spPr>
        <p:txBody>
          <a:bodyPr anchor="ctr" anchorCtr="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defTabSz="685800" eaLnBrk="1" hangingPunct="1" indent="0" lvl="0" marL="0">
              <a:lnSpc>
                <a:spcPct val="120000"/>
              </a:lnSpc>
            </a:pPr>
            <a:endParaRPr altLang="en-US" lang="en-US" smtId="4294967295" sz="1300">
              <a:solidFill>
                <a:srgbClr val="FFFFFF"/>
              </a:solidFill>
              <a:ea charset="-122" pitchFamily="34" typeface="微软雅黑"/>
            </a:endParaRPr>
          </a:p>
        </p:txBody>
      </p:sp>
    </p:spTree>
  </p:cSld>
  <p:clrMapOvr>
    <a:masterClrMapping/>
  </p:clrMapOvr>
  <mc:AlternateContent xmlns:mc="http://schemas.openxmlformats.org/markup-compatibility/2006">
    <mc:Choice Requires="p14">
      <p:transition p14:dur="100">
        <p:cut/>
      </p:transition>
    </mc:Choice>
    <mc:Fallback>
      <p:transition>
        <p:cut/>
      </p:transition>
    </mc:Fallback>
  </mc:AlternateContent>
  <p:timing/>
</p:sld>
</file>

<file path=ppt/slides/slide13.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p:cSld name="">
    <p:spTree>
      <p:nvGrpSpPr>
        <p:cNvPr id="1" name=""/>
        <p:cNvGrpSpPr/>
        <p:nvPr>
          <p:custDataLst>
            <p:tags r:id="rId2"/>
          </p:custDataLst>
        </p:nvPr>
      </p:nvGrpSpPr>
      <p:grpSpPr/>
      <p:graphicFrame>
        <p:nvGraphicFramePr>
          <p:cNvPr id="26626" name="表格 21506"/>
          <p:cNvGraphicFramePr>
            <a:graphicFrameLocks noGrp="1"/>
          </p:cNvGraphicFramePr>
          <p:nvPr>
            <p:custDataLst>
              <p:tags r:id="rId3"/>
            </p:custDataLst>
          </p:nvPr>
        </p:nvGraphicFramePr>
        <p:xfrm>
          <a:off x="533400" y="1905000"/>
          <a:ext cx="8329612" cy="3733800"/>
        </p:xfrm>
        <a:graphic>
          <a:graphicData uri="http://schemas.openxmlformats.org/drawingml/2006/table">
            <a:tbl>
              <a:tblPr/>
              <a:tblGrid>
                <a:gridCol w="2228850"/>
                <a:gridCol w="6100762"/>
              </a:tblGrid>
              <a:tr h="579438">
                <a:tc>
                  <a:txBody>
                    <a:bodyPr anchor="ctr" anchorCtr="0" bIns="0" lIns="38582" rIns="38582" tIns="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defTabSz="0" eaLnBrk="1" hangingPunct="1" indent="0" lvl="0" marL="0">
                        <a:lnSpc>
                          <a:spcPct val="150000"/>
                        </a:lnSpc>
                        <a:tabLst>
                          <a:tab pos="1889125"/>
                        </a:tabLst>
                      </a:pPr>
                      <a:r>
                        <a:rPr altLang="en-US" b="1" lang="en-US" smtId="4294967295" sz="2100">
                          <a:latin charset="-122" pitchFamily="49" typeface="黑体"/>
                          <a:ea charset="-122" pitchFamily="49" typeface="黑体"/>
                        </a:rPr>
                        <a:t>段落</a:t>
                      </a:r>
                      <a:endParaRPr altLang="en-US" b="1" lang="en-US" smtId="4294967295" sz="2100">
                        <a:latin charset="-122" pitchFamily="49" typeface="黑体"/>
                        <a:ea charset="-122" pitchFamily="49" typeface="黑体"/>
                      </a:endParaRPr>
                    </a:p>
                  </a:txBody>
                  <a:tcPr anchor="ctr" marB="0" marL="38582" marR="38582" marT="0">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noFill/>
                  </a:tcPr>
                </a:tc>
                <a:tc>
                  <a:txBody>
                    <a:bodyPr anchor="ctr" anchorCtr="0" bIns="0" lIns="38582" rIns="38582" tIns="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defTabSz="0" eaLnBrk="1" hangingPunct="1" indent="0" lvl="0" marL="0">
                        <a:lnSpc>
                          <a:spcPct val="150000"/>
                        </a:lnSpc>
                        <a:tabLst>
                          <a:tab pos="1889125"/>
                        </a:tabLst>
                      </a:pPr>
                      <a:r>
                        <a:rPr altLang="en-US" b="1" lang="en-US" smtId="4294967295" sz="2100">
                          <a:latin charset="-122" pitchFamily="49" typeface="黑体"/>
                          <a:ea charset="-122" pitchFamily="49" typeface="黑体"/>
                        </a:rPr>
                        <a:t>内容大意</a:t>
                      </a:r>
                      <a:endParaRPr altLang="en-US" b="1" lang="en-US" smtId="4294967295" sz="2100">
                        <a:latin charset="-122" pitchFamily="49" typeface="黑体"/>
                        <a:ea charset="-122" pitchFamily="49" typeface="黑体"/>
                      </a:endParaRPr>
                    </a:p>
                  </a:txBody>
                  <a:tcPr anchor="ctr" marB="0" marL="38582" marR="38582" marT="0">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w="12700">
                      <a:solidFill>
                        <a:prstClr val="black"/>
                      </a:solidFill>
                      <a:miter lim="800000"/>
                    </a:lnB>
                    <a:noFill/>
                  </a:tcPr>
                </a:tc>
              </a:tr>
              <a:tr h="1012825">
                <a:tc>
                  <a:txBody>
                    <a:bodyPr anchor="ctr" anchorCtr="0" bIns="0" lIns="38582" rIns="38582" tIns="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defTabSz="0" eaLnBrk="1" hangingPunct="1" indent="0" lvl="0" marL="0">
                        <a:tabLst>
                          <a:tab pos="1889125"/>
                        </a:tabLst>
                      </a:pPr>
                      <a:r>
                        <a:rPr altLang="en-US" b="1" lang="en-US" smtId="4294967295" sz="2100">
                          <a:latin charset="-122" pitchFamily="49" typeface="黑体"/>
                          <a:ea charset="-122" pitchFamily="49" typeface="黑体"/>
                        </a:rPr>
                        <a:t>第一部分</a:t>
                      </a:r>
                      <a:endParaRPr altLang="en-US" b="1" lang="en-US" smtId="4294967295" sz="2100">
                        <a:latin charset="-122" pitchFamily="49" typeface="黑体"/>
                        <a:ea charset="-122" pitchFamily="49" typeface="黑体"/>
                      </a:endParaRPr>
                    </a:p>
                    <a:p>
                      <a:pPr algn="ctr" defTabSz="0" eaLnBrk="1" hangingPunct="1" indent="0" lvl="0" marL="0">
                        <a:tabLst>
                          <a:tab pos="1889125"/>
                        </a:tabLst>
                      </a:pPr>
                      <a:r>
                        <a:rPr altLang="en-US" b="1" lang="en-US" smtId="4294967295" sz="2100">
                          <a:latin charset="-122" pitchFamily="49" typeface="黑体"/>
                          <a:ea charset="-122" pitchFamily="49" typeface="黑体"/>
                        </a:rPr>
                        <a:t>(第1、2段)</a:t>
                      </a:r>
                      <a:endParaRPr altLang="en-US" b="1" lang="en-US" smtId="4294967295" sz="2100">
                        <a:latin charset="-122" pitchFamily="49" typeface="黑体"/>
                        <a:ea charset="-122" pitchFamily="49" typeface="黑体"/>
                      </a:endParaRPr>
                    </a:p>
                  </a:txBody>
                  <a:tcPr anchor="ctr" marB="0" marL="38582" marR="38582" marT="0">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noFill/>
                  </a:tcPr>
                </a:tc>
                <a:tc>
                  <a:txBody>
                    <a:bodyPr anchor="ctr" anchorCtr="0" bIns="0" lIns="38582" rIns="38582" tIns="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defTabSz="0" eaLnBrk="1" hangingPunct="1" indent="0" lvl="0" marL="0">
                        <a:lnSpc>
                          <a:spcPct val="150000"/>
                        </a:lnSpc>
                        <a:tabLst>
                          <a:tab pos="1889125"/>
                        </a:tabLst>
                      </a:pPr>
                      <a:endParaRPr altLang="en-US" b="1" lang="en-US" smtId="4294967295" sz="2100">
                        <a:latin charset="-122" pitchFamily="49" typeface="黑体"/>
                        <a:ea charset="-122" pitchFamily="49" typeface="黑体"/>
                      </a:endParaRPr>
                    </a:p>
                  </a:txBody>
                  <a:tcPr anchor="ctr" marB="0" marL="38582" marR="38582" marT="0">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w="12700">
                      <a:solidFill>
                        <a:prstClr val="black"/>
                      </a:solidFill>
                      <a:miter lim="800000"/>
                    </a:lnB>
                    <a:noFill/>
                  </a:tcPr>
                </a:tc>
              </a:tr>
              <a:tr h="1068388">
                <a:tc>
                  <a:txBody>
                    <a:bodyPr anchor="ctr" anchorCtr="0" bIns="0" lIns="38582" rIns="38582" tIns="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defTabSz="0" eaLnBrk="1" hangingPunct="1" indent="0" lvl="0" marL="0">
                        <a:lnSpc>
                          <a:spcPct val="150000"/>
                        </a:lnSpc>
                        <a:tabLst>
                          <a:tab pos="1889125"/>
                        </a:tabLst>
                      </a:pPr>
                      <a:r>
                        <a:rPr altLang="en-US" b="1" lang="en-US" smtId="4294967295" sz="2100">
                          <a:latin charset="-122" pitchFamily="49" typeface="黑体"/>
                          <a:ea charset="-122" pitchFamily="49" typeface="黑体"/>
                        </a:rPr>
                        <a:t>第二部分(第3段)</a:t>
                      </a:r>
                      <a:endParaRPr altLang="en-US" b="1" lang="en-US" smtId="4294967295" sz="2100">
                        <a:latin charset="-122" pitchFamily="49" typeface="黑体"/>
                        <a:ea charset="-122" pitchFamily="49" typeface="黑体"/>
                      </a:endParaRPr>
                    </a:p>
                  </a:txBody>
                  <a:tcPr anchor="ctr" marB="0" marL="38582" marR="38582" marT="0">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noFill/>
                  </a:tcPr>
                </a:tc>
                <a:tc>
                  <a:txBody>
                    <a:bodyPr anchor="ctr" anchorCtr="0" bIns="0" lIns="38582" rIns="38582" tIns="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defTabSz="0" eaLnBrk="1" hangingPunct="1" indent="0" lvl="0" marL="0">
                        <a:lnSpc>
                          <a:spcPct val="150000"/>
                        </a:lnSpc>
                        <a:tabLst>
                          <a:tab pos="1889125"/>
                        </a:tabLst>
                      </a:pPr>
                      <a:endParaRPr altLang="en-US" b="1" lang="en-US" smtId="4294967295" sz="2100">
                        <a:latin charset="-122" pitchFamily="49" typeface="黑体"/>
                        <a:ea charset="-122" pitchFamily="49" typeface="黑体"/>
                      </a:endParaRPr>
                    </a:p>
                  </a:txBody>
                  <a:tcPr anchor="ctr" marB="0" marL="38582" marR="38582" marT="0">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w="12700">
                      <a:solidFill>
                        <a:prstClr val="black"/>
                      </a:solidFill>
                      <a:miter lim="800000"/>
                    </a:lnB>
                    <a:noFill/>
                  </a:tcPr>
                </a:tc>
              </a:tr>
              <a:tr h="1073150">
                <a:tc>
                  <a:txBody>
                    <a:bodyPr anchor="ctr" anchorCtr="0" bIns="0" lIns="38582" rIns="38582" tIns="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defTabSz="0" eaLnBrk="1" hangingPunct="1" indent="0" lvl="0" marL="0">
                        <a:lnSpc>
                          <a:spcPct val="150000"/>
                        </a:lnSpc>
                        <a:tabLst>
                          <a:tab pos="1889125"/>
                        </a:tabLst>
                      </a:pPr>
                      <a:r>
                        <a:rPr altLang="en-US" b="1" lang="en-US" smtId="4294967295" sz="2100">
                          <a:latin charset="-122" pitchFamily="49" typeface="黑体"/>
                          <a:ea charset="-122" pitchFamily="49" typeface="黑体"/>
                        </a:rPr>
                        <a:t>第三部分(第4段)</a:t>
                      </a:r>
                      <a:endParaRPr altLang="en-US" b="1" lang="en-US" smtId="4294967295" sz="2100">
                        <a:latin charset="-122" pitchFamily="49" typeface="黑体"/>
                        <a:ea charset="-122" pitchFamily="49" typeface="黑体"/>
                      </a:endParaRPr>
                    </a:p>
                  </a:txBody>
                  <a:tcPr anchor="ctr" marB="0" marL="38582" marR="38582" marT="0">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algn="ctr" cap="flat" cmpd="sng" w="12700">
                      <a:solidFill>
                        <a:prstClr val="black"/>
                      </a:solidFill>
                      <a:prstDash val="solid"/>
                      <a:round/>
                      <a:headEnd len="med" type="none" w="med"/>
                      <a:tailEnd len="med" type="none" w="med"/>
                    </a:lnB>
                    <a:noFill/>
                  </a:tcPr>
                </a:tc>
                <a:tc>
                  <a:txBody>
                    <a:bodyPr anchor="ctr" anchorCtr="0" bIns="0" lIns="38582" rIns="38582" tIns="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defTabSz="0" eaLnBrk="1" hangingPunct="1" indent="0" lvl="0" marL="0">
                        <a:lnSpc>
                          <a:spcPct val="150000"/>
                        </a:lnSpc>
                        <a:tabLst>
                          <a:tab pos="1889125"/>
                        </a:tabLst>
                      </a:pPr>
                      <a:endParaRPr altLang="en-US" b="1" lang="en-US" smtId="4294967295" sz="2100">
                        <a:latin charset="-122" pitchFamily="49" typeface="黑体"/>
                        <a:ea charset="-122" pitchFamily="49" typeface="黑体"/>
                      </a:endParaRPr>
                    </a:p>
                  </a:txBody>
                  <a:tcPr anchor="ctr" marB="0" marL="38582" marR="38582" marT="0">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algn="ctr" cap="flat" cmpd="sng" w="12700">
                      <a:solidFill>
                        <a:prstClr val="black"/>
                      </a:solidFill>
                      <a:prstDash val="solid"/>
                      <a:round/>
                      <a:headEnd len="med" type="none" w="med"/>
                      <a:tailEnd len="med" type="none" w="med"/>
                    </a:lnB>
                    <a:noFill/>
                  </a:tcPr>
                </a:tc>
              </a:tr>
            </a:tbl>
          </a:graphicData>
        </a:graphic>
      </p:graphicFrame>
      <p:sp>
        <p:nvSpPr>
          <p:cNvPr id="26643" name="标题 2"/>
          <p:cNvSpPr/>
          <p:nvPr>
            <p:ph idx="4294967295" type="title"/>
            <p:custDataLst>
              <p:tags r:id="rId4"/>
            </p:custDataLst>
          </p:nvPr>
        </p:nvSpPr>
        <p:spPr>
          <a:xfrm>
            <a:off x="762000" y="731838"/>
            <a:ext cx="8226425" cy="619125"/>
          </a:xfrm>
          <a:prstGeom prst="rect">
            <a:avLst/>
          </a:prstGeom>
          <a:noFill/>
          <a:ln>
            <a:miter lim="800000"/>
          </a:ln>
        </p:spPr>
        <p:txBody>
          <a:bodyPr anchor="ctr" anchorCtr="0" bIns="46800" lIns="90000" rIns="90000" tIns="46800" vert="horz" wrap="square">
            <a:noAutofit/>
          </a:bodyPr>
          <a:lstStyle>
            <a:lvl1pPr algn="l" defTabSz="685800" eaLnBrk="1" fontAlgn="base" hangingPunct="1" indent="0" marL="0" rtl="0">
              <a:lnSpc>
                <a:spcPct val="100000"/>
              </a:lnSpc>
              <a:spcBef>
                <a:spcPct val="0"/>
              </a:spcBef>
              <a:spcAft>
                <a:spcPct val="0"/>
              </a:spcAft>
              <a:buClrTx/>
              <a:buSzTx/>
              <a:buFontTx/>
              <a:buNone/>
              <a:defRPr b="1" i="0" kumimoji="0" smtId="4294967295" sz="2700" u="none">
                <a:solidFill>
                  <a:srgbClr val="262626"/>
                </a:solidFill>
                <a:latin charset="0" pitchFamily="34" typeface="Arial"/>
                <a:ea charset="-122" pitchFamily="34" typeface="微软雅黑"/>
              </a:defRPr>
            </a:lvl1pPr>
          </a:lstStyle>
          <a:p>
            <a:pPr lvl="0"/>
            <a:r>
              <a:rPr altLang="en-US" lang="en-US" smtId="4294967295" sz="2400">
                <a:latin charset="-122" pitchFamily="49" typeface="黑体"/>
                <a:ea charset="-122" pitchFamily="49" typeface="黑体"/>
              </a:rPr>
              <a:t>为了</a:t>
            </a:r>
            <a:r>
              <a:rPr altLang="en-US" lang="en-US" smtId="4294967295" sz="2400">
                <a:latin charset="-122" pitchFamily="49" typeface="黑体"/>
                <a:ea charset="-122" pitchFamily="49" typeface="黑体"/>
              </a:rPr>
              <a:t>说明无产阶级的历史使命和前景，马克思在文中主要演讲了哪些内容？请</a:t>
            </a:r>
            <a:r>
              <a:rPr altLang="en-US" lang="en-US" smtId="4294967295" sz="2400">
                <a:latin charset="-122" pitchFamily="49" typeface="黑体"/>
                <a:ea charset="-122" pitchFamily="49" typeface="黑体"/>
                <a:sym typeface="+mn-ea"/>
              </a:rPr>
              <a:t>概括文章的主要内容，补写下面表格。</a:t>
            </a:r>
            <a:endParaRPr altLang="en-US" lang="en-US" smtId="4294967295" sz="2400">
              <a:latin charset="-122" pitchFamily="49" typeface="黑体"/>
              <a:ea charset="-122" pitchFamily="49" typeface="黑体"/>
              <a:sym typeface="+mn-ea"/>
            </a:endParaRPr>
          </a:p>
        </p:txBody>
      </p:sp>
      <p:sp>
        <p:nvSpPr>
          <p:cNvPr id="26644" name="矩形 4"/>
          <p:cNvSpPr/>
          <p:nvPr>
            <p:custDataLst>
              <p:tags r:id="rId5"/>
            </p:custDataLst>
          </p:nvPr>
        </p:nvSpPr>
        <p:spPr>
          <a:xfrm>
            <a:off x="482600" y="762000"/>
            <a:ext cx="128588" cy="354012"/>
          </a:xfrm>
          <a:prstGeom prst="rect">
            <a:avLst/>
          </a:prstGeom>
          <a:solidFill>
            <a:srgbClr val="C00000"/>
          </a:solidFill>
          <a:ln w="12700">
            <a:noFill/>
            <a:miter lim="800000"/>
          </a:ln>
        </p:spPr>
        <p:txBody>
          <a:bodyPr anchor="ctr" anchorCtr="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indent="0" lvl="0" marL="0">
              <a:lnSpc>
                <a:spcPct val="120000"/>
              </a:lnSpc>
            </a:pPr>
            <a:endParaRPr altLang="en-US" lang="en-US" smtId="4294967295">
              <a:solidFill>
                <a:srgbClr val="FFFFFF"/>
              </a:solidFill>
              <a:ea charset="-122" pitchFamily="34" typeface="微软雅黑"/>
            </a:endParaRPr>
          </a:p>
        </p:txBody>
      </p:sp>
    </p:spTree>
    <p:custDataLst>
      <p:tags r:id="rId6"/>
    </p:custDataLst>
  </p:cSld>
  <p:clrMapOvr>
    <a:masterClrMapping/>
  </p:clrMapOvr>
  <mc:AlternateContent xmlns:mc="http://schemas.openxmlformats.org/markup-compatibility/2006">
    <mc:Choice Requires="p14">
      <p:transition p14:dur="1600">
        <p:blinds dir="vert"/>
      </p:transition>
    </mc:Choice>
    <mc:Fallback>
      <p:transition>
        <p:blinds dir="vert"/>
      </p:transition>
    </mc:Fallback>
  </mc:AlternateContent>
  <p:timing/>
</p:sld>
</file>

<file path=ppt/slides/slide14.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p:cSld name="">
    <p:spTree>
      <p:nvGrpSpPr>
        <p:cNvPr id="1" name=""/>
        <p:cNvGrpSpPr/>
        <p:nvPr>
          <p:custDataLst>
            <p:tags r:id="rId2"/>
          </p:custDataLst>
        </p:nvPr>
      </p:nvGrpSpPr>
      <p:grpSpPr/>
      <p:graphicFrame>
        <p:nvGraphicFramePr>
          <p:cNvPr id="27650" name="表格 21506"/>
          <p:cNvGraphicFramePr>
            <a:graphicFrameLocks noGrp="1"/>
          </p:cNvGraphicFramePr>
          <p:nvPr>
            <p:custDataLst>
              <p:tags r:id="rId3"/>
            </p:custDataLst>
          </p:nvPr>
        </p:nvGraphicFramePr>
        <p:xfrm>
          <a:off x="546100" y="1752600"/>
          <a:ext cx="8321675" cy="3851275"/>
        </p:xfrm>
        <a:graphic>
          <a:graphicData uri="http://schemas.openxmlformats.org/drawingml/2006/table">
            <a:tbl>
              <a:tblPr/>
              <a:tblGrid>
                <a:gridCol w="2227262"/>
                <a:gridCol w="6094412"/>
              </a:tblGrid>
              <a:tr h="596900">
                <a:tc>
                  <a:txBody>
                    <a:bodyPr anchor="ctr" anchorCtr="0" bIns="0" lIns="38582" rIns="38582" tIns="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defTabSz="0" eaLnBrk="1" hangingPunct="1" indent="0" lvl="0" marL="0">
                        <a:lnSpc>
                          <a:spcPct val="150000"/>
                        </a:lnSpc>
                        <a:tabLst>
                          <a:tab pos="1889125"/>
                        </a:tabLst>
                      </a:pPr>
                      <a:r>
                        <a:rPr altLang="en-US" b="1" lang="en-US" smtId="4294967295" sz="2100">
                          <a:latin charset="-122" pitchFamily="49" typeface="黑体"/>
                          <a:ea charset="-122" pitchFamily="49" typeface="黑体"/>
                        </a:rPr>
                        <a:t>段落</a:t>
                      </a:r>
                      <a:endParaRPr altLang="en-US" b="1" lang="en-US" smtId="4294967295" sz="2100">
                        <a:latin charset="-122" pitchFamily="49" typeface="黑体"/>
                        <a:ea charset="-122" pitchFamily="49" typeface="黑体"/>
                      </a:endParaRPr>
                    </a:p>
                  </a:txBody>
                  <a:tcPr anchor="ctr" marB="0" marL="38582" marR="38582" marT="0">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noFill/>
                  </a:tcPr>
                </a:tc>
                <a:tc>
                  <a:txBody>
                    <a:bodyPr anchor="ctr" anchorCtr="0" bIns="0" lIns="38582" rIns="38582" tIns="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defTabSz="0" eaLnBrk="1" hangingPunct="1" indent="0" lvl="0" marL="0">
                        <a:lnSpc>
                          <a:spcPct val="150000"/>
                        </a:lnSpc>
                        <a:tabLst>
                          <a:tab pos="1889125"/>
                        </a:tabLst>
                      </a:pPr>
                      <a:r>
                        <a:rPr altLang="en-US" b="1" lang="en-US" smtId="4294967295" sz="2100">
                          <a:latin charset="-122" pitchFamily="49" typeface="黑体"/>
                          <a:ea charset="-122" pitchFamily="49" typeface="黑体"/>
                        </a:rPr>
                        <a:t>内容大意</a:t>
                      </a:r>
                      <a:endParaRPr altLang="en-US" b="1" lang="en-US" smtId="4294967295" sz="2100">
                        <a:latin charset="-122" pitchFamily="49" typeface="黑体"/>
                        <a:ea charset="-122" pitchFamily="49" typeface="黑体"/>
                      </a:endParaRPr>
                    </a:p>
                  </a:txBody>
                  <a:tcPr anchor="ctr" marB="0" marL="38582" marR="38582" marT="0">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w="12700">
                      <a:solidFill>
                        <a:prstClr val="black"/>
                      </a:solidFill>
                      <a:miter lim="800000"/>
                    </a:lnB>
                    <a:noFill/>
                  </a:tcPr>
                </a:tc>
              </a:tr>
              <a:tr h="1044575">
                <a:tc>
                  <a:txBody>
                    <a:bodyPr anchor="ctr" anchorCtr="0" bIns="0" lIns="38582" rIns="38582" tIns="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defTabSz="0" eaLnBrk="1" hangingPunct="1" indent="0" lvl="0" marL="0">
                        <a:tabLst>
                          <a:tab pos="1889125"/>
                        </a:tabLst>
                      </a:pPr>
                      <a:r>
                        <a:rPr altLang="en-US" b="1" lang="en-US" smtId="4294967295" sz="2100">
                          <a:latin charset="-122" pitchFamily="49" typeface="黑体"/>
                          <a:ea charset="-122" pitchFamily="49" typeface="黑体"/>
                        </a:rPr>
                        <a:t>第一部分</a:t>
                      </a:r>
                      <a:endParaRPr altLang="en-US" b="1" lang="en-US" smtId="4294967295" sz="2100">
                        <a:latin charset="-122" pitchFamily="49" typeface="黑体"/>
                        <a:ea charset="-122" pitchFamily="49" typeface="黑体"/>
                      </a:endParaRPr>
                    </a:p>
                    <a:p>
                      <a:pPr algn="ctr" defTabSz="0" eaLnBrk="1" hangingPunct="1" indent="0" lvl="0" marL="0">
                        <a:tabLst>
                          <a:tab pos="1889125"/>
                        </a:tabLst>
                      </a:pPr>
                      <a:r>
                        <a:rPr altLang="en-US" b="1" lang="en-US" smtId="4294967295" sz="2100">
                          <a:latin charset="-122" pitchFamily="49" typeface="黑体"/>
                          <a:ea charset="-122" pitchFamily="49" typeface="黑体"/>
                        </a:rPr>
                        <a:t>(第1、2段)</a:t>
                      </a:r>
                      <a:endParaRPr altLang="en-US" b="1" lang="en-US" smtId="4294967295" sz="2100">
                        <a:latin charset="-122" pitchFamily="49" typeface="黑体"/>
                        <a:ea charset="-122" pitchFamily="49" typeface="黑体"/>
                      </a:endParaRPr>
                    </a:p>
                  </a:txBody>
                  <a:tcPr anchor="ctr" marB="0" marL="38582" marR="38582" marT="0">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noFill/>
                  </a:tcPr>
                </a:tc>
                <a:tc>
                  <a:txBody>
                    <a:bodyPr anchor="ctr" anchorCtr="0" bIns="0" lIns="38582" rIns="38582" tIns="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defTabSz="0" eaLnBrk="1" hangingPunct="1" indent="0" lvl="0" marL="0">
                        <a:lnSpc>
                          <a:spcPct val="150000"/>
                        </a:lnSpc>
                        <a:tabLst>
                          <a:tab pos="1889125"/>
                        </a:tabLst>
                      </a:pPr>
                      <a:endParaRPr altLang="en-US" b="1" lang="en-US" smtId="4294967295" sz="2100">
                        <a:latin charset="-122" pitchFamily="49" typeface="黑体"/>
                        <a:ea charset="-122" pitchFamily="49" typeface="黑体"/>
                      </a:endParaRPr>
                    </a:p>
                  </a:txBody>
                  <a:tcPr anchor="ctr" marB="0" marL="38582" marR="38582" marT="0">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w="12700">
                      <a:solidFill>
                        <a:prstClr val="black"/>
                      </a:solidFill>
                      <a:miter lim="800000"/>
                    </a:lnB>
                    <a:noFill/>
                  </a:tcPr>
                </a:tc>
              </a:tr>
              <a:tr h="1101725">
                <a:tc>
                  <a:txBody>
                    <a:bodyPr anchor="ctr" anchorCtr="0" bIns="0" lIns="38582" rIns="38582" tIns="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defTabSz="0" eaLnBrk="1" hangingPunct="1" indent="0" lvl="0" marL="0">
                        <a:lnSpc>
                          <a:spcPct val="150000"/>
                        </a:lnSpc>
                        <a:tabLst>
                          <a:tab pos="1889125"/>
                        </a:tabLst>
                      </a:pPr>
                      <a:r>
                        <a:rPr altLang="en-US" b="1" lang="en-US" smtId="4294967295" sz="2100">
                          <a:latin charset="-122" pitchFamily="49" typeface="黑体"/>
                          <a:ea charset="-122" pitchFamily="49" typeface="黑体"/>
                        </a:rPr>
                        <a:t>第二部分(第3段)</a:t>
                      </a:r>
                      <a:endParaRPr altLang="en-US" b="1" lang="en-US" smtId="4294967295" sz="2100">
                        <a:latin charset="-122" pitchFamily="49" typeface="黑体"/>
                        <a:ea charset="-122" pitchFamily="49" typeface="黑体"/>
                      </a:endParaRPr>
                    </a:p>
                  </a:txBody>
                  <a:tcPr anchor="ctr" marB="0" marL="38582" marR="38582" marT="0">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w="12700">
                      <a:solidFill>
                        <a:prstClr val="black"/>
                      </a:solidFill>
                      <a:miter lim="800000"/>
                    </a:lnB>
                    <a:noFill/>
                  </a:tcPr>
                </a:tc>
                <a:tc>
                  <a:txBody>
                    <a:bodyPr anchor="ctr" anchorCtr="0" bIns="0" lIns="38582" rIns="38582" tIns="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defTabSz="0" eaLnBrk="1" hangingPunct="1" indent="0" lvl="0" marL="0">
                        <a:lnSpc>
                          <a:spcPct val="150000"/>
                        </a:lnSpc>
                        <a:tabLst>
                          <a:tab pos="1889125"/>
                        </a:tabLst>
                      </a:pPr>
                      <a:endParaRPr altLang="en-US" b="1" lang="en-US" smtId="4294967295" sz="2100">
                        <a:latin charset="-122" pitchFamily="49" typeface="黑体"/>
                        <a:ea charset="-122" pitchFamily="49" typeface="黑体"/>
                      </a:endParaRPr>
                    </a:p>
                  </a:txBody>
                  <a:tcPr anchor="ctr" marB="0" marL="38582" marR="38582" marT="0">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w="12700">
                      <a:solidFill>
                        <a:prstClr val="black"/>
                      </a:solidFill>
                      <a:miter lim="800000"/>
                    </a:lnB>
                    <a:noFill/>
                  </a:tcPr>
                </a:tc>
              </a:tr>
              <a:tr h="1108075">
                <a:tc>
                  <a:txBody>
                    <a:bodyPr anchor="ctr" anchorCtr="0" bIns="0" lIns="38582" rIns="38582" tIns="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defTabSz="0" eaLnBrk="1" hangingPunct="1" indent="0" lvl="0" marL="0">
                        <a:lnSpc>
                          <a:spcPct val="150000"/>
                        </a:lnSpc>
                        <a:tabLst>
                          <a:tab pos="1889125"/>
                        </a:tabLst>
                      </a:pPr>
                      <a:r>
                        <a:rPr altLang="en-US" b="1" lang="en-US" smtId="4294967295" sz="2100">
                          <a:latin charset="-122" pitchFamily="49" typeface="黑体"/>
                          <a:ea charset="-122" pitchFamily="49" typeface="黑体"/>
                        </a:rPr>
                        <a:t>第三部分(第4段)</a:t>
                      </a:r>
                      <a:endParaRPr altLang="en-US" b="1" lang="en-US" smtId="4294967295" sz="2100">
                        <a:latin charset="-122" pitchFamily="49" typeface="黑体"/>
                        <a:ea charset="-122" pitchFamily="49" typeface="黑体"/>
                      </a:endParaRPr>
                    </a:p>
                  </a:txBody>
                  <a:tcPr anchor="ctr" marB="0" marL="38582" marR="38582" marT="0">
                    <a:lnL algn="ctr" cap="flat" cmpd="sng" w="12700">
                      <a:solidFill>
                        <a:prstClr val="black"/>
                      </a:solidFill>
                      <a:prstDash val="solid"/>
                      <a:round/>
                      <a:headEnd len="med" type="none" w="med"/>
                      <a:tailEnd len="med" type="none" w="med"/>
                    </a:lnL>
                    <a:lnR w="12700">
                      <a:solidFill>
                        <a:prstClr val="black"/>
                      </a:solidFill>
                      <a:miter lim="800000"/>
                    </a:lnR>
                    <a:lnT algn="ctr" cap="flat" cmpd="sng" w="12700">
                      <a:solidFill>
                        <a:prstClr val="black"/>
                      </a:solidFill>
                      <a:prstDash val="solid"/>
                      <a:round/>
                      <a:headEnd len="med" type="none" w="med"/>
                      <a:tailEnd len="med" type="none" w="med"/>
                    </a:lnT>
                    <a:lnB algn="ctr" cap="flat" cmpd="sng" w="12700">
                      <a:solidFill>
                        <a:prstClr val="black"/>
                      </a:solidFill>
                      <a:prstDash val="solid"/>
                      <a:round/>
                      <a:headEnd len="med" type="none" w="med"/>
                      <a:tailEnd len="med" type="none" w="med"/>
                    </a:lnB>
                    <a:noFill/>
                  </a:tcPr>
                </a:tc>
                <a:tc>
                  <a:txBody>
                    <a:bodyPr anchor="ctr" anchorCtr="0" bIns="0" lIns="38582" rIns="38582" tIns="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defTabSz="0" eaLnBrk="1" hangingPunct="1" indent="0" lvl="0" marL="0">
                        <a:lnSpc>
                          <a:spcPct val="150000"/>
                        </a:lnSpc>
                        <a:tabLst>
                          <a:tab pos="1889125"/>
                        </a:tabLst>
                      </a:pPr>
                      <a:endParaRPr altLang="en-US" b="1" lang="en-US" smtId="4294967295" sz="2100">
                        <a:latin charset="-122" pitchFamily="49" typeface="黑体"/>
                        <a:ea charset="-122" pitchFamily="49" typeface="黑体"/>
                      </a:endParaRPr>
                    </a:p>
                  </a:txBody>
                  <a:tcPr anchor="ctr" marB="0" marL="38582" marR="38582" marT="0">
                    <a:lnL algn="ctr" cap="flat" cmpd="sng" w="12700">
                      <a:solidFill>
                        <a:prstClr val="black"/>
                      </a:solidFill>
                      <a:prstDash val="solid"/>
                      <a:round/>
                      <a:headEnd len="med" type="none" w="med"/>
                      <a:tailEnd len="med" type="none" w="med"/>
                    </a:lnL>
                    <a:lnR algn="ctr" cap="flat" cmpd="sng" w="12700">
                      <a:solidFill>
                        <a:prstClr val="black"/>
                      </a:solidFill>
                      <a:prstDash val="solid"/>
                      <a:round/>
                      <a:headEnd len="med" type="none" w="med"/>
                      <a:tailEnd len="med" type="none" w="med"/>
                    </a:lnR>
                    <a:lnT algn="ctr" cap="flat" cmpd="sng" w="12700">
                      <a:solidFill>
                        <a:prstClr val="black"/>
                      </a:solidFill>
                      <a:prstDash val="solid"/>
                      <a:round/>
                      <a:headEnd len="med" type="none" w="med"/>
                      <a:tailEnd len="med" type="none" w="med"/>
                    </a:lnT>
                    <a:lnB algn="ctr" cap="flat" cmpd="sng" w="12700">
                      <a:solidFill>
                        <a:prstClr val="black"/>
                      </a:solidFill>
                      <a:prstDash val="solid"/>
                      <a:round/>
                      <a:headEnd len="med" type="none" w="med"/>
                      <a:tailEnd len="med" type="none" w="med"/>
                    </a:lnB>
                    <a:noFill/>
                  </a:tcPr>
                </a:tc>
              </a:tr>
            </a:tbl>
          </a:graphicData>
        </a:graphic>
      </p:graphicFrame>
      <p:sp>
        <p:nvSpPr>
          <p:cNvPr id="27667" name="矩形 6"/>
          <p:cNvSpPr/>
          <p:nvPr>
            <p:custDataLst>
              <p:tags r:id="rId4"/>
            </p:custDataLst>
          </p:nvPr>
        </p:nvSpPr>
        <p:spPr>
          <a:xfrm>
            <a:off x="2855912" y="2576512"/>
            <a:ext cx="5754688" cy="704850"/>
          </a:xfrm>
          <a:prstGeom prst="rect">
            <a:avLst/>
          </a:prstGeom>
          <a:noFill/>
          <a:ln>
            <a:noFill/>
            <a:miter lim="800000"/>
          </a:ln>
        </p:spPr>
        <p:txBody>
          <a:bodyPr bIns="28800" lIns="57600" rIns="57600" tIns="28800">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just" defTabSz="0" indent="0" lvl="0" marL="0">
              <a:tabLst>
                <a:tab pos="1190625"/>
              </a:tabLst>
            </a:pPr>
            <a:r>
              <a:rPr altLang="en-US" b="1" lang="en-US" smtId="4294967295" sz="2100">
                <a:solidFill>
                  <a:srgbClr val="C00000"/>
                </a:solidFill>
                <a:latin charset="-122" pitchFamily="49" typeface="楷体"/>
                <a:ea charset="-122" pitchFamily="49" typeface="楷体"/>
              </a:rPr>
              <a:t>无产阶级革命和社会革命均处于初始阶段，却都具有潜在的巨大力量。</a:t>
            </a:r>
            <a:endParaRPr altLang="en-US" b="1" lang="en-US" smtId="4294967295" sz="2100">
              <a:solidFill>
                <a:srgbClr val="C00000"/>
              </a:solidFill>
              <a:latin charset="-122" pitchFamily="49" typeface="楷体"/>
              <a:ea charset="-122" pitchFamily="49" typeface="楷体"/>
            </a:endParaRPr>
          </a:p>
        </p:txBody>
      </p:sp>
      <p:sp>
        <p:nvSpPr>
          <p:cNvPr id="27668" name="矩形 8"/>
          <p:cNvSpPr/>
          <p:nvPr>
            <p:custDataLst>
              <p:tags r:id="rId5"/>
            </p:custDataLst>
          </p:nvPr>
        </p:nvSpPr>
        <p:spPr>
          <a:xfrm>
            <a:off x="2855912" y="3641725"/>
            <a:ext cx="5754688" cy="704850"/>
          </a:xfrm>
          <a:prstGeom prst="rect">
            <a:avLst/>
          </a:prstGeom>
          <a:noFill/>
          <a:ln>
            <a:noFill/>
            <a:miter lim="800000"/>
          </a:ln>
        </p:spPr>
        <p:txBody>
          <a:bodyPr bIns="28800" lIns="57600" rIns="57600" tIns="28800">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just" defTabSz="0" indent="0" lvl="0" marL="0">
              <a:tabLst>
                <a:tab pos="1190625"/>
              </a:tabLst>
            </a:pPr>
            <a:r>
              <a:rPr altLang="en-US" b="1" lang="en-US" smtId="4294967295" sz="2100">
                <a:solidFill>
                  <a:srgbClr val="C00000"/>
                </a:solidFill>
                <a:latin charset="-122" pitchFamily="49" typeface="楷体"/>
                <a:ea charset="-122" pitchFamily="49" typeface="楷体"/>
              </a:rPr>
              <a:t>生产力与生产关系之间的对抗，为无产阶级革命运动提供了条件。</a:t>
            </a:r>
            <a:endParaRPr altLang="en-US" b="1" lang="en-US" smtId="4294967295" sz="2100">
              <a:solidFill>
                <a:srgbClr val="C00000"/>
              </a:solidFill>
              <a:latin charset="-122" pitchFamily="49" typeface="楷体"/>
              <a:ea charset="-122" pitchFamily="49" typeface="楷体"/>
            </a:endParaRPr>
          </a:p>
        </p:txBody>
      </p:sp>
      <p:sp>
        <p:nvSpPr>
          <p:cNvPr id="27669" name="矩形 10"/>
          <p:cNvSpPr/>
          <p:nvPr>
            <p:custDataLst>
              <p:tags r:id="rId6"/>
            </p:custDataLst>
          </p:nvPr>
        </p:nvSpPr>
        <p:spPr>
          <a:xfrm>
            <a:off x="2841625" y="4654550"/>
            <a:ext cx="5754688" cy="703262"/>
          </a:xfrm>
          <a:prstGeom prst="rect">
            <a:avLst/>
          </a:prstGeom>
          <a:noFill/>
          <a:ln>
            <a:noFill/>
            <a:miter lim="800000"/>
          </a:ln>
        </p:spPr>
        <p:txBody>
          <a:bodyPr bIns="28800" lIns="57600" rIns="57600" tIns="28800">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just" defTabSz="0" indent="0" lvl="0" marL="0">
              <a:tabLst>
                <a:tab pos="1190625"/>
              </a:tabLst>
            </a:pPr>
            <a:r>
              <a:rPr altLang="en-US" b="1" lang="en-US" smtId="4294967295" sz="2100">
                <a:solidFill>
                  <a:srgbClr val="C00000"/>
                </a:solidFill>
                <a:latin charset="-122" pitchFamily="49" typeface="楷体"/>
                <a:ea charset="-122" pitchFamily="49" typeface="楷体"/>
              </a:rPr>
              <a:t>各种矛盾的充分体现，历史的发展趋势，预示着无产阶级革命的光辉前景。</a:t>
            </a:r>
            <a:endParaRPr altLang="en-US" b="1" lang="en-US" smtId="4294967295" sz="2100">
              <a:solidFill>
                <a:srgbClr val="C00000"/>
              </a:solidFill>
              <a:latin charset="-122" pitchFamily="49" typeface="楷体"/>
              <a:ea charset="-122" pitchFamily="49" typeface="楷体"/>
            </a:endParaRPr>
          </a:p>
        </p:txBody>
      </p:sp>
      <p:sp>
        <p:nvSpPr>
          <p:cNvPr id="27670" name="标题 2"/>
          <p:cNvSpPr/>
          <p:nvPr>
            <p:ph idx="4294967295" type="title"/>
            <p:custDataLst>
              <p:tags r:id="rId7"/>
            </p:custDataLst>
          </p:nvPr>
        </p:nvSpPr>
        <p:spPr>
          <a:xfrm>
            <a:off x="685800" y="685800"/>
            <a:ext cx="8226425" cy="619125"/>
          </a:xfrm>
          <a:prstGeom prst="rect">
            <a:avLst/>
          </a:prstGeom>
          <a:noFill/>
          <a:ln>
            <a:miter lim="800000"/>
          </a:ln>
        </p:spPr>
        <p:txBody>
          <a:bodyPr anchor="ctr" anchorCtr="0" bIns="46800" lIns="90000" rIns="90000" tIns="46800" vert="horz" wrap="square">
            <a:noAutofit/>
          </a:bodyPr>
          <a:lstStyle>
            <a:lvl1pPr algn="l" defTabSz="685800" eaLnBrk="1" fontAlgn="base" hangingPunct="1" indent="0" marL="0" rtl="0">
              <a:lnSpc>
                <a:spcPct val="100000"/>
              </a:lnSpc>
              <a:spcBef>
                <a:spcPct val="0"/>
              </a:spcBef>
              <a:spcAft>
                <a:spcPct val="0"/>
              </a:spcAft>
              <a:buClrTx/>
              <a:buSzTx/>
              <a:buFontTx/>
              <a:buNone/>
              <a:defRPr b="1" i="0" kumimoji="0" smtId="4294967295" sz="2700" u="none">
                <a:solidFill>
                  <a:srgbClr val="262626"/>
                </a:solidFill>
                <a:latin charset="0" pitchFamily="34" typeface="Arial"/>
                <a:ea charset="-122" pitchFamily="34" typeface="微软雅黑"/>
              </a:defRPr>
            </a:lvl1pPr>
          </a:lstStyle>
          <a:p>
            <a:pPr lvl="0"/>
            <a:r>
              <a:rPr altLang="en-US" lang="en-US" smtId="4294967295" sz="2400">
                <a:latin charset="-122" pitchFamily="49" typeface="黑体"/>
                <a:ea charset="-122" pitchFamily="49" typeface="黑体"/>
              </a:rPr>
              <a:t>为了</a:t>
            </a:r>
            <a:r>
              <a:rPr altLang="en-US" lang="en-US" smtId="4294967295" sz="2400">
                <a:latin charset="-122" pitchFamily="49" typeface="黑体"/>
                <a:ea charset="-122" pitchFamily="49" typeface="黑体"/>
              </a:rPr>
              <a:t>说明无产阶级的历史使命和前景，马克思在文中主要演讲了哪些内容？请</a:t>
            </a:r>
            <a:r>
              <a:rPr altLang="en-US" lang="en-US" smtId="4294967295" sz="2400">
                <a:latin charset="-122" pitchFamily="49" typeface="黑体"/>
                <a:ea charset="-122" pitchFamily="49" typeface="黑体"/>
                <a:sym typeface="+mn-ea"/>
              </a:rPr>
              <a:t>概括文章的主要内容，补写下面表格。</a:t>
            </a:r>
            <a:endParaRPr altLang="en-US" lang="en-US" smtId="4294967295" sz="2400">
              <a:latin charset="-122" pitchFamily="49" typeface="黑体"/>
              <a:ea charset="-122" pitchFamily="49" typeface="黑体"/>
              <a:sym typeface="+mn-ea"/>
            </a:endParaRPr>
          </a:p>
        </p:txBody>
      </p:sp>
      <p:sp>
        <p:nvSpPr>
          <p:cNvPr id="27671" name="矩形 4"/>
          <p:cNvSpPr/>
          <p:nvPr>
            <p:custDataLst>
              <p:tags r:id="rId8"/>
            </p:custDataLst>
          </p:nvPr>
        </p:nvSpPr>
        <p:spPr>
          <a:xfrm>
            <a:off x="428625" y="685800"/>
            <a:ext cx="130175" cy="354012"/>
          </a:xfrm>
          <a:prstGeom prst="rect">
            <a:avLst/>
          </a:prstGeom>
          <a:solidFill>
            <a:srgbClr val="C00000"/>
          </a:solidFill>
          <a:ln w="12700">
            <a:noFill/>
            <a:miter lim="800000"/>
          </a:ln>
        </p:spPr>
        <p:txBody>
          <a:bodyPr anchor="ctr" anchorCtr="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indent="0" lvl="0" marL="0">
              <a:lnSpc>
                <a:spcPct val="120000"/>
              </a:lnSpc>
            </a:pPr>
            <a:endParaRPr altLang="en-US" lang="en-US" smtId="4294967295">
              <a:solidFill>
                <a:srgbClr val="FFFFFF"/>
              </a:solidFill>
              <a:ea charset="-122" pitchFamily="34" typeface="微软雅黑"/>
            </a:endParaRPr>
          </a:p>
        </p:txBody>
      </p:sp>
    </p:spTree>
    <p:custDataLst>
      <p:tags r:id="rId9"/>
    </p:custDataLst>
  </p:cSld>
  <p:clrMapOvr>
    <a:masterClrMapping/>
  </p:clrMapOvr>
  <mc:AlternateContent xmlns:mc="http://schemas.openxmlformats.org/markup-compatibility/2006">
    <mc:Choice Requires="p14">
      <p:transition p14:dur="1600">
        <p:blinds dir="vert"/>
      </p:transition>
    </mc:Choice>
    <mc:Fallback>
      <p:transition>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9" presetSubtype="0">
                                  <p:stCondLst>
                                    <p:cond delay="0"/>
                                  </p:stCondLst>
                                  <p:childTnLst>
                                    <p:set>
                                      <p:cBhvr additive="base">
                                        <p:cTn dur="1" fill="hold" id="6">
                                          <p:stCondLst>
                                            <p:cond delay="0"/>
                                          </p:stCondLst>
                                        </p:cTn>
                                        <p:tgtEl>
                                          <p:spTgt spid="27667"/>
                                        </p:tgtEl>
                                        <p:attrNameLst>
                                          <p:attrName>style.visibility</p:attrName>
                                        </p:attrNameLst>
                                      </p:cBhvr>
                                      <p:to>
                                        <p:strVal val="visible"/>
                                      </p:to>
                                    </p:set>
                                    <p:animEffect filter="dissolve" transition="in">
                                      <p:cBhvr additive="base">
                                        <p:cTn dur="500" id="7"/>
                                        <p:tgtEl>
                                          <p:spTgt spid="27667"/>
                                        </p:tgtEl>
                                      </p:cBhvr>
                                    </p:animEffect>
                                  </p:childTnLst>
                                </p:cTn>
                              </p:par>
                            </p:childTnLst>
                          </p:cTn>
                        </p:par>
                      </p:childTnLst>
                    </p:cTn>
                  </p:par>
                  <p:par>
                    <p:cTn fill="hold" id="8" nodeType="clickPar">
                      <p:stCondLst>
                        <p:cond delay="indefinite"/>
                      </p:stCondLst>
                      <p:childTnLst>
                        <p:par>
                          <p:cTn fill="hold" id="9" nodeType="withGroup">
                            <p:stCondLst>
                              <p:cond delay="indefinite"/>
                            </p:stCondLst>
                          </p:cTn>
                        </p:par>
                        <p:par>
                          <p:cTn fill="hold" id="10" nodeType="afterGroup">
                            <p:stCondLst>
                              <p:cond delay="0"/>
                            </p:stCondLst>
                            <p:childTnLst>
                              <p:par>
                                <p:cTn fill="hold" grpId="1" id="11" nodeType="clickEffect" presetClass="entr" presetID="9" presetSubtype="0">
                                  <p:stCondLst>
                                    <p:cond delay="0"/>
                                  </p:stCondLst>
                                  <p:childTnLst>
                                    <p:set>
                                      <p:cBhvr additive="base">
                                        <p:cTn dur="1" fill="hold" id="12">
                                          <p:stCondLst>
                                            <p:cond delay="0"/>
                                          </p:stCondLst>
                                        </p:cTn>
                                        <p:tgtEl>
                                          <p:spTgt spid="27668"/>
                                        </p:tgtEl>
                                        <p:attrNameLst>
                                          <p:attrName>style.visibility</p:attrName>
                                        </p:attrNameLst>
                                      </p:cBhvr>
                                      <p:to>
                                        <p:strVal val="visible"/>
                                      </p:to>
                                    </p:set>
                                    <p:animEffect filter="dissolve" transition="in">
                                      <p:cBhvr additive="base">
                                        <p:cTn dur="500" id="13"/>
                                        <p:tgtEl>
                                          <p:spTgt spid="27668"/>
                                        </p:tgtEl>
                                      </p:cBhvr>
                                    </p:animEffect>
                                  </p:childTnLst>
                                </p:cTn>
                              </p:par>
                            </p:childTnLst>
                          </p:cTn>
                        </p:par>
                      </p:childTnLst>
                    </p:cTn>
                  </p:par>
                  <p:par>
                    <p:cTn fill="hold" id="14" nodeType="clickPar">
                      <p:stCondLst>
                        <p:cond delay="indefinite"/>
                      </p:stCondLst>
                      <p:childTnLst>
                        <p:par>
                          <p:cTn fill="hold" id="15" nodeType="withGroup">
                            <p:stCondLst>
                              <p:cond delay="indefinite"/>
                            </p:stCondLst>
                          </p:cTn>
                        </p:par>
                        <p:par>
                          <p:cTn fill="hold" id="16" nodeType="afterGroup">
                            <p:stCondLst>
                              <p:cond delay="0"/>
                            </p:stCondLst>
                            <p:childTnLst>
                              <p:par>
                                <p:cTn fill="hold" grpId="2" id="17" nodeType="clickEffect" presetClass="entr" presetID="9" presetSubtype="0">
                                  <p:stCondLst>
                                    <p:cond delay="0"/>
                                  </p:stCondLst>
                                  <p:childTnLst>
                                    <p:set>
                                      <p:cBhvr additive="base">
                                        <p:cTn dur="1" fill="hold" id="18">
                                          <p:stCondLst>
                                            <p:cond delay="0"/>
                                          </p:stCondLst>
                                        </p:cTn>
                                        <p:tgtEl>
                                          <p:spTgt spid="27669"/>
                                        </p:tgtEl>
                                        <p:attrNameLst>
                                          <p:attrName>style.visibility</p:attrName>
                                        </p:attrNameLst>
                                      </p:cBhvr>
                                      <p:to>
                                        <p:strVal val="visible"/>
                                      </p:to>
                                    </p:set>
                                    <p:animEffect filter="dissolve" transition="in">
                                      <p:cBhvr additive="base">
                                        <p:cTn dur="500" id="19"/>
                                        <p:tgtEl>
                                          <p:spTgt spid="276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667"/>
      <p:bldP grpId="0" spid="27668"/>
      <p:bldP grpId="0" spid="27669"/>
    </p:bldLst>
  </p:timing>
</p:sld>
</file>

<file path=ppt/slides/slide15.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p:cSld name="">
    <p:spTree>
      <p:nvGrpSpPr>
        <p:cNvPr id="1" name=""/>
        <p:cNvGrpSpPr/>
        <p:nvPr>
          <p:custDataLst>
            <p:tags r:id="rId2"/>
          </p:custDataLst>
        </p:nvPr>
      </p:nvGrpSpPr>
      <p:grpSpPr/>
      <p:graphicFrame>
        <p:nvGraphicFramePr>
          <p:cNvPr id="28674" name="表格 2"/>
          <p:cNvGraphicFramePr>
            <a:graphicFrameLocks noGrp="1"/>
          </p:cNvGraphicFramePr>
          <p:nvPr>
            <p:custDataLst>
              <p:tags r:id="rId3"/>
            </p:custDataLst>
          </p:nvPr>
        </p:nvGraphicFramePr>
        <p:xfrm>
          <a:off x="41275" y="1633538"/>
          <a:ext cx="8956675" cy="4940300"/>
        </p:xfrm>
        <a:graphic>
          <a:graphicData uri="http://schemas.openxmlformats.org/drawingml/2006/table">
            <a:tbl>
              <a:tblPr/>
              <a:tblGrid>
                <a:gridCol w="1841500"/>
                <a:gridCol w="1123950"/>
                <a:gridCol w="1677988"/>
                <a:gridCol w="4313238"/>
              </a:tblGrid>
              <a:tr h="396875">
                <a:tc>
                  <a:txBody>
                    <a:bodyPr bIns="34290" lIns="68580" rIns="68580" tIns="3429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indent="0" lvl="0" marL="0">
                        <a:lnSpc>
                          <a:spcPct val="90000"/>
                        </a:lnSpc>
                      </a:pPr>
                      <a:r>
                        <a:rPr altLang="en-US" lang="en-US" smtId="4294967295">
                          <a:solidFill>
                            <a:srgbClr val="FFFFFF"/>
                          </a:solidFill>
                          <a:latin charset="-122" pitchFamily="49" typeface="黑体"/>
                          <a:ea charset="-122" pitchFamily="49" typeface="黑体"/>
                        </a:rPr>
                        <a:t>语句</a:t>
                      </a:r>
                      <a:endParaRPr altLang="en-US" lang="en-US" smtId="4294967295">
                        <a:solidFill>
                          <a:srgbClr val="FFFFFF"/>
                        </a:solidFill>
                        <a:latin charset="-122" pitchFamily="49" typeface="黑体"/>
                        <a:ea charset="-122" pitchFamily="49" typeface="黑体"/>
                      </a:endParaRPr>
                    </a:p>
                  </a:txBody>
                  <a:tcPr marB="34290" marL="68580" marR="68580" marT="34290">
                    <a:lnL algn="ctr" cap="flat" cmpd="sng" w="19050">
                      <a:solidFill>
                        <a:srgbClr val="FF6238"/>
                      </a:solidFill>
                      <a:prstDash val="solid"/>
                      <a:round/>
                      <a:headEnd len="med" type="none" w="med"/>
                      <a:tailEnd len="med" type="none" w="med"/>
                    </a:lnL>
                    <a:lnR w="3175">
                      <a:solidFill>
                        <a:srgbClr val="FFFFFF"/>
                      </a:solidFill>
                      <a:prstDash val="dot"/>
                      <a:miter lim="800000"/>
                    </a:lnR>
                    <a:lnT algn="ctr" cap="flat" cmpd="sng" w="19050">
                      <a:solidFill>
                        <a:srgbClr val="FF6238"/>
                      </a:solidFill>
                      <a:prstDash val="solid"/>
                      <a:round/>
                      <a:headEnd len="med" type="none" w="med"/>
                      <a:tailEnd len="med" type="none" w="med"/>
                    </a:lnT>
                    <a:lnB w="19050">
                      <a:solidFill>
                        <a:srgbClr val="FF6238"/>
                      </a:solidFill>
                      <a:miter lim="800000"/>
                    </a:lnB>
                    <a:solidFill>
                      <a:srgbClr val="FF6238"/>
                    </a:solidFill>
                  </a:tcPr>
                </a:tc>
                <a:tc>
                  <a:txBody>
                    <a:bodyPr bIns="34290" lIns="68580" rIns="68580" tIns="3429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indent="0" lvl="0" marL="0">
                        <a:lnSpc>
                          <a:spcPct val="90000"/>
                        </a:lnSpc>
                      </a:pPr>
                      <a:r>
                        <a:rPr altLang="en-US" lang="en-US" smtId="4294967295">
                          <a:solidFill>
                            <a:srgbClr val="FFFFFF"/>
                          </a:solidFill>
                          <a:latin charset="-122" pitchFamily="49" typeface="黑体"/>
                          <a:ea charset="-122" pitchFamily="49" typeface="黑体"/>
                        </a:rPr>
                        <a:t>艺术手法</a:t>
                      </a:r>
                      <a:endParaRPr altLang="en-US" lang="en-US" smtId="4294967295">
                        <a:solidFill>
                          <a:srgbClr val="FFFFFF"/>
                        </a:solidFill>
                        <a:latin charset="-122" pitchFamily="49" typeface="黑体"/>
                        <a:ea charset="-122" pitchFamily="49" typeface="黑体"/>
                      </a:endParaRPr>
                    </a:p>
                  </a:txBody>
                  <a:tcPr marB="34290" marL="68580" marR="68580" marT="34290">
                    <a:lnL algn="ctr" cap="flat" cmpd="sng" w="3175">
                      <a:solidFill>
                        <a:srgbClr val="FFFFFF"/>
                      </a:solidFill>
                      <a:prstDash val="dot"/>
                      <a:round/>
                      <a:headEnd len="med" type="none" w="med"/>
                      <a:tailEnd len="med" type="none" w="med"/>
                    </a:lnL>
                    <a:lnR w="3175">
                      <a:solidFill>
                        <a:srgbClr val="FFFFFF"/>
                      </a:solidFill>
                      <a:prstDash val="dot"/>
                      <a:miter lim="800000"/>
                    </a:lnR>
                    <a:lnT algn="ctr" cap="flat" cmpd="sng" w="19050">
                      <a:solidFill>
                        <a:srgbClr val="FF6238"/>
                      </a:solidFill>
                      <a:prstDash val="solid"/>
                      <a:round/>
                      <a:headEnd len="med" type="none" w="med"/>
                      <a:tailEnd len="med" type="none" w="med"/>
                    </a:lnT>
                    <a:lnB w="19050">
                      <a:solidFill>
                        <a:srgbClr val="FF6238"/>
                      </a:solidFill>
                      <a:miter lim="800000"/>
                    </a:lnB>
                    <a:solidFill>
                      <a:srgbClr val="FF6238"/>
                    </a:solidFill>
                  </a:tcPr>
                </a:tc>
                <a:tc>
                  <a:txBody>
                    <a:bodyPr bIns="34290" lIns="68580" rIns="68580" tIns="3429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indent="0" lvl="0" marL="0">
                        <a:lnSpc>
                          <a:spcPct val="90000"/>
                        </a:lnSpc>
                      </a:pPr>
                      <a:r>
                        <a:rPr altLang="en-US" lang="en-US" smtId="4294967295">
                          <a:solidFill>
                            <a:srgbClr val="FFFFFF"/>
                          </a:solidFill>
                          <a:latin charset="-122" pitchFamily="49" typeface="黑体"/>
                          <a:ea charset="-122" pitchFamily="49" typeface="黑体"/>
                        </a:rPr>
                        <a:t>重点词句</a:t>
                      </a:r>
                      <a:endParaRPr altLang="en-US" lang="en-US" smtId="4294967295">
                        <a:solidFill>
                          <a:srgbClr val="FFFFFF"/>
                        </a:solidFill>
                        <a:latin charset="-122" pitchFamily="49" typeface="黑体"/>
                        <a:ea charset="-122" pitchFamily="49" typeface="黑体"/>
                      </a:endParaRPr>
                    </a:p>
                  </a:txBody>
                  <a:tcPr marB="34290" marL="68580" marR="68580" marT="34290">
                    <a:lnL algn="ctr" cap="flat" cmpd="sng" w="3175">
                      <a:solidFill>
                        <a:srgbClr val="FFFFFF"/>
                      </a:solidFill>
                      <a:prstDash val="dot"/>
                      <a:round/>
                      <a:headEnd len="med" type="none" w="med"/>
                      <a:tailEnd len="med" type="none" w="med"/>
                    </a:lnL>
                    <a:lnR w="3175">
                      <a:solidFill>
                        <a:srgbClr val="FFFFFF"/>
                      </a:solidFill>
                      <a:prstDash val="dot"/>
                      <a:miter lim="800000"/>
                    </a:lnR>
                    <a:lnT algn="ctr" cap="flat" cmpd="sng" w="19050">
                      <a:solidFill>
                        <a:srgbClr val="FF6238"/>
                      </a:solidFill>
                      <a:prstDash val="solid"/>
                      <a:round/>
                      <a:headEnd len="med" type="none" w="med"/>
                      <a:tailEnd len="med" type="none" w="med"/>
                    </a:lnT>
                    <a:lnB w="19050">
                      <a:solidFill>
                        <a:srgbClr val="FF6238"/>
                      </a:solidFill>
                      <a:miter lim="800000"/>
                    </a:lnB>
                    <a:solidFill>
                      <a:srgbClr val="FF6238"/>
                    </a:solidFill>
                  </a:tcPr>
                </a:tc>
                <a:tc>
                  <a:txBody>
                    <a:bodyPr bIns="34290" lIns="68580" rIns="68580" tIns="3429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indent="0" lvl="0" marL="0">
                        <a:lnSpc>
                          <a:spcPct val="90000"/>
                        </a:lnSpc>
                      </a:pPr>
                      <a:r>
                        <a:rPr altLang="en-US" lang="en-US" smtId="4294967295">
                          <a:solidFill>
                            <a:srgbClr val="FFFFFF"/>
                          </a:solidFill>
                          <a:latin charset="-122" pitchFamily="49" typeface="黑体"/>
                          <a:ea charset="-122" pitchFamily="49" typeface="黑体"/>
                        </a:rPr>
                        <a:t>效果</a:t>
                      </a:r>
                      <a:endParaRPr altLang="en-US" lang="en-US" smtId="4294967295">
                        <a:solidFill>
                          <a:srgbClr val="FFFFFF"/>
                        </a:solidFill>
                        <a:latin charset="-122" pitchFamily="49" typeface="黑体"/>
                        <a:ea charset="-122" pitchFamily="49" typeface="黑体"/>
                      </a:endParaRPr>
                    </a:p>
                  </a:txBody>
                  <a:tcPr marB="34290" marL="68580" marR="68580" marT="34290">
                    <a:lnL algn="ctr" cap="flat" cmpd="sng" w="3175">
                      <a:solidFill>
                        <a:srgbClr val="FFFFFF"/>
                      </a:solidFill>
                      <a:prstDash val="dot"/>
                      <a:round/>
                      <a:headEnd len="med" type="none" w="med"/>
                      <a:tailEnd len="med" type="none" w="med"/>
                    </a:lnL>
                    <a:lnR algn="ctr" cap="flat" cmpd="sng" w="19050">
                      <a:solidFill>
                        <a:srgbClr val="FF6238"/>
                      </a:solidFill>
                      <a:prstDash val="solid"/>
                      <a:round/>
                      <a:headEnd len="med" type="none" w="med"/>
                      <a:tailEnd len="med" type="none" w="med"/>
                    </a:lnR>
                    <a:lnT algn="ctr" cap="flat" cmpd="sng" w="19050">
                      <a:solidFill>
                        <a:srgbClr val="FF6238"/>
                      </a:solidFill>
                      <a:prstDash val="solid"/>
                      <a:round/>
                      <a:headEnd len="med" type="none" w="med"/>
                      <a:tailEnd len="med" type="none" w="med"/>
                    </a:lnT>
                    <a:lnB w="19050">
                      <a:solidFill>
                        <a:srgbClr val="FF6238"/>
                      </a:solidFill>
                      <a:miter lim="800000"/>
                    </a:lnB>
                    <a:solidFill>
                      <a:srgbClr val="FF6238"/>
                    </a:solidFill>
                  </a:tcPr>
                </a:tc>
              </a:tr>
              <a:tr h="2128838">
                <a:tc>
                  <a:txBody>
                    <a:bodyPr bIns="34290" lIns="68580" rIns="68580" tIns="3429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lnSpc>
                          <a:spcPct val="90000"/>
                        </a:lnSpc>
                      </a:pPr>
                      <a:r>
                        <a:rPr altLang="en-US" b="1" lang="en-US" smtId="4294967295" sz="2100">
                          <a:solidFill>
                            <a:srgbClr val="404040"/>
                          </a:solidFill>
                          <a:latin charset="-122" pitchFamily="49" typeface="楷体"/>
                          <a:ea charset="-122" pitchFamily="49" typeface="楷体"/>
                        </a:rPr>
                        <a:t>那些</a:t>
                      </a:r>
                      <a:r>
                        <a:rPr altLang="en-US" b="1" lang="en-US" smtId="4294967295" sz="2100">
                          <a:solidFill>
                            <a:srgbClr val="404040"/>
                          </a:solidFill>
                          <a:latin charset="-122" pitchFamily="49" typeface="楷体"/>
                          <a:ea charset="-122" pitchFamily="49" typeface="楷体"/>
                        </a:rPr>
                        <a:t>所谓的1848年革命，</a:t>
                      </a:r>
                      <a:r>
                        <a:rPr altLang="en-US" b="1" lang="en-US" smtId="4294967295" sz="2100">
                          <a:solidFill>
                            <a:srgbClr val="404040"/>
                          </a:solidFill>
                          <a:latin charset="-122" pitchFamily="49" typeface="楷体"/>
                          <a:ea charset="-122" pitchFamily="49" typeface="楷体"/>
                        </a:rPr>
                        <a:t>……</a:t>
                      </a:r>
                      <a:r>
                        <a:rPr altLang="en-US" b="1" lang="en-US" smtId="4294967295" sz="2100">
                          <a:solidFill>
                            <a:srgbClr val="404040"/>
                          </a:solidFill>
                          <a:latin charset="-122" pitchFamily="49" typeface="楷体"/>
                          <a:ea charset="-122" pitchFamily="49" typeface="楷体"/>
                        </a:rPr>
                        <a:t>撞得粉碎。</a:t>
                      </a:r>
                      <a:endParaRPr altLang="en-US" b="1" lang="en-US" smtId="4294967295" sz="2100">
                        <a:solidFill>
                          <a:srgbClr val="404040"/>
                        </a:solidFill>
                        <a:latin charset="-122" pitchFamily="49" typeface="楷体"/>
                        <a:ea charset="-122" pitchFamily="49" typeface="楷体"/>
                      </a:endParaRPr>
                    </a:p>
                  </a:txBody>
                  <a:tcPr marB="34290" marL="68580" marR="68580" marT="34290">
                    <a:lnL algn="ctr" cap="flat" cmpd="sng" w="19050">
                      <a:solidFill>
                        <a:srgbClr val="FF6238"/>
                      </a:solidFill>
                      <a:prstDash val="solid"/>
                      <a:round/>
                      <a:headEnd len="med" type="none" w="med"/>
                      <a:tailEnd len="med" type="none" w="med"/>
                    </a:lnL>
                    <a:lnR w="3175">
                      <a:solidFill>
                        <a:srgbClr val="FF6238"/>
                      </a:solidFill>
                      <a:prstDash val="dot"/>
                      <a:miter lim="800000"/>
                    </a:lnR>
                    <a:lnT algn="ctr" cap="flat" cmpd="sng" w="19050">
                      <a:solidFill>
                        <a:srgbClr val="FF6238"/>
                      </a:solidFill>
                      <a:prstDash val="solid"/>
                      <a:round/>
                      <a:headEnd len="med" type="none" w="med"/>
                      <a:tailEnd len="med" type="none" w="med"/>
                    </a:lnT>
                    <a:lnB w="3175">
                      <a:solidFill>
                        <a:srgbClr val="FF6238"/>
                      </a:solidFill>
                      <a:prstDash val="dot"/>
                      <a:miter lim="800000"/>
                    </a:lnB>
                    <a:solidFill>
                      <a:srgbClr val="F2F2F2"/>
                    </a:solidFill>
                  </a:tcPr>
                </a:tc>
                <a:tc>
                  <a:txBody>
                    <a:bodyPr bIns="34290" lIns="68580" rIns="68580" tIns="3429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lnSpc>
                          <a:spcPct val="90000"/>
                        </a:lnSpc>
                      </a:pPr>
                      <a:r>
                        <a:rPr altLang="en-US" b="1" lang="en-US" smtId="4294967295" sz="2100">
                          <a:solidFill>
                            <a:srgbClr val="404040"/>
                          </a:solidFill>
                          <a:latin charset="-122" pitchFamily="49" typeface="楷体"/>
                          <a:ea charset="-122" pitchFamily="49" typeface="楷体"/>
                        </a:rPr>
                        <a:t>  </a:t>
                      </a:r>
                      <a:endParaRPr altLang="en-US" b="1" lang="en-US" smtId="4294967295" sz="2100">
                        <a:solidFill>
                          <a:srgbClr val="404040"/>
                        </a:solidFill>
                        <a:latin charset="-122" pitchFamily="49" typeface="楷体"/>
                        <a:ea charset="-122" pitchFamily="49" typeface="楷体"/>
                      </a:endParaRPr>
                    </a:p>
                  </a:txBody>
                  <a:tcPr marB="34290" marL="68580" marR="68580" marT="34290">
                    <a:lnL algn="ctr" cap="flat" cmpd="sng" w="3175">
                      <a:solidFill>
                        <a:srgbClr val="FF6238"/>
                      </a:solidFill>
                      <a:prstDash val="dot"/>
                      <a:round/>
                      <a:headEnd len="med" type="none" w="med"/>
                      <a:tailEnd len="med" type="none" w="med"/>
                    </a:lnL>
                    <a:lnR w="3175">
                      <a:solidFill>
                        <a:srgbClr val="FF6238"/>
                      </a:solidFill>
                      <a:prstDash val="dot"/>
                      <a:miter lim="800000"/>
                    </a:lnR>
                    <a:lnT algn="ctr" cap="flat" cmpd="sng" w="19050">
                      <a:solidFill>
                        <a:srgbClr val="FF6238"/>
                      </a:solidFill>
                      <a:prstDash val="solid"/>
                      <a:round/>
                      <a:headEnd len="med" type="none" w="med"/>
                      <a:tailEnd len="med" type="none" w="med"/>
                    </a:lnT>
                    <a:lnB w="3175">
                      <a:solidFill>
                        <a:srgbClr val="FF6238"/>
                      </a:solidFill>
                      <a:prstDash val="dot"/>
                      <a:miter lim="800000"/>
                    </a:lnB>
                    <a:solidFill>
                      <a:srgbClr val="F2F2F2"/>
                    </a:solidFill>
                  </a:tcPr>
                </a:tc>
                <a:tc>
                  <a:txBody>
                    <a:bodyPr bIns="34290" lIns="68580" rIns="68580" tIns="3429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lnSpc>
                          <a:spcPct val="90000"/>
                        </a:lnSpc>
                      </a:pPr>
                      <a:endParaRPr altLang="en-US" b="1" lang="en-US" smtId="4294967295" sz="2100">
                        <a:solidFill>
                          <a:srgbClr val="404040"/>
                        </a:solidFill>
                        <a:latin charset="-122" pitchFamily="49" typeface="楷体"/>
                        <a:ea charset="-122" pitchFamily="49" typeface="楷体"/>
                        <a:sym typeface="+mn-ea"/>
                      </a:endParaRPr>
                    </a:p>
                  </a:txBody>
                  <a:tcPr marB="34290" marL="68580" marR="68580" marT="34290">
                    <a:lnL algn="ctr" cap="flat" cmpd="sng" w="3175">
                      <a:solidFill>
                        <a:srgbClr val="FF6238"/>
                      </a:solidFill>
                      <a:prstDash val="dot"/>
                      <a:round/>
                      <a:headEnd len="med" type="none" w="med"/>
                      <a:tailEnd len="med" type="none" w="med"/>
                    </a:lnL>
                    <a:lnR w="3175">
                      <a:solidFill>
                        <a:srgbClr val="FF6238"/>
                      </a:solidFill>
                      <a:prstDash val="dot"/>
                      <a:miter lim="800000"/>
                    </a:lnR>
                    <a:lnT algn="ctr" cap="flat" cmpd="sng" w="19050">
                      <a:solidFill>
                        <a:srgbClr val="FF6238"/>
                      </a:solidFill>
                      <a:prstDash val="solid"/>
                      <a:round/>
                      <a:headEnd len="med" type="none" w="med"/>
                      <a:tailEnd len="med" type="none" w="med"/>
                    </a:lnT>
                    <a:lnB w="3175">
                      <a:solidFill>
                        <a:srgbClr val="FF6238"/>
                      </a:solidFill>
                      <a:prstDash val="dot"/>
                      <a:miter lim="800000"/>
                    </a:lnB>
                    <a:solidFill>
                      <a:srgbClr val="F2F2F2"/>
                    </a:solidFill>
                  </a:tcPr>
                </a:tc>
                <a:tc>
                  <a:txBody>
                    <a:bodyPr bIns="34290" lIns="68580" rIns="68580" tIns="3429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lnSpc>
                          <a:spcPct val="90000"/>
                        </a:lnSpc>
                      </a:pPr>
                      <a:endParaRPr altLang="en-US" b="1" lang="en-US" smtId="4294967295" sz="2100">
                        <a:solidFill>
                          <a:srgbClr val="404040"/>
                        </a:solidFill>
                        <a:latin charset="-122" pitchFamily="49" typeface="楷体"/>
                        <a:ea charset="-122" pitchFamily="49" typeface="楷体"/>
                      </a:endParaRPr>
                    </a:p>
                  </a:txBody>
                  <a:tcPr marB="34290" marL="68580" marR="68580" marT="34290">
                    <a:lnL algn="ctr" cap="flat" cmpd="sng" w="3175">
                      <a:solidFill>
                        <a:srgbClr val="FF6238"/>
                      </a:solidFill>
                      <a:prstDash val="dot"/>
                      <a:round/>
                      <a:headEnd len="med" type="none" w="med"/>
                      <a:tailEnd len="med" type="none" w="med"/>
                    </a:lnL>
                    <a:lnR algn="ctr" cap="flat" cmpd="sng" w="19050">
                      <a:solidFill>
                        <a:srgbClr val="FF6238"/>
                      </a:solidFill>
                      <a:prstDash val="solid"/>
                      <a:round/>
                      <a:headEnd len="med" type="none" w="med"/>
                      <a:tailEnd len="med" type="none" w="med"/>
                    </a:lnR>
                    <a:lnT algn="ctr" cap="flat" cmpd="sng" w="19050">
                      <a:solidFill>
                        <a:srgbClr val="FF6238"/>
                      </a:solidFill>
                      <a:prstDash val="solid"/>
                      <a:round/>
                      <a:headEnd len="med" type="none" w="med"/>
                      <a:tailEnd len="med" type="none" w="med"/>
                    </a:lnT>
                    <a:lnB w="3175">
                      <a:solidFill>
                        <a:srgbClr val="FF6238"/>
                      </a:solidFill>
                      <a:prstDash val="dot"/>
                      <a:miter lim="800000"/>
                    </a:lnB>
                    <a:solidFill>
                      <a:srgbClr val="F2F2F2"/>
                    </a:solidFill>
                  </a:tcPr>
                </a:tc>
              </a:tr>
              <a:tr h="2414588">
                <a:tc>
                  <a:txBody>
                    <a:bodyPr bIns="34290" lIns="68580" rIns="68580" tIns="3429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lnSpc>
                          <a:spcPct val="90000"/>
                        </a:lnSpc>
                      </a:pPr>
                      <a:r>
                        <a:rPr altLang="en-US" b="1" lang="en-US" smtId="4294967295" sz="2100">
                          <a:solidFill>
                            <a:srgbClr val="404040"/>
                          </a:solidFill>
                          <a:latin charset="-122" pitchFamily="49" typeface="楷体"/>
                          <a:ea charset="-122" pitchFamily="49" typeface="楷体"/>
                        </a:rPr>
                        <a:t>蒸汽</a:t>
                      </a:r>
                      <a:r>
                        <a:rPr altLang="en-US" b="1" lang="en-US" smtId="4294967295" sz="2100">
                          <a:solidFill>
                            <a:srgbClr val="404040"/>
                          </a:solidFill>
                          <a:latin charset="-122" pitchFamily="49" typeface="楷体"/>
                          <a:ea charset="-122" pitchFamily="49" typeface="楷体"/>
                        </a:rPr>
                        <a:t>、电力和自动纺机甚至是比</a:t>
                      </a:r>
                      <a:r>
                        <a:rPr altLang="en-US" b="1" lang="en-US" smtId="4294967295" sz="2100">
                          <a:solidFill>
                            <a:srgbClr val="404040"/>
                          </a:solidFill>
                          <a:latin charset="-122" pitchFamily="49" typeface="楷体"/>
                          <a:ea charset="-122" pitchFamily="49" typeface="楷体"/>
                          <a:sym typeface="+mn-ea"/>
                        </a:rPr>
                        <a:t>巴尔贝斯、拉斯拜尔和布朗基</a:t>
                      </a:r>
                      <a:r>
                        <a:rPr altLang="en-US" b="1" lang="en-US" smtId="4294967295" sz="2100">
                          <a:solidFill>
                            <a:srgbClr val="404040"/>
                          </a:solidFill>
                          <a:latin charset="-122" pitchFamily="49" typeface="楷体"/>
                          <a:ea charset="-122" pitchFamily="49" typeface="楷体"/>
                        </a:rPr>
                        <a:t>诸位公民更危险万分的革命家。</a:t>
                      </a:r>
                      <a:endParaRPr altLang="en-US" b="1" lang="en-US" smtId="4294967295" sz="2100">
                        <a:solidFill>
                          <a:srgbClr val="404040"/>
                        </a:solidFill>
                        <a:latin charset="-122" pitchFamily="49" typeface="楷体"/>
                        <a:ea charset="-122" pitchFamily="49" typeface="楷体"/>
                      </a:endParaRPr>
                    </a:p>
                  </a:txBody>
                  <a:tcPr marB="34290" marL="68580" marR="68580" marT="34290">
                    <a:lnL algn="ctr" cap="flat" cmpd="sng" w="19050">
                      <a:solidFill>
                        <a:srgbClr val="FF6238"/>
                      </a:solidFill>
                      <a:prstDash val="solid"/>
                      <a:round/>
                      <a:headEnd len="med" type="none" w="med"/>
                      <a:tailEnd len="med" type="none" w="med"/>
                    </a:lnL>
                    <a:lnR w="3175">
                      <a:solidFill>
                        <a:srgbClr val="FF6238"/>
                      </a:solidFill>
                      <a:prstDash val="dot"/>
                      <a:miter lim="800000"/>
                    </a:lnR>
                    <a:lnT algn="ctr" cap="flat" cmpd="sng" w="3175">
                      <a:solidFill>
                        <a:srgbClr val="FF6238"/>
                      </a:solidFill>
                      <a:prstDash val="dot"/>
                      <a:round/>
                      <a:headEnd len="med" type="none" w="med"/>
                      <a:tailEnd len="med" type="none" w="med"/>
                    </a:lnT>
                    <a:lnB algn="ctr" cap="flat" cmpd="sng" w="19050">
                      <a:solidFill>
                        <a:srgbClr val="FF6238"/>
                      </a:solidFill>
                      <a:prstDash val="solid"/>
                      <a:round/>
                      <a:headEnd len="med" type="none" w="med"/>
                      <a:tailEnd len="med" type="none" w="med"/>
                    </a:lnB>
                    <a:solidFill>
                      <a:srgbClr val="FFFFFF"/>
                    </a:solidFill>
                  </a:tcPr>
                </a:tc>
                <a:tc>
                  <a:txBody>
                    <a:bodyPr bIns="34290" lIns="68580" rIns="68580" tIns="3429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lnSpc>
                          <a:spcPct val="90000"/>
                        </a:lnSpc>
                      </a:pPr>
                      <a:r>
                        <a:rPr altLang="en-US" b="1" lang="en-US" smtId="4294967295" sz="2100">
                          <a:solidFill>
                            <a:srgbClr val="404040"/>
                          </a:solidFill>
                          <a:latin charset="-122" pitchFamily="49" typeface="楷体"/>
                          <a:ea charset="-122" pitchFamily="49" typeface="楷体"/>
                        </a:rPr>
                        <a:t>   </a:t>
                      </a:r>
                      <a:endParaRPr altLang="en-US" b="1" lang="en-US" smtId="4294967295" sz="2100">
                        <a:solidFill>
                          <a:srgbClr val="404040"/>
                        </a:solidFill>
                        <a:latin charset="-122" pitchFamily="49" typeface="楷体"/>
                        <a:ea charset="-122" pitchFamily="49" typeface="楷体"/>
                      </a:endParaRPr>
                    </a:p>
                  </a:txBody>
                  <a:tcPr marB="34290" marL="68580" marR="68580" marT="34290">
                    <a:lnL algn="ctr" cap="flat" cmpd="sng" w="3175">
                      <a:solidFill>
                        <a:srgbClr val="FF6238"/>
                      </a:solidFill>
                      <a:prstDash val="dot"/>
                      <a:round/>
                      <a:headEnd len="med" type="none" w="med"/>
                      <a:tailEnd len="med" type="none" w="med"/>
                    </a:lnL>
                    <a:lnR w="3175">
                      <a:solidFill>
                        <a:srgbClr val="FF6238"/>
                      </a:solidFill>
                      <a:prstDash val="dot"/>
                      <a:miter lim="800000"/>
                    </a:lnR>
                    <a:lnT algn="ctr" cap="flat" cmpd="sng" w="3175">
                      <a:solidFill>
                        <a:srgbClr val="FF6238"/>
                      </a:solidFill>
                      <a:prstDash val="dot"/>
                      <a:round/>
                      <a:headEnd len="med" type="none" w="med"/>
                      <a:tailEnd len="med" type="none" w="med"/>
                    </a:lnT>
                    <a:lnB algn="ctr" cap="flat" cmpd="sng" w="19050">
                      <a:solidFill>
                        <a:srgbClr val="FF6238"/>
                      </a:solidFill>
                      <a:prstDash val="solid"/>
                      <a:round/>
                      <a:headEnd len="med" type="none" w="med"/>
                      <a:tailEnd len="med" type="none" w="med"/>
                    </a:lnB>
                    <a:solidFill>
                      <a:srgbClr val="FFFFFF"/>
                    </a:solidFill>
                  </a:tcPr>
                </a:tc>
                <a:tc>
                  <a:txBody>
                    <a:bodyPr bIns="34290" lIns="68580" rIns="68580" tIns="3429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lnSpc>
                          <a:spcPct val="90000"/>
                        </a:lnSpc>
                      </a:pPr>
                      <a:endParaRPr altLang="en-US" b="1" lang="en-US" smtId="4294967295" sz="2100">
                        <a:solidFill>
                          <a:srgbClr val="404040"/>
                        </a:solidFill>
                        <a:latin charset="-122" pitchFamily="49" typeface="楷体"/>
                        <a:ea charset="-122" pitchFamily="49" typeface="楷体"/>
                        <a:sym typeface="+mn-ea"/>
                      </a:endParaRPr>
                    </a:p>
                  </a:txBody>
                  <a:tcPr marB="34290" marL="68580" marR="68580" marT="34290">
                    <a:lnL algn="ctr" cap="flat" cmpd="sng" w="3175">
                      <a:solidFill>
                        <a:srgbClr val="FF6238"/>
                      </a:solidFill>
                      <a:prstDash val="dot"/>
                      <a:round/>
                      <a:headEnd len="med" type="none" w="med"/>
                      <a:tailEnd len="med" type="none" w="med"/>
                    </a:lnL>
                    <a:lnR w="3175">
                      <a:solidFill>
                        <a:srgbClr val="FF6238"/>
                      </a:solidFill>
                      <a:prstDash val="dot"/>
                      <a:miter lim="800000"/>
                    </a:lnR>
                    <a:lnT algn="ctr" cap="flat" cmpd="sng" w="3175">
                      <a:solidFill>
                        <a:srgbClr val="FF6238"/>
                      </a:solidFill>
                      <a:prstDash val="dot"/>
                      <a:round/>
                      <a:headEnd len="med" type="none" w="med"/>
                      <a:tailEnd len="med" type="none" w="med"/>
                    </a:lnT>
                    <a:lnB algn="ctr" cap="flat" cmpd="sng" w="19050">
                      <a:solidFill>
                        <a:srgbClr val="FF6238"/>
                      </a:solidFill>
                      <a:prstDash val="solid"/>
                      <a:round/>
                      <a:headEnd len="med" type="none" w="med"/>
                      <a:tailEnd len="med" type="none" w="med"/>
                    </a:lnB>
                    <a:solidFill>
                      <a:srgbClr val="FFFFFF"/>
                    </a:solidFill>
                  </a:tcPr>
                </a:tc>
                <a:tc>
                  <a:txBody>
                    <a:bodyPr bIns="34290" lIns="68580" rIns="68580" tIns="3429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lnSpc>
                          <a:spcPct val="90000"/>
                        </a:lnSpc>
                      </a:pPr>
                      <a:endParaRPr altLang="en-US" b="1" lang="en-US" smtId="4294967295" sz="2100">
                        <a:solidFill>
                          <a:srgbClr val="404040"/>
                        </a:solidFill>
                        <a:latin charset="-122" pitchFamily="49" typeface="楷体"/>
                        <a:ea charset="-122" pitchFamily="49" typeface="楷体"/>
                        <a:sym typeface="+mn-ea"/>
                      </a:endParaRPr>
                    </a:p>
                  </a:txBody>
                  <a:tcPr marB="34290" marL="68580" marR="68580" marT="34290">
                    <a:lnL algn="ctr" cap="flat" cmpd="sng" w="3175">
                      <a:solidFill>
                        <a:srgbClr val="FF6238"/>
                      </a:solidFill>
                      <a:prstDash val="dot"/>
                      <a:round/>
                      <a:headEnd len="med" type="none" w="med"/>
                      <a:tailEnd len="med" type="none" w="med"/>
                    </a:lnL>
                    <a:lnR algn="ctr" cap="flat" cmpd="sng" w="19050">
                      <a:solidFill>
                        <a:srgbClr val="FF6238"/>
                      </a:solidFill>
                      <a:prstDash val="solid"/>
                      <a:round/>
                      <a:headEnd len="med" type="none" w="med"/>
                      <a:tailEnd len="med" type="none" w="med"/>
                    </a:lnR>
                    <a:lnT algn="ctr" cap="flat" cmpd="sng" w="3175">
                      <a:solidFill>
                        <a:srgbClr val="FF6238"/>
                      </a:solidFill>
                      <a:prstDash val="dot"/>
                      <a:round/>
                      <a:headEnd len="med" type="none" w="med"/>
                      <a:tailEnd len="med" type="none" w="med"/>
                    </a:lnT>
                    <a:lnB algn="ctr" cap="flat" cmpd="sng" w="19050">
                      <a:solidFill>
                        <a:srgbClr val="FF6238"/>
                      </a:solidFill>
                      <a:prstDash val="solid"/>
                      <a:round/>
                      <a:headEnd len="med" type="none" w="med"/>
                      <a:tailEnd len="med" type="none" w="med"/>
                    </a:lnB>
                    <a:solidFill>
                      <a:srgbClr val="FFFFFF"/>
                    </a:solidFill>
                  </a:tcPr>
                </a:tc>
              </a:tr>
            </a:tbl>
          </a:graphicData>
        </a:graphic>
      </p:graphicFrame>
      <p:sp>
        <p:nvSpPr>
          <p:cNvPr id="28699" name="矩形 4"/>
          <p:cNvSpPr/>
          <p:nvPr>
            <p:custDataLst>
              <p:tags r:id="rId4"/>
            </p:custDataLst>
          </p:nvPr>
        </p:nvSpPr>
        <p:spPr>
          <a:xfrm>
            <a:off x="300038" y="193675"/>
            <a:ext cx="8789988" cy="954088"/>
          </a:xfrm>
          <a:prstGeom prst="rect">
            <a:avLst/>
          </a:prstGeom>
          <a:noFill/>
          <a:ln>
            <a:no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indent="0" lvl="0" marL="0"/>
            <a:r>
              <a:rPr altLang="en-US" b="1" lang="en-US" smtId="4294967295" sz="2800">
                <a:latin charset="-122" pitchFamily="49" typeface="黑体"/>
                <a:ea charset="-122" pitchFamily="49" typeface="黑体"/>
              </a:rPr>
              <a:t>这</a:t>
            </a:r>
            <a:r>
              <a:rPr altLang="en-US" b="1" lang="en-US" smtId="4294967295" sz="2800">
                <a:latin charset="-122" pitchFamily="49" typeface="黑体"/>
                <a:ea charset="-122" pitchFamily="49" typeface="黑体"/>
              </a:rPr>
              <a:t>篇演讲的鼓动性和感染力，不仅来自于严密的逻辑和深刻的思想，还来自语言的魅力。</a:t>
            </a:r>
            <a:r>
              <a:rPr altLang="en-US" b="1" lang="en-US" smtId="4294967295" sz="2800">
                <a:latin charset="-122" pitchFamily="49" typeface="楷体"/>
                <a:ea charset="-122" pitchFamily="49" typeface="楷体"/>
                <a:sym typeface="+mn-ea"/>
              </a:rPr>
              <a:t> </a:t>
            </a:r>
            <a:endParaRPr altLang="en-US" b="1" lang="en-US" smtId="4294967295" sz="2800">
              <a:latin charset="-122" pitchFamily="49" typeface="楷体"/>
              <a:ea charset="-122" pitchFamily="49" typeface="楷体"/>
            </a:endParaRPr>
          </a:p>
        </p:txBody>
      </p:sp>
      <p:sp>
        <p:nvSpPr>
          <p:cNvPr id="28700" name="矩形 5"/>
          <p:cNvSpPr/>
          <p:nvPr>
            <p:custDataLst>
              <p:tags r:id="rId5"/>
            </p:custDataLst>
          </p:nvPr>
        </p:nvSpPr>
        <p:spPr>
          <a:xfrm>
            <a:off x="196850" y="354012"/>
            <a:ext cx="130175" cy="354012"/>
          </a:xfrm>
          <a:prstGeom prst="rect">
            <a:avLst/>
          </a:prstGeom>
          <a:solidFill>
            <a:srgbClr val="C00000"/>
          </a:solidFill>
          <a:ln w="12700">
            <a:noFill/>
            <a:miter lim="800000"/>
          </a:ln>
        </p:spPr>
        <p:txBody>
          <a:bodyPr anchor="ctr" anchorCtr="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indent="0" lvl="0" marL="0">
              <a:lnSpc>
                <a:spcPct val="120000"/>
              </a:lnSpc>
            </a:pPr>
            <a:endParaRPr altLang="en-US" lang="en-US" smtId="4294967295">
              <a:solidFill>
                <a:srgbClr val="FFFFFF"/>
              </a:solidFill>
            </a:endParaRPr>
          </a:p>
        </p:txBody>
      </p:sp>
      <p:sp>
        <p:nvSpPr>
          <p:cNvPr id="28701" name="文本框 1"/>
          <p:cNvSpPr/>
          <p:nvPr>
            <p:custDataLst>
              <p:tags r:id="rId6"/>
            </p:custDataLst>
          </p:nvPr>
        </p:nvSpPr>
        <p:spPr>
          <a:xfrm>
            <a:off x="2111375" y="2635250"/>
            <a:ext cx="827088" cy="384175"/>
          </a:xfrm>
          <a:prstGeom prst="rect">
            <a:avLst/>
          </a:prstGeom>
          <a:noFill/>
          <a:ln>
            <a:no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indent="0" lvl="0" marL="0">
              <a:lnSpc>
                <a:spcPct val="90000"/>
              </a:lnSpc>
            </a:pPr>
            <a:r>
              <a:rPr altLang="en-US" b="1" lang="en-US" smtId="4294967295" sz="2100">
                <a:solidFill>
                  <a:srgbClr val="404040"/>
                </a:solidFill>
                <a:latin charset="-122" pitchFamily="49" typeface="楷体"/>
                <a:ea charset="-122" pitchFamily="49" typeface="楷体"/>
                <a:sym typeface="+mn-ea"/>
              </a:rPr>
              <a:t>比喻</a:t>
            </a:r>
            <a:endParaRPr altLang="en-US" b="1" lang="en-US" smtId="4294967295" sz="2100">
              <a:solidFill>
                <a:srgbClr val="404040"/>
              </a:solidFill>
              <a:latin charset="-122" pitchFamily="49" typeface="楷体"/>
              <a:ea charset="-122" pitchFamily="49" typeface="楷体"/>
            </a:endParaRPr>
          </a:p>
        </p:txBody>
      </p:sp>
      <p:sp>
        <p:nvSpPr>
          <p:cNvPr id="28702" name="文本框 3"/>
          <p:cNvSpPr/>
          <p:nvPr>
            <p:custDataLst>
              <p:tags r:id="rId7"/>
            </p:custDataLst>
          </p:nvPr>
        </p:nvSpPr>
        <p:spPr>
          <a:xfrm>
            <a:off x="3035300" y="2185988"/>
            <a:ext cx="1833562" cy="1546225"/>
          </a:xfrm>
          <a:prstGeom prst="rect">
            <a:avLst/>
          </a:prstGeom>
          <a:noFill/>
          <a:ln>
            <a:no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indent="0" lvl="0" marL="0">
              <a:lnSpc>
                <a:spcPct val="90000"/>
              </a:lnSpc>
            </a:pPr>
            <a:r>
              <a:rPr altLang="en-US" b="1" lang="en-US" smtId="4294967295" sz="2100">
                <a:solidFill>
                  <a:srgbClr val="404040"/>
                </a:solidFill>
                <a:latin charset="-122" pitchFamily="49" typeface="楷体"/>
                <a:ea charset="-122" pitchFamily="49" typeface="楷体"/>
                <a:sym typeface="+mn-ea"/>
              </a:rPr>
              <a:t>“</a:t>
            </a:r>
            <a:r>
              <a:rPr altLang="en-US" b="1" lang="en-US" smtId="4294967295" sz="2100">
                <a:solidFill>
                  <a:srgbClr val="404040"/>
                </a:solidFill>
                <a:latin charset="-122" pitchFamily="49" typeface="楷体"/>
                <a:ea charset="-122" pitchFamily="49" typeface="楷体"/>
                <a:sym typeface="+mn-ea"/>
              </a:rPr>
              <a:t>干硬外壳</a:t>
            </a:r>
            <a:r>
              <a:rPr altLang="en-US" b="1" lang="en-US" smtId="4294967295" sz="2100">
                <a:solidFill>
                  <a:srgbClr val="404040"/>
                </a:solidFill>
                <a:latin charset="-122" pitchFamily="49" typeface="楷体"/>
                <a:ea charset="-122" pitchFamily="49" typeface="楷体"/>
                <a:sym typeface="+mn-ea"/>
              </a:rPr>
              <a:t>”</a:t>
            </a:r>
            <a:endParaRPr altLang="en-US" b="1" lang="en-US" smtId="4294967295" sz="2100">
              <a:solidFill>
                <a:srgbClr val="404040"/>
              </a:solidFill>
              <a:latin charset="-122" pitchFamily="49" typeface="楷体"/>
              <a:ea charset="-122" pitchFamily="49" typeface="楷体"/>
              <a:sym typeface="+mn-ea"/>
            </a:endParaRPr>
          </a:p>
          <a:p>
            <a:pPr indent="0" lvl="0" marL="0">
              <a:lnSpc>
                <a:spcPct val="90000"/>
              </a:lnSpc>
            </a:pPr>
            <a:r>
              <a:rPr altLang="en-US" b="1" lang="en-US" smtId="4294967295" sz="2100">
                <a:solidFill>
                  <a:srgbClr val="404040"/>
                </a:solidFill>
                <a:latin charset="-122" pitchFamily="49" typeface="楷体"/>
                <a:ea charset="-122" pitchFamily="49" typeface="楷体"/>
                <a:sym typeface="+mn-ea"/>
              </a:rPr>
              <a:t>“</a:t>
            </a:r>
            <a:r>
              <a:rPr altLang="en-US" b="1" lang="en-US" smtId="4294967295" sz="2100">
                <a:solidFill>
                  <a:srgbClr val="404040"/>
                </a:solidFill>
                <a:latin charset="-122" pitchFamily="49" typeface="楷体"/>
                <a:ea charset="-122" pitchFamily="49" typeface="楷体"/>
                <a:sym typeface="+mn-ea"/>
              </a:rPr>
              <a:t>细小的裂口和缝隙</a:t>
            </a:r>
            <a:r>
              <a:rPr altLang="en-US" b="1" lang="en-US" smtId="4294967295" sz="2100">
                <a:solidFill>
                  <a:srgbClr val="404040"/>
                </a:solidFill>
                <a:latin charset="-122" pitchFamily="49" typeface="楷体"/>
                <a:ea charset="-122" pitchFamily="49" typeface="楷体"/>
                <a:sym typeface="+mn-ea"/>
              </a:rPr>
              <a:t>”</a:t>
            </a:r>
            <a:endParaRPr altLang="en-US" b="1" lang="en-US" smtId="4294967295" sz="2100">
              <a:solidFill>
                <a:srgbClr val="404040"/>
              </a:solidFill>
              <a:latin charset="-122" pitchFamily="49" typeface="楷体"/>
              <a:ea charset="-122" pitchFamily="49" typeface="楷体"/>
              <a:sym typeface="+mn-ea"/>
            </a:endParaRPr>
          </a:p>
          <a:p>
            <a:pPr indent="0" lvl="0" marL="0">
              <a:lnSpc>
                <a:spcPct val="90000"/>
              </a:lnSpc>
            </a:pPr>
            <a:r>
              <a:rPr altLang="en-US" b="1" lang="en-US" smtId="4294967295" sz="2100">
                <a:solidFill>
                  <a:srgbClr val="404040"/>
                </a:solidFill>
                <a:latin charset="-122" pitchFamily="49" typeface="楷体"/>
                <a:ea charset="-122" pitchFamily="49" typeface="楷体"/>
                <a:sym typeface="+mn-ea"/>
              </a:rPr>
              <a:t>“</a:t>
            </a:r>
            <a:r>
              <a:rPr altLang="en-US" b="1" lang="en-US" smtId="4294967295" sz="2100">
                <a:solidFill>
                  <a:srgbClr val="404040"/>
                </a:solidFill>
                <a:latin charset="-122" pitchFamily="49" typeface="楷体"/>
                <a:ea charset="-122" pitchFamily="49" typeface="楷体"/>
                <a:sym typeface="+mn-ea"/>
              </a:rPr>
              <a:t>无底深渊</a:t>
            </a:r>
            <a:r>
              <a:rPr altLang="en-US" b="1" lang="en-US" smtId="4294967295" sz="2100">
                <a:solidFill>
                  <a:srgbClr val="404040"/>
                </a:solidFill>
                <a:latin charset="-122" pitchFamily="49" typeface="楷体"/>
                <a:ea charset="-122" pitchFamily="49" typeface="楷体"/>
                <a:sym typeface="+mn-ea"/>
              </a:rPr>
              <a:t>”</a:t>
            </a:r>
            <a:endParaRPr altLang="en-US" b="1" lang="en-US" smtId="4294967295" sz="2100">
              <a:solidFill>
                <a:srgbClr val="404040"/>
              </a:solidFill>
              <a:latin charset="-122" pitchFamily="49" typeface="楷体"/>
              <a:ea charset="-122" pitchFamily="49" typeface="楷体"/>
              <a:sym typeface="+mn-ea"/>
            </a:endParaRPr>
          </a:p>
          <a:p>
            <a:pPr indent="0" lvl="0" marL="0">
              <a:lnSpc>
                <a:spcPct val="90000"/>
              </a:lnSpc>
            </a:pPr>
            <a:r>
              <a:rPr altLang="en-US" b="1" lang="en-US" smtId="4294967295" sz="2100">
                <a:solidFill>
                  <a:srgbClr val="404040"/>
                </a:solidFill>
                <a:latin charset="-122" pitchFamily="49" typeface="楷体"/>
                <a:ea charset="-122" pitchFamily="49" typeface="楷体"/>
                <a:sym typeface="+mn-ea"/>
              </a:rPr>
              <a:t>“</a:t>
            </a:r>
            <a:r>
              <a:rPr altLang="en-US" b="1" lang="en-US" smtId="4294967295" sz="2100">
                <a:solidFill>
                  <a:srgbClr val="404040"/>
                </a:solidFill>
                <a:latin charset="-122" pitchFamily="49" typeface="楷体"/>
                <a:ea charset="-122" pitchFamily="49" typeface="楷体"/>
                <a:sym typeface="+mn-ea"/>
              </a:rPr>
              <a:t>汪洋大海</a:t>
            </a:r>
            <a:r>
              <a:rPr altLang="en-US" b="1" lang="en-US" smtId="4294967295" sz="2100">
                <a:solidFill>
                  <a:srgbClr val="404040"/>
                </a:solidFill>
                <a:latin charset="-122" pitchFamily="49" typeface="楷体"/>
                <a:ea charset="-122" pitchFamily="49" typeface="楷体"/>
                <a:sym typeface="+mn-ea"/>
              </a:rPr>
              <a:t>”</a:t>
            </a:r>
            <a:endParaRPr altLang="en-US" b="1" lang="en-US" smtId="4294967295" sz="2100">
              <a:solidFill>
                <a:srgbClr val="404040"/>
              </a:solidFill>
              <a:latin charset="-122" pitchFamily="49" typeface="楷体"/>
              <a:ea charset="-122" pitchFamily="49" typeface="楷体"/>
            </a:endParaRPr>
          </a:p>
        </p:txBody>
      </p:sp>
      <p:sp>
        <p:nvSpPr>
          <p:cNvPr id="28703" name="文本框 6"/>
          <p:cNvSpPr/>
          <p:nvPr>
            <p:custDataLst>
              <p:tags r:id="rId8"/>
            </p:custDataLst>
          </p:nvPr>
        </p:nvSpPr>
        <p:spPr>
          <a:xfrm>
            <a:off x="4760912" y="2185988"/>
            <a:ext cx="4237038" cy="1838325"/>
          </a:xfrm>
          <a:prstGeom prst="rect">
            <a:avLst/>
          </a:prstGeom>
          <a:noFill/>
          <a:ln>
            <a:no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indent="0" lvl="0" marL="0">
              <a:lnSpc>
                <a:spcPct val="90000"/>
              </a:lnSpc>
            </a:pPr>
            <a:r>
              <a:rPr altLang="en-US" b="1" lang="en-US" smtId="4294967295" sz="2100">
                <a:solidFill>
                  <a:srgbClr val="404040"/>
                </a:solidFill>
                <a:latin charset="-122" pitchFamily="49" typeface="楷体"/>
                <a:ea charset="-122" pitchFamily="49" typeface="楷体"/>
                <a:sym typeface="+mn-ea"/>
              </a:rPr>
              <a:t>说明无产阶级革命一旦发动起来，将会产生摧枯拉朽的强大力量，从而彻底摧毁欧洲社会现有体制。这样的表达既生动又有鼓动性，能点燃听众的激情，引导听众进入演讲情境。</a:t>
            </a:r>
            <a:endParaRPr altLang="en-US" b="1" lang="en-US" smtId="4294967295" sz="2100">
              <a:solidFill>
                <a:srgbClr val="404040"/>
              </a:solidFill>
              <a:latin charset="-122" pitchFamily="49" typeface="楷体"/>
              <a:ea charset="-122" pitchFamily="49" typeface="楷体"/>
            </a:endParaRPr>
          </a:p>
        </p:txBody>
      </p:sp>
      <p:sp>
        <p:nvSpPr>
          <p:cNvPr id="28704" name="文本框 7"/>
          <p:cNvSpPr/>
          <p:nvPr>
            <p:custDataLst>
              <p:tags r:id="rId9"/>
            </p:custDataLst>
          </p:nvPr>
        </p:nvSpPr>
        <p:spPr>
          <a:xfrm>
            <a:off x="2166938" y="4565650"/>
            <a:ext cx="973138" cy="415925"/>
          </a:xfrm>
          <a:prstGeom prst="rect">
            <a:avLst/>
          </a:prstGeom>
          <a:noFill/>
          <a:ln>
            <a:no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indent="0" lvl="0" marL="0"/>
            <a:r>
              <a:rPr altLang="en-US" b="1" lang="en-US" smtId="4294967295" sz="2100">
                <a:solidFill>
                  <a:srgbClr val="404040"/>
                </a:solidFill>
                <a:latin charset="-122" pitchFamily="49" typeface="楷体"/>
                <a:ea charset="-122" pitchFamily="49" typeface="楷体"/>
                <a:sym typeface="+mn-ea"/>
              </a:rPr>
              <a:t>对比</a:t>
            </a:r>
            <a:endParaRPr altLang="en-US" b="1" lang="en-US" smtId="4294967295" sz="2100">
              <a:solidFill>
                <a:srgbClr val="404040"/>
              </a:solidFill>
              <a:latin charset="-122" pitchFamily="49" typeface="楷体"/>
              <a:ea charset="-122" pitchFamily="49" typeface="楷体"/>
            </a:endParaRPr>
          </a:p>
        </p:txBody>
      </p:sp>
      <p:sp>
        <p:nvSpPr>
          <p:cNvPr id="28705" name="文本框 8"/>
          <p:cNvSpPr/>
          <p:nvPr>
            <p:custDataLst>
              <p:tags r:id="rId10"/>
            </p:custDataLst>
          </p:nvPr>
        </p:nvSpPr>
        <p:spPr>
          <a:xfrm>
            <a:off x="3179762" y="4103688"/>
            <a:ext cx="1544638" cy="1836738"/>
          </a:xfrm>
          <a:prstGeom prst="rect">
            <a:avLst/>
          </a:prstGeom>
          <a:noFill/>
          <a:ln>
            <a:no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indent="0" lvl="0" marL="0">
              <a:lnSpc>
                <a:spcPct val="90000"/>
              </a:lnSpc>
            </a:pPr>
            <a:r>
              <a:rPr altLang="en-US" b="1" lang="en-US" smtId="4294967295" sz="2100">
                <a:solidFill>
                  <a:srgbClr val="404040"/>
                </a:solidFill>
                <a:latin charset="-122" pitchFamily="49" typeface="楷体"/>
                <a:ea charset="-122" pitchFamily="49" typeface="楷体"/>
                <a:sym typeface="+mn-ea"/>
              </a:rPr>
              <a:t>“</a:t>
            </a:r>
            <a:r>
              <a:rPr altLang="en-US" b="1" lang="en-US" smtId="4294967295" sz="2100">
                <a:solidFill>
                  <a:srgbClr val="404040"/>
                </a:solidFill>
                <a:latin charset="-122" pitchFamily="49" typeface="楷体"/>
                <a:ea charset="-122" pitchFamily="49" typeface="楷体"/>
                <a:sym typeface="+mn-ea"/>
              </a:rPr>
              <a:t>蒸汽、电力和自动纺机</a:t>
            </a:r>
            <a:r>
              <a:rPr altLang="en-US" b="1" lang="en-US" smtId="4294967295" sz="2100">
                <a:solidFill>
                  <a:srgbClr val="404040"/>
                </a:solidFill>
                <a:latin charset="-122" pitchFamily="49" typeface="楷体"/>
                <a:ea charset="-122" pitchFamily="49" typeface="楷体"/>
                <a:sym typeface="+mn-ea"/>
              </a:rPr>
              <a:t>”</a:t>
            </a:r>
            <a:endParaRPr altLang="en-US" b="1" lang="en-US" smtId="4294967295" sz="2100">
              <a:solidFill>
                <a:srgbClr val="404040"/>
              </a:solidFill>
              <a:latin charset="-122" pitchFamily="49" typeface="楷体"/>
              <a:ea charset="-122" pitchFamily="49" typeface="楷体"/>
              <a:sym typeface="+mn-ea"/>
            </a:endParaRPr>
          </a:p>
          <a:p>
            <a:pPr indent="0" lvl="0" marL="0">
              <a:lnSpc>
                <a:spcPct val="90000"/>
              </a:lnSpc>
            </a:pPr>
            <a:r>
              <a:rPr altLang="en-US" b="1" lang="en-US" smtId="4294967295" sz="2100">
                <a:solidFill>
                  <a:srgbClr val="404040"/>
                </a:solidFill>
                <a:latin charset="-122" pitchFamily="49" typeface="楷体"/>
                <a:ea charset="-122" pitchFamily="49" typeface="楷体"/>
                <a:sym typeface="+mn-ea"/>
              </a:rPr>
              <a:t>“</a:t>
            </a:r>
            <a:r>
              <a:rPr altLang="en-US" b="1" lang="en-US" smtId="4294967295" sz="2100">
                <a:solidFill>
                  <a:srgbClr val="404040"/>
                </a:solidFill>
                <a:latin charset="-122" pitchFamily="49" typeface="楷体"/>
                <a:ea charset="-122" pitchFamily="49" typeface="楷体"/>
                <a:sym typeface="+mn-ea"/>
              </a:rPr>
              <a:t>巴尔贝斯、拉斯拜尔和布朗基</a:t>
            </a:r>
            <a:r>
              <a:rPr altLang="en-US" b="1" lang="en-US" smtId="4294967295" sz="2100">
                <a:solidFill>
                  <a:srgbClr val="404040"/>
                </a:solidFill>
                <a:latin charset="-122" pitchFamily="49" typeface="楷体"/>
                <a:ea charset="-122" pitchFamily="49" typeface="楷体"/>
                <a:sym typeface="+mn-ea"/>
              </a:rPr>
              <a:t>”</a:t>
            </a:r>
            <a:endParaRPr altLang="en-US" b="1" lang="en-US" smtId="4294967295" sz="2100">
              <a:solidFill>
                <a:srgbClr val="404040"/>
              </a:solidFill>
              <a:latin charset="-122" pitchFamily="49" typeface="楷体"/>
              <a:ea charset="-122" pitchFamily="49" typeface="楷体"/>
            </a:endParaRPr>
          </a:p>
        </p:txBody>
      </p:sp>
      <p:sp>
        <p:nvSpPr>
          <p:cNvPr id="28706" name="文本框 9"/>
          <p:cNvSpPr/>
          <p:nvPr>
            <p:custDataLst>
              <p:tags r:id="rId11"/>
            </p:custDataLst>
          </p:nvPr>
        </p:nvSpPr>
        <p:spPr>
          <a:xfrm>
            <a:off x="4803775" y="4103688"/>
            <a:ext cx="4181475" cy="1836738"/>
          </a:xfrm>
          <a:prstGeom prst="rect">
            <a:avLst/>
          </a:prstGeom>
          <a:noFill/>
          <a:ln>
            <a:no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indent="0" lvl="0" marL="0">
              <a:lnSpc>
                <a:spcPct val="90000"/>
              </a:lnSpc>
            </a:pPr>
            <a:r>
              <a:rPr altLang="en-US" b="1" lang="en-US" smtId="4294967295" sz="2100">
                <a:solidFill>
                  <a:srgbClr val="404040"/>
                </a:solidFill>
                <a:latin charset="-122" pitchFamily="49" typeface="楷体"/>
                <a:ea charset="-122" pitchFamily="49" typeface="楷体"/>
                <a:sym typeface="+mn-ea"/>
              </a:rPr>
              <a:t>“蒸汽、电力和自动走锭纺纱机”代表工业革命，产生了无产阶级</a:t>
            </a:r>
            <a:r>
              <a:rPr altLang="en-US" b="1" lang="en-US" smtId="4294967295" sz="2100">
                <a:solidFill>
                  <a:srgbClr val="404040"/>
                </a:solidFill>
                <a:latin charset="-122" pitchFamily="49" typeface="楷体"/>
                <a:ea charset="-122" pitchFamily="49" typeface="楷体"/>
                <a:sym typeface="+mn-ea"/>
              </a:rPr>
              <a:t>,</a:t>
            </a:r>
            <a:r>
              <a:rPr altLang="en-US" b="1" lang="en-US" smtId="4294967295" sz="2100">
                <a:solidFill>
                  <a:srgbClr val="404040"/>
                </a:solidFill>
                <a:latin charset="-122" pitchFamily="49" typeface="楷体"/>
                <a:ea charset="-122" pitchFamily="49" typeface="楷体"/>
                <a:sym typeface="+mn-ea"/>
              </a:rPr>
              <a:t>他们比</a:t>
            </a:r>
            <a:r>
              <a:rPr altLang="en-US" b="1" lang="en-US" smtId="4294967295" sz="2100">
                <a:solidFill>
                  <a:srgbClr val="404040"/>
                </a:solidFill>
                <a:latin charset="-122" pitchFamily="49" typeface="楷体"/>
                <a:ea charset="-122" pitchFamily="49" typeface="楷体"/>
                <a:sym typeface="+mn-ea"/>
              </a:rPr>
              <a:t>“</a:t>
            </a:r>
            <a:r>
              <a:rPr altLang="en-US" b="1" lang="en-US" smtId="4294967295" sz="2100">
                <a:solidFill>
                  <a:srgbClr val="404040"/>
                </a:solidFill>
                <a:latin charset="-122" pitchFamily="49" typeface="楷体"/>
                <a:ea charset="-122" pitchFamily="49" typeface="楷体"/>
                <a:sym typeface="+mn-ea"/>
              </a:rPr>
              <a:t>巴尔贝斯、拉斯拜尔和布朗基</a:t>
            </a:r>
            <a:r>
              <a:rPr altLang="en-US" b="1" lang="en-US" smtId="4294967295" sz="2100">
                <a:solidFill>
                  <a:srgbClr val="404040"/>
                </a:solidFill>
                <a:latin charset="-122" pitchFamily="49" typeface="楷体"/>
                <a:ea charset="-122" pitchFamily="49" typeface="楷体"/>
                <a:sym typeface="+mn-ea"/>
              </a:rPr>
              <a:t>”</a:t>
            </a:r>
            <a:r>
              <a:rPr altLang="en-US" b="1" lang="en-US" smtId="4294967295" sz="2100">
                <a:solidFill>
                  <a:srgbClr val="404040"/>
                </a:solidFill>
                <a:latin charset="-122" pitchFamily="49" typeface="楷体"/>
                <a:ea charset="-122" pitchFamily="49" typeface="楷体"/>
                <a:sym typeface="+mn-ea"/>
              </a:rPr>
              <a:t>这些革命更具有革命性，在对比中昭示</a:t>
            </a:r>
            <a:r>
              <a:rPr altLang="en-US" b="1" lang="en-US" smtId="4294967295" sz="2100">
                <a:solidFill>
                  <a:srgbClr val="404040"/>
                </a:solidFill>
                <a:latin charset="-122" pitchFamily="49" typeface="楷体"/>
                <a:ea charset="-122" pitchFamily="49" typeface="楷体"/>
                <a:sym typeface="+mn-ea"/>
              </a:rPr>
              <a:t>无产阶级才是当前时代下真正的革命家。</a:t>
            </a:r>
            <a:endParaRPr altLang="en-US" b="1" lang="en-US" smtId="4294967295" sz="2100">
              <a:solidFill>
                <a:srgbClr val="404040"/>
              </a:solidFill>
              <a:latin charset="-122" pitchFamily="49" typeface="楷体"/>
              <a:ea charset="-122" pitchFamily="49" typeface="楷体"/>
            </a:endParaRPr>
          </a:p>
        </p:txBody>
      </p:sp>
    </p:spTree>
    <p:custDataLst>
      <p:tags r:id="rId12"/>
    </p:custDataLst>
  </p:cSld>
  <p:clrMapOvr>
    <a:masterClrMapping/>
  </p:clrMapOvr>
  <mc:AlternateContent xmlns:mc="http://schemas.openxmlformats.org/markup-compatibility/2006">
    <mc:Choice Requires="p14">
      <p:transition p14:dur="100">
        <p:cut/>
      </p:transition>
    </mc:Choice>
    <mc:Fallback>
      <p:transition>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9" presetSubtype="0">
                                  <p:stCondLst>
                                    <p:cond delay="0"/>
                                  </p:stCondLst>
                                  <p:childTnLst>
                                    <p:set>
                                      <p:cBhvr additive="base">
                                        <p:cTn dur="1" fill="hold" id="6">
                                          <p:stCondLst>
                                            <p:cond delay="0"/>
                                          </p:stCondLst>
                                        </p:cTn>
                                        <p:tgtEl>
                                          <p:spTgt spid="28701"/>
                                        </p:tgtEl>
                                        <p:attrNameLst>
                                          <p:attrName>style.visibility</p:attrName>
                                        </p:attrNameLst>
                                      </p:cBhvr>
                                      <p:to>
                                        <p:strVal val="visible"/>
                                      </p:to>
                                    </p:set>
                                    <p:animEffect filter="dissolve" transition="in">
                                      <p:cBhvr additive="base">
                                        <p:cTn dur="500" id="7"/>
                                        <p:tgtEl>
                                          <p:spTgt spid="28701"/>
                                        </p:tgtEl>
                                      </p:cBhvr>
                                    </p:animEffect>
                                  </p:childTnLst>
                                </p:cTn>
                              </p:par>
                            </p:childTnLst>
                          </p:cTn>
                        </p:par>
                      </p:childTnLst>
                    </p:cTn>
                  </p:par>
                  <p:par>
                    <p:cTn fill="hold" id="8" nodeType="clickPar">
                      <p:stCondLst>
                        <p:cond delay="indefinite"/>
                      </p:stCondLst>
                      <p:childTnLst>
                        <p:par>
                          <p:cTn fill="hold" id="9" nodeType="withGroup">
                            <p:stCondLst>
                              <p:cond delay="indefinite"/>
                            </p:stCondLst>
                          </p:cTn>
                        </p:par>
                        <p:par>
                          <p:cTn fill="hold" id="10" nodeType="afterGroup">
                            <p:stCondLst>
                              <p:cond delay="0"/>
                            </p:stCondLst>
                            <p:childTnLst>
                              <p:par>
                                <p:cTn fill="hold" grpId="1" id="11" nodeType="clickEffect" presetClass="entr" presetID="9" presetSubtype="0">
                                  <p:stCondLst>
                                    <p:cond delay="0"/>
                                  </p:stCondLst>
                                  <p:childTnLst>
                                    <p:set>
                                      <p:cBhvr additive="base">
                                        <p:cTn dur="1" fill="hold" id="12">
                                          <p:stCondLst>
                                            <p:cond delay="0"/>
                                          </p:stCondLst>
                                        </p:cTn>
                                        <p:tgtEl>
                                          <p:spTgt spid="28702"/>
                                        </p:tgtEl>
                                        <p:attrNameLst>
                                          <p:attrName>style.visibility</p:attrName>
                                        </p:attrNameLst>
                                      </p:cBhvr>
                                      <p:to>
                                        <p:strVal val="visible"/>
                                      </p:to>
                                    </p:set>
                                    <p:animEffect filter="dissolve" transition="in">
                                      <p:cBhvr additive="base">
                                        <p:cTn dur="500" id="13"/>
                                        <p:tgtEl>
                                          <p:spTgt spid="28702"/>
                                        </p:tgtEl>
                                      </p:cBhvr>
                                    </p:animEffect>
                                  </p:childTnLst>
                                </p:cTn>
                              </p:par>
                            </p:childTnLst>
                          </p:cTn>
                        </p:par>
                      </p:childTnLst>
                    </p:cTn>
                  </p:par>
                  <p:par>
                    <p:cTn fill="hold" id="14" nodeType="clickPar">
                      <p:stCondLst>
                        <p:cond delay="indefinite"/>
                      </p:stCondLst>
                      <p:childTnLst>
                        <p:par>
                          <p:cTn fill="hold" id="15" nodeType="withGroup">
                            <p:stCondLst>
                              <p:cond delay="indefinite"/>
                            </p:stCondLst>
                          </p:cTn>
                        </p:par>
                        <p:par>
                          <p:cTn fill="hold" id="16" nodeType="afterGroup">
                            <p:stCondLst>
                              <p:cond delay="0"/>
                            </p:stCondLst>
                            <p:childTnLst>
                              <p:par>
                                <p:cTn fill="hold" grpId="2" id="17" nodeType="clickEffect" presetClass="entr" presetID="9" presetSubtype="0">
                                  <p:stCondLst>
                                    <p:cond delay="0"/>
                                  </p:stCondLst>
                                  <p:childTnLst>
                                    <p:set>
                                      <p:cBhvr additive="base">
                                        <p:cTn dur="1" fill="hold" id="18">
                                          <p:stCondLst>
                                            <p:cond delay="0"/>
                                          </p:stCondLst>
                                        </p:cTn>
                                        <p:tgtEl>
                                          <p:spTgt spid="28703"/>
                                        </p:tgtEl>
                                        <p:attrNameLst>
                                          <p:attrName>style.visibility</p:attrName>
                                        </p:attrNameLst>
                                      </p:cBhvr>
                                      <p:to>
                                        <p:strVal val="visible"/>
                                      </p:to>
                                    </p:set>
                                    <p:animEffect filter="dissolve" transition="in">
                                      <p:cBhvr additive="base">
                                        <p:cTn dur="500" id="19"/>
                                        <p:tgtEl>
                                          <p:spTgt spid="28703"/>
                                        </p:tgtEl>
                                      </p:cBhvr>
                                    </p:animEffect>
                                  </p:childTnLst>
                                </p:cTn>
                              </p:par>
                            </p:childTnLst>
                          </p:cTn>
                        </p:par>
                      </p:childTnLst>
                    </p:cTn>
                  </p:par>
                  <p:par>
                    <p:cTn fill="hold" id="20" nodeType="clickPar">
                      <p:stCondLst>
                        <p:cond delay="indefinite"/>
                      </p:stCondLst>
                      <p:childTnLst>
                        <p:par>
                          <p:cTn fill="hold" id="21" nodeType="withGroup">
                            <p:stCondLst>
                              <p:cond delay="indefinite"/>
                            </p:stCondLst>
                          </p:cTn>
                        </p:par>
                        <p:par>
                          <p:cTn fill="hold" id="22" nodeType="afterGroup">
                            <p:stCondLst>
                              <p:cond delay="0"/>
                            </p:stCondLst>
                            <p:childTnLst>
                              <p:par>
                                <p:cTn fill="hold" grpId="3" id="23" nodeType="clickEffect" presetClass="entr" presetID="9" presetSubtype="0">
                                  <p:stCondLst>
                                    <p:cond delay="0"/>
                                  </p:stCondLst>
                                  <p:childTnLst>
                                    <p:set>
                                      <p:cBhvr additive="base">
                                        <p:cTn dur="1" fill="hold" id="24">
                                          <p:stCondLst>
                                            <p:cond delay="0"/>
                                          </p:stCondLst>
                                        </p:cTn>
                                        <p:tgtEl>
                                          <p:spTgt spid="28704"/>
                                        </p:tgtEl>
                                        <p:attrNameLst>
                                          <p:attrName>style.visibility</p:attrName>
                                        </p:attrNameLst>
                                      </p:cBhvr>
                                      <p:to>
                                        <p:strVal val="visible"/>
                                      </p:to>
                                    </p:set>
                                    <p:animEffect filter="dissolve" transition="in">
                                      <p:cBhvr additive="base">
                                        <p:cTn dur="500" id="25"/>
                                        <p:tgtEl>
                                          <p:spTgt spid="28704"/>
                                        </p:tgtEl>
                                      </p:cBhvr>
                                    </p:animEffect>
                                  </p:childTnLst>
                                </p:cTn>
                              </p:par>
                            </p:childTnLst>
                          </p:cTn>
                        </p:par>
                      </p:childTnLst>
                    </p:cTn>
                  </p:par>
                  <p:par>
                    <p:cTn fill="hold" id="26" nodeType="clickPar">
                      <p:stCondLst>
                        <p:cond delay="indefinite"/>
                      </p:stCondLst>
                      <p:childTnLst>
                        <p:par>
                          <p:cTn fill="hold" id="27" nodeType="withGroup">
                            <p:stCondLst>
                              <p:cond delay="indefinite"/>
                            </p:stCondLst>
                          </p:cTn>
                        </p:par>
                        <p:par>
                          <p:cTn fill="hold" id="28" nodeType="afterGroup">
                            <p:stCondLst>
                              <p:cond delay="0"/>
                            </p:stCondLst>
                            <p:childTnLst>
                              <p:par>
                                <p:cTn fill="hold" grpId="4" id="29" nodeType="clickEffect" presetClass="entr" presetID="9" presetSubtype="0">
                                  <p:stCondLst>
                                    <p:cond delay="0"/>
                                  </p:stCondLst>
                                  <p:childTnLst>
                                    <p:set>
                                      <p:cBhvr additive="base">
                                        <p:cTn dur="1" fill="hold" id="30">
                                          <p:stCondLst>
                                            <p:cond delay="0"/>
                                          </p:stCondLst>
                                        </p:cTn>
                                        <p:tgtEl>
                                          <p:spTgt spid="28705"/>
                                        </p:tgtEl>
                                        <p:attrNameLst>
                                          <p:attrName>style.visibility</p:attrName>
                                        </p:attrNameLst>
                                      </p:cBhvr>
                                      <p:to>
                                        <p:strVal val="visible"/>
                                      </p:to>
                                    </p:set>
                                    <p:animEffect filter="dissolve" transition="in">
                                      <p:cBhvr additive="base">
                                        <p:cTn dur="500" id="31"/>
                                        <p:tgtEl>
                                          <p:spTgt spid="28705"/>
                                        </p:tgtEl>
                                      </p:cBhvr>
                                    </p:animEffect>
                                  </p:childTnLst>
                                </p:cTn>
                              </p:par>
                            </p:childTnLst>
                          </p:cTn>
                        </p:par>
                      </p:childTnLst>
                    </p:cTn>
                  </p:par>
                  <p:par>
                    <p:cTn fill="hold" id="32" nodeType="clickPar">
                      <p:stCondLst>
                        <p:cond delay="indefinite"/>
                      </p:stCondLst>
                      <p:childTnLst>
                        <p:par>
                          <p:cTn fill="hold" id="33" nodeType="withGroup">
                            <p:stCondLst>
                              <p:cond delay="indefinite"/>
                            </p:stCondLst>
                          </p:cTn>
                        </p:par>
                        <p:par>
                          <p:cTn fill="hold" id="34" nodeType="afterGroup">
                            <p:stCondLst>
                              <p:cond delay="0"/>
                            </p:stCondLst>
                            <p:childTnLst>
                              <p:par>
                                <p:cTn fill="hold" grpId="5" id="35" nodeType="clickEffect" presetClass="entr" presetID="9" presetSubtype="0">
                                  <p:stCondLst>
                                    <p:cond delay="0"/>
                                  </p:stCondLst>
                                  <p:childTnLst>
                                    <p:set>
                                      <p:cBhvr additive="base">
                                        <p:cTn dur="1" fill="hold" id="36">
                                          <p:stCondLst>
                                            <p:cond delay="0"/>
                                          </p:stCondLst>
                                        </p:cTn>
                                        <p:tgtEl>
                                          <p:spTgt spid="28706"/>
                                        </p:tgtEl>
                                        <p:attrNameLst>
                                          <p:attrName>style.visibility</p:attrName>
                                        </p:attrNameLst>
                                      </p:cBhvr>
                                      <p:to>
                                        <p:strVal val="visible"/>
                                      </p:to>
                                    </p:set>
                                    <p:animEffect filter="dissolve" transition="in">
                                      <p:cBhvr additive="base">
                                        <p:cTn dur="500" id="37"/>
                                        <p:tgtEl>
                                          <p:spTgt spid="2870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701"/>
      <p:bldP grpId="0" spid="28702"/>
      <p:bldP grpId="0" spid="28703"/>
      <p:bldP grpId="0" spid="28704"/>
      <p:bldP grpId="0" spid="28705"/>
      <p:bldP grpId="0" spid="28706"/>
    </p:bldLst>
  </p:timing>
</p:sld>
</file>

<file path=ppt/slides/slide16.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showMasterSp="0">
  <p:cSld name="">
    <p:spTree>
      <p:nvGrpSpPr>
        <p:cNvPr id="1" name=""/>
        <p:cNvGrpSpPr/>
        <p:nvPr>
          <p:custDataLst>
            <p:tags r:id="rId2"/>
          </p:custDataLst>
        </p:nvPr>
      </p:nvGrpSpPr>
      <p:grpSpPr/>
      <p:sp>
        <p:nvSpPr>
          <p:cNvPr id="29698" name="Text Box 2"/>
          <p:cNvSpPr/>
          <p:nvPr>
            <p:custDataLst>
              <p:tags r:id="rId3"/>
            </p:custDataLst>
          </p:nvPr>
        </p:nvSpPr>
        <p:spPr>
          <a:xfrm>
            <a:off x="76200" y="1143000"/>
            <a:ext cx="5867400" cy="5137150"/>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algn="just" eaLnBrk="1" hangingPunct="1" indent="0" lvl="0" marL="0">
              <a:lnSpc>
                <a:spcPct val="90000"/>
              </a:lnSpc>
              <a:spcBef>
                <a:spcPct val="0"/>
              </a:spcBef>
              <a:buNone/>
            </a:pPr>
            <a:r>
              <a:rPr altLang="en-US" b="1" lang="en-US" smtId="4294967295" sz="2800">
                <a:latin charset="-122" pitchFamily="49" typeface="仿宋"/>
                <a:ea charset="-122" pitchFamily="49" typeface="仿宋"/>
              </a:rPr>
              <a:t>   1883</a:t>
            </a:r>
            <a:r>
              <a:rPr altLang="en-US" b="1" lang="en-US" smtId="4294967295" sz="2800">
                <a:latin charset="-122" pitchFamily="49" typeface="仿宋"/>
                <a:ea charset="-122" pitchFamily="49" typeface="仿宋"/>
              </a:rPr>
              <a:t>年</a:t>
            </a:r>
            <a:r>
              <a:rPr altLang="en-US" b="1" lang="en-US" smtId="4294967295" sz="2800">
                <a:latin charset="-122" pitchFamily="49" typeface="仿宋"/>
                <a:ea charset="-122" pitchFamily="49" typeface="仿宋"/>
              </a:rPr>
              <a:t>3</a:t>
            </a:r>
            <a:r>
              <a:rPr altLang="en-US" b="1" lang="en-US" smtId="4294967295" sz="2800">
                <a:latin charset="-122" pitchFamily="49" typeface="仿宋"/>
                <a:ea charset="-122" pitchFamily="49" typeface="仿宋"/>
              </a:rPr>
              <a:t>月</a:t>
            </a:r>
            <a:r>
              <a:rPr altLang="en-US" b="1" lang="en-US" smtId="4294967295" sz="2800">
                <a:latin charset="-122" pitchFamily="49" typeface="仿宋"/>
                <a:ea charset="-122" pitchFamily="49" typeface="仿宋"/>
              </a:rPr>
              <a:t>17</a:t>
            </a:r>
            <a:r>
              <a:rPr altLang="en-US" b="1" lang="en-US" smtId="4294967295" sz="2800">
                <a:latin charset="-122" pitchFamily="49" typeface="仿宋"/>
                <a:ea charset="-122" pitchFamily="49" typeface="仿宋"/>
              </a:rPr>
              <a:t>日，在伦敦海格特公墓，亲人们为马克思举行了葬礼。葬礼简朴、庄严，参加人数不多，但他们身后却站着全世界无产阶级和劳动人民。在安葬这位伟人的时候，与他一生并肩战斗的最亲密的战友恩格斯用英语发表了这一篇极其重要的讲话。</a:t>
            </a:r>
            <a:endParaRPr altLang="en-US" b="1" lang="en-US" smtId="4294967295" sz="2800">
              <a:latin charset="-122" pitchFamily="49" typeface="仿宋"/>
              <a:ea charset="-122" pitchFamily="49" typeface="仿宋"/>
            </a:endParaRPr>
          </a:p>
          <a:p>
            <a:pPr algn="just" eaLnBrk="1" hangingPunct="1" indent="0" lvl="0" marL="0">
              <a:lnSpc>
                <a:spcPct val="90000"/>
              </a:lnSpc>
              <a:spcBef>
                <a:spcPct val="0"/>
              </a:spcBef>
              <a:buNone/>
            </a:pPr>
            <a:r>
              <a:rPr altLang="en-US" b="1" lang="en-US" smtId="4294967295" sz="2800">
                <a:latin charset="-122" pitchFamily="49" typeface="仿宋"/>
                <a:ea charset="-122" pitchFamily="49" typeface="仿宋"/>
              </a:rPr>
              <a:t>    </a:t>
            </a:r>
            <a:r>
              <a:rPr altLang="en-US" b="1" lang="en-US" smtId="4294967295" sz="2800">
                <a:latin charset="-122" pitchFamily="49" typeface="仿宋"/>
                <a:ea charset="-122" pitchFamily="49" typeface="仿宋"/>
              </a:rPr>
              <a:t>他满怀深情，论述了马克思对全人类、对全世界无产者所作出的丰功伟绩，赞颂了马克思为解放全人类而奋斗终生的崇高精神，表达了对马克思逝世的沉痛悼念。</a:t>
            </a:r>
            <a:endParaRPr altLang="en-US" b="1" lang="en-US" smtId="4294967295" sz="2800">
              <a:latin charset="-122" pitchFamily="49" typeface="仿宋"/>
              <a:ea charset="-122" pitchFamily="49" typeface="仿宋"/>
            </a:endParaRPr>
          </a:p>
        </p:txBody>
      </p:sp>
      <p:sp>
        <p:nvSpPr>
          <p:cNvPr id="29699" name="Text Box 3"/>
          <p:cNvSpPr/>
          <p:nvPr>
            <p:custDataLst>
              <p:tags r:id="rId4"/>
            </p:custDataLst>
          </p:nvPr>
        </p:nvSpPr>
        <p:spPr>
          <a:xfrm>
            <a:off x="381000" y="227012"/>
            <a:ext cx="7924800" cy="708025"/>
          </a:xfrm>
          <a:prstGeom prst="rect">
            <a:avLst/>
          </a:prstGeom>
          <a:noFill/>
          <a:ln>
            <a:no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spcBef>
                <a:spcPct val="50000"/>
              </a:spcBef>
            </a:pPr>
            <a:r>
              <a:rPr altLang="en-US" b="1" lang="en-US" smtId="4294967295" sz="4000">
                <a:effectLst>
                  <a:outerShdw algn="tl" blurRad="38100" dir="2700000" dist="38100">
                    <a:schemeClr val="bg2"/>
                  </a:outerShdw>
                </a:effectLst>
                <a:latin charset="-122" pitchFamily="49" typeface="黑体"/>
                <a:ea charset="-122" pitchFamily="49" typeface="黑体"/>
              </a:rPr>
              <a:t>写作</a:t>
            </a:r>
            <a:r>
              <a:rPr altLang="en-US" b="1" lang="en-US" smtId="4294967295" sz="4000">
                <a:effectLst>
                  <a:outerShdw algn="tl" blurRad="38100" dir="2700000" dist="38100">
                    <a:schemeClr val="bg2"/>
                  </a:outerShdw>
                </a:effectLst>
                <a:latin charset="-122" pitchFamily="49" typeface="黑体"/>
                <a:ea charset="-122" pitchFamily="49" typeface="黑体"/>
              </a:rPr>
              <a:t>背景：</a:t>
            </a:r>
            <a:r>
              <a:rPr altLang="en-US" b="1" lang="en-US" smtId="4294967295" sz="4000">
                <a:effectLst>
                  <a:outerShdw algn="tl" blurRad="38100" dir="2700000" dist="38100">
                    <a:schemeClr val="bg2"/>
                  </a:outerShdw>
                </a:effectLst>
                <a:latin charset="-122" pitchFamily="49" typeface="黑体"/>
                <a:ea charset="-122" pitchFamily="49" typeface="黑体"/>
              </a:rPr>
              <a:t>《</a:t>
            </a:r>
            <a:r>
              <a:rPr altLang="en-US" b="1" lang="en-US" smtId="4294967295" sz="4000">
                <a:effectLst>
                  <a:outerShdw algn="tl" blurRad="38100" dir="2700000" dist="38100">
                    <a:schemeClr val="bg2"/>
                  </a:outerShdw>
                </a:effectLst>
                <a:latin charset="-122" pitchFamily="49" typeface="黑体"/>
                <a:ea charset="-122" pitchFamily="49" typeface="黑体"/>
              </a:rPr>
              <a:t>在马克思墓前的讲话</a:t>
            </a:r>
            <a:r>
              <a:rPr altLang="en-US" b="1" lang="en-US" smtId="4294967295" sz="4000">
                <a:effectLst>
                  <a:outerShdw algn="tl" blurRad="38100" dir="2700000" dist="38100">
                    <a:schemeClr val="bg2"/>
                  </a:outerShdw>
                </a:effectLst>
                <a:latin charset="-122" pitchFamily="49" typeface="黑体"/>
                <a:ea charset="-122" pitchFamily="49" typeface="黑体"/>
              </a:rPr>
              <a:t>》</a:t>
            </a:r>
            <a:endParaRPr altLang="en-US" b="1" lang="en-US" smtId="4294967295" sz="2800">
              <a:latin charset="-122" pitchFamily="49" typeface="黑体"/>
              <a:ea charset="-122" pitchFamily="49" typeface="黑体"/>
            </a:endParaRPr>
          </a:p>
        </p:txBody>
      </p:sp>
      <p:grpSp>
        <p:nvGrpSpPr>
          <p:cNvPr id="29700" name="Group 4"/>
          <p:cNvGrpSpPr/>
          <p:nvPr>
            <p:custDataLst>
              <p:tags r:id="rId5"/>
            </p:custDataLst>
          </p:nvPr>
        </p:nvGrpSpPr>
        <p:grpSpPr>
          <a:xfrm>
            <a:off x="6019800" y="1219200"/>
            <a:ext cx="2895600" cy="4724400"/>
            <a:chOff x="96" y="192"/>
            <a:chExt cx="2974" cy="3456"/>
          </a:xfrm>
        </p:grpSpPr>
        <p:sp>
          <p:nvSpPr>
            <p:cNvPr id="29701" name="Rectangle 5"/>
            <p:cNvSpPr/>
            <p:nvPr>
              <p:custDataLst>
                <p:tags r:id="rId6"/>
              </p:custDataLst>
            </p:nvPr>
          </p:nvSpPr>
          <p:spPr>
            <a:xfrm>
              <a:off x="96" y="192"/>
              <a:ext cx="2974" cy="3456"/>
            </a:xfrm>
            <a:prstGeom prst="rect">
              <a:avLst/>
            </a:prstGeom>
            <a:solidFill>
              <a:schemeClr val="bg2"/>
            </a:solidFill>
            <a:ln>
              <a:solidFill>
                <a:schemeClr val="folHlink"/>
              </a:solidFill>
              <a:miter lim="800000"/>
            </a:ln>
          </p:spPr>
          <p:txBody>
            <a:bodyPr anchor="ctr" anchorCtr="0" vert="vert" wrap="none">
              <a:no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0"/>
                </a:spcBef>
                <a:buNone/>
              </a:pPr>
              <a:endParaRPr altLang="en-US" lang="en-US" smtId="4294967295" sz="1800"/>
            </a:p>
          </p:txBody>
        </p:sp>
        <p:pic>
          <p:nvPicPr>
            <p:cNvPr descr="无标题" id="29702" name="Picture 6"/>
            <p:cNvPicPr/>
            <p:nvPr>
              <p:custDataLst>
                <p:tags r:id="rId8"/>
              </p:custDataLst>
            </p:nvPr>
          </p:nvPicPr>
          <p:blipFill dpi="0">
            <a:blip r:embed="rId7"/>
            <a:stretch>
              <a:fillRect/>
            </a:stretch>
          </p:blipFill>
          <p:spPr>
            <a:xfrm>
              <a:off x="144" y="240"/>
              <a:ext cx="2880" cy="3360"/>
            </a:xfrm>
            <a:prstGeom prst="rect">
              <a:avLst/>
            </a:prstGeom>
            <a:noFill/>
            <a:ln w="38100">
              <a:noFill/>
              <a:miter lim="800000"/>
            </a:ln>
          </p:spPr>
        </p:pic>
      </p:grpSp>
    </p:spTree>
  </p:cSld>
  <p:clrMapOvr>
    <a:masterClrMapping/>
  </p:clrMapOvr>
  <p:transition/>
  <p:timing/>
</p:sld>
</file>

<file path=ppt/slides/slide17.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showMasterSp="0">
  <p:cSld name="">
    <p:spTree>
      <p:nvGrpSpPr>
        <p:cNvPr id="1" name=""/>
        <p:cNvGrpSpPr/>
        <p:nvPr>
          <p:custDataLst>
            <p:tags r:id="rId2"/>
          </p:custDataLst>
        </p:nvPr>
      </p:nvGrpSpPr>
      <p:grpSpPr/>
      <p:sp>
        <p:nvSpPr>
          <p:cNvPr id="30722" name="Rectangle 2"/>
          <p:cNvSpPr/>
          <p:nvPr>
            <p:custDataLst>
              <p:tags r:id="rId3"/>
            </p:custDataLst>
          </p:nvPr>
        </p:nvSpPr>
        <p:spPr>
          <a:xfrm>
            <a:off x="685800" y="762000"/>
            <a:ext cx="7772400" cy="1143000"/>
          </a:xfrm>
          <a:prstGeom prst="rect">
            <a:avLst/>
          </a:prstGeom>
          <a:noFill/>
          <a:ln>
            <a:noFill/>
            <a:miter lim="800000"/>
          </a:ln>
        </p:spPr>
        <p:txBody>
          <a:bodyPr anchor="ctr" anchorCtr="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eaLnBrk="1" hangingPunct="1" indent="0" lvl="0" marL="0"/>
            <a:r>
              <a:rPr altLang="en-US" b="1" kumimoji="1" lang="en-US" smtId="4294967295" sz="5400">
                <a:latin charset="-122" pitchFamily="49" typeface="黑体"/>
                <a:ea charset="-122" pitchFamily="49" typeface="黑体"/>
              </a:rPr>
              <a:t>悼词的特点</a:t>
            </a:r>
            <a:endParaRPr altLang="en-US" b="1" kumimoji="1" lang="en-US" smtId="4294967295" sz="5400">
              <a:latin charset="-122" pitchFamily="49" typeface="黑体"/>
              <a:ea charset="-122" pitchFamily="49" typeface="黑体"/>
            </a:endParaRPr>
          </a:p>
        </p:txBody>
      </p:sp>
      <p:grpSp>
        <p:nvGrpSpPr>
          <p:cNvPr id="30723" name="Group 3"/>
          <p:cNvGrpSpPr/>
          <p:nvPr>
            <p:custDataLst>
              <p:tags r:id="rId4"/>
            </p:custDataLst>
          </p:nvPr>
        </p:nvGrpSpPr>
        <p:grpSpPr>
          <a:xfrm>
            <a:off x="533400" y="2362200"/>
            <a:ext cx="8001000" cy="3394075"/>
            <a:chOff x="336" y="1488"/>
            <a:chExt cx="5040" cy="2138"/>
          </a:xfrm>
        </p:grpSpPr>
        <p:sp>
          <p:nvSpPr>
            <p:cNvPr id="30724" name="Rectangle 4"/>
            <p:cNvSpPr/>
            <p:nvPr>
              <p:custDataLst>
                <p:tags r:id="rId5"/>
              </p:custDataLst>
            </p:nvPr>
          </p:nvSpPr>
          <p:spPr>
            <a:xfrm>
              <a:off x="2016" y="1488"/>
              <a:ext cx="3360" cy="333"/>
            </a:xfrm>
            <a:prstGeom prst="rect">
              <a:avLst/>
            </a:prstGeom>
            <a:noFill/>
            <a:ln>
              <a:solidFill>
                <a:schemeClr val="bg1"/>
              </a:solidFill>
              <a:miter lim="800000"/>
            </a:ln>
            <a:effectLst>
              <a:prstShdw dir="2700000" dist="17961" prst="shdw17">
                <a:srgbClr val="999999"/>
              </a:prstShdw>
            </a:effectLst>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r>
                <a:rPr altLang="en-US" b="1" kumimoji="1" lang="en-US" smtId="4294967295" sz="2800">
                  <a:latin charset="-122" pitchFamily="49" typeface="黑体"/>
                  <a:ea charset="-122" pitchFamily="49" typeface="黑体"/>
                </a:rPr>
                <a:t>悼词是对死者表示哀悼的话</a:t>
              </a:r>
              <a:endParaRPr altLang="en-US" b="1" kumimoji="1" lang="en-US" smtId="4294967295" sz="2800">
                <a:latin charset="-122" pitchFamily="49" typeface="黑体"/>
                <a:ea charset="-122" pitchFamily="49" typeface="黑体"/>
              </a:endParaRPr>
            </a:p>
          </p:txBody>
        </p:sp>
        <p:sp>
          <p:nvSpPr>
            <p:cNvPr id="30725" name="Rectangle 5"/>
            <p:cNvSpPr/>
            <p:nvPr>
              <p:custDataLst>
                <p:tags r:id="rId6"/>
              </p:custDataLst>
            </p:nvPr>
          </p:nvSpPr>
          <p:spPr>
            <a:xfrm>
              <a:off x="336" y="1547"/>
              <a:ext cx="913" cy="330"/>
            </a:xfrm>
            <a:prstGeom prst="rect">
              <a:avLst/>
            </a:prstGeom>
            <a:noFill/>
            <a:ln>
              <a:solidFill>
                <a:schemeClr val="bg1"/>
              </a:solidFill>
              <a:miter lim="800000"/>
            </a:ln>
            <a:effectLst>
              <a:prstShdw dir="2700000" dist="17961" prst="shdw17">
                <a:srgbClr val="999999"/>
              </a:prstShdw>
            </a:effectLst>
          </p:spPr>
          <p:txBody>
            <a:bodyPr wrap="none">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r>
                <a:rPr altLang="en-US" b="1" kumimoji="1" lang="en-US" smtId="4294967295" sz="2800">
                  <a:latin charset="-122" pitchFamily="49" typeface="黑体"/>
                  <a:ea charset="-122" pitchFamily="49" typeface="黑体"/>
                </a:rPr>
                <a:t>内  </a:t>
              </a:r>
              <a:r>
                <a:rPr altLang="en-US" b="1" kumimoji="1" lang="en-US" smtId="4294967295" sz="2800">
                  <a:latin charset="-122" pitchFamily="49" typeface="黑体"/>
                  <a:ea charset="-122" pitchFamily="49" typeface="黑体"/>
                </a:rPr>
                <a:t> </a:t>
              </a:r>
              <a:r>
                <a:rPr altLang="en-US" b="1" kumimoji="1" lang="en-US" smtId="4294967295" sz="2800">
                  <a:latin charset="-122" pitchFamily="49" typeface="黑体"/>
                  <a:ea charset="-122" pitchFamily="49" typeface="黑体"/>
                </a:rPr>
                <a:t>容</a:t>
              </a:r>
              <a:endParaRPr altLang="en-US" b="1" kumimoji="1" lang="en-US" smtId="4294967295" sz="2800">
                <a:latin charset="-122" pitchFamily="49" typeface="黑体"/>
                <a:ea charset="-122" pitchFamily="49" typeface="黑体"/>
              </a:endParaRPr>
            </a:p>
          </p:txBody>
        </p:sp>
        <p:sp>
          <p:nvSpPr>
            <p:cNvPr id="30726" name="Rectangle 6"/>
            <p:cNvSpPr/>
            <p:nvPr>
              <p:custDataLst>
                <p:tags r:id="rId7"/>
              </p:custDataLst>
            </p:nvPr>
          </p:nvSpPr>
          <p:spPr>
            <a:xfrm>
              <a:off x="336" y="2329"/>
              <a:ext cx="1018" cy="333"/>
            </a:xfrm>
            <a:prstGeom prst="rect">
              <a:avLst/>
            </a:prstGeom>
            <a:noFill/>
            <a:ln>
              <a:solidFill>
                <a:schemeClr val="bg1"/>
              </a:solidFill>
              <a:miter lim="800000"/>
            </a:ln>
            <a:effectLst>
              <a:prstShdw dir="2700000" dist="17961" prst="shdw17">
                <a:srgbClr val="999999"/>
              </a:prstShdw>
            </a:effectLst>
          </p:spPr>
          <p:txBody>
            <a:bodyPr wrap="none">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r>
                <a:rPr altLang="en-US" b="1" kumimoji="1" lang="en-US" smtId="4294967295" sz="2800">
                  <a:latin charset="-122" pitchFamily="49" typeface="黑体"/>
                  <a:ea charset="-122" pitchFamily="49" typeface="黑体"/>
                </a:rPr>
                <a:t>感情基调</a:t>
              </a:r>
              <a:endParaRPr altLang="en-US" b="1" kumimoji="1" lang="en-US" smtId="4294967295" sz="2800">
                <a:latin charset="-122" pitchFamily="49" typeface="黑体"/>
                <a:ea charset="-122" pitchFamily="49" typeface="黑体"/>
              </a:endParaRPr>
            </a:p>
          </p:txBody>
        </p:sp>
        <p:sp>
          <p:nvSpPr>
            <p:cNvPr id="30727" name="Rectangle 7"/>
            <p:cNvSpPr/>
            <p:nvPr>
              <p:custDataLst>
                <p:tags r:id="rId8"/>
              </p:custDataLst>
            </p:nvPr>
          </p:nvSpPr>
          <p:spPr>
            <a:xfrm>
              <a:off x="2016" y="2256"/>
              <a:ext cx="3360" cy="333"/>
            </a:xfrm>
            <a:prstGeom prst="rect">
              <a:avLst/>
            </a:prstGeom>
            <a:noFill/>
            <a:ln>
              <a:solidFill>
                <a:schemeClr val="bg1"/>
              </a:solidFill>
              <a:miter lim="800000"/>
            </a:ln>
            <a:effectLst>
              <a:prstShdw dir="2700000" dist="17961" prst="shdw17">
                <a:srgbClr val="999999"/>
              </a:prstShdw>
            </a:effectLst>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r>
                <a:rPr altLang="en-US" b="1" kumimoji="1" lang="en-US" smtId="4294967295" sz="2800">
                  <a:latin charset="-122" pitchFamily="49" typeface="黑体"/>
                  <a:ea charset="-122" pitchFamily="49" typeface="黑体"/>
                </a:rPr>
                <a:t>一般是沉痛、悲伤及哀悼、惋惜</a:t>
              </a:r>
              <a:endParaRPr altLang="en-US" b="1" kumimoji="1" lang="en-US" smtId="4294967295" sz="2800">
                <a:latin charset="-122" pitchFamily="49" typeface="黑体"/>
                <a:ea charset="-122" pitchFamily="49" typeface="黑体"/>
              </a:endParaRPr>
            </a:p>
          </p:txBody>
        </p:sp>
        <p:sp>
          <p:nvSpPr>
            <p:cNvPr id="30728" name="Rectangle 8"/>
            <p:cNvSpPr/>
            <p:nvPr>
              <p:custDataLst>
                <p:tags r:id="rId9"/>
              </p:custDataLst>
            </p:nvPr>
          </p:nvSpPr>
          <p:spPr>
            <a:xfrm>
              <a:off x="336" y="3193"/>
              <a:ext cx="1018" cy="333"/>
            </a:xfrm>
            <a:prstGeom prst="rect">
              <a:avLst/>
            </a:prstGeom>
            <a:noFill/>
            <a:ln>
              <a:solidFill>
                <a:schemeClr val="bg1"/>
              </a:solidFill>
              <a:miter lim="800000"/>
            </a:ln>
            <a:effectLst>
              <a:prstShdw dir="2700000" dist="17961" prst="shdw17">
                <a:srgbClr val="999999"/>
              </a:prstShdw>
            </a:effectLst>
          </p:spPr>
          <p:txBody>
            <a:bodyPr wrap="none">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r>
                <a:rPr altLang="en-US" b="1" kumimoji="1" lang="en-US" smtId="4294967295" sz="2800">
                  <a:latin charset="-122" pitchFamily="49" typeface="黑体"/>
                  <a:ea charset="-122" pitchFamily="49" typeface="黑体"/>
                </a:rPr>
                <a:t>表达方式</a:t>
              </a:r>
              <a:endParaRPr altLang="en-US" b="1" kumimoji="1" lang="en-US" smtId="4294967295" sz="2800">
                <a:latin charset="-122" pitchFamily="49" typeface="黑体"/>
                <a:ea charset="-122" pitchFamily="49" typeface="黑体"/>
              </a:endParaRPr>
            </a:p>
          </p:txBody>
        </p:sp>
        <p:sp>
          <p:nvSpPr>
            <p:cNvPr id="30729" name="Rectangle 9"/>
            <p:cNvSpPr/>
            <p:nvPr>
              <p:custDataLst>
                <p:tags r:id="rId10"/>
              </p:custDataLst>
            </p:nvPr>
          </p:nvSpPr>
          <p:spPr>
            <a:xfrm>
              <a:off x="2016" y="3024"/>
              <a:ext cx="3360" cy="602"/>
            </a:xfrm>
            <a:prstGeom prst="rect">
              <a:avLst/>
            </a:prstGeom>
            <a:noFill/>
            <a:ln>
              <a:solidFill>
                <a:schemeClr val="bg1"/>
              </a:solidFill>
              <a:miter lim="800000"/>
            </a:ln>
            <a:effectLst>
              <a:prstShdw dir="2700000" dist="17961" prst="shdw17">
                <a:srgbClr val="999999"/>
              </a:prstShdw>
            </a:effectLst>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r>
                <a:rPr altLang="en-US" b="1" kumimoji="1" lang="en-US" smtId="4294967295" sz="2800">
                  <a:latin charset="-122" pitchFamily="49" typeface="黑体"/>
                  <a:ea charset="-122" pitchFamily="49" typeface="黑体"/>
                </a:rPr>
                <a:t>有叙述，有议论，更有抒情。而且可以说，抒情贯穿着全文。</a:t>
              </a:r>
              <a:endParaRPr altLang="en-US" b="1" kumimoji="1" lang="en-US" smtId="4294967295" sz="2800">
                <a:latin charset="-122" pitchFamily="49" typeface="黑体"/>
                <a:ea charset="-122" pitchFamily="49" typeface="黑体"/>
              </a:endParaRPr>
            </a:p>
          </p:txBody>
        </p:sp>
        <p:sp>
          <p:nvSpPr>
            <p:cNvPr id="30730" name="AutoShape 10"/>
            <p:cNvSpPr/>
            <p:nvPr>
              <p:custDataLst>
                <p:tags r:id="rId11"/>
              </p:custDataLst>
            </p:nvPr>
          </p:nvSpPr>
          <p:spPr>
            <a:xfrm>
              <a:off x="1392" y="1632"/>
              <a:ext cx="528" cy="192"/>
            </a:xfrm>
            <a:prstGeom prst="rightArrow">
              <a:avLst>
                <a:gd fmla="val 22917" name="adj1"/>
                <a:gd fmla="val 77598" name="adj2"/>
              </a:avLst>
            </a:prstGeom>
            <a:solidFill>
              <a:schemeClr val="bg1"/>
            </a:solidFill>
            <a:ln>
              <a:solidFill>
                <a:schemeClr val="tx1"/>
              </a:solidFill>
              <a:miter lim="800000"/>
            </a:ln>
          </p:spPr>
          <p:txBody>
            <a:bodyPr anchor="ctr" anchorCtr="0" wrap="none">
              <a:no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0"/>
                </a:spcBef>
                <a:buNone/>
              </a:pPr>
              <a:endParaRPr altLang="en-US" lang="en-US" smtId="4294967295" sz="1800"/>
            </a:p>
          </p:txBody>
        </p:sp>
        <p:sp>
          <p:nvSpPr>
            <p:cNvPr id="30731" name="AutoShape 11"/>
            <p:cNvSpPr/>
            <p:nvPr>
              <p:custDataLst>
                <p:tags r:id="rId12"/>
              </p:custDataLst>
            </p:nvPr>
          </p:nvSpPr>
          <p:spPr>
            <a:xfrm>
              <a:off x="1392" y="3264"/>
              <a:ext cx="528" cy="192"/>
            </a:xfrm>
            <a:prstGeom prst="rightArrow">
              <a:avLst>
                <a:gd fmla="val 22917" name="adj1"/>
                <a:gd fmla="val 77598" name="adj2"/>
              </a:avLst>
            </a:prstGeom>
            <a:solidFill>
              <a:schemeClr val="bg1"/>
            </a:solidFill>
            <a:ln>
              <a:solidFill>
                <a:schemeClr val="tx1"/>
              </a:solidFill>
              <a:miter lim="800000"/>
            </a:ln>
          </p:spPr>
          <p:txBody>
            <a:bodyPr anchor="ctr" anchorCtr="0" wrap="none">
              <a:no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0"/>
                </a:spcBef>
                <a:buNone/>
              </a:pPr>
              <a:endParaRPr altLang="en-US" lang="en-US" smtId="4294967295" sz="1800"/>
            </a:p>
          </p:txBody>
        </p:sp>
        <p:sp>
          <p:nvSpPr>
            <p:cNvPr id="30732" name="AutoShape 12"/>
            <p:cNvSpPr/>
            <p:nvPr>
              <p:custDataLst>
                <p:tags r:id="rId13"/>
              </p:custDataLst>
            </p:nvPr>
          </p:nvSpPr>
          <p:spPr>
            <a:xfrm>
              <a:off x="1392" y="2352"/>
              <a:ext cx="528" cy="192"/>
            </a:xfrm>
            <a:prstGeom prst="rightArrow">
              <a:avLst>
                <a:gd fmla="val 22917" name="adj1"/>
                <a:gd fmla="val 77598" name="adj2"/>
              </a:avLst>
            </a:prstGeom>
            <a:solidFill>
              <a:schemeClr val="bg1"/>
            </a:solidFill>
            <a:ln>
              <a:solidFill>
                <a:schemeClr val="tx1"/>
              </a:solidFill>
              <a:miter lim="800000"/>
            </a:ln>
          </p:spPr>
          <p:txBody>
            <a:bodyPr anchor="ctr" anchorCtr="0" wrap="none">
              <a:no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0"/>
                </a:spcBef>
                <a:buNone/>
              </a:pPr>
              <a:endParaRPr altLang="en-US" lang="en-US" smtId="4294967295" sz="1800"/>
            </a:p>
          </p:txBody>
        </p:sp>
      </p:grpSp>
    </p:spTree>
  </p:cSld>
  <p:clrMapOvr>
    <a:masterClrMapping/>
  </p:clrMapOvr>
  <mc:AlternateContent xmlns:mc="http://schemas.openxmlformats.org/markup-compatibility/2006">
    <mc:Choice Requires="p14">
      <p:transition p14:dur="700" spd="slow">
        <p:fade thruBlk="1"/>
      </p:transition>
    </mc:Choice>
    <mc:Fallback>
      <p:transition spd="slow">
        <p:fade thruBlk="1"/>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7" presetSubtype="8">
                                  <p:stCondLst>
                                    <p:cond delay="0"/>
                                  </p:stCondLst>
                                  <p:childTnLst>
                                    <p:set>
                                      <p:cBhvr additive="base">
                                        <p:cTn dur="1" fill="hold" id="6">
                                          <p:stCondLst>
                                            <p:cond delay="0"/>
                                          </p:stCondLst>
                                        </p:cTn>
                                        <p:tgtEl>
                                          <p:spTgt spid="30722"/>
                                        </p:tgtEl>
                                        <p:attrNameLst>
                                          <p:attrName>style.visibility</p:attrName>
                                        </p:attrNameLst>
                                      </p:cBhvr>
                                      <p:to>
                                        <p:strVal val="visible"/>
                                      </p:to>
                                    </p:set>
                                    <p:anim calcmode="lin" valueType="num">
                                      <p:cBhvr additive="base">
                                        <p:cTn dur="5000" fill="hold" id="7"/>
                                        <p:tgtEl>
                                          <p:spTgt spid="30722"/>
                                        </p:tgtEl>
                                        <p:attrNameLst>
                                          <p:attrName>ppt_x</p:attrName>
                                        </p:attrNameLst>
                                      </p:cBhvr>
                                      <p:tavLst>
                                        <p:tav tm="0">
                                          <p:val>
                                            <p:strVal val="0-#ppt_w/2"/>
                                          </p:val>
                                        </p:tav>
                                        <p:tav tm="100000">
                                          <p:val>
                                            <p:strVal val="#ppt_x"/>
                                          </p:val>
                                        </p:tav>
                                      </p:tavLst>
                                    </p:anim>
                                    <p:anim calcmode="lin" valueType="num">
                                      <p:cBhvr additive="base">
                                        <p:cTn dur="5000" fill="hold" id="8"/>
                                        <p:tgtEl>
                                          <p:spTgt spid="30722"/>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withGroup">
                            <p:stCondLst>
                              <p:cond delay="indefinite"/>
                            </p:stCondLst>
                          </p:cTn>
                        </p:par>
                        <p:par>
                          <p:cTn fill="hold" id="11" nodeType="afterGroup">
                            <p:stCondLst>
                              <p:cond delay="0"/>
                            </p:stCondLst>
                            <p:childTnLst>
                              <p:par>
                                <p:cTn fill="hold" id="12" nodeType="clickEffect" presetClass="entr" presetID="22" presetSubtype="8">
                                  <p:stCondLst>
                                    <p:cond delay="0"/>
                                  </p:stCondLst>
                                  <p:childTnLst>
                                    <p:set>
                                      <p:cBhvr additive="base">
                                        <p:cTn dur="1" fill="hold" id="13">
                                          <p:stCondLst>
                                            <p:cond delay="0"/>
                                          </p:stCondLst>
                                        </p:cTn>
                                        <p:tgtEl>
                                          <p:spTgt spid="30723"/>
                                        </p:tgtEl>
                                        <p:attrNameLst>
                                          <p:attrName>style.visibility</p:attrName>
                                        </p:attrNameLst>
                                      </p:cBhvr>
                                      <p:to>
                                        <p:strVal val="visible"/>
                                      </p:to>
                                    </p:set>
                                    <p:animEffect filter="wipe(left)" transition="in">
                                      <p:cBhvr additive="base">
                                        <p:cTn dur="500" id="14"/>
                                        <p:tgtEl>
                                          <p:spTgt spid="307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22"/>
    </p:bldLst>
  </p:timing>
</p:sld>
</file>

<file path=ppt/slides/slide18.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showMasterSp="0">
  <p:cSld name="">
    <p:spTree>
      <p:nvGrpSpPr>
        <p:cNvPr id="1" name=""/>
        <p:cNvGrpSpPr/>
        <p:nvPr>
          <p:custDataLst>
            <p:tags r:id="rId3"/>
          </p:custDataLst>
        </p:nvPr>
      </p:nvGrpSpPr>
      <p:grpSpPr/>
      <p:sp>
        <p:nvSpPr>
          <p:cNvPr id="31746" name="Text Box 2"/>
          <p:cNvSpPr/>
          <p:nvPr>
            <p:custDataLst>
              <p:tags r:id="rId4"/>
            </p:custDataLst>
          </p:nvPr>
        </p:nvSpPr>
        <p:spPr>
          <a:xfrm>
            <a:off x="76200" y="1905000"/>
            <a:ext cx="8839200" cy="3859212"/>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lnSpc>
                <a:spcPct val="90000"/>
              </a:lnSpc>
              <a:spcBef>
                <a:spcPct val="0"/>
              </a:spcBef>
              <a:buNone/>
            </a:pPr>
            <a:r>
              <a:rPr altLang="en-US" b="1" lang="en-US" smtId="4294967295">
                <a:latin charset="-122" pitchFamily="49" typeface="黑体"/>
                <a:ea charset="-122" pitchFamily="49" typeface="黑体"/>
              </a:rPr>
              <a:t>开头：述其哀（悼念）：</a:t>
            </a:r>
            <a:endParaRPr altLang="en-US" b="1" lang="en-US" smtId="4294967295">
              <a:latin charset="-122" pitchFamily="49" typeface="黑体"/>
              <a:ea charset="-122" pitchFamily="49" typeface="黑体"/>
            </a:endParaRPr>
          </a:p>
          <a:p>
            <a:pPr eaLnBrk="1" hangingPunct="1" indent="0" lvl="0" marL="0">
              <a:lnSpc>
                <a:spcPct val="90000"/>
              </a:lnSpc>
              <a:spcBef>
                <a:spcPct val="0"/>
              </a:spcBef>
              <a:buNone/>
            </a:pPr>
            <a:r>
              <a:rPr altLang="en-US" b="1" kumimoji="1" lang="en-US" smtId="4294967295" sz="2400">
                <a:latin charset="-122" pitchFamily="49" typeface="黑体"/>
                <a:ea charset="-122" pitchFamily="49" typeface="黑体"/>
              </a:rPr>
              <a:t>一般介绍死者逝世的原因、时间、地点及其享年，还有死者生前的身份职务；</a:t>
            </a:r>
            <a:endParaRPr altLang="en-US" b="1" kumimoji="1" lang="en-US" smtId="4294967295" sz="2400">
              <a:latin charset="-122" pitchFamily="49" typeface="黑体"/>
              <a:ea charset="-122" pitchFamily="49" typeface="黑体"/>
            </a:endParaRPr>
          </a:p>
          <a:p>
            <a:pPr eaLnBrk="1" hangingPunct="1" indent="0" lvl="0" marL="0">
              <a:lnSpc>
                <a:spcPct val="90000"/>
              </a:lnSpc>
              <a:spcBef>
                <a:spcPct val="0"/>
              </a:spcBef>
              <a:buNone/>
            </a:pPr>
            <a:r>
              <a:rPr altLang="en-US" b="1" lang="en-US" smtId="4294967295" sz="2400">
                <a:latin charset="-122" pitchFamily="49" typeface="黑体"/>
                <a:ea charset="-122" pitchFamily="49" typeface="黑体"/>
              </a:rPr>
              <a:t> </a:t>
            </a:r>
            <a:br>
              <a:rPr altLang="en-US" b="1" lang="en-US" smtId="4294967295" sz="2400">
                <a:latin charset="-122" pitchFamily="49" typeface="黑体"/>
                <a:ea charset="-122" pitchFamily="49" typeface="黑体"/>
              </a:rPr>
            </a:br>
            <a:r>
              <a:rPr altLang="en-US" b="1" lang="en-US" smtId="4294967295">
                <a:latin charset="-122" pitchFamily="49" typeface="黑体"/>
                <a:ea charset="-122" pitchFamily="49" typeface="黑体"/>
              </a:rPr>
              <a:t>主体：赞其功（评价）：</a:t>
            </a:r>
            <a:endParaRPr altLang="en-US" b="1" lang="en-US" smtId="4294967295">
              <a:latin charset="-122" pitchFamily="49" typeface="黑体"/>
              <a:ea charset="-122" pitchFamily="49" typeface="黑体"/>
            </a:endParaRPr>
          </a:p>
          <a:p>
            <a:pPr eaLnBrk="1" hangingPunct="1" indent="0" lvl="0" marL="0">
              <a:lnSpc>
                <a:spcPct val="90000"/>
              </a:lnSpc>
              <a:spcBef>
                <a:spcPct val="0"/>
              </a:spcBef>
              <a:buNone/>
            </a:pPr>
            <a:r>
              <a:rPr altLang="en-US" b="1" kumimoji="1" lang="en-US" smtId="4294967295" sz="2400">
                <a:latin charset="-122" pitchFamily="49" typeface="黑体"/>
                <a:ea charset="-122" pitchFamily="49" typeface="黑体"/>
              </a:rPr>
              <a:t>追述死者的经历和一生中做出的成就贡献，并简要地作出评价；</a:t>
            </a:r>
            <a:endParaRPr altLang="en-US" b="1" kumimoji="1" lang="en-US" smtId="4294967295" sz="2400">
              <a:latin charset="-122" pitchFamily="49" typeface="黑体"/>
              <a:ea charset="-122" pitchFamily="49" typeface="黑体"/>
            </a:endParaRPr>
          </a:p>
          <a:p>
            <a:pPr eaLnBrk="1" hangingPunct="1" indent="0" lvl="0" marL="0">
              <a:lnSpc>
                <a:spcPct val="90000"/>
              </a:lnSpc>
              <a:spcBef>
                <a:spcPct val="0"/>
              </a:spcBef>
              <a:buNone/>
            </a:pPr>
            <a:endParaRPr altLang="en-US" b="1" kumimoji="1" lang="en-US" smtId="4294967295" sz="2400">
              <a:latin charset="-122" pitchFamily="49" typeface="黑体"/>
              <a:ea charset="-122" pitchFamily="49" typeface="黑体"/>
            </a:endParaRPr>
          </a:p>
          <a:p>
            <a:pPr eaLnBrk="1" hangingPunct="1" indent="0" lvl="0" marL="0">
              <a:lnSpc>
                <a:spcPct val="90000"/>
              </a:lnSpc>
              <a:spcBef>
                <a:spcPct val="0"/>
              </a:spcBef>
              <a:buNone/>
            </a:pPr>
            <a:r>
              <a:rPr altLang="en-US" b="1" lang="en-US" smtId="4294967295">
                <a:latin charset="-122" pitchFamily="49" typeface="黑体"/>
                <a:ea charset="-122" pitchFamily="49" typeface="黑体"/>
              </a:rPr>
              <a:t>结尾：颂其德（悼念）：</a:t>
            </a:r>
            <a:endParaRPr altLang="en-US" b="1" lang="en-US" smtId="4294967295">
              <a:latin charset="-122" pitchFamily="49" typeface="黑体"/>
              <a:ea charset="-122" pitchFamily="49" typeface="黑体"/>
            </a:endParaRPr>
          </a:p>
          <a:p>
            <a:pPr eaLnBrk="1" hangingPunct="1" indent="0" lvl="0" marL="0">
              <a:lnSpc>
                <a:spcPct val="90000"/>
              </a:lnSpc>
              <a:spcBef>
                <a:spcPct val="0"/>
              </a:spcBef>
              <a:buNone/>
            </a:pPr>
            <a:r>
              <a:rPr altLang="en-US" b="1" kumimoji="1" lang="en-US" smtId="4294967295" sz="2400">
                <a:latin charset="-122" pitchFamily="49" typeface="黑体"/>
                <a:ea charset="-122" pitchFamily="49" typeface="黑体"/>
              </a:rPr>
              <a:t>对死者表示哀悼之情，对参加悼念</a:t>
            </a:r>
            <a:r>
              <a:rPr altLang="en-US" b="1" kumimoji="1" lang="en-US" smtId="4294967295" sz="2400">
                <a:solidFill>
                  <a:srgbClr val="000000"/>
                </a:solidFill>
                <a:latin charset="-122" pitchFamily="49" typeface="黑体"/>
                <a:ea charset="-122" pitchFamily="49" typeface="黑体"/>
              </a:rPr>
              <a:t>仪式的人提出希望和要求等等。</a:t>
            </a:r>
            <a:endParaRPr altLang="en-US" b="1" kumimoji="1" lang="en-US" smtId="4294967295" sz="2400">
              <a:solidFill>
                <a:srgbClr val="000000"/>
              </a:solidFill>
              <a:latin charset="-122" pitchFamily="49" typeface="黑体"/>
              <a:ea charset="-122" pitchFamily="49" typeface="黑体"/>
            </a:endParaRPr>
          </a:p>
          <a:p>
            <a:pPr eaLnBrk="1" hangingPunct="1" indent="0" lvl="0" marL="0">
              <a:lnSpc>
                <a:spcPct val="90000"/>
              </a:lnSpc>
              <a:spcBef>
                <a:spcPct val="0"/>
              </a:spcBef>
              <a:buNone/>
            </a:pPr>
            <a:r>
              <a:rPr altLang="en-US" b="1" lang="en-US" smtId="4294967295" sz="2800">
                <a:solidFill>
                  <a:srgbClr val="660033"/>
                </a:solidFill>
                <a:ea charset="-122" pitchFamily="2" typeface="华文新魏"/>
              </a:rPr>
              <a:t> </a:t>
            </a:r>
            <a:r>
              <a:rPr altLang="en-US" b="1" lang="en-US" smtId="4294967295" sz="2800">
                <a:solidFill>
                  <a:srgbClr val="660033"/>
                </a:solidFill>
                <a:latin charset="-122" pitchFamily="2" typeface="华文新魏"/>
                <a:ea charset="-122" pitchFamily="2" typeface="华文新魏"/>
              </a:rPr>
              <a:t> </a:t>
            </a:r>
            <a:endParaRPr altLang="en-US" b="1" lang="en-US" smtId="4294967295">
              <a:solidFill>
                <a:srgbClr val="660033"/>
              </a:solidFill>
              <a:latin charset="-122" pitchFamily="2" typeface="华文新魏"/>
              <a:ea charset="-122" pitchFamily="2" typeface="华文新魏"/>
            </a:endParaRPr>
          </a:p>
        </p:txBody>
      </p:sp>
      <p:sp>
        <p:nvSpPr>
          <p:cNvPr id="31747" name="Text Box 4"/>
          <p:cNvSpPr/>
          <p:nvPr>
            <p:custDataLst>
              <p:tags r:id="rId5"/>
            </p:custDataLst>
          </p:nvPr>
        </p:nvSpPr>
        <p:spPr>
          <a:xfrm>
            <a:off x="2667000" y="468312"/>
            <a:ext cx="4114800" cy="650875"/>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lnSpc>
                <a:spcPct val="90000"/>
              </a:lnSpc>
              <a:spcBef>
                <a:spcPct val="0"/>
              </a:spcBef>
              <a:buNone/>
            </a:pPr>
            <a:r>
              <a:rPr altLang="en-US" b="1" lang="en-US" smtId="4294967295" sz="4000">
                <a:latin charset="-122" pitchFamily="49" typeface="黑体"/>
                <a:ea charset="-122" pitchFamily="49" typeface="黑体"/>
              </a:rPr>
              <a:t>悼词的内容：</a:t>
            </a:r>
            <a:endParaRPr altLang="en-US" b="1" lang="en-US" smtId="4294967295" sz="4000">
              <a:latin charset="-122" pitchFamily="49" typeface="黑体"/>
              <a:ea charset="-122" pitchFamily="49" typeface="黑体"/>
            </a:endParaRP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additive="base">
                                        <p:cTn dur="1" fill="hold" id="6">
                                          <p:stCondLst>
                                            <p:cond delay="0"/>
                                          </p:stCondLst>
                                        </p:cTn>
                                        <p:tgtEl>
                                          <p:spTgt spid="31746"/>
                                        </p:tgtEl>
                                        <p:attrNameLst>
                                          <p:attrName>style.visibility</p:attrName>
                                        </p:attrNameLst>
                                      </p:cBhvr>
                                      <p:to>
                                        <p:strVal val="visible"/>
                                      </p:to>
                                    </p:set>
                                    <p:anim calcmode="lin" valueType="num">
                                      <p:cBhvr additive="base">
                                        <p:cTn dur="500" fill="hold" id="7"/>
                                        <p:tgtEl>
                                          <p:spTgt spid="31746"/>
                                        </p:tgtEl>
                                        <p:attrNameLst>
                                          <p:attrName>ppt_x</p:attrName>
                                        </p:attrNameLst>
                                      </p:cBhvr>
                                      <p:tavLst>
                                        <p:tav tm="0">
                                          <p:val>
                                            <p:strVal val="#ppt_x"/>
                                          </p:val>
                                        </p:tav>
                                        <p:tav tm="100000">
                                          <p:val>
                                            <p:strVal val="#ppt_x"/>
                                          </p:val>
                                        </p:tav>
                                      </p:tavLst>
                                    </p:anim>
                                    <p:anim calcmode="lin" valueType="num">
                                      <p:cBhvr additive="base">
                                        <p:cTn dur="500" fill="hold" id="8"/>
                                        <p:tgtEl>
                                          <p:spTgt spid="31746"/>
                                        </p:tgtEl>
                                        <p:attrNameLst>
                                          <p:attrName>ppt_y</p:attrName>
                                        </p:attrNameLst>
                                      </p:cBhvr>
                                      <p:tavLst>
                                        <p:tav tm="0">
                                          <p:val>
                                            <p:strVal val="1+#ppt_h/2"/>
                                          </p:val>
                                        </p:tav>
                                        <p:tav tm="100000">
                                          <p:val>
                                            <p:strVal val="#ppt_y"/>
                                          </p:val>
                                        </p:tav>
                                      </p:tavLst>
                                    </p:anim>
                                  </p:childTnLst>
                                  <p:subTnLst>
                                    <p:audio>
                                      <p:cMediaNode>
                                        <p:cTn display="0" masterRel="sameClick" repeatDur="-9223372036854775808">
                                          <p:stCondLst>
                                            <p:cond delay="0" evt="onStopAudio">
                                              <p:tgtEl>
                                                <p:sldTgt/>
                                              </p:tgtEl>
                                            </p:cond>
                                          </p:stCondLst>
                                        </p:cTn>
                                        <p:tgtEl>
                                          <p:sndTgt name="camera.wav" r:embed="rId2"/>
                                        </p:tgtEl>
                                      </p:cMediaNode>
                                    </p:audio>
                                  </p:sub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746"/>
    </p:bldLst>
  </p:timing>
</p:sld>
</file>

<file path=ppt/slides/slide19.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showMasterSp="0">
  <p:cSld name="">
    <p:spTree>
      <p:nvGrpSpPr>
        <p:cNvPr id="1" name=""/>
        <p:cNvGrpSpPr/>
        <p:nvPr>
          <p:custDataLst>
            <p:tags r:id="rId2"/>
          </p:custDataLst>
        </p:nvPr>
      </p:nvGrpSpPr>
      <p:grpSpPr/>
      <p:sp>
        <p:nvSpPr>
          <p:cNvPr id="32770" name="Text Box 2"/>
          <p:cNvSpPr/>
          <p:nvPr>
            <p:custDataLst>
              <p:tags r:id="rId3"/>
            </p:custDataLst>
          </p:nvPr>
        </p:nvSpPr>
        <p:spPr>
          <a:xfrm>
            <a:off x="381000" y="1600200"/>
            <a:ext cx="762000" cy="3973512"/>
          </a:xfrm>
          <a:prstGeom prst="rect">
            <a:avLst/>
          </a:prstGeom>
          <a:noFill/>
          <a:ln w="38100">
            <a:solidFill>
              <a:srgbClr val="800000"/>
            </a:solidFill>
            <a:miter lim="800000"/>
          </a:ln>
          <a:effectLst>
            <a:prstShdw dir="2700000" dist="17961" prst="shdw17">
              <a:schemeClr val="bg1"/>
            </a:prstShdw>
          </a:effectLst>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algn="ctr" eaLnBrk="1" hangingPunct="1" indent="0" lvl="0" marL="0">
              <a:spcBef>
                <a:spcPct val="50000"/>
              </a:spcBef>
              <a:buNone/>
            </a:pPr>
            <a:r>
              <a:rPr altLang="en-US" b="1" lang="en-US" smtId="4294967295" sz="2800">
                <a:latin charset="-122" pitchFamily="49" typeface="黑体"/>
                <a:ea charset="-122" pitchFamily="49" typeface="黑体"/>
              </a:rPr>
              <a:t>在马克思墓前的讲话</a:t>
            </a:r>
            <a:endParaRPr altLang="en-US" b="1" lang="en-US" smtId="4294967295" sz="2800">
              <a:latin charset="-122" pitchFamily="49" typeface="黑体"/>
              <a:ea charset="-122" pitchFamily="49" typeface="黑体"/>
            </a:endParaRPr>
          </a:p>
        </p:txBody>
      </p:sp>
      <p:sp>
        <p:nvSpPr>
          <p:cNvPr id="32771" name="Text Box 3"/>
          <p:cNvSpPr/>
          <p:nvPr>
            <p:custDataLst>
              <p:tags r:id="rId4"/>
            </p:custDataLst>
          </p:nvPr>
        </p:nvSpPr>
        <p:spPr>
          <a:xfrm>
            <a:off x="1600200" y="1143000"/>
            <a:ext cx="1219200" cy="1104900"/>
          </a:xfrm>
          <a:prstGeom prst="rect">
            <a:avLst/>
          </a:prstGeom>
          <a:noFill/>
          <a:ln w="38100">
            <a:solidFill>
              <a:srgbClr val="800000"/>
            </a:solidFill>
            <a:miter lim="800000"/>
          </a:ln>
          <a:effectLst>
            <a:prstShdw dir="2700000" dist="17961" prst="shdw17">
              <a:schemeClr val="bg1"/>
            </a:prstShdw>
          </a:effectLst>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algn="ctr" eaLnBrk="1" hangingPunct="1" indent="0" lvl="0" marL="0">
              <a:spcBef>
                <a:spcPct val="50000"/>
              </a:spcBef>
              <a:buNone/>
            </a:pPr>
            <a:r>
              <a:rPr altLang="en-US" b="1" lang="en-US" smtId="4294967295">
                <a:latin charset="-122" pitchFamily="49" typeface="黑体"/>
                <a:ea charset="-122" pitchFamily="49" typeface="黑体"/>
              </a:rPr>
              <a:t>开头</a:t>
            </a:r>
            <a:endParaRPr altLang="en-US" b="1" lang="en-US" smtId="4294967295">
              <a:latin charset="-122" pitchFamily="49" typeface="黑体"/>
              <a:ea charset="-122" pitchFamily="49" typeface="黑体"/>
            </a:endParaRPr>
          </a:p>
          <a:p>
            <a:pPr algn="ctr" eaLnBrk="1" hangingPunct="1" indent="0" lvl="0" marL="0">
              <a:spcBef>
                <a:spcPct val="0"/>
              </a:spcBef>
              <a:buNone/>
            </a:pPr>
            <a:r>
              <a:rPr altLang="en-US" b="1" lang="en-US" smtId="4294967295">
                <a:latin charset="-122" pitchFamily="49" typeface="黑体"/>
                <a:ea charset="-122" pitchFamily="49" typeface="黑体"/>
              </a:rPr>
              <a:t>1-2</a:t>
            </a:r>
            <a:endParaRPr altLang="en-US" b="1" lang="en-US" smtId="4294967295">
              <a:latin charset="-122" pitchFamily="49" typeface="黑体"/>
              <a:ea charset="-122" pitchFamily="49" typeface="黑体"/>
            </a:endParaRPr>
          </a:p>
        </p:txBody>
      </p:sp>
      <p:sp>
        <p:nvSpPr>
          <p:cNvPr id="32772" name="Text Box 4"/>
          <p:cNvSpPr/>
          <p:nvPr>
            <p:custDataLst>
              <p:tags r:id="rId5"/>
            </p:custDataLst>
          </p:nvPr>
        </p:nvSpPr>
        <p:spPr>
          <a:xfrm>
            <a:off x="1676400" y="3200400"/>
            <a:ext cx="1223962" cy="1104900"/>
          </a:xfrm>
          <a:prstGeom prst="rect">
            <a:avLst/>
          </a:prstGeom>
          <a:noFill/>
          <a:ln w="38100">
            <a:solidFill>
              <a:srgbClr val="800000"/>
            </a:solidFill>
            <a:miter lim="800000"/>
          </a:ln>
          <a:effectLst>
            <a:prstShdw dir="2700000" dist="17961" prst="shdw17">
              <a:schemeClr val="bg1"/>
            </a:prstShdw>
          </a:effectLst>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algn="ctr" eaLnBrk="1" hangingPunct="1" indent="0" lvl="0" marL="0">
              <a:spcBef>
                <a:spcPct val="50000"/>
              </a:spcBef>
              <a:buNone/>
            </a:pPr>
            <a:r>
              <a:rPr altLang="en-US" b="1" lang="en-US" smtId="4294967295">
                <a:latin charset="-122" pitchFamily="49" typeface="黑体"/>
                <a:ea charset="-122" pitchFamily="49" typeface="黑体"/>
              </a:rPr>
              <a:t>正文</a:t>
            </a:r>
            <a:endParaRPr altLang="en-US" b="1" lang="en-US" smtId="4294967295">
              <a:latin charset="-122" pitchFamily="49" typeface="黑体"/>
              <a:ea charset="-122" pitchFamily="49" typeface="黑体"/>
            </a:endParaRPr>
          </a:p>
          <a:p>
            <a:pPr algn="ctr" eaLnBrk="1" hangingPunct="1" indent="0" lvl="0" marL="0">
              <a:spcBef>
                <a:spcPct val="0"/>
              </a:spcBef>
              <a:buNone/>
            </a:pPr>
            <a:r>
              <a:rPr altLang="en-US" b="1" lang="en-US" smtId="4294967295">
                <a:latin charset="-122" pitchFamily="49" typeface="黑体"/>
                <a:ea charset="-122" pitchFamily="49" typeface="黑体"/>
              </a:rPr>
              <a:t>3-8</a:t>
            </a:r>
            <a:endParaRPr altLang="en-US" b="1" lang="en-US" smtId="4294967295">
              <a:latin charset="-122" pitchFamily="49" typeface="黑体"/>
              <a:ea charset="-122" pitchFamily="49" typeface="黑体"/>
            </a:endParaRPr>
          </a:p>
        </p:txBody>
      </p:sp>
      <p:sp>
        <p:nvSpPr>
          <p:cNvPr id="32773" name="Text Box 5"/>
          <p:cNvSpPr/>
          <p:nvPr>
            <p:custDataLst>
              <p:tags r:id="rId6"/>
            </p:custDataLst>
          </p:nvPr>
        </p:nvSpPr>
        <p:spPr>
          <a:xfrm>
            <a:off x="1600200" y="5257800"/>
            <a:ext cx="1295400" cy="1104900"/>
          </a:xfrm>
          <a:prstGeom prst="rect">
            <a:avLst/>
          </a:prstGeom>
          <a:noFill/>
          <a:ln w="38100">
            <a:solidFill>
              <a:srgbClr val="800000"/>
            </a:solidFill>
            <a:miter lim="800000"/>
          </a:ln>
          <a:effectLst>
            <a:prstShdw dir="2700000" dist="17961" prst="shdw17">
              <a:schemeClr val="bg1"/>
            </a:prstShdw>
          </a:effectLst>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algn="ctr" eaLnBrk="1" hangingPunct="1" indent="0" lvl="0" marL="0">
              <a:spcBef>
                <a:spcPct val="50000"/>
              </a:spcBef>
              <a:buNone/>
            </a:pPr>
            <a:r>
              <a:rPr altLang="en-US" b="1" lang="en-US" smtId="4294967295">
                <a:latin charset="-122" pitchFamily="49" typeface="黑体"/>
                <a:ea charset="-122" pitchFamily="49" typeface="黑体"/>
              </a:rPr>
              <a:t>结尾</a:t>
            </a:r>
            <a:endParaRPr altLang="en-US" b="1" lang="en-US" smtId="4294967295">
              <a:latin charset="-122" pitchFamily="49" typeface="黑体"/>
              <a:ea charset="-122" pitchFamily="49" typeface="黑体"/>
            </a:endParaRPr>
          </a:p>
          <a:p>
            <a:pPr algn="ctr" eaLnBrk="1" hangingPunct="1" indent="0" lvl="0" marL="0">
              <a:spcBef>
                <a:spcPct val="0"/>
              </a:spcBef>
              <a:buNone/>
            </a:pPr>
            <a:r>
              <a:rPr altLang="en-US" b="1" lang="en-US" smtId="4294967295">
                <a:latin charset="-122" pitchFamily="49" typeface="黑体"/>
                <a:ea charset="-122" pitchFamily="49" typeface="黑体"/>
              </a:rPr>
              <a:t>9</a:t>
            </a:r>
            <a:endParaRPr altLang="en-US" b="1" lang="en-US" smtId="4294967295">
              <a:latin charset="-122" pitchFamily="49" typeface="黑体"/>
              <a:ea charset="-122" pitchFamily="49" typeface="黑体"/>
            </a:endParaRPr>
          </a:p>
        </p:txBody>
      </p:sp>
      <p:sp>
        <p:nvSpPr>
          <p:cNvPr id="32774" name="Text Box 6"/>
          <p:cNvSpPr/>
          <p:nvPr>
            <p:custDataLst>
              <p:tags r:id="rId7"/>
            </p:custDataLst>
          </p:nvPr>
        </p:nvSpPr>
        <p:spPr>
          <a:xfrm>
            <a:off x="3657600" y="838200"/>
            <a:ext cx="4038600" cy="1349375"/>
          </a:xfrm>
          <a:prstGeom prst="rect">
            <a:avLst/>
          </a:prstGeom>
          <a:noFill/>
          <a:ln w="38100">
            <a:solidFill>
              <a:srgbClr val="800000"/>
            </a:solidFill>
            <a:miter lim="800000"/>
          </a:ln>
          <a:effectLst>
            <a:prstShdw dir="2700000" dist="17961" prst="shdw17">
              <a:schemeClr val="bg1"/>
            </a:prstShdw>
          </a:effectLst>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50000"/>
              </a:spcBef>
              <a:buNone/>
            </a:pPr>
            <a:r>
              <a:rPr altLang="en-US" b="1" kumimoji="1" lang="en-US" smtId="4294967295">
                <a:latin charset="-122" pitchFamily="49" typeface="黑体"/>
                <a:ea charset="-122" pitchFamily="49" typeface="黑体"/>
              </a:rPr>
              <a:t>评价马克思的逝世带</a:t>
            </a:r>
            <a:endParaRPr altLang="en-US" b="1" kumimoji="1" lang="en-US" smtId="4294967295">
              <a:latin charset="-122" pitchFamily="49" typeface="黑体"/>
              <a:ea charset="-122" pitchFamily="49" typeface="黑体"/>
            </a:endParaRPr>
          </a:p>
          <a:p>
            <a:pPr eaLnBrk="1" hangingPunct="1" indent="0" lvl="0" marL="0">
              <a:spcBef>
                <a:spcPct val="50000"/>
              </a:spcBef>
              <a:buNone/>
            </a:pPr>
            <a:r>
              <a:rPr altLang="en-US" b="1" kumimoji="1" lang="en-US" smtId="4294967295">
                <a:latin charset="-122" pitchFamily="49" typeface="黑体"/>
                <a:ea charset="-122" pitchFamily="49" typeface="黑体"/>
              </a:rPr>
              <a:t>来的不可估量的损失</a:t>
            </a:r>
            <a:endParaRPr altLang="en-US" b="1" kumimoji="1" lang="en-US" smtId="4294967295">
              <a:latin charset="-122" pitchFamily="49" typeface="黑体"/>
              <a:ea charset="-122" pitchFamily="49" typeface="黑体"/>
            </a:endParaRPr>
          </a:p>
        </p:txBody>
      </p:sp>
      <p:sp>
        <p:nvSpPr>
          <p:cNvPr id="32775" name="Text Box 7"/>
          <p:cNvSpPr/>
          <p:nvPr>
            <p:custDataLst>
              <p:tags r:id="rId8"/>
            </p:custDataLst>
          </p:nvPr>
        </p:nvSpPr>
        <p:spPr>
          <a:xfrm>
            <a:off x="3733800" y="2895600"/>
            <a:ext cx="4038600" cy="1349375"/>
          </a:xfrm>
          <a:prstGeom prst="rect">
            <a:avLst/>
          </a:prstGeom>
          <a:noFill/>
          <a:ln w="38100">
            <a:solidFill>
              <a:srgbClr val="800000"/>
            </a:solidFill>
            <a:miter lim="800000"/>
          </a:ln>
          <a:effectLst>
            <a:prstShdw dir="2700000" dist="17961" prst="shdw17">
              <a:schemeClr val="bg1"/>
            </a:prstShdw>
          </a:effectLst>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50000"/>
              </a:spcBef>
              <a:buNone/>
            </a:pPr>
            <a:r>
              <a:rPr altLang="en-US" b="1" kumimoji="1" lang="en-US" smtId="4294967295">
                <a:latin charset="-122" pitchFamily="49" typeface="黑体"/>
                <a:ea charset="-122" pitchFamily="49" typeface="黑体"/>
              </a:rPr>
              <a:t>追述马克思的伟大</a:t>
            </a:r>
            <a:endParaRPr altLang="en-US" b="1" kumimoji="1" lang="en-US" smtId="4294967295">
              <a:latin charset="-122" pitchFamily="49" typeface="黑体"/>
              <a:ea charset="-122" pitchFamily="49" typeface="黑体"/>
            </a:endParaRPr>
          </a:p>
          <a:p>
            <a:pPr eaLnBrk="1" hangingPunct="1" indent="0" lvl="0" marL="0">
              <a:spcBef>
                <a:spcPct val="50000"/>
              </a:spcBef>
              <a:buNone/>
            </a:pPr>
            <a:r>
              <a:rPr altLang="en-US" b="1" kumimoji="1" lang="en-US" smtId="4294967295">
                <a:latin charset="-122" pitchFamily="49" typeface="黑体"/>
                <a:ea charset="-122" pitchFamily="49" typeface="黑体"/>
              </a:rPr>
              <a:t>贡献和功绩</a:t>
            </a:r>
            <a:endParaRPr altLang="en-US" b="1" kumimoji="1" lang="en-US" smtId="4294967295">
              <a:latin charset="-122" pitchFamily="49" typeface="黑体"/>
              <a:ea charset="-122" pitchFamily="49" typeface="黑体"/>
            </a:endParaRPr>
          </a:p>
        </p:txBody>
      </p:sp>
      <p:sp>
        <p:nvSpPr>
          <p:cNvPr id="32776" name="Text Box 8"/>
          <p:cNvSpPr/>
          <p:nvPr>
            <p:custDataLst>
              <p:tags r:id="rId9"/>
            </p:custDataLst>
          </p:nvPr>
        </p:nvSpPr>
        <p:spPr>
          <a:xfrm>
            <a:off x="3733800" y="5029200"/>
            <a:ext cx="4114800" cy="1349375"/>
          </a:xfrm>
          <a:prstGeom prst="rect">
            <a:avLst/>
          </a:prstGeom>
          <a:noFill/>
          <a:ln w="38100">
            <a:solidFill>
              <a:srgbClr val="800000"/>
            </a:solidFill>
            <a:miter lim="800000"/>
          </a:ln>
          <a:effectLst>
            <a:prstShdw dir="2700000" dist="17961" prst="shdw17">
              <a:schemeClr val="bg1"/>
            </a:prstShdw>
          </a:effectLst>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50000"/>
              </a:spcBef>
              <a:buNone/>
            </a:pPr>
            <a:r>
              <a:rPr altLang="en-US" b="1" kumimoji="1" lang="en-US" smtId="4294967295">
                <a:latin charset="-122" pitchFamily="49" typeface="黑体"/>
                <a:ea charset="-122" pitchFamily="49" typeface="黑体"/>
              </a:rPr>
              <a:t>马克思的英名和事业</a:t>
            </a:r>
            <a:endParaRPr altLang="en-US" b="1" kumimoji="1" lang="en-US" smtId="4294967295">
              <a:latin charset="-122" pitchFamily="49" typeface="黑体"/>
              <a:ea charset="-122" pitchFamily="49" typeface="黑体"/>
            </a:endParaRPr>
          </a:p>
          <a:p>
            <a:pPr eaLnBrk="1" hangingPunct="1" indent="0" lvl="0" marL="0">
              <a:spcBef>
                <a:spcPct val="50000"/>
              </a:spcBef>
              <a:buNone/>
            </a:pPr>
            <a:r>
              <a:rPr altLang="en-US" b="1" kumimoji="1" lang="en-US" smtId="4294967295">
                <a:latin charset="-122" pitchFamily="49" typeface="黑体"/>
                <a:ea charset="-122" pitchFamily="49" typeface="黑体"/>
              </a:rPr>
              <a:t>将永垂不朽</a:t>
            </a:r>
            <a:endParaRPr altLang="en-US" b="1" kumimoji="1" lang="en-US" smtId="4294967295">
              <a:latin charset="-122" pitchFamily="49" typeface="黑体"/>
              <a:ea charset="-122" pitchFamily="49" typeface="黑体"/>
            </a:endParaRPr>
          </a:p>
        </p:txBody>
      </p:sp>
      <p:grpSp>
        <p:nvGrpSpPr>
          <p:cNvPr id="32777" name="Group 9"/>
          <p:cNvGrpSpPr/>
          <p:nvPr>
            <p:custDataLst>
              <p:tags r:id="rId10"/>
            </p:custDataLst>
          </p:nvPr>
        </p:nvGrpSpPr>
        <p:grpSpPr>
          <a:xfrm>
            <a:off x="1143000" y="1447800"/>
            <a:ext cx="533400" cy="4267200"/>
            <a:chOff x="720" y="912"/>
            <a:chExt cx="336" cy="2496"/>
          </a:xfrm>
        </p:grpSpPr>
        <p:sp>
          <p:nvSpPr>
            <p:cNvPr id="32782" name="AutoShape 10"/>
            <p:cNvSpPr/>
            <p:nvPr>
              <p:custDataLst>
                <p:tags r:id="rId11"/>
              </p:custDataLst>
            </p:nvPr>
          </p:nvSpPr>
          <p:spPr>
            <a:xfrm>
              <a:off x="720" y="912"/>
              <a:ext cx="288" cy="2496"/>
            </a:xfrm>
            <a:prstGeom prst="leftBrace">
              <a:avLst>
                <a:gd fmla="val 0" name="adj1"/>
                <a:gd fmla="val 52245" name="adj2"/>
              </a:avLst>
            </a:prstGeom>
            <a:noFill/>
            <a:ln w="57150">
              <a:solidFill>
                <a:srgbClr val="800000"/>
              </a:solidFill>
              <a:round/>
            </a:ln>
          </p:spPr>
          <p:txBody>
            <a:bodyPr anchor="ctr" anchorCtr="0" wrap="none">
              <a:no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0"/>
                </a:spcBef>
                <a:buNone/>
              </a:pPr>
              <a:endParaRPr altLang="en-US" lang="en-US" smtId="4294967295" sz="1800"/>
            </a:p>
          </p:txBody>
        </p:sp>
        <p:cxnSp>
          <p:nvCxnSpPr>
            <p:cNvPr id="32783" name="Line 11"/>
            <p:cNvCxnSpPr/>
            <p:nvPr>
              <p:custDataLst>
                <p:tags r:id="rId12"/>
              </p:custDataLst>
            </p:nvPr>
          </p:nvCxnSpPr>
          <p:spPr>
            <a:xfrm>
              <a:off x="720" y="2208"/>
              <a:ext cx="336" cy="0"/>
            </a:xfrm>
            <a:prstGeom prst="line">
              <a:avLst/>
            </a:prstGeom>
            <a:noFill/>
            <a:ln w="57150">
              <a:solidFill>
                <a:srgbClr val="800000"/>
              </a:solidFill>
              <a:miter lim="800000"/>
            </a:ln>
          </p:spPr>
        </p:cxnSp>
      </p:grpSp>
      <p:cxnSp>
        <p:nvCxnSpPr>
          <p:cNvPr id="32778" name="Line 12"/>
          <p:cNvCxnSpPr/>
          <p:nvPr>
            <p:custDataLst>
              <p:tags r:id="rId13"/>
            </p:custDataLst>
          </p:nvPr>
        </p:nvCxnSpPr>
        <p:spPr>
          <a:xfrm>
            <a:off x="2819400" y="1447800"/>
            <a:ext cx="762000" cy="0"/>
          </a:xfrm>
          <a:prstGeom prst="line">
            <a:avLst/>
          </a:prstGeom>
          <a:noFill/>
          <a:ln w="57150">
            <a:solidFill>
              <a:srgbClr val="800000"/>
            </a:solidFill>
            <a:miter lim="800000"/>
          </a:ln>
        </p:spPr>
      </p:cxnSp>
      <p:cxnSp>
        <p:nvCxnSpPr>
          <p:cNvPr id="32779" name="Line 13"/>
          <p:cNvCxnSpPr/>
          <p:nvPr>
            <p:custDataLst>
              <p:tags r:id="rId14"/>
            </p:custDataLst>
          </p:nvPr>
        </p:nvCxnSpPr>
        <p:spPr>
          <a:xfrm>
            <a:off x="2895600" y="5638800"/>
            <a:ext cx="685800" cy="0"/>
          </a:xfrm>
          <a:prstGeom prst="line">
            <a:avLst/>
          </a:prstGeom>
          <a:noFill/>
          <a:ln w="57150">
            <a:solidFill>
              <a:srgbClr val="800000"/>
            </a:solidFill>
            <a:miter lim="800000"/>
          </a:ln>
        </p:spPr>
      </p:cxnSp>
      <p:cxnSp>
        <p:nvCxnSpPr>
          <p:cNvPr id="32780" name="Line 14"/>
          <p:cNvCxnSpPr/>
          <p:nvPr>
            <p:custDataLst>
              <p:tags r:id="rId15"/>
            </p:custDataLst>
          </p:nvPr>
        </p:nvCxnSpPr>
        <p:spPr>
          <a:xfrm>
            <a:off x="2895600" y="3505200"/>
            <a:ext cx="685800" cy="0"/>
          </a:xfrm>
          <a:prstGeom prst="line">
            <a:avLst/>
          </a:prstGeom>
          <a:noFill/>
          <a:ln w="57150">
            <a:solidFill>
              <a:srgbClr val="800000"/>
            </a:solidFill>
            <a:miter lim="800000"/>
          </a:ln>
        </p:spPr>
      </p:cxnSp>
      <p:sp>
        <p:nvSpPr>
          <p:cNvPr id="32781" name="Text Box 20"/>
          <p:cNvSpPr/>
          <p:nvPr>
            <p:custDataLst>
              <p:tags r:id="rId16"/>
            </p:custDataLst>
          </p:nvPr>
        </p:nvSpPr>
        <p:spPr>
          <a:xfrm>
            <a:off x="1809750" y="85725"/>
            <a:ext cx="5524500" cy="646112"/>
          </a:xfrm>
          <a:prstGeom prst="rect">
            <a:avLst/>
          </a:prstGeom>
          <a:solidFill>
            <a:schemeClr val="accent1"/>
          </a:solid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0"/>
              </a:spcBef>
              <a:buNone/>
            </a:pPr>
            <a:r>
              <a:rPr altLang="en-US" b="1" lang="en-US" smtId="4294967295" sz="3600">
                <a:latin charset="-122" pitchFamily="49" typeface="黑体"/>
                <a:ea charset="-122" pitchFamily="49" typeface="黑体"/>
              </a:rPr>
              <a:t>浏览课文  理清文章思路</a:t>
            </a:r>
            <a:endParaRPr altLang="en-US" b="1" lang="en-US" smtId="4294967295" sz="3600">
              <a:latin charset="-122" pitchFamily="49" typeface="黑体"/>
              <a:ea charset="-122" pitchFamily="49" typeface="黑体"/>
            </a:endParaRPr>
          </a:p>
        </p:txBody>
      </p:sp>
    </p:spTree>
  </p:cSld>
  <p:clrMapOvr>
    <a:masterClrMapping/>
  </p:clrMapOvr>
  <mc:AlternateContent xmlns:mc="http://schemas.openxmlformats.org/markup-compatibility/2006">
    <mc:Choice Requires="p14">
      <p:transition p14:dur="100">
        <p:cut/>
      </p:transition>
    </mc:Choice>
    <mc:Fallback>
      <p:transition>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additive="base">
                                        <p:cTn dur="1" fill="hold" id="6">
                                          <p:stCondLst>
                                            <p:cond delay="0"/>
                                          </p:stCondLst>
                                        </p:cTn>
                                        <p:tgtEl>
                                          <p:spTgt spid="32778"/>
                                        </p:tgtEl>
                                        <p:attrNameLst>
                                          <p:attrName>style.visibility</p:attrName>
                                        </p:attrNameLst>
                                      </p:cBhvr>
                                      <p:to>
                                        <p:strVal val="visible"/>
                                      </p:to>
                                    </p:set>
                                    <p:animEffect filter="wipe(left)" transition="in">
                                      <p:cBhvr additive="base">
                                        <p:cTn dur="500" id="7"/>
                                        <p:tgtEl>
                                          <p:spTgt spid="32778"/>
                                        </p:tgtEl>
                                      </p:cBhvr>
                                    </p:animEffect>
                                  </p:childTnLst>
                                </p:cTn>
                              </p:par>
                            </p:childTnLst>
                          </p:cTn>
                        </p:par>
                      </p:childTnLst>
                    </p:cTn>
                  </p:par>
                  <p:par>
                    <p:cTn fill="hold" id="8" nodeType="clickPar">
                      <p:stCondLst>
                        <p:cond delay="indefinite"/>
                      </p:stCondLst>
                      <p:childTnLst>
                        <p:par>
                          <p:cTn fill="hold" id="9" nodeType="withGroup">
                            <p:stCondLst>
                              <p:cond delay="indefinite"/>
                            </p:stCondLst>
                          </p:cTn>
                        </p:par>
                        <p:par>
                          <p:cTn fill="hold" id="10" nodeType="afterGroup">
                            <p:stCondLst>
                              <p:cond delay="0"/>
                            </p:stCondLst>
                            <p:childTnLst>
                              <p:par>
                                <p:cTn fill="hold" id="11" nodeType="clickEffect" presetClass="entr" presetID="22" presetSubtype="8">
                                  <p:stCondLst>
                                    <p:cond delay="0"/>
                                  </p:stCondLst>
                                  <p:childTnLst>
                                    <p:set>
                                      <p:cBhvr additive="base">
                                        <p:cTn dur="1" fill="hold" id="12">
                                          <p:stCondLst>
                                            <p:cond delay="0"/>
                                          </p:stCondLst>
                                        </p:cTn>
                                        <p:tgtEl>
                                          <p:spTgt spid="32774"/>
                                        </p:tgtEl>
                                        <p:attrNameLst>
                                          <p:attrName>style.visibility</p:attrName>
                                        </p:attrNameLst>
                                      </p:cBhvr>
                                      <p:to>
                                        <p:strVal val="visible"/>
                                      </p:to>
                                    </p:set>
                                    <p:animEffect filter="wipe(left)" transition="in">
                                      <p:cBhvr additive="base">
                                        <p:cTn dur="500" id="13"/>
                                        <p:tgtEl>
                                          <p:spTgt spid="32774"/>
                                        </p:tgtEl>
                                      </p:cBhvr>
                                    </p:animEffect>
                                  </p:childTnLst>
                                </p:cTn>
                              </p:par>
                            </p:childTnLst>
                          </p:cTn>
                        </p:par>
                      </p:childTnLst>
                    </p:cTn>
                  </p:par>
                  <p:par>
                    <p:cTn fill="hold" id="14" nodeType="clickPar">
                      <p:stCondLst>
                        <p:cond delay="indefinite"/>
                      </p:stCondLst>
                      <p:childTnLst>
                        <p:par>
                          <p:cTn fill="hold" id="15" nodeType="withGroup">
                            <p:stCondLst>
                              <p:cond delay="indefinite"/>
                            </p:stCondLst>
                          </p:cTn>
                        </p:par>
                        <p:par>
                          <p:cTn fill="hold" id="16" nodeType="afterGroup">
                            <p:stCondLst>
                              <p:cond delay="0"/>
                            </p:stCondLst>
                            <p:childTnLst>
                              <p:par>
                                <p:cTn fill="hold" id="17" nodeType="clickEffect" presetClass="entr" presetID="22" presetSubtype="8">
                                  <p:stCondLst>
                                    <p:cond delay="0"/>
                                  </p:stCondLst>
                                  <p:childTnLst>
                                    <p:set>
                                      <p:cBhvr additive="base">
                                        <p:cTn dur="1" fill="hold" id="18">
                                          <p:stCondLst>
                                            <p:cond delay="0"/>
                                          </p:stCondLst>
                                        </p:cTn>
                                        <p:tgtEl>
                                          <p:spTgt spid="32780"/>
                                        </p:tgtEl>
                                        <p:attrNameLst>
                                          <p:attrName>style.visibility</p:attrName>
                                        </p:attrNameLst>
                                      </p:cBhvr>
                                      <p:to>
                                        <p:strVal val="visible"/>
                                      </p:to>
                                    </p:set>
                                    <p:animEffect filter="wipe(left)" transition="in">
                                      <p:cBhvr additive="base">
                                        <p:cTn dur="500" id="19"/>
                                        <p:tgtEl>
                                          <p:spTgt spid="32780"/>
                                        </p:tgtEl>
                                      </p:cBhvr>
                                    </p:animEffect>
                                  </p:childTnLst>
                                </p:cTn>
                              </p:par>
                            </p:childTnLst>
                          </p:cTn>
                        </p:par>
                      </p:childTnLst>
                    </p:cTn>
                  </p:par>
                  <p:par>
                    <p:cTn fill="hold" id="20" nodeType="clickPar">
                      <p:stCondLst>
                        <p:cond delay="indefinite"/>
                      </p:stCondLst>
                      <p:childTnLst>
                        <p:par>
                          <p:cTn fill="hold" id="21" nodeType="withGroup">
                            <p:stCondLst>
                              <p:cond delay="indefinite"/>
                            </p:stCondLst>
                          </p:cTn>
                        </p:par>
                        <p:par>
                          <p:cTn fill="hold" id="22" nodeType="afterGroup">
                            <p:stCondLst>
                              <p:cond delay="0"/>
                            </p:stCondLst>
                            <p:childTnLst>
                              <p:par>
                                <p:cTn fill="hold" id="23" nodeType="clickEffect" presetClass="entr" presetID="22" presetSubtype="8">
                                  <p:stCondLst>
                                    <p:cond delay="0"/>
                                  </p:stCondLst>
                                  <p:childTnLst>
                                    <p:set>
                                      <p:cBhvr additive="base">
                                        <p:cTn dur="1" fill="hold" id="24">
                                          <p:stCondLst>
                                            <p:cond delay="0"/>
                                          </p:stCondLst>
                                        </p:cTn>
                                        <p:tgtEl>
                                          <p:spTgt spid="32775"/>
                                        </p:tgtEl>
                                        <p:attrNameLst>
                                          <p:attrName>style.visibility</p:attrName>
                                        </p:attrNameLst>
                                      </p:cBhvr>
                                      <p:to>
                                        <p:strVal val="visible"/>
                                      </p:to>
                                    </p:set>
                                    <p:animEffect filter="wipe(left)" transition="in">
                                      <p:cBhvr additive="base">
                                        <p:cTn dur="500" id="25"/>
                                        <p:tgtEl>
                                          <p:spTgt spid="32775"/>
                                        </p:tgtEl>
                                      </p:cBhvr>
                                    </p:animEffect>
                                  </p:childTnLst>
                                </p:cTn>
                              </p:par>
                            </p:childTnLst>
                          </p:cTn>
                        </p:par>
                      </p:childTnLst>
                    </p:cTn>
                  </p:par>
                  <p:par>
                    <p:cTn fill="hold" id="26" nodeType="clickPar">
                      <p:stCondLst>
                        <p:cond delay="indefinite"/>
                      </p:stCondLst>
                      <p:childTnLst>
                        <p:par>
                          <p:cTn fill="hold" id="27" nodeType="withGroup">
                            <p:stCondLst>
                              <p:cond delay="indefinite"/>
                            </p:stCondLst>
                          </p:cTn>
                        </p:par>
                        <p:par>
                          <p:cTn fill="hold" id="28" nodeType="afterGroup">
                            <p:stCondLst>
                              <p:cond delay="0"/>
                            </p:stCondLst>
                            <p:childTnLst>
                              <p:par>
                                <p:cTn fill="hold" id="29" nodeType="clickEffect" presetClass="entr" presetID="22" presetSubtype="8">
                                  <p:stCondLst>
                                    <p:cond delay="0"/>
                                  </p:stCondLst>
                                  <p:childTnLst>
                                    <p:set>
                                      <p:cBhvr additive="base">
                                        <p:cTn dur="1" fill="hold" id="30">
                                          <p:stCondLst>
                                            <p:cond delay="0"/>
                                          </p:stCondLst>
                                        </p:cTn>
                                        <p:tgtEl>
                                          <p:spTgt spid="32779"/>
                                        </p:tgtEl>
                                        <p:attrNameLst>
                                          <p:attrName>style.visibility</p:attrName>
                                        </p:attrNameLst>
                                      </p:cBhvr>
                                      <p:to>
                                        <p:strVal val="visible"/>
                                      </p:to>
                                    </p:set>
                                    <p:animEffect filter="wipe(left)" transition="in">
                                      <p:cBhvr additive="base">
                                        <p:cTn dur="500" id="31"/>
                                        <p:tgtEl>
                                          <p:spTgt spid="32779"/>
                                        </p:tgtEl>
                                      </p:cBhvr>
                                    </p:animEffect>
                                  </p:childTnLst>
                                </p:cTn>
                              </p:par>
                            </p:childTnLst>
                          </p:cTn>
                        </p:par>
                      </p:childTnLst>
                    </p:cTn>
                  </p:par>
                  <p:par>
                    <p:cTn fill="hold" id="32" nodeType="clickPar">
                      <p:stCondLst>
                        <p:cond delay="indefinite"/>
                      </p:stCondLst>
                      <p:childTnLst>
                        <p:par>
                          <p:cTn fill="hold" id="33" nodeType="withGroup">
                            <p:stCondLst>
                              <p:cond delay="indefinite"/>
                            </p:stCondLst>
                          </p:cTn>
                        </p:par>
                        <p:par>
                          <p:cTn fill="hold" id="34" nodeType="afterGroup">
                            <p:stCondLst>
                              <p:cond delay="0"/>
                            </p:stCondLst>
                            <p:childTnLst>
                              <p:par>
                                <p:cTn fill="hold" id="35" nodeType="clickEffect" presetClass="entr" presetID="22" presetSubtype="8">
                                  <p:stCondLst>
                                    <p:cond delay="0"/>
                                  </p:stCondLst>
                                  <p:childTnLst>
                                    <p:set>
                                      <p:cBhvr additive="base">
                                        <p:cTn dur="1" fill="hold" id="36">
                                          <p:stCondLst>
                                            <p:cond delay="0"/>
                                          </p:stCondLst>
                                        </p:cTn>
                                        <p:tgtEl>
                                          <p:spTgt spid="32776"/>
                                        </p:tgtEl>
                                        <p:attrNameLst>
                                          <p:attrName>style.visibility</p:attrName>
                                        </p:attrNameLst>
                                      </p:cBhvr>
                                      <p:to>
                                        <p:strVal val="visible"/>
                                      </p:to>
                                    </p:set>
                                    <p:animEffect filter="wipe(left)" transition="in">
                                      <p:cBhvr additive="base">
                                        <p:cTn dur="500" id="37"/>
                                        <p:tgtEl>
                                          <p:spTgt spid="327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2770"/>
      <p:bldP animBg="1" grpId="0" spid="32771"/>
      <p:bldP animBg="1" grpId="0" spid="32772"/>
      <p:bldP animBg="1" grpId="0" spid="32773"/>
      <p:bldP animBg="1" grpId="0" spid="32774"/>
      <p:bldP animBg="1" grpId="0" spid="32775"/>
      <p:bldP animBg="1" grpId="0" spid="32776"/>
    </p:bldLst>
  </p:timing>
</p:sld>
</file>

<file path=ppt/slides/slide2.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p:cSld name="">
    <p:spTree>
      <p:nvGrpSpPr>
        <p:cNvPr id="1" name=""/>
        <p:cNvGrpSpPr/>
        <p:nvPr>
          <p:custDataLst>
            <p:tags r:id="rId2"/>
          </p:custDataLst>
        </p:nvPr>
      </p:nvGrpSpPr>
      <p:grpSpPr/>
      <p:sp>
        <p:nvSpPr>
          <p:cNvPr id="13314" name="矩形 1"/>
          <p:cNvSpPr/>
          <p:nvPr>
            <p:custDataLst>
              <p:tags r:id="rId3"/>
            </p:custDataLst>
          </p:nvPr>
        </p:nvSpPr>
        <p:spPr>
          <a:xfrm>
            <a:off x="228600" y="1295400"/>
            <a:ext cx="8763000" cy="1576388"/>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lnSpc>
                <a:spcPts val="4000"/>
              </a:lnSpc>
              <a:spcBef>
                <a:spcPct val="0"/>
              </a:spcBef>
              <a:buNone/>
            </a:pPr>
            <a:r>
              <a:rPr altLang="en-US" b="1" lang="en-US" smtId="4294967295" sz="2800">
                <a:latin charset="-122" pitchFamily="49" typeface="仿宋"/>
                <a:ea charset="-122" pitchFamily="49" typeface="仿宋"/>
              </a:rPr>
              <a:t>1.</a:t>
            </a:r>
            <a:r>
              <a:rPr altLang="en-US" b="1" lang="en-US" smtId="4294967295" sz="2800">
                <a:solidFill>
                  <a:srgbClr val="C00000"/>
                </a:solidFill>
                <a:latin charset="-122" pitchFamily="49" typeface="仿宋"/>
                <a:ea charset="-122" pitchFamily="49" typeface="仿宋"/>
              </a:rPr>
              <a:t>针对性：</a:t>
            </a:r>
            <a:r>
              <a:rPr altLang="en-US" b="1" lang="en-US" smtId="4294967295" sz="2800">
                <a:latin charset="-122" pitchFamily="49" typeface="仿宋"/>
                <a:ea charset="-122" pitchFamily="49" typeface="仿宋"/>
              </a:rPr>
              <a:t>要考虑演说的具体场合和听众对象；演说者自身的身份，力戒泛泛而谈；提出和针对的问题是听众所关心的问题，有明确的目的性。</a:t>
            </a:r>
            <a:endParaRPr altLang="en-US" b="1" lang="en-US" smtId="4294967295" sz="2800">
              <a:latin charset="-122" pitchFamily="49" typeface="仿宋"/>
              <a:ea charset="-122" pitchFamily="49" typeface="仿宋"/>
            </a:endParaRPr>
          </a:p>
        </p:txBody>
      </p:sp>
      <p:sp>
        <p:nvSpPr>
          <p:cNvPr id="13315" name="矩形 1"/>
          <p:cNvSpPr/>
          <p:nvPr>
            <p:custDataLst>
              <p:tags r:id="rId4"/>
            </p:custDataLst>
          </p:nvPr>
        </p:nvSpPr>
        <p:spPr>
          <a:xfrm>
            <a:off x="228600" y="3203575"/>
            <a:ext cx="8991600" cy="3627438"/>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lnSpc>
                <a:spcPts val="4000"/>
              </a:lnSpc>
              <a:spcBef>
                <a:spcPct val="0"/>
              </a:spcBef>
              <a:buNone/>
            </a:pPr>
            <a:r>
              <a:rPr altLang="en-US" b="1" lang="en-US" smtId="4294967295" sz="2800">
                <a:latin charset="-122" pitchFamily="49" typeface="仿宋"/>
                <a:ea charset="-122" pitchFamily="49" typeface="仿宋"/>
              </a:rPr>
              <a:t>2</a:t>
            </a:r>
            <a:r>
              <a:rPr altLang="en-US" b="1" lang="en-US" smtId="4294967295" sz="2800">
                <a:latin charset="-122" pitchFamily="49" typeface="仿宋"/>
                <a:ea charset="-122" pitchFamily="49" typeface="仿宋"/>
              </a:rPr>
              <a:t>.</a:t>
            </a:r>
            <a:r>
              <a:rPr altLang="en-US" b="1" lang="en-US" smtId="4294967295" sz="2800">
                <a:solidFill>
                  <a:srgbClr val="C00000"/>
                </a:solidFill>
                <a:latin charset="-122" pitchFamily="49" typeface="仿宋"/>
                <a:ea charset="-122" pitchFamily="49" typeface="仿宋"/>
              </a:rPr>
              <a:t>感染力：</a:t>
            </a:r>
            <a:r>
              <a:rPr altLang="en-US" b="1" lang="en-US" smtId="4294967295" sz="2800">
                <a:latin charset="-122" pitchFamily="49" typeface="仿宋"/>
                <a:ea charset="-122" pitchFamily="49" typeface="仿宋"/>
              </a:rPr>
              <a:t>语言明白晓畅兼顾生动性和趣味性；观点明确，</a:t>
            </a:r>
            <a:r>
              <a:rPr altLang="en-US" b="1" lang="en-US" smtId="4294967295" sz="2800">
                <a:latin charset="-122" pitchFamily="49" typeface="仿宋"/>
                <a:ea charset="-122" pitchFamily="49" typeface="仿宋"/>
                <a:sym typeface="+mn-ea"/>
              </a:rPr>
              <a:t>内容充实；</a:t>
            </a:r>
            <a:r>
              <a:rPr altLang="en-US" b="1" lang="en-US" smtId="4294967295" sz="2800">
                <a:latin charset="-122" pitchFamily="49" typeface="仿宋"/>
                <a:ea charset="-122" pitchFamily="49" typeface="仿宋"/>
              </a:rPr>
              <a:t>思路清晰，逻辑性强。</a:t>
            </a:r>
            <a:endParaRPr altLang="en-US" b="1" lang="en-US" smtId="4294967295" sz="2800">
              <a:latin charset="-122" pitchFamily="49" typeface="仿宋"/>
              <a:ea charset="-122" pitchFamily="49" typeface="仿宋"/>
            </a:endParaRPr>
          </a:p>
          <a:p>
            <a:pPr indent="0" lvl="0" marL="0">
              <a:lnSpc>
                <a:spcPts val="4000"/>
              </a:lnSpc>
              <a:spcBef>
                <a:spcPct val="0"/>
              </a:spcBef>
              <a:buNone/>
            </a:pPr>
            <a:endParaRPr altLang="en-US" b="1" lang="en-US" smtId="4294967295" sz="2800">
              <a:latin charset="-122" pitchFamily="49" typeface="仿宋"/>
              <a:ea charset="-122" pitchFamily="49" typeface="仿宋"/>
            </a:endParaRPr>
          </a:p>
          <a:p>
            <a:pPr indent="0" lvl="0" marL="0">
              <a:lnSpc>
                <a:spcPts val="4000"/>
              </a:lnSpc>
              <a:spcBef>
                <a:spcPct val="0"/>
              </a:spcBef>
              <a:buNone/>
            </a:pPr>
            <a:r>
              <a:rPr altLang="en-US" b="1" lang="en-US" smtId="4294967295" sz="2800">
                <a:latin charset="-122" pitchFamily="49" typeface="仿宋"/>
                <a:ea charset="-122" pitchFamily="49" typeface="仿宋"/>
              </a:rPr>
              <a:t>3.</a:t>
            </a:r>
            <a:r>
              <a:rPr altLang="en-US" b="1" lang="en-US" smtId="4294967295" sz="2800">
                <a:solidFill>
                  <a:srgbClr val="FF0000"/>
                </a:solidFill>
                <a:latin charset="-122" pitchFamily="49" typeface="仿宋"/>
                <a:ea charset="-122" pitchFamily="49" typeface="仿宋"/>
              </a:rPr>
              <a:t>鼓动性：</a:t>
            </a:r>
            <a:r>
              <a:rPr altLang="en-US" b="1" lang="en-US" smtId="4294967295" sz="2800">
                <a:latin charset="-122" pitchFamily="49" typeface="仿宋"/>
                <a:ea charset="-122" pitchFamily="49" typeface="仿宋"/>
                <a:sym typeface="+mn-ea"/>
              </a:rPr>
              <a:t>让听众心悦诚服地接受演说辞要阐明的意见和观点。明确努力的方向和目标</a:t>
            </a:r>
            <a:r>
              <a:rPr altLang="en-US" b="1" lang="en-US" smtId="4294967295" sz="2800">
                <a:latin charset="-122" pitchFamily="49" typeface="仿宋"/>
                <a:ea charset="-122" pitchFamily="49" typeface="仿宋"/>
                <a:sym typeface="+mn-ea"/>
              </a:rPr>
              <a:t>,</a:t>
            </a:r>
            <a:r>
              <a:rPr altLang="en-US" b="1" lang="en-US" smtId="4294967295" sz="2800">
                <a:latin charset="-122" pitchFamily="49" typeface="仿宋"/>
                <a:ea charset="-122" pitchFamily="49" typeface="仿宋"/>
                <a:sym typeface="+mn-ea"/>
              </a:rPr>
              <a:t>把说理和抒情结合起来</a:t>
            </a:r>
            <a:r>
              <a:rPr altLang="en-US" b="1" lang="en-US" smtId="4294967295" sz="2800">
                <a:latin charset="-122" pitchFamily="49" typeface="仿宋"/>
                <a:ea charset="-122" pitchFamily="49" typeface="仿宋"/>
                <a:sym typeface="+mn-ea"/>
              </a:rPr>
              <a:t>,</a:t>
            </a:r>
            <a:r>
              <a:rPr altLang="en-US" b="1" lang="en-US" smtId="4294967295" sz="2800">
                <a:latin charset="-122" pitchFamily="49" typeface="仿宋"/>
                <a:ea charset="-122" pitchFamily="49" typeface="仿宋"/>
                <a:sym typeface="+mn-ea"/>
              </a:rPr>
              <a:t>鼓动听众去做。</a:t>
            </a:r>
            <a:endParaRPr altLang="en-US" b="1" lang="en-US" smtId="4294967295" sz="2800" u="sng">
              <a:latin charset="-122" pitchFamily="49" typeface="仿宋"/>
              <a:ea charset="-122" pitchFamily="49" typeface="仿宋"/>
              <a:sym typeface="+mn-ea"/>
            </a:endParaRPr>
          </a:p>
          <a:p>
            <a:pPr indent="0" lvl="0" marL="0">
              <a:lnSpc>
                <a:spcPts val="4000"/>
              </a:lnSpc>
              <a:spcBef>
                <a:spcPct val="0"/>
              </a:spcBef>
              <a:buNone/>
            </a:pPr>
            <a:endParaRPr altLang="en-US" b="1" lang="en-US" smtId="4294967295" sz="2400">
              <a:latin charset="-122" pitchFamily="34" typeface="微软雅黑"/>
              <a:ea charset="-122" pitchFamily="34" typeface="微软雅黑"/>
              <a:sym typeface="+mn-ea"/>
            </a:endParaRPr>
          </a:p>
        </p:txBody>
      </p:sp>
      <p:sp>
        <p:nvSpPr>
          <p:cNvPr id="13316" name="矩形 3"/>
          <p:cNvSpPr/>
          <p:nvPr>
            <p:custDataLst>
              <p:tags r:id="rId5"/>
            </p:custDataLst>
          </p:nvPr>
        </p:nvSpPr>
        <p:spPr>
          <a:xfrm>
            <a:off x="354012" y="315912"/>
            <a:ext cx="2349500" cy="539750"/>
          </a:xfrm>
          <a:prstGeom prst="rect">
            <a:avLst/>
          </a:prstGeom>
          <a:noFill/>
          <a:ln>
            <a:noFill/>
            <a:miter lim="800000"/>
          </a:ln>
        </p:spPr>
        <p:txBody>
          <a:bodyPr wrap="none">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lnSpc>
                <a:spcPct val="120000"/>
              </a:lnSpc>
              <a:spcBef>
                <a:spcPct val="0"/>
              </a:spcBef>
              <a:buNone/>
            </a:pPr>
            <a:r>
              <a:rPr altLang="en-US" b="1" lang="en-US" smtId="4294967295" sz="2800">
                <a:latin charset="-122" pitchFamily="49" typeface="黑体"/>
                <a:ea charset="-122" pitchFamily="49" typeface="黑体"/>
              </a:rPr>
              <a:t>演讲的特点：</a:t>
            </a:r>
            <a:endParaRPr altLang="en-US" b="1" lang="en-US" smtId="4294967295" sz="2800">
              <a:latin charset="-122" pitchFamily="49" typeface="黑体"/>
              <a:ea charset="-122" pitchFamily="49" typeface="黑体"/>
            </a:endParaRPr>
          </a:p>
        </p:txBody>
      </p:sp>
    </p:spTree>
  </p:cSld>
  <p:clrMapOvr>
    <a:masterClrMapping/>
  </p:clrMapOvr>
  <mc:AlternateContent xmlns:mc="http://schemas.openxmlformats.org/markup-compatibility/2006">
    <mc:Choice Requires="p14">
      <p:transition p14:dur="1600">
        <p:blinds dir="vert"/>
      </p:transition>
    </mc:Choice>
    <mc:Fallback>
      <p:transition>
        <p:blinds dir="vert"/>
      </p:transition>
    </mc:Fallback>
  </mc:AlternateContent>
  <p:timing/>
</p:sld>
</file>

<file path=ppt/slides/slide20.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showMasterSp="0">
  <p:cSld name="">
    <p:spTree>
      <p:nvGrpSpPr>
        <p:cNvPr id="1" name=""/>
        <p:cNvGrpSpPr/>
        <p:nvPr>
          <p:custDataLst>
            <p:tags r:id="rId2"/>
          </p:custDataLst>
        </p:nvPr>
      </p:nvGrpSpPr>
      <p:grpSpPr/>
      <p:sp>
        <p:nvSpPr>
          <p:cNvPr id="33794" name="Rectangle 2"/>
          <p:cNvSpPr/>
          <p:nvPr>
            <p:custDataLst>
              <p:tags r:id="rId3"/>
            </p:custDataLst>
          </p:nvPr>
        </p:nvSpPr>
        <p:spPr>
          <a:xfrm>
            <a:off x="304800" y="457200"/>
            <a:ext cx="8382000" cy="5973762"/>
          </a:xfrm>
          <a:prstGeom prst="rect">
            <a:avLst/>
          </a:prstGeom>
          <a:noFill/>
          <a:ln w="38100">
            <a:solidFill>
              <a:schemeClr val="tx1"/>
            </a:solid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266700" lvl="0" marL="0">
              <a:lnSpc>
                <a:spcPct val="125000"/>
              </a:lnSpc>
            </a:pPr>
            <a:r>
              <a:rPr altLang="en-US" b="1" kumimoji="1" lang="en-US" smtId="4294967295" sz="2800">
                <a:latin charset="-122" pitchFamily="49" typeface="仿宋"/>
                <a:ea charset="-122" pitchFamily="49" typeface="仿宋"/>
              </a:rPr>
              <a:t>恩格斯写给弗</a:t>
            </a:r>
            <a:r>
              <a:rPr altLang="en-US" b="1" kumimoji="1" lang="en-US" smtId="4294967295" sz="2800">
                <a:latin charset="-122" pitchFamily="49" typeface="仿宋"/>
                <a:ea charset="-122" pitchFamily="49" typeface="仿宋"/>
              </a:rPr>
              <a:t>•</a:t>
            </a:r>
            <a:r>
              <a:rPr altLang="en-US" b="1" kumimoji="1" lang="en-US" smtId="4294967295" sz="2800">
                <a:latin charset="-122" pitchFamily="49" typeface="仿宋"/>
                <a:ea charset="-122" pitchFamily="49" typeface="仿宋"/>
              </a:rPr>
              <a:t>阿</a:t>
            </a:r>
            <a:r>
              <a:rPr altLang="en-US" b="1" kumimoji="1" lang="en-US" smtId="4294967295" sz="2800">
                <a:latin charset="-122" pitchFamily="49" typeface="仿宋"/>
                <a:ea charset="-122" pitchFamily="49" typeface="仿宋"/>
              </a:rPr>
              <a:t>•</a:t>
            </a:r>
            <a:r>
              <a:rPr altLang="en-US" b="1" kumimoji="1" lang="en-US" smtId="4294967295" sz="2800">
                <a:latin charset="-122" pitchFamily="49" typeface="仿宋"/>
                <a:ea charset="-122" pitchFamily="49" typeface="仿宋"/>
              </a:rPr>
              <a:t>左尔格的信：</a:t>
            </a:r>
            <a:endParaRPr altLang="en-US" b="1" kumimoji="1" lang="en-US" smtId="4294967295" sz="2800">
              <a:latin charset="-122" pitchFamily="49" typeface="仿宋"/>
              <a:ea charset="-122" pitchFamily="49" typeface="仿宋"/>
            </a:endParaRPr>
          </a:p>
          <a:p>
            <a:pPr algn="just" indent="266700" lvl="0" marL="0">
              <a:lnSpc>
                <a:spcPct val="125000"/>
              </a:lnSpc>
            </a:pPr>
            <a:r>
              <a:rPr altLang="en-US" b="1" kumimoji="1" lang="en-US" smtId="4294967295" sz="2800">
                <a:latin charset="-122" pitchFamily="49" typeface="仿宋"/>
                <a:ea charset="-122" pitchFamily="49" typeface="仿宋"/>
              </a:rPr>
              <a:t>　　“</a:t>
            </a:r>
            <a:r>
              <a:rPr altLang="en-US" b="1" kumimoji="1" lang="en-US" smtId="4294967295" sz="2800">
                <a:latin charset="-122" pitchFamily="49" typeface="仿宋"/>
                <a:ea charset="-122" pitchFamily="49" typeface="仿宋"/>
              </a:rPr>
              <a:t>……</a:t>
            </a:r>
            <a:r>
              <a:rPr altLang="en-US" b="1" kumimoji="1" lang="en-US" smtId="4294967295" sz="2800">
                <a:latin charset="-122" pitchFamily="49" typeface="仿宋"/>
                <a:ea charset="-122" pitchFamily="49" typeface="仿宋"/>
              </a:rPr>
              <a:t>六个星期以来，每天早晨当我走到拐角的时候，我总是怀着极度恐惧的心情看看窗帘是不是放下来了。</a:t>
            </a:r>
            <a:r>
              <a:rPr altLang="en-US" b="1" kumimoji="1" lang="en-US" smtId="4294967295" sz="2800">
                <a:latin charset="-122" pitchFamily="49" typeface="仿宋"/>
                <a:ea charset="-122" pitchFamily="49" typeface="仿宋"/>
              </a:rPr>
              <a:t>……</a:t>
            </a:r>
            <a:r>
              <a:rPr altLang="en-US" b="1" kumimoji="1" lang="en-US" smtId="4294967295" sz="2800">
                <a:latin charset="-122" pitchFamily="49" typeface="仿宋"/>
                <a:ea charset="-122" pitchFamily="49" typeface="仿宋"/>
              </a:rPr>
              <a:t>医术或许能保证他勉强拖几年，无能为力的活着，不是很快的辞世，</a:t>
            </a:r>
            <a:r>
              <a:rPr altLang="en-US" b="1" kumimoji="1" lang="en-US" smtId="4294967295" sz="2800">
                <a:latin charset="-122" pitchFamily="49" typeface="仿宋"/>
                <a:ea charset="-122" pitchFamily="49" typeface="仿宋"/>
              </a:rPr>
              <a:t>……</a:t>
            </a:r>
            <a:r>
              <a:rPr altLang="en-US" b="1" kumimoji="1" lang="en-US" smtId="4294967295" sz="2800">
                <a:latin charset="-122" pitchFamily="49" typeface="仿宋"/>
                <a:ea charset="-122" pitchFamily="49" typeface="仿宋"/>
              </a:rPr>
              <a:t>但是，这是我们的马克思绝对不能忍受的。眼前摆着许多未完成的工作，受着想要完成它们而又不能做到的痛苦，这样活着，对他来说，比安然的死去还要痛苦一千倍。</a:t>
            </a:r>
            <a:r>
              <a:rPr altLang="en-US" b="1" kumimoji="1" lang="en-US" smtId="4294967295" sz="2800">
                <a:latin charset="-122" pitchFamily="49" typeface="仿宋"/>
                <a:ea charset="-122" pitchFamily="49" typeface="仿宋"/>
              </a:rPr>
              <a:t>……</a:t>
            </a:r>
            <a:r>
              <a:rPr altLang="en-US" b="1" kumimoji="1" lang="en-US" smtId="4294967295" sz="2800">
                <a:latin charset="-122" pitchFamily="49" typeface="仿宋"/>
                <a:ea charset="-122" pitchFamily="49" typeface="仿宋"/>
              </a:rPr>
              <a:t>不能眼看着这位伟大的天才像废人一样勉强活着，去给医学增光，去受那些庸人们的嘲笑</a:t>
            </a:r>
            <a:r>
              <a:rPr altLang="en-US" b="1" kumimoji="1" lang="en-US" smtId="4294967295" sz="2800">
                <a:latin charset="-122" pitchFamily="49" typeface="仿宋"/>
                <a:ea charset="-122" pitchFamily="49" typeface="仿宋"/>
              </a:rPr>
              <a:t>……”</a:t>
            </a:r>
            <a:r>
              <a:rPr altLang="en-US" b="1" kumimoji="1" lang="en-US" smtId="4294967295" sz="2800">
                <a:latin charset="-122" pitchFamily="49" typeface="仿宋"/>
                <a:ea charset="-122" pitchFamily="49" typeface="仿宋"/>
              </a:rPr>
              <a:t>　</a:t>
            </a:r>
            <a:r>
              <a:rPr altLang="en-US" b="1" kumimoji="1" lang="en-US" smtId="4294967295" sz="2800">
                <a:solidFill>
                  <a:srgbClr val="660033"/>
                </a:solidFill>
                <a:latin charset="-122" pitchFamily="2" typeface="宋体"/>
                <a:ea charset="-122" pitchFamily="2" typeface="华文新魏"/>
              </a:rPr>
              <a:t>　　　　　　　　</a:t>
            </a:r>
            <a:r>
              <a:rPr altLang="en-US" b="1" kumimoji="1" lang="en-US" smtId="4294967295" sz="2800">
                <a:latin charset="-122" pitchFamily="49" typeface="仿宋"/>
                <a:ea charset="-122" pitchFamily="49" typeface="仿宋"/>
              </a:rPr>
              <a:t>　</a:t>
            </a:r>
            <a:r>
              <a:rPr altLang="en-US" b="1" kumimoji="1" lang="en-US" smtId="4294967295" sz="2800">
                <a:latin charset="-122" pitchFamily="49" typeface="仿宋"/>
                <a:ea charset="-122" pitchFamily="49" typeface="仿宋"/>
              </a:rPr>
              <a:t>   （</a:t>
            </a:r>
            <a:r>
              <a:rPr altLang="en-US" b="1" kumimoji="1" lang="en-US" smtId="4294967295" sz="2800">
                <a:latin charset="-122" pitchFamily="49" typeface="仿宋"/>
                <a:ea charset="-122" pitchFamily="49" typeface="仿宋"/>
              </a:rPr>
              <a:t>３月１５日）</a:t>
            </a:r>
            <a:endParaRPr altLang="en-US" b="1" kumimoji="1" lang="en-US" smtId="4294967295" sz="2800">
              <a:latin charset="-122" pitchFamily="49" typeface="仿宋"/>
              <a:ea charset="-122" pitchFamily="49" typeface="仿宋"/>
            </a:endParaRPr>
          </a:p>
        </p:txBody>
      </p:sp>
    </p:spTree>
  </p:cSld>
  <p:clrMapOvr>
    <a:masterClrMapping/>
  </p:clrMapOvr>
  <mc:AlternateContent xmlns:mc="http://schemas.openxmlformats.org/markup-compatibility/2006">
    <mc:Choice Requires="p14">
      <p:transition p14:dur="100">
        <p:cut/>
      </p:transition>
    </mc:Choice>
    <mc:Fallback>
      <p:transition>
        <p:cut/>
      </p:transition>
    </mc:Fallback>
  </mc:AlternateContent>
  <p:timing/>
</p:sld>
</file>

<file path=ppt/slides/slide21.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p:cSld name="">
    <p:spTree>
      <p:nvGrpSpPr>
        <p:cNvPr id="1" name=""/>
        <p:cNvGrpSpPr/>
        <p:nvPr>
          <p:custDataLst>
            <p:tags r:id="rId3"/>
          </p:custDataLst>
        </p:nvPr>
      </p:nvGrpSpPr>
      <p:grpSpPr/>
      <p:sp>
        <p:nvSpPr>
          <p:cNvPr id="34818" name="矩形 2"/>
          <p:cNvSpPr/>
          <p:nvPr>
            <p:custDataLst>
              <p:tags r:id="rId4"/>
            </p:custDataLst>
          </p:nvPr>
        </p:nvSpPr>
        <p:spPr>
          <a:xfrm>
            <a:off x="228600" y="1752600"/>
            <a:ext cx="8869362" cy="3970338"/>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0"/>
              </a:spcBef>
              <a:buNone/>
            </a:pPr>
            <a:r>
              <a:rPr altLang="en-US" b="1" lang="en-US" smtId="4294967295" sz="2800">
                <a:latin charset="-122" pitchFamily="49" typeface="楷体"/>
                <a:ea charset="-122" pitchFamily="49" typeface="楷体"/>
                <a:sym typeface="+mn-ea"/>
              </a:rPr>
              <a:t>    </a:t>
            </a:r>
            <a:r>
              <a:rPr altLang="en-US" b="1" lang="en-US" smtId="4294967295" sz="2800">
                <a:latin charset="-122" pitchFamily="49" typeface="楷体"/>
                <a:ea charset="-122" pitchFamily="49" typeface="楷体"/>
                <a:sym typeface="+mn-ea"/>
              </a:rPr>
              <a:t>①正像达尔文发现有机界的发展规律一样，②马克思发现了人类历史的发展规律，③即历来为繁芜丛杂的意识形态所掩盖着的一个简单事实:④人们首先必须吃、喝、住、穿，然后才能从事政治、科学、艺术、宗教等等;所以，直接的物质的生活资料的生产，从而一个民族或一个时代的一定的经济发展阶段，便构成基础，人们的国家设施、法的观点、艺术以至宗教观念，就是从这个基础上发展起来的，因而，也必须由这个基础来解释，而不是像过去那样做得相反。</a:t>
            </a:r>
            <a:endParaRPr altLang="en-US" b="1" lang="en-US" smtId="4294967295" sz="2800">
              <a:latin charset="-122" pitchFamily="49" typeface="楷体"/>
              <a:ea charset="-122" pitchFamily="49" typeface="楷体"/>
            </a:endParaRPr>
          </a:p>
        </p:txBody>
      </p:sp>
      <p:sp>
        <p:nvSpPr>
          <p:cNvPr id="34819" name="文本框 9"/>
          <p:cNvSpPr/>
          <p:nvPr>
            <p:custDataLst>
              <p:tags r:id="rId5"/>
            </p:custDataLst>
          </p:nvPr>
        </p:nvSpPr>
        <p:spPr>
          <a:xfrm>
            <a:off x="228600" y="6096000"/>
            <a:ext cx="8688388" cy="457200"/>
          </a:xfrm>
          <a:prstGeom prst="rect">
            <a:avLst/>
          </a:prstGeom>
          <a:solidFill>
            <a:schemeClr val="bg1"/>
          </a:solidFill>
          <a:ln w="12700">
            <a:solidFill>
              <a:schemeClr val="tx1"/>
            </a:solidFill>
            <a:miter lim="800000"/>
          </a:ln>
        </p:spPr>
        <p:txBody>
          <a:bodyPr>
            <a:no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spcBef>
                <a:spcPct val="0"/>
              </a:spcBef>
              <a:buNone/>
            </a:pPr>
            <a:r>
              <a:rPr altLang="en-US" b="1" lang="en-US" smtId="4294967295" sz="2400">
                <a:solidFill>
                  <a:srgbClr val="000000"/>
                </a:solidFill>
                <a:latin charset="-122" pitchFamily="49" typeface="楷体"/>
                <a:ea charset="-122" pitchFamily="49" typeface="楷体"/>
              </a:rPr>
              <a:t>  </a:t>
            </a:r>
            <a:endParaRPr altLang="en-US" b="1" lang="en-US" smtId="4294967295" sz="2400">
              <a:solidFill>
                <a:srgbClr val="FF0000"/>
              </a:solidFill>
              <a:latin charset="-122" pitchFamily="49" typeface="楷体"/>
              <a:ea charset="-122" pitchFamily="49" typeface="楷体"/>
            </a:endParaRPr>
          </a:p>
        </p:txBody>
      </p:sp>
      <p:pic>
        <p:nvPicPr>
          <p:cNvPr id="34820" name="图片 2"/>
          <p:cNvPicPr/>
          <p:nvPr>
            <p:custDataLst>
              <p:tags r:id="rId7"/>
            </p:custDataLst>
          </p:nvPr>
        </p:nvPicPr>
        <p:blipFill dpi="0">
          <a:blip r:embed="rId6"/>
          <a:stretch>
            <a:fillRect/>
          </a:stretch>
        </p:blipFill>
        <p:spPr>
          <a:xfrm>
            <a:off x="8274050" y="1012825"/>
            <a:ext cx="620712" cy="746125"/>
          </a:xfrm>
          <a:prstGeom prst="rect">
            <a:avLst/>
          </a:prstGeom>
          <a:noFill/>
          <a:ln>
            <a:noFill/>
            <a:miter lim="800000"/>
          </a:ln>
        </p:spPr>
      </p:pic>
      <p:pic>
        <p:nvPicPr>
          <p:cNvPr id="34821" name="文本框 1"/>
          <p:cNvPicPr/>
          <p:nvPr>
            <p:custDataLst>
              <p:tags r:id="rId9"/>
            </p:custDataLst>
          </p:nvPr>
        </p:nvPicPr>
        <p:blipFill dpi="0">
          <a:blip r:embed="rId8"/>
          <a:stretch>
            <a:fillRect/>
          </a:stretch>
        </p:blipFill>
        <p:spPr>
          <a:xfrm>
            <a:off x="554038" y="6053138"/>
            <a:ext cx="8559800" cy="566738"/>
          </a:xfrm>
          <a:prstGeom prst="rect">
            <a:avLst/>
          </a:prstGeom>
          <a:noFill/>
          <a:ln>
            <a:miter lim="800000"/>
          </a:ln>
        </p:spPr>
      </p:pic>
      <p:sp>
        <p:nvSpPr>
          <p:cNvPr id="34822" name="文本框 6"/>
          <p:cNvSpPr/>
          <p:nvPr>
            <p:custDataLst>
              <p:tags r:id="rId10"/>
            </p:custDataLst>
          </p:nvPr>
        </p:nvSpPr>
        <p:spPr>
          <a:xfrm>
            <a:off x="76200" y="304800"/>
            <a:ext cx="8770938" cy="1384300"/>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spcBef>
                <a:spcPct val="0"/>
              </a:spcBef>
              <a:buNone/>
            </a:pPr>
            <a:r>
              <a:rPr altLang="en-US" b="1" lang="en-US" smtId="4294967295" sz="2800">
                <a:latin charset="-122" pitchFamily="34" typeface="微软雅黑"/>
                <a:ea charset="-122" pitchFamily="34" typeface="微软雅黑"/>
              </a:rPr>
              <a:t>演讲重在</a:t>
            </a:r>
            <a:r>
              <a:rPr altLang="en-US" b="1" lang="en-US" smtId="4294967295" sz="2800">
                <a:latin charset="-122" pitchFamily="34" typeface="微软雅黑"/>
                <a:ea charset="-122" pitchFamily="34" typeface="微软雅黑"/>
              </a:rPr>
              <a:t>“</a:t>
            </a:r>
            <a:r>
              <a:rPr altLang="en-US" b="1" lang="en-US" smtId="4294967295" sz="2800">
                <a:latin charset="-122" pitchFamily="34" typeface="微软雅黑"/>
                <a:ea charset="-122" pitchFamily="34" typeface="微软雅黑"/>
              </a:rPr>
              <a:t>讲</a:t>
            </a:r>
            <a:r>
              <a:rPr altLang="en-US" b="1" lang="en-US" smtId="4294967295" sz="2800">
                <a:latin charset="-122" pitchFamily="34" typeface="微软雅黑"/>
                <a:ea charset="-122" pitchFamily="34" typeface="微软雅黑"/>
              </a:rPr>
              <a:t>”</a:t>
            </a:r>
            <a:r>
              <a:rPr altLang="en-US" b="1" lang="en-US" smtId="4294967295" sz="2800">
                <a:latin charset="-122" pitchFamily="34" typeface="微软雅黑"/>
                <a:ea charset="-122" pitchFamily="34" typeface="微软雅黑"/>
              </a:rPr>
              <a:t>，通常多用短句，因为短句简洁明了，节奏感强，适用于演讲场合。但是这篇演讲稿多见长句，</a:t>
            </a:r>
            <a:r>
              <a:rPr altLang="en-US" b="1" lang="en-US" smtId="4294967295" sz="2800">
                <a:latin charset="-122" pitchFamily="34" typeface="微软雅黑"/>
                <a:ea charset="-122" pitchFamily="34" typeface="微软雅黑"/>
                <a:sym charset="-122" pitchFamily="34" typeface="微软雅黑"/>
              </a:rPr>
              <a:t>理解复杂长句的意思与表达效果</a:t>
            </a:r>
            <a:r>
              <a:rPr altLang="en-US" b="1" lang="en-US" smtId="4294967295" sz="2800">
                <a:latin charset="-122" pitchFamily="34" typeface="微软雅黑"/>
                <a:ea charset="-122" pitchFamily="34" typeface="微软雅黑"/>
              </a:rPr>
              <a:t>。</a:t>
            </a:r>
            <a:endParaRPr altLang="en-US" b="1" lang="en-US" smtId="4294967295" sz="2800">
              <a:latin charset="-122" pitchFamily="34" typeface="微软雅黑"/>
              <a:ea charset="-122" pitchFamily="34" typeface="微软雅黑"/>
            </a:endParaRPr>
          </a:p>
        </p:txBody>
      </p:sp>
    </p:spTree>
    <p:custDataLst>
      <p:tags r:id="rId11"/>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9" presetSubtype="0">
                                  <p:stCondLst>
                                    <p:cond delay="0"/>
                                  </p:stCondLst>
                                  <p:childTnLst>
                                    <p:set>
                                      <p:cBhvr additive="base">
                                        <p:cTn dur="1" fill="hold" id="6">
                                          <p:stCondLst>
                                            <p:cond delay="0"/>
                                          </p:stCondLst>
                                        </p:cTn>
                                        <p:tgtEl>
                                          <p:spTgt spid="34818"/>
                                        </p:tgtEl>
                                        <p:attrNameLst>
                                          <p:attrName>style.visibility</p:attrName>
                                        </p:attrNameLst>
                                      </p:cBhvr>
                                      <p:to>
                                        <p:strVal val="visible"/>
                                      </p:to>
                                    </p:set>
                                    <p:animEffect filter="dissolve" transition="in">
                                      <p:cBhvr additive="base">
                                        <p:cTn dur="500" id="7"/>
                                        <p:tgtEl>
                                          <p:spTgt spid="34818"/>
                                        </p:tgtEl>
                                      </p:cBhvr>
                                    </p:animEffect>
                                  </p:childTnLst>
                                </p:cTn>
                              </p:par>
                            </p:childTnLst>
                          </p:cTn>
                        </p:par>
                      </p:childTnLst>
                    </p:cTn>
                  </p:par>
                  <p:par>
                    <p:cTn fill="hold" id="8" nodeType="clickPar">
                      <p:stCondLst>
                        <p:cond delay="indefinite"/>
                      </p:stCondLst>
                      <p:childTnLst>
                        <p:par>
                          <p:cTn fill="hold" id="9" nodeType="withGroup">
                            <p:stCondLst>
                              <p:cond delay="indefinite"/>
                            </p:stCondLst>
                          </p:cTn>
                        </p:par>
                        <p:par>
                          <p:cTn fill="hold" id="10" nodeType="afterGroup">
                            <p:stCondLst>
                              <p:cond delay="0"/>
                            </p:stCondLst>
                            <p:childTnLst>
                              <p:par>
                                <p:cTn fill="hold" id="11" nodeType="clickEffect" presetClass="entr" presetID="5" presetSubtype="10">
                                  <p:stCondLst>
                                    <p:cond delay="0"/>
                                  </p:stCondLst>
                                  <p:childTnLst>
                                    <p:set>
                                      <p:cBhvr additive="base">
                                        <p:cTn dur="1" fill="hold" id="12">
                                          <p:stCondLst>
                                            <p:cond delay="0"/>
                                          </p:stCondLst>
                                        </p:cTn>
                                        <p:tgtEl>
                                          <p:spTgt spid="34819">
                                            <p:txEl>
                                              <p:charRg end="3" st="0"/>
                                            </p:txEl>
                                          </p:spTgt>
                                        </p:tgtEl>
                                        <p:attrNameLst>
                                          <p:attrName>style.visibility</p:attrName>
                                        </p:attrNameLst>
                                      </p:cBhvr>
                                      <p:to>
                                        <p:strVal val="visible"/>
                                      </p:to>
                                    </p:set>
                                    <p:animEffect filter="checkerboard(across)" transition="in">
                                      <p:cBhvr additive="base">
                                        <p:cTn dur="500" fill="hold" id="13"/>
                                        <p:tgtEl>
                                          <p:spTgt spid="34819">
                                            <p:txEl>
                                              <p:charRg end="3" st="0"/>
                                            </p:txEl>
                                          </p:spTgt>
                                        </p:tgtEl>
                                      </p:cBhvr>
                                    </p:animEffect>
                                  </p:childTnLst>
                                </p:cTn>
                              </p:par>
                            </p:childTnLst>
                          </p:cTn>
                        </p:par>
                      </p:childTnLst>
                    </p:cTn>
                  </p:par>
                  <p:par>
                    <p:cTn fill="hold" id="14" nodeType="clickPar">
                      <p:stCondLst>
                        <p:cond delay="indefinite"/>
                      </p:stCondLst>
                      <p:childTnLst>
                        <p:par>
                          <p:cTn fill="hold" id="15" nodeType="withGroup">
                            <p:stCondLst>
                              <p:cond delay="indefinite"/>
                            </p:stCondLst>
                          </p:cTn>
                        </p:par>
                        <p:par>
                          <p:cTn fill="hold" id="16" nodeType="afterGroup">
                            <p:stCondLst>
                              <p:cond delay="0"/>
                            </p:stCondLst>
                            <p:childTnLst>
                              <p:par>
                                <p:cTn fill="hold" id="17" nodeType="clickEffect" presetClass="entr" presetID="2" presetSubtype="4">
                                  <p:stCondLst>
                                    <p:cond delay="0"/>
                                  </p:stCondLst>
                                  <p:childTnLst>
                                    <p:set>
                                      <p:cBhvr additive="base">
                                        <p:cTn dur="1" fill="hold" id="18">
                                          <p:stCondLst>
                                            <p:cond delay="0"/>
                                          </p:stCondLst>
                                        </p:cTn>
                                        <p:tgtEl>
                                          <p:spTgt spid="34821"/>
                                        </p:tgtEl>
                                        <p:attrNameLst>
                                          <p:attrName>style.visibility</p:attrName>
                                        </p:attrNameLst>
                                      </p:cBhvr>
                                      <p:to>
                                        <p:strVal val="visible"/>
                                      </p:to>
                                    </p:set>
                                    <p:anim calcmode="lin" valueType="num">
                                      <p:cBhvr additive="base">
                                        <p:cTn dur="500" fill="hold" id="19"/>
                                        <p:tgtEl>
                                          <p:spTgt spid="34821"/>
                                        </p:tgtEl>
                                        <p:attrNameLst>
                                          <p:attrName>ppt_x</p:attrName>
                                        </p:attrNameLst>
                                      </p:cBhvr>
                                      <p:tavLst>
                                        <p:tav tm="0">
                                          <p:val>
                                            <p:strVal val="#ppt_x"/>
                                          </p:val>
                                        </p:tav>
                                        <p:tav tm="100000">
                                          <p:val>
                                            <p:strVal val="#ppt_x"/>
                                          </p:val>
                                        </p:tav>
                                      </p:tavLst>
                                    </p:anim>
                                    <p:anim calcmode="lin" valueType="num">
                                      <p:cBhvr additive="base">
                                        <p:cTn dur="500" fill="hold" id="20"/>
                                        <p:tgtEl>
                                          <p:spTgt spid="348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818"/>
    </p:bldLst>
  </p:timing>
</p:sld>
</file>

<file path=ppt/slides/slide22.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p:cSld name="">
    <p:spTree>
      <p:nvGrpSpPr>
        <p:cNvPr id="1" name=""/>
        <p:cNvGrpSpPr/>
        <p:nvPr>
          <p:custDataLst>
            <p:tags r:id="rId2"/>
          </p:custDataLst>
        </p:nvPr>
      </p:nvGrpSpPr>
      <p:grpSpPr/>
      <p:sp>
        <p:nvSpPr>
          <p:cNvPr id="36866" name="内容占位符 2"/>
          <p:cNvSpPr/>
          <p:nvPr>
            <p:ph idx="4294967295"/>
            <p:custDataLst>
              <p:tags r:id="rId3"/>
            </p:custDataLst>
          </p:nvPr>
        </p:nvSpPr>
        <p:spPr>
          <a:xfrm>
            <a:off x="457200" y="1600200"/>
            <a:ext cx="8229600" cy="4525962"/>
          </a:xfrm>
          <a:prstGeom prst="rect">
            <a:avLst/>
          </a:prstGeom>
          <a:noFill/>
          <a:ln>
            <a:miter lim="800000"/>
          </a:ln>
        </p:spPr>
        <p:txBody>
          <a:bodyPr anchor="t" anchorCtr="0" bIns="45720" lIns="91440" rIns="91440" tIns="45720" vert="horz" wrap="square">
            <a:no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lvl="0"/>
          </a:p>
        </p:txBody>
      </p:sp>
      <p:pic>
        <p:nvPicPr>
          <p:cNvPr id="36867" name="图片 4"/>
          <p:cNvPicPr/>
          <p:nvPr>
            <p:custDataLst>
              <p:tags r:id="rId5"/>
            </p:custDataLst>
          </p:nvPr>
        </p:nvPicPr>
        <p:blipFill dpi="0">
          <a:blip r:embed="rId4"/>
          <a:stretch>
            <a:fillRect/>
          </a:stretch>
        </p:blipFill>
        <p:spPr>
          <a:xfrm>
            <a:off x="0" y="990600"/>
            <a:ext cx="9144000" cy="5091112"/>
          </a:xfrm>
          <a:prstGeom prst="rect">
            <a:avLst/>
          </a:prstGeom>
          <a:noFill/>
          <a:ln>
            <a:noFill/>
            <a:miter lim="800000"/>
          </a:ln>
        </p:spPr>
      </p:pic>
    </p:spTree>
  </p:cSld>
  <p:clrMapOvr>
    <a:masterClrMapping/>
  </p:clrMapOvr>
  <p:transition/>
  <p:timing/>
</p:sld>
</file>

<file path=ppt/slides/slide23.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showMasterSp="0">
  <p:cSld name="">
    <p:spTree>
      <p:nvGrpSpPr>
        <p:cNvPr id="1" name=""/>
        <p:cNvGrpSpPr/>
        <p:nvPr>
          <p:custDataLst>
            <p:tags r:id="rId2"/>
          </p:custDataLst>
        </p:nvPr>
      </p:nvGrpSpPr>
      <p:grpSpPr/>
      <p:sp>
        <p:nvSpPr>
          <p:cNvPr id="37890" name="矩形 2"/>
          <p:cNvSpPr/>
          <p:nvPr>
            <p:custDataLst>
              <p:tags r:id="rId3"/>
            </p:custDataLst>
          </p:nvPr>
        </p:nvSpPr>
        <p:spPr>
          <a:xfrm>
            <a:off x="152400" y="838200"/>
            <a:ext cx="8839200" cy="4524375"/>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spcBef>
                <a:spcPct val="0"/>
              </a:spcBef>
              <a:buNone/>
            </a:pPr>
            <a:r>
              <a:rPr altLang="en-US" b="1" lang="en-US" smtId="4294967295">
                <a:solidFill>
                  <a:srgbClr val="333333"/>
                </a:solidFill>
                <a:latin charset="-122" pitchFamily="49" typeface="黑体"/>
                <a:ea charset="-122" pitchFamily="49" typeface="黑体"/>
              </a:rPr>
              <a:t>马克思在</a:t>
            </a:r>
            <a:r>
              <a:rPr altLang="en-US" b="1" lang="en-US" smtId="4294967295">
                <a:solidFill>
                  <a:srgbClr val="333333"/>
                </a:solidFill>
                <a:latin charset="-122" pitchFamily="49" typeface="黑体"/>
                <a:ea charset="-122" pitchFamily="49" typeface="黑体"/>
              </a:rPr>
              <a:t>1859</a:t>
            </a:r>
            <a:r>
              <a:rPr altLang="en-US" b="1" lang="en-US" smtId="4294967295">
                <a:solidFill>
                  <a:srgbClr val="333333"/>
                </a:solidFill>
                <a:latin charset="-122" pitchFamily="49" typeface="黑体"/>
                <a:ea charset="-122" pitchFamily="49" typeface="黑体"/>
              </a:rPr>
              <a:t>年写的</a:t>
            </a:r>
            <a:r>
              <a:rPr altLang="en-US" b="1" lang="en-US" smtId="4294967295">
                <a:solidFill>
                  <a:srgbClr val="333333"/>
                </a:solidFill>
                <a:latin charset="-122" pitchFamily="49" typeface="黑体"/>
                <a:ea charset="-122" pitchFamily="49" typeface="黑体"/>
              </a:rPr>
              <a:t>《</a:t>
            </a:r>
            <a:r>
              <a:rPr altLang="en-US" b="1" lang="en-US" smtId="4294967295">
                <a:solidFill>
                  <a:srgbClr val="333333"/>
                </a:solidFill>
                <a:latin charset="-122" pitchFamily="49" typeface="黑体"/>
                <a:ea charset="-122" pitchFamily="49" typeface="黑体"/>
              </a:rPr>
              <a:t>政治经济学批判</a:t>
            </a:r>
            <a:r>
              <a:rPr altLang="en-US" b="1" lang="en-US" smtId="4294967295">
                <a:solidFill>
                  <a:srgbClr val="333333"/>
                </a:solidFill>
                <a:latin charset="-122" pitchFamily="49" typeface="黑体"/>
                <a:ea charset="-122" pitchFamily="49" typeface="黑体"/>
              </a:rPr>
              <a:t>》</a:t>
            </a:r>
            <a:r>
              <a:rPr altLang="en-US" b="1" lang="en-US" smtId="4294967295">
                <a:solidFill>
                  <a:srgbClr val="333333"/>
                </a:solidFill>
                <a:latin charset="-122" pitchFamily="49" typeface="黑体"/>
                <a:ea charset="-122" pitchFamily="49" typeface="黑体"/>
              </a:rPr>
              <a:t>序言中，对经济基础和上层建筑的理论再次作了精辟的表述：</a:t>
            </a:r>
            <a:endParaRPr altLang="en-US" b="1" lang="en-US" smtId="4294967295">
              <a:solidFill>
                <a:srgbClr val="333333"/>
              </a:solidFill>
              <a:latin charset="-122" pitchFamily="49" typeface="黑体"/>
              <a:ea charset="-122" pitchFamily="49" typeface="黑体"/>
            </a:endParaRPr>
          </a:p>
          <a:p>
            <a:pPr indent="0" lvl="0" marL="0">
              <a:spcBef>
                <a:spcPct val="0"/>
              </a:spcBef>
              <a:buNone/>
            </a:pPr>
            <a:r>
              <a:rPr altLang="en-US" b="1" lang="en-US" smtId="4294967295">
                <a:solidFill>
                  <a:srgbClr val="333333"/>
                </a:solidFill>
                <a:latin charset="-122" pitchFamily="2" typeface="华文新魏"/>
                <a:ea charset="-122" pitchFamily="2" typeface="华文新魏"/>
              </a:rPr>
              <a:t>     </a:t>
            </a:r>
            <a:r>
              <a:rPr altLang="en-US" b="1" lang="en-US" smtId="4294967295">
                <a:solidFill>
                  <a:srgbClr val="333333"/>
                </a:solidFill>
                <a:latin charset="-122" pitchFamily="2" typeface="华文新魏"/>
                <a:ea charset="-122" pitchFamily="2" typeface="华文新魏"/>
              </a:rPr>
              <a:t>    </a:t>
            </a:r>
            <a:r>
              <a:rPr altLang="en-US" b="1" lang="en-US" smtId="4294967295">
                <a:latin charset="-122" pitchFamily="49" typeface="仿宋"/>
                <a:ea charset="-122" pitchFamily="49" typeface="仿宋"/>
              </a:rPr>
              <a:t>人们在自己生活的社会生产中发生一定的、必然的、不以他们的意志为转移的关系，即同他们的</a:t>
            </a:r>
            <a:r>
              <a:rPr altLang="en-US" b="1" lang="en-US" smtId="4294967295" u="sng">
                <a:latin charset="-122" pitchFamily="49" typeface="仿宋"/>
                <a:ea charset="-122" pitchFamily="49" typeface="仿宋"/>
              </a:rPr>
              <a:t>物质生产力</a:t>
            </a:r>
            <a:r>
              <a:rPr altLang="en-US" b="1" lang="en-US" smtId="4294967295">
                <a:latin charset="-122" pitchFamily="49" typeface="仿宋"/>
                <a:ea charset="-122" pitchFamily="49" typeface="仿宋"/>
              </a:rPr>
              <a:t>的一定发展阶段相适合的生产关系。这些生产关系的总和构成社会的经济结构，即有法律的和政治的上层建筑竖立其上并有一定的</a:t>
            </a:r>
            <a:r>
              <a:rPr altLang="en-US" b="1" lang="en-US" smtId="4294967295" u="sng">
                <a:latin charset="-122" pitchFamily="49" typeface="仿宋"/>
                <a:ea charset="-122" pitchFamily="49" typeface="仿宋"/>
              </a:rPr>
              <a:t>社会意识形式</a:t>
            </a:r>
            <a:r>
              <a:rPr altLang="en-US" b="1" lang="en-US" smtId="4294967295">
                <a:latin charset="-122" pitchFamily="49" typeface="仿宋"/>
                <a:ea charset="-122" pitchFamily="49" typeface="仿宋"/>
              </a:rPr>
              <a:t>与之相适应的现实基础。</a:t>
            </a:r>
            <a:endParaRPr altLang="en-US" b="1" lang="en-US" smtId="4294967295">
              <a:latin charset="-122" pitchFamily="49" typeface="仿宋"/>
              <a:ea charset="-122" pitchFamily="49" typeface="仿宋"/>
            </a:endParaRPr>
          </a:p>
        </p:txBody>
      </p:sp>
    </p:spTree>
  </p:cSld>
  <p:clrMapOvr>
    <a:masterClrMapping/>
  </p:clrMapOvr>
  <mc:AlternateContent xmlns:mc="http://schemas.openxmlformats.org/markup-compatibility/2006">
    <mc:Choice Requires="p14">
      <p:transition p14:dur="100" spd="slow">
        <p:cut/>
      </p:transition>
    </mc:Choice>
    <mc:Fallback>
      <p:transition spd="slow">
        <p:cut/>
      </p:transition>
    </mc:Fallback>
  </mc:AlternateContent>
  <p:timing/>
</p:sld>
</file>

<file path=ppt/slides/slide24.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showMasterSp="0">
  <p:cSld name="">
    <p:spTree>
      <p:nvGrpSpPr>
        <p:cNvPr id="1" name=""/>
        <p:cNvGrpSpPr/>
        <p:nvPr>
          <p:custDataLst>
            <p:tags r:id="rId2"/>
          </p:custDataLst>
        </p:nvPr>
      </p:nvGrpSpPr>
      <p:grpSpPr/>
      <p:sp>
        <p:nvSpPr>
          <p:cNvPr id="38914" name="Text Box 3"/>
          <p:cNvSpPr/>
          <p:nvPr>
            <p:custDataLst>
              <p:tags r:id="rId3"/>
            </p:custDataLst>
          </p:nvPr>
        </p:nvSpPr>
        <p:spPr>
          <a:xfrm>
            <a:off x="322262" y="1171575"/>
            <a:ext cx="8288338" cy="954088"/>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50000"/>
              </a:spcBef>
              <a:buNone/>
            </a:pPr>
            <a:r>
              <a:rPr altLang="en-US" b="1" lang="en-US" smtId="4294967295" sz="2800">
                <a:latin charset="-122" pitchFamily="49" typeface="仿宋"/>
                <a:ea charset="-122" pitchFamily="49" typeface="仿宋"/>
              </a:rPr>
              <a:t>1</a:t>
            </a:r>
            <a:r>
              <a:rPr altLang="en-US" b="1" lang="en-US" smtId="4294967295" sz="2800">
                <a:latin charset="-122" pitchFamily="49" typeface="仿宋"/>
                <a:ea charset="-122" pitchFamily="49" typeface="仿宋"/>
              </a:rPr>
              <a:t>、一个幽灵，一个共产主义的幽灵在整个欧洲大陆徘徊。　　　</a:t>
            </a:r>
            <a:endParaRPr altLang="en-US" b="1" lang="en-US" smtId="4294967295" sz="2800">
              <a:latin charset="-122" pitchFamily="49" typeface="仿宋"/>
              <a:ea charset="-122" pitchFamily="49" typeface="仿宋"/>
            </a:endParaRPr>
          </a:p>
        </p:txBody>
      </p:sp>
      <p:sp>
        <p:nvSpPr>
          <p:cNvPr id="38915" name="Text Box 5"/>
          <p:cNvSpPr/>
          <p:nvPr>
            <p:custDataLst>
              <p:tags r:id="rId4"/>
            </p:custDataLst>
          </p:nvPr>
        </p:nvSpPr>
        <p:spPr>
          <a:xfrm>
            <a:off x="265112" y="2246312"/>
            <a:ext cx="8420100" cy="954088"/>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50000"/>
              </a:spcBef>
              <a:buNone/>
            </a:pPr>
            <a:r>
              <a:rPr altLang="en-US" b="1" lang="en-US" smtId="4294967295" sz="2800">
                <a:latin charset="-122" pitchFamily="49" typeface="仿宋"/>
                <a:ea charset="-122" pitchFamily="49" typeface="仿宋"/>
              </a:rPr>
              <a:t>2</a:t>
            </a:r>
            <a:r>
              <a:rPr altLang="en-US" b="1" lang="en-US" smtId="4294967295" sz="2800">
                <a:latin charset="-122" pitchFamily="49" typeface="仿宋"/>
                <a:ea charset="-122" pitchFamily="49" typeface="仿宋"/>
              </a:rPr>
              <a:t>、在科学的门前也如在地狱的门前一样，来不得半点犹豫。</a:t>
            </a:r>
            <a:endParaRPr altLang="en-US" b="1" lang="en-US" smtId="4294967295" sz="2800">
              <a:latin charset="-122" pitchFamily="49" typeface="仿宋"/>
              <a:ea charset="-122" pitchFamily="49" typeface="仿宋"/>
            </a:endParaRPr>
          </a:p>
        </p:txBody>
      </p:sp>
      <p:sp>
        <p:nvSpPr>
          <p:cNvPr id="38916" name="Text Box 8"/>
          <p:cNvSpPr/>
          <p:nvPr>
            <p:custDataLst>
              <p:tags r:id="rId5"/>
            </p:custDataLst>
          </p:nvPr>
        </p:nvSpPr>
        <p:spPr>
          <a:xfrm>
            <a:off x="265112" y="274638"/>
            <a:ext cx="3025775" cy="641350"/>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0"/>
              </a:spcBef>
              <a:buNone/>
            </a:pPr>
            <a:r>
              <a:rPr altLang="en-US" b="1" lang="en-US" smtId="4294967295" sz="3600">
                <a:latin charset="-122" pitchFamily="2" typeface="华文新魏"/>
                <a:ea charset="-122" pitchFamily="2" typeface="华文新魏"/>
              </a:rPr>
              <a:t> </a:t>
            </a:r>
            <a:r>
              <a:rPr altLang="en-US" b="1" lang="en-US" smtId="4294967295" sz="3600">
                <a:latin charset="-122" pitchFamily="49" typeface="黑体"/>
                <a:ea charset="-122" pitchFamily="49" typeface="黑体"/>
              </a:rPr>
              <a:t>马克思语录：</a:t>
            </a:r>
            <a:endParaRPr altLang="en-US" b="1" lang="en-US" smtId="4294967295" sz="3600">
              <a:latin charset="-122" pitchFamily="49" typeface="黑体"/>
              <a:ea charset="-122" pitchFamily="49" typeface="黑体"/>
            </a:endParaRPr>
          </a:p>
        </p:txBody>
      </p:sp>
      <p:sp>
        <p:nvSpPr>
          <p:cNvPr id="38917" name="文本框 2"/>
          <p:cNvSpPr/>
          <p:nvPr>
            <p:custDataLst>
              <p:tags r:id="rId6"/>
            </p:custDataLst>
          </p:nvPr>
        </p:nvSpPr>
        <p:spPr>
          <a:xfrm>
            <a:off x="265112" y="3429000"/>
            <a:ext cx="8574088" cy="2678112"/>
          </a:xfrm>
          <a:prstGeom prst="rect">
            <a:avLst/>
          </a:prstGeom>
          <a:noFill/>
          <a:ln>
            <a:no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indent="0" lvl="0" marL="0"/>
            <a:r>
              <a:rPr altLang="en-US" lang="en-US" smtId="4294967295" sz="2800">
                <a:latin charset="-122" pitchFamily="49" typeface="仿宋"/>
                <a:ea charset="-122" pitchFamily="49" typeface="仿宋"/>
              </a:rPr>
              <a:t>3</a:t>
            </a:r>
            <a:r>
              <a:rPr altLang="en-US" lang="en-US" smtId="4294967295" sz="2800">
                <a:latin charset="-122" pitchFamily="49" typeface="仿宋"/>
                <a:ea charset="-122" pitchFamily="49" typeface="仿宋"/>
              </a:rPr>
              <a:t>、</a:t>
            </a:r>
            <a:r>
              <a:rPr altLang="en-US" lang="en-US" smtId="4294967295" sz="2800">
                <a:latin charset="-122" pitchFamily="49" typeface="仿宋"/>
                <a:ea charset="-122" pitchFamily="49" typeface="仿宋"/>
              </a:rPr>
              <a:t>一切</a:t>
            </a:r>
            <a:r>
              <a:rPr altLang="en-US" lang="en-US" smtId="4294967295" sz="2800">
                <a:latin charset="-122" pitchFamily="49" typeface="仿宋"/>
                <a:ea charset="-122" pitchFamily="49" typeface="仿宋"/>
              </a:rPr>
              <a:t>坚固的东西都烟消云散了，一切神圣的东西都被亵渎了，人们终于不得不冷静地直面他们生活的真实状况和他们相互关系</a:t>
            </a:r>
            <a:r>
              <a:rPr altLang="en-US" lang="en-US" smtId="4294967295" sz="2800">
                <a:latin charset="-122" pitchFamily="49" typeface="仿宋"/>
                <a:ea charset="-122" pitchFamily="49" typeface="仿宋"/>
              </a:rPr>
              <a:t>。</a:t>
            </a:r>
            <a:endParaRPr altLang="en-US" lang="en-US" smtId="4294967295" sz="2800">
              <a:latin charset="-122" pitchFamily="49" typeface="仿宋"/>
              <a:ea charset="-122" pitchFamily="49" typeface="仿宋"/>
            </a:endParaRPr>
          </a:p>
          <a:p>
            <a:pPr indent="0" lvl="0" marL="0"/>
            <a:r>
              <a:rPr altLang="en-US" lang="en-US" smtId="4294967295" sz="2800">
                <a:latin charset="-122" pitchFamily="49" typeface="仿宋"/>
                <a:ea charset="-122" pitchFamily="49" typeface="仿宋"/>
              </a:rPr>
              <a:t>4</a:t>
            </a:r>
            <a:r>
              <a:rPr altLang="en-US" lang="en-US" smtId="4294967295" sz="2800">
                <a:latin charset="-122" pitchFamily="49" typeface="仿宋"/>
                <a:ea charset="-122" pitchFamily="49" typeface="仿宋"/>
              </a:rPr>
              <a:t>、自暴自弃</a:t>
            </a:r>
            <a:r>
              <a:rPr altLang="en-US" lang="en-US" smtId="4294967295" sz="2800">
                <a:latin charset="-122" pitchFamily="49" typeface="仿宋"/>
                <a:ea charset="-122" pitchFamily="49" typeface="仿宋"/>
              </a:rPr>
              <a:t>，这是一条永远腐蚀和啃噬着心灵的毒蛇，它吸走心灵的新鲜血液，并在其中注入厌世和绝望的毒汁</a:t>
            </a:r>
            <a:r>
              <a:rPr altLang="en-US" lang="en-US" smtId="4294967295" sz="2800">
                <a:latin charset="-122" pitchFamily="49" typeface="仿宋"/>
                <a:ea charset="-122" pitchFamily="49" typeface="仿宋"/>
              </a:rPr>
              <a:t>。</a:t>
            </a:r>
            <a:endParaRPr altLang="en-US" lang="en-US" smtId="4294967295" sz="2800">
              <a:latin charset="-122" pitchFamily="49" typeface="仿宋"/>
              <a:ea charset="-122" pitchFamily="49" typeface="仿宋"/>
            </a:endParaRP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 presetSubtype="0">
                                  <p:stCondLst>
                                    <p:cond delay="0"/>
                                  </p:stCondLst>
                                  <p:childTnLst>
                                    <p:set>
                                      <p:cBhvr additive="base">
                                        <p:cTn dur="1" fill="hold" id="6">
                                          <p:stCondLst>
                                            <p:cond delay="0"/>
                                          </p:stCondLst>
                                        </p:cTn>
                                        <p:tgtEl>
                                          <p:spTgt spid="38914"/>
                                        </p:tgtEl>
                                        <p:attrNameLst>
                                          <p:attrName>style.visibility</p:attrName>
                                        </p:attrNameLst>
                                      </p:cBhvr>
                                      <p:to>
                                        <p:strVal val="visible"/>
                                      </p:to>
                                    </p:set>
                                  </p:childTnLst>
                                </p:cTn>
                              </p:par>
                            </p:childTnLst>
                          </p:cTn>
                        </p:par>
                      </p:childTnLst>
                    </p:cTn>
                  </p:par>
                  <p:par>
                    <p:cTn fill="hold" id="7" nodeType="clickPar">
                      <p:stCondLst>
                        <p:cond delay="indefinite"/>
                      </p:stCondLst>
                      <p:childTnLst>
                        <p:par>
                          <p:cTn fill="hold" id="8" nodeType="withGroup">
                            <p:stCondLst>
                              <p:cond delay="indefinite"/>
                            </p:stCondLst>
                          </p:cTn>
                        </p:par>
                        <p:par>
                          <p:cTn fill="hold" id="9" nodeType="afterGroup">
                            <p:stCondLst>
                              <p:cond delay="0"/>
                            </p:stCondLst>
                            <p:childTnLst>
                              <p:par>
                                <p:cTn fill="hold" id="10" nodeType="clickEffect" presetClass="entr" presetID="3" presetSubtype="10">
                                  <p:stCondLst>
                                    <p:cond delay="0"/>
                                  </p:stCondLst>
                                  <p:childTnLst>
                                    <p:set>
                                      <p:cBhvr additive="base">
                                        <p:cTn dur="1" fill="hold" id="11">
                                          <p:stCondLst>
                                            <p:cond delay="0"/>
                                          </p:stCondLst>
                                        </p:cTn>
                                        <p:tgtEl>
                                          <p:spTgt spid="38915"/>
                                        </p:tgtEl>
                                        <p:attrNameLst>
                                          <p:attrName>style.visibility</p:attrName>
                                        </p:attrNameLst>
                                      </p:cBhvr>
                                      <p:to>
                                        <p:strVal val="visible"/>
                                      </p:to>
                                    </p:set>
                                    <p:animEffect filter="blinds(horizontal)" transition="in">
                                      <p:cBhvr additive="base">
                                        <p:cTn dur="500" id="12"/>
                                        <p:tgtEl>
                                          <p:spTgt spid="389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914"/>
      <p:bldP grpId="0" spid="38915"/>
    </p:bldLst>
  </p:timing>
</p:sld>
</file>

<file path=ppt/slides/slide25.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p:cSld name="">
    <p:spTree>
      <p:nvGrpSpPr>
        <p:cNvPr id="1" name=""/>
        <p:cNvGrpSpPr/>
        <p:nvPr>
          <p:custDataLst>
            <p:tags r:id="rId3"/>
          </p:custDataLst>
        </p:nvPr>
      </p:nvGrpSpPr>
      <p:grpSpPr/>
      <p:sp>
        <p:nvSpPr>
          <p:cNvPr id="39938" name="文本框2"/>
          <p:cNvSpPr/>
          <p:nvPr>
            <p:custDataLst>
              <p:tags r:id="rId4"/>
            </p:custDataLst>
          </p:nvPr>
        </p:nvSpPr>
        <p:spPr>
          <a:xfrm>
            <a:off x="381000" y="762000"/>
            <a:ext cx="6096000" cy="501650"/>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lnSpc>
                <a:spcPts val="3500"/>
              </a:lnSpc>
              <a:spcBef>
                <a:spcPct val="0"/>
              </a:spcBef>
              <a:buNone/>
            </a:pPr>
            <a:r>
              <a:rPr altLang="en-US" b="1" lang="en-US" smtId="4294967295" sz="2400">
                <a:latin charset="-122" pitchFamily="34" typeface="微软雅黑"/>
                <a:ea charset="-122" pitchFamily="34" typeface="微软雅黑"/>
                <a:sym charset="0" pitchFamily="34" typeface="Agency FB"/>
              </a:rPr>
              <a:t>马克思《青年在选择职业时的考虑》</a:t>
            </a:r>
            <a:endParaRPr altLang="en-US" b="1" lang="en-US" smtId="4294967295" sz="2400">
              <a:latin charset="-122" pitchFamily="34" typeface="微软雅黑"/>
              <a:ea charset="-122" pitchFamily="34" typeface="微软雅黑"/>
              <a:sym charset="0" pitchFamily="34" typeface="Agency FB"/>
            </a:endParaRPr>
          </a:p>
        </p:txBody>
      </p:sp>
      <p:sp>
        <p:nvSpPr>
          <p:cNvPr id="39939" name="矩形 1"/>
          <p:cNvSpPr/>
          <p:nvPr>
            <p:custDataLst>
              <p:tags r:id="rId5"/>
            </p:custDataLst>
          </p:nvPr>
        </p:nvSpPr>
        <p:spPr>
          <a:xfrm>
            <a:off x="533400" y="1447800"/>
            <a:ext cx="8231188" cy="2209800"/>
          </a:xfrm>
          <a:prstGeom prst="rect">
            <a:avLst/>
          </a:prstGeom>
          <a:solidFill>
            <a:srgbClr val="DFEAFA"/>
          </a:solidFill>
          <a:ln w="6350">
            <a:solidFill>
              <a:srgbClr val="FFFFFF"/>
            </a:solidFill>
            <a:miter lim="800000"/>
          </a:ln>
        </p:spPr>
        <p:txBody>
          <a:bodyPr anchor="ctr" anchorCtr="0">
            <a:no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539750" lvl="0" marL="0">
              <a:lnSpc>
                <a:spcPts val="3500"/>
              </a:lnSpc>
              <a:spcBef>
                <a:spcPct val="0"/>
              </a:spcBef>
              <a:buNone/>
            </a:pPr>
            <a:r>
              <a:rPr altLang="en-US" b="1" lang="en-US" smtId="4294967295" sz="2400">
                <a:latin charset="-122" pitchFamily="34" typeface="微软雅黑"/>
                <a:ea charset="-122" pitchFamily="34" typeface="微软雅黑"/>
              </a:rPr>
              <a:t>如果我们选择了最能为人类福利而劳动的职业，那么，重担就不能把我们压倒，因为这是为大家而献身；那时我们所感到的就不是可怜的、有限的、自私的乐趣，我们的幸福将属于千百万人，我们的事业将默默地、但是永恒发挥作用地存在下去，而面对我们的骨灰，高尚的人们将洒下热泪。</a:t>
            </a:r>
            <a:endParaRPr altLang="en-US" b="1" lang="en-US" smtId="4294967295" sz="2400">
              <a:latin charset="-122" pitchFamily="34" typeface="微软雅黑"/>
              <a:ea charset="-122" pitchFamily="34" typeface="微软雅黑"/>
            </a:endParaRPr>
          </a:p>
        </p:txBody>
      </p:sp>
      <p:sp>
        <p:nvSpPr>
          <p:cNvPr id="39940" name="文本框2"/>
          <p:cNvSpPr/>
          <p:nvPr>
            <p:custDataLst>
              <p:tags r:id="rId6"/>
            </p:custDataLst>
          </p:nvPr>
        </p:nvSpPr>
        <p:spPr>
          <a:xfrm>
            <a:off x="609600" y="4267200"/>
            <a:ext cx="8231188" cy="1849438"/>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342900" lvl="0" marL="0">
              <a:lnSpc>
                <a:spcPts val="3500"/>
              </a:lnSpc>
              <a:spcBef>
                <a:spcPct val="0"/>
              </a:spcBef>
              <a:buNone/>
            </a:pPr>
            <a:r>
              <a:rPr altLang="en-US" lang="en-US" smtId="4294967295" sz="2400">
                <a:latin charset="-122" pitchFamily="49" typeface="黑体"/>
                <a:ea charset="-122" pitchFamily="49" typeface="黑体"/>
                <a:sym charset="0" pitchFamily="34" typeface="Agency FB"/>
              </a:rPr>
              <a:t>  </a:t>
            </a:r>
            <a:r>
              <a:rPr altLang="en-US" lang="en-US" smtId="4294967295" sz="2400">
                <a:latin charset="-122" pitchFamily="49" typeface="黑体"/>
                <a:ea charset="-122" pitchFamily="49" typeface="黑体"/>
                <a:sym charset="0" pitchFamily="34" typeface="Agency FB"/>
              </a:rPr>
              <a:t>写下这段话的时候，马克思</a:t>
            </a:r>
            <a:r>
              <a:rPr altLang="en-US" lang="en-US" smtId="4294967295" sz="2400">
                <a:solidFill>
                  <a:srgbClr val="FF0000"/>
                </a:solidFill>
                <a:latin charset="-122" pitchFamily="49" typeface="黑体"/>
                <a:ea charset="-122" pitchFamily="49" typeface="黑体"/>
                <a:sym charset="0" pitchFamily="34" typeface="Agency FB"/>
              </a:rPr>
              <a:t>17岁</a:t>
            </a:r>
            <a:r>
              <a:rPr altLang="en-US" lang="en-US" smtId="4294967295" sz="2400">
                <a:latin charset="-122" pitchFamily="49" typeface="黑体"/>
                <a:ea charset="-122" pitchFamily="49" typeface="黑体"/>
                <a:sym charset="0" pitchFamily="34" typeface="Agency FB"/>
              </a:rPr>
              <a:t>。在这样一个充满梦想和希望的年龄，他对自己的人生、未来进行了深入的思考和规划。此后的一生中，不论遇到什么艰难困苦，马克思都坚定不移地实践了他的诺言，为全人类而工作。</a:t>
            </a:r>
            <a:endParaRPr altLang="en-US" lang="en-US" smtId="4294967295" sz="2400">
              <a:latin charset="-122" pitchFamily="49" typeface="黑体"/>
              <a:ea charset="-122" pitchFamily="49" typeface="黑体"/>
              <a:sym charset="0" pitchFamily="34" typeface="Agency FB"/>
            </a:endParaRPr>
          </a:p>
        </p:txBody>
      </p:sp>
      <p:sp>
        <p:nvSpPr>
          <p:cNvPr id="39941" name="文本框 4"/>
          <p:cNvSpPr/>
          <p:nvPr>
            <p:custDataLst>
              <p:tags r:id="rId7"/>
            </p:custDataLst>
          </p:nvPr>
        </p:nvSpPr>
        <p:spPr>
          <a:xfrm>
            <a:off x="2895600" y="228600"/>
            <a:ext cx="6699250" cy="508000"/>
          </a:xfrm>
          <a:prstGeom prst="rect">
            <a:avLst/>
          </a:prstGeom>
          <a:noFill/>
          <a:ln>
            <a:no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indent="0" lvl="0" marL="0"/>
            <a:r>
              <a:rPr altLang="en-US" b="1" lang="en-US" smtId="4294967295" sz="2700">
                <a:solidFill>
                  <a:srgbClr val="FF0000"/>
                </a:solidFill>
                <a:latin charset="-122" pitchFamily="2" typeface="方正粗黑宋简体"/>
                <a:ea charset="-122" pitchFamily="2" typeface="方正粗黑宋简体"/>
                <a:sym typeface="+mn-ea"/>
              </a:rPr>
              <a:t>感受伟人抱负与使命</a:t>
            </a:r>
            <a:endParaRPr altLang="en-US" b="1" lang="en-US" smtId="4294967295" sz="2700">
              <a:solidFill>
                <a:srgbClr val="FF0000"/>
              </a:solidFill>
              <a:latin charset="-122" pitchFamily="2" typeface="方正粗黑宋简体"/>
              <a:ea charset="-122" pitchFamily="2" typeface="方正粗黑宋简体"/>
              <a:sym typeface="+mn-ea"/>
            </a:endParaRPr>
          </a:p>
        </p:txBody>
      </p:sp>
    </p:spTree>
    <p:custDataLst>
      <p:tags r:id="rId8"/>
    </p:custDataLst>
  </p:cSld>
  <p:clrMapOvr>
    <a:masterClrMapping/>
  </p:clrMapOvr>
  <mc:AlternateContent xmlns:mc="http://schemas.openxmlformats.org/markup-compatibility/2006">
    <mc:Choice Requires="p14">
      <p:transition p14:dur="100" spd="slow">
        <p:cut/>
      </p:transition>
    </mc:Choice>
    <mc:Fallback>
      <p:transition spd="slow">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 presetSubtype="10">
                                  <p:stCondLst>
                                    <p:cond delay="0"/>
                                  </p:stCondLst>
                                  <p:childTnLst>
                                    <p:set>
                                      <p:cBhvr additive="base">
                                        <p:cTn dur="1" fill="hold" id="6">
                                          <p:stCondLst>
                                            <p:cond delay="0"/>
                                          </p:stCondLst>
                                        </p:cTn>
                                        <p:tgtEl>
                                          <p:spTgt spid="39939"/>
                                        </p:tgtEl>
                                        <p:attrNameLst>
                                          <p:attrName>style.visibility</p:attrName>
                                        </p:attrNameLst>
                                      </p:cBhvr>
                                      <p:to>
                                        <p:strVal val="visible"/>
                                      </p:to>
                                    </p:set>
                                    <p:animEffect filter="blinds(horizontal)" transition="in">
                                      <p:cBhvr additive="base">
                                        <p:cTn dur="500" fill="hold" id="7"/>
                                        <p:tgtEl>
                                          <p:spTgt spid="39939"/>
                                        </p:tgtEl>
                                      </p:cBhvr>
                                    </p:animEffect>
                                  </p:childTnLst>
                                </p:cTn>
                              </p:par>
                            </p:childTnLst>
                          </p:cTn>
                        </p:par>
                      </p:childTnLst>
                    </p:cTn>
                  </p:par>
                  <p:par>
                    <p:cTn fill="hold" id="8" nodeType="clickPar">
                      <p:stCondLst>
                        <p:cond delay="indefinite"/>
                      </p:stCondLst>
                      <p:childTnLst>
                        <p:par>
                          <p:cTn fill="hold" id="9" nodeType="withGroup">
                            <p:stCondLst>
                              <p:cond delay="indefinite"/>
                            </p:stCondLst>
                          </p:cTn>
                        </p:par>
                        <p:par>
                          <p:cTn fill="hold" id="10" nodeType="afterGroup">
                            <p:stCondLst>
                              <p:cond delay="0"/>
                            </p:stCondLst>
                            <p:childTnLst>
                              <p:par>
                                <p:cTn fill="hold" id="11" nodeType="clickEffect" presetClass="entr" presetID="3" presetSubtype="10">
                                  <p:stCondLst>
                                    <p:cond delay="0"/>
                                  </p:stCondLst>
                                  <p:childTnLst>
                                    <p:set>
                                      <p:cBhvr additive="base">
                                        <p:cTn dur="1" fill="hold" id="12">
                                          <p:stCondLst>
                                            <p:cond delay="0"/>
                                          </p:stCondLst>
                                        </p:cTn>
                                        <p:tgtEl>
                                          <p:spTgt spid="39940">
                                            <p:txEl>
                                              <p:charRg end="100" st="0"/>
                                            </p:txEl>
                                          </p:spTgt>
                                        </p:tgtEl>
                                        <p:attrNameLst>
                                          <p:attrName>style.visibility</p:attrName>
                                        </p:attrNameLst>
                                      </p:cBhvr>
                                      <p:to>
                                        <p:strVal val="visible"/>
                                      </p:to>
                                    </p:set>
                                    <p:animEffect filter="blinds(horizontal)" transition="in">
                                      <p:cBhvr additive="base">
                                        <p:cTn dur="500" fill="hold" id="13"/>
                                        <p:tgtEl>
                                          <p:spTgt spid="39940">
                                            <p:txEl>
                                              <p:charRg end="10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bldLvl="0" grpId="0" spid="39939"/>
    </p:bldLst>
  </p:timing>
</p:sld>
</file>

<file path=ppt/slides/slide26.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p:cSld name="">
    <p:spTree>
      <p:nvGrpSpPr>
        <p:cNvPr id="1" name=""/>
        <p:cNvGrpSpPr/>
        <p:nvPr>
          <p:custDataLst>
            <p:tags r:id="rId3"/>
          </p:custDataLst>
        </p:nvPr>
      </p:nvGrpSpPr>
      <p:grpSpPr/>
      <p:sp>
        <p:nvSpPr>
          <p:cNvPr id="41986" name="内容占位符 2"/>
          <p:cNvSpPr/>
          <p:nvPr>
            <p:ph idx="4294967295"/>
            <p:custDataLst>
              <p:tags r:id="rId4"/>
            </p:custDataLst>
          </p:nvPr>
        </p:nvSpPr>
        <p:spPr>
          <a:xfrm>
            <a:off x="228600" y="1295400"/>
            <a:ext cx="8763000" cy="5334000"/>
          </a:xfrm>
          <a:prstGeom prst="rect">
            <a:avLst/>
          </a:prstGeom>
          <a:solidFill>
            <a:srgbClr val="737373"/>
          </a:solidFill>
          <a:ln>
            <a:miter lim="800000"/>
          </a:ln>
        </p:spPr>
        <p:txBody>
          <a:bodyPr anchor="t" anchorCtr="0" bIns="45720" lIns="91440" rIns="91440" tIns="45720" vert="horz" wrap="square">
            <a:no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lnSpc>
                <a:spcPct val="120000"/>
              </a:lnSpc>
              <a:spcAft>
                <a:spcPts val="300"/>
              </a:spcAft>
              <a:buNone/>
            </a:pPr>
            <a:r>
              <a:rPr altLang="en-US" b="1" lang="en-US" smtId="4294967295" sz="2000">
                <a:latin charset="-122" pitchFamily="49" typeface="黑体"/>
                <a:ea charset="-122" pitchFamily="49" typeface="黑体"/>
              </a:rPr>
              <a:t>    </a:t>
            </a:r>
            <a:r>
              <a:rPr b="1" smtId="4294967295" sz="2400">
                <a:solidFill>
                  <a:schemeClr val="bg1"/>
                </a:solidFill>
                <a:latin charset="-122" pitchFamily="49" typeface="黑体"/>
                <a:ea charset="-122" pitchFamily="49" typeface="黑体"/>
              </a:rPr>
              <a:t>马克思积累非常渊博的知识，他的知识领域包括哲学、经济学、法学、宗教学、逻辑学、美学、政治学、文学，史学，语言学，翻译，工商业实践，还触及数学、自然科学等，指出：自然科学往后包括关于人的科学。他能阅读欧洲许多国家的文字，能用德、法、英三种文字写作。</a:t>
            </a:r>
            <a:endParaRPr b="1" smtId="4294967295" sz="2400">
              <a:solidFill>
                <a:schemeClr val="bg1"/>
              </a:solidFill>
              <a:latin charset="-122" pitchFamily="49" typeface="黑体"/>
              <a:ea charset="-122" pitchFamily="49" typeface="黑体"/>
            </a:endParaRPr>
          </a:p>
          <a:p>
            <a:pPr indent="-342900" lvl="0" marL="342900">
              <a:lnSpc>
                <a:spcPct val="120000"/>
              </a:lnSpc>
            </a:pPr>
            <a:r>
              <a:rPr b="1" smtId="4294967295" sz="2400">
                <a:solidFill>
                  <a:srgbClr val="FFFF00"/>
                </a:solidFill>
                <a:latin charset="-122" pitchFamily="49" typeface="黑体"/>
                <a:ea charset="-122" pitchFamily="49" typeface="黑体"/>
              </a:rPr>
              <a:t>勤奋使马克思获取渊博的知识，而渊博的知识又是马克思治学的基础</a:t>
            </a:r>
            <a:r>
              <a:rPr b="1" smtId="4294967295" sz="2400">
                <a:solidFill>
                  <a:srgbClr val="FFFF00"/>
                </a:solidFill>
                <a:latin charset="-122" pitchFamily="49" typeface="黑体"/>
                <a:ea charset="-122" pitchFamily="49" typeface="黑体"/>
              </a:rPr>
              <a:t>。</a:t>
            </a:r>
            <a:endParaRPr b="1" smtId="4294967295" sz="2400">
              <a:solidFill>
                <a:srgbClr val="FFFF00"/>
              </a:solidFill>
              <a:latin charset="-122" pitchFamily="49" typeface="黑体"/>
              <a:ea charset="-122" pitchFamily="49" typeface="黑体"/>
            </a:endParaRPr>
          </a:p>
          <a:p>
            <a:pPr indent="-342900" lvl="0" marL="342900">
              <a:lnSpc>
                <a:spcPct val="120000"/>
              </a:lnSpc>
            </a:pPr>
            <a:r>
              <a:rPr altLang="en-US" b="1" lang="en-US" smtId="4294967295" sz="2400">
                <a:solidFill>
                  <a:srgbClr val="FFFF00"/>
                </a:solidFill>
                <a:latin charset="-122" pitchFamily="49" typeface="黑体"/>
                <a:ea charset="-122" pitchFamily="49" typeface="黑体"/>
              </a:rPr>
              <a:t>马克思在大英博大英博物馆位于伦教市中心，建于1753年，馆内所藏文物馆阅览室里看书时，因为年深日久，不断来回移动的双脚竟在地面上磨出了</a:t>
            </a:r>
            <a:r>
              <a:rPr altLang="en-US" b="1" lang="en-US" smtId="4294967295" sz="2500">
                <a:solidFill>
                  <a:schemeClr val="bg1"/>
                </a:solidFill>
                <a:latin charset="-122" pitchFamily="49" typeface="黑体"/>
                <a:ea charset="-122" pitchFamily="49" typeface="黑体"/>
              </a:rPr>
              <a:t>“马克思的脚印”</a:t>
            </a:r>
            <a:r>
              <a:rPr altLang="en-US" b="1" lang="en-US" smtId="4294967295" sz="2400">
                <a:solidFill>
                  <a:srgbClr val="FFFF00"/>
                </a:solidFill>
                <a:latin charset="-122" pitchFamily="49" typeface="黑体"/>
                <a:ea charset="-122" pitchFamily="49" typeface="黑体"/>
              </a:rPr>
              <a:t>。</a:t>
            </a:r>
            <a:endParaRPr altLang="en-US" b="1" lang="en-US" smtId="4294967295" sz="2400">
              <a:solidFill>
                <a:srgbClr val="FFFF00"/>
              </a:solidFill>
              <a:latin charset="-122" pitchFamily="49" typeface="黑体"/>
              <a:ea charset="-122" pitchFamily="49" typeface="黑体"/>
            </a:endParaRPr>
          </a:p>
        </p:txBody>
      </p:sp>
      <p:sp>
        <p:nvSpPr>
          <p:cNvPr id="41987" name="文本框 6"/>
          <p:cNvSpPr/>
          <p:nvPr>
            <p:custDataLst>
              <p:tags r:id="rId5"/>
            </p:custDataLst>
          </p:nvPr>
        </p:nvSpPr>
        <p:spPr>
          <a:xfrm>
            <a:off x="2895600" y="76200"/>
            <a:ext cx="6699250" cy="508000"/>
          </a:xfrm>
          <a:prstGeom prst="rect">
            <a:avLst/>
          </a:prstGeom>
          <a:noFill/>
          <a:ln>
            <a:no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indent="0" lvl="0" marL="0"/>
            <a:r>
              <a:rPr altLang="en-US" b="1" lang="en-US" smtId="4294967295" sz="2700">
                <a:latin charset="-122" pitchFamily="2" typeface="方正粗黑宋简体"/>
                <a:ea charset="-122" pitchFamily="2" typeface="方正粗黑宋简体"/>
                <a:sym typeface="+mn-ea"/>
              </a:rPr>
              <a:t>感受伟人抱负与使命</a:t>
            </a:r>
            <a:endParaRPr altLang="en-US" b="1" lang="en-US" smtId="4294967295" sz="2700">
              <a:latin charset="-122" pitchFamily="2" typeface="方正粗黑宋简体"/>
              <a:ea charset="-122" pitchFamily="2" typeface="方正粗黑宋简体"/>
              <a:sym typeface="+mn-ea"/>
            </a:endParaRPr>
          </a:p>
        </p:txBody>
      </p:sp>
      <p:sp>
        <p:nvSpPr>
          <p:cNvPr id="41988" name="标题 1"/>
          <p:cNvSpPr/>
          <p:nvPr>
            <p:custDataLst>
              <p:tags r:id="rId6"/>
            </p:custDataLst>
          </p:nvPr>
        </p:nvSpPr>
        <p:spPr>
          <a:xfrm>
            <a:off x="1600200" y="685800"/>
            <a:ext cx="5678488" cy="522288"/>
          </a:xfrm>
          <a:prstGeom prst="rect">
            <a:avLst/>
          </a:prstGeom>
          <a:solidFill>
            <a:srgbClr val="CCCCCC"/>
          </a:solidFill>
          <a:ln>
            <a:noFill/>
            <a:miter lim="800000"/>
          </a:ln>
        </p:spPr>
        <p:txBody>
          <a:bodyPr anchor="ctr" anchorCtr="0">
            <a:no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algn="ctr" indent="0" lvl="0" marL="0">
              <a:spcBef>
                <a:spcPct val="0"/>
              </a:spcBef>
              <a:buNone/>
            </a:pPr>
            <a:r>
              <a:rPr altLang="en-US" b="1" lang="en-US" smtId="4294967295" sz="2800">
                <a:latin charset="-122" pitchFamily="34" typeface="微软雅黑"/>
                <a:ea charset="-122" pitchFamily="34" typeface="微软雅黑"/>
                <a:sym typeface="+mn-ea"/>
              </a:rPr>
              <a:t>马克思怎样肩负起时代使命的？</a:t>
            </a:r>
            <a:endParaRPr altLang="en-US" b="1" lang="en-US" smtId="4294967295" sz="2800">
              <a:latin charset="-122" pitchFamily="34" typeface="微软雅黑"/>
              <a:ea charset="-122" pitchFamily="34" typeface="微软雅黑"/>
            </a:endParaRPr>
          </a:p>
        </p:txBody>
      </p:sp>
    </p:spTree>
    <p:custDataLst>
      <p:tags r:id="rId7"/>
    </p:custDataLst>
  </p:cSld>
  <p:clrMapOvr>
    <a:masterClrMapping/>
  </p:clrMapOvr>
  <mc:AlternateContent xmlns:mc="http://schemas.openxmlformats.org/markup-compatibility/2006">
    <mc:Choice Requires="p14">
      <p:transition p14:dur="100" spd="slow">
        <p:cut/>
      </p:transition>
    </mc:Choice>
    <mc:Fallback>
      <p:transition spd="slow">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additive="base">
                                        <p:cTn dur="1" fill="hold" id="6">
                                          <p:stCondLst>
                                            <p:cond delay="0"/>
                                          </p:stCondLst>
                                        </p:cTn>
                                        <p:tgtEl>
                                          <p:spTgt spid="41986">
                                            <p:bg/>
                                          </p:spTgt>
                                        </p:tgtEl>
                                        <p:attrNameLst>
                                          <p:attrName>style.visibility</p:attrName>
                                        </p:attrNameLst>
                                      </p:cBhvr>
                                      <p:to>
                                        <p:strVal val="visible"/>
                                      </p:to>
                                    </p:set>
                                    <p:anim calcmode="lin" valueType="num">
                                      <p:cBhvr additive="base">
                                        <p:cTn dur="500" fill="hold" id="7"/>
                                        <p:tgtEl>
                                          <p:spTgt spid="41986">
                                            <p:bg/>
                                          </p:spTgt>
                                        </p:tgtEl>
                                        <p:attrNameLst>
                                          <p:attrName>ppt_x</p:attrName>
                                        </p:attrNameLst>
                                      </p:cBhvr>
                                      <p:tavLst>
                                        <p:tav tm="0">
                                          <p:val>
                                            <p:strVal val="#ppt_x"/>
                                          </p:val>
                                        </p:tav>
                                        <p:tav tm="100000">
                                          <p:val>
                                            <p:strVal val="#ppt_x"/>
                                          </p:val>
                                        </p:tav>
                                      </p:tavLst>
                                    </p:anim>
                                    <p:anim calcmode="lin" valueType="num">
                                      <p:cBhvr additive="base">
                                        <p:cTn dur="500" fill="hold" id="8"/>
                                        <p:tgtEl>
                                          <p:spTgt spid="41986">
                                            <p:bg/>
                                          </p:spTgt>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withGroup">
                            <p:stCondLst>
                              <p:cond delay="indefinite"/>
                            </p:stCondLst>
                          </p:cTn>
                        </p:par>
                        <p:par>
                          <p:cTn fill="hold" id="11" nodeType="afterGroup">
                            <p:stCondLst>
                              <p:cond delay="0"/>
                            </p:stCondLst>
                            <p:childTnLst>
                              <p:par>
                                <p:cTn fill="hold" id="12" nodeType="clickEffect" presetClass="entr" presetID="2" presetSubtype="4">
                                  <p:stCondLst>
                                    <p:cond delay="0"/>
                                  </p:stCondLst>
                                  <p:childTnLst>
                                    <p:set>
                                      <p:cBhvr additive="base">
                                        <p:cTn dur="1" fill="hold" id="13">
                                          <p:stCondLst>
                                            <p:cond delay="0"/>
                                          </p:stCondLst>
                                        </p:cTn>
                                        <p:tgtEl>
                                          <p:spTgt spid="41986">
                                            <p:txEl>
                                              <p:charRg end="128" st="0"/>
                                            </p:txEl>
                                          </p:spTgt>
                                        </p:tgtEl>
                                        <p:attrNameLst>
                                          <p:attrName>style.visibility</p:attrName>
                                        </p:attrNameLst>
                                      </p:cBhvr>
                                      <p:to>
                                        <p:strVal val="visible"/>
                                      </p:to>
                                    </p:set>
                                    <p:anim calcmode="lin" valueType="num">
                                      <p:cBhvr additive="base">
                                        <p:cTn dur="500" fill="hold" id="14"/>
                                        <p:tgtEl>
                                          <p:spTgt spid="41986">
                                            <p:txEl>
                                              <p:charRg end="128" st="0"/>
                                            </p:txEl>
                                          </p:spTgt>
                                        </p:tgtEl>
                                        <p:attrNameLst>
                                          <p:attrName>ppt_x</p:attrName>
                                        </p:attrNameLst>
                                      </p:cBhvr>
                                      <p:tavLst>
                                        <p:tav tm="0">
                                          <p:val>
                                            <p:strVal val="#ppt_x"/>
                                          </p:val>
                                        </p:tav>
                                        <p:tav tm="100000">
                                          <p:val>
                                            <p:strVal val="#ppt_x"/>
                                          </p:val>
                                        </p:tav>
                                      </p:tavLst>
                                    </p:anim>
                                    <p:anim calcmode="lin" valueType="num">
                                      <p:cBhvr additive="base">
                                        <p:cTn dur="500" fill="hold" id="15"/>
                                        <p:tgtEl>
                                          <p:spTgt spid="41986">
                                            <p:txEl>
                                              <p:charRg end="128" st="0"/>
                                            </p:txEl>
                                          </p:spTgt>
                                        </p:tgtEl>
                                        <p:attrNameLst>
                                          <p:attrName>ppt_y</p:attrName>
                                        </p:attrNameLst>
                                      </p:cBhvr>
                                      <p:tavLst>
                                        <p:tav tm="0">
                                          <p:val>
                                            <p:strVal val="1+#ppt_h/2"/>
                                          </p:val>
                                        </p:tav>
                                        <p:tav tm="100000">
                                          <p:val>
                                            <p:strVal val="#ppt_y"/>
                                          </p:val>
                                        </p:tav>
                                      </p:tavLst>
                                    </p:anim>
                                  </p:childTnLst>
                                </p:cTn>
                              </p:par>
                            </p:childTnLst>
                          </p:cTn>
                        </p:par>
                        <p:par>
                          <p:cTn fill="hold" id="16" nodeType="withGroup">
                            <p:stCondLst>
                              <p:cond delay="indefinite"/>
                            </p:stCondLst>
                          </p:cTn>
                        </p:par>
                        <p:par>
                          <p:cTn fill="hold" id="17" nodeType="afterGroup">
                            <p:stCondLst>
                              <p:cond delay="0"/>
                            </p:stCondLst>
                            <p:childTnLst>
                              <p:par>
                                <p:cTn fill="hold" id="18" nodeType="clickEffect" presetClass="entr" presetID="2" presetSubtype="4">
                                  <p:stCondLst>
                                    <p:cond delay="0"/>
                                  </p:stCondLst>
                                  <p:childTnLst>
                                    <p:set>
                                      <p:cBhvr additive="base">
                                        <p:cTn dur="1" fill="hold" id="19">
                                          <p:stCondLst>
                                            <p:cond delay="0"/>
                                          </p:stCondLst>
                                        </p:cTn>
                                        <p:tgtEl>
                                          <p:spTgt spid="41986">
                                            <p:txEl>
                                              <p:charRg end="160" st="128"/>
                                            </p:txEl>
                                          </p:spTgt>
                                        </p:tgtEl>
                                        <p:attrNameLst>
                                          <p:attrName>style.visibility</p:attrName>
                                        </p:attrNameLst>
                                      </p:cBhvr>
                                      <p:to>
                                        <p:strVal val="visible"/>
                                      </p:to>
                                    </p:set>
                                    <p:anim calcmode="lin" valueType="num">
                                      <p:cBhvr additive="base">
                                        <p:cTn dur="500" fill="hold" id="20"/>
                                        <p:tgtEl>
                                          <p:spTgt spid="41986">
                                            <p:txEl>
                                              <p:charRg end="160" st="128"/>
                                            </p:txEl>
                                          </p:spTgt>
                                        </p:tgtEl>
                                        <p:attrNameLst>
                                          <p:attrName>ppt_x</p:attrName>
                                        </p:attrNameLst>
                                      </p:cBhvr>
                                      <p:tavLst>
                                        <p:tav tm="0">
                                          <p:val>
                                            <p:strVal val="#ppt_x"/>
                                          </p:val>
                                        </p:tav>
                                        <p:tav tm="100000">
                                          <p:val>
                                            <p:strVal val="#ppt_x"/>
                                          </p:val>
                                        </p:tav>
                                      </p:tavLst>
                                    </p:anim>
                                    <p:anim calcmode="lin" valueType="num">
                                      <p:cBhvr additive="base">
                                        <p:cTn dur="500" fill="hold" id="21"/>
                                        <p:tgtEl>
                                          <p:spTgt spid="41986">
                                            <p:txEl>
                                              <p:charRg end="160" st="128"/>
                                            </p:txEl>
                                          </p:spTgt>
                                        </p:tgtEl>
                                        <p:attrNameLst>
                                          <p:attrName>ppt_y</p:attrName>
                                        </p:attrNameLst>
                                      </p:cBhvr>
                                      <p:tavLst>
                                        <p:tav tm="0">
                                          <p:val>
                                            <p:strVal val="1+#ppt_h/2"/>
                                          </p:val>
                                        </p:tav>
                                        <p:tav tm="100000">
                                          <p:val>
                                            <p:strVal val="#ppt_y"/>
                                          </p:val>
                                        </p:tav>
                                      </p:tavLst>
                                    </p:anim>
                                  </p:childTnLst>
                                </p:cTn>
                              </p:par>
                            </p:childTnLst>
                          </p:cTn>
                        </p:par>
                        <p:par>
                          <p:cTn fill="hold" id="22" nodeType="withGroup">
                            <p:stCondLst>
                              <p:cond delay="indefinite"/>
                            </p:stCondLst>
                          </p:cTn>
                        </p:par>
                        <p:par>
                          <p:cTn fill="hold" id="23" nodeType="afterGroup">
                            <p:stCondLst>
                              <p:cond delay="0"/>
                            </p:stCondLst>
                            <p:childTnLst>
                              <p:par>
                                <p:cTn fill="hold" id="24" nodeType="clickEffect" presetClass="entr" presetID="2" presetSubtype="4">
                                  <p:stCondLst>
                                    <p:cond delay="0"/>
                                  </p:stCondLst>
                                  <p:childTnLst>
                                    <p:set>
                                      <p:cBhvr additive="base">
                                        <p:cTn dur="1" fill="hold" id="25">
                                          <p:stCondLst>
                                            <p:cond delay="0"/>
                                          </p:stCondLst>
                                        </p:cTn>
                                        <p:tgtEl>
                                          <p:spTgt spid="41986">
                                            <p:txEl>
                                              <p:charRg end="237" st="160"/>
                                            </p:txEl>
                                          </p:spTgt>
                                        </p:tgtEl>
                                        <p:attrNameLst>
                                          <p:attrName>style.visibility</p:attrName>
                                        </p:attrNameLst>
                                      </p:cBhvr>
                                      <p:to>
                                        <p:strVal val="visible"/>
                                      </p:to>
                                    </p:set>
                                    <p:anim calcmode="lin" valueType="num">
                                      <p:cBhvr additive="base">
                                        <p:cTn dur="500" fill="hold" id="26"/>
                                        <p:tgtEl>
                                          <p:spTgt spid="41986">
                                            <p:txEl>
                                              <p:charRg end="237" st="160"/>
                                            </p:txEl>
                                          </p:spTgt>
                                        </p:tgtEl>
                                        <p:attrNameLst>
                                          <p:attrName>ppt_x</p:attrName>
                                        </p:attrNameLst>
                                      </p:cBhvr>
                                      <p:tavLst>
                                        <p:tav tm="0">
                                          <p:val>
                                            <p:strVal val="#ppt_x"/>
                                          </p:val>
                                        </p:tav>
                                        <p:tav tm="100000">
                                          <p:val>
                                            <p:strVal val="#ppt_x"/>
                                          </p:val>
                                        </p:tav>
                                      </p:tavLst>
                                    </p:anim>
                                    <p:anim calcmode="lin" valueType="num">
                                      <p:cBhvr additive="base">
                                        <p:cTn dur="500" fill="hold" id="27"/>
                                        <p:tgtEl>
                                          <p:spTgt spid="41986">
                                            <p:txEl>
                                              <p:charRg end="237" st="16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build="p" grpId="0" spid="41986"/>
    </p:bldLst>
  </p:timing>
</p:sld>
</file>

<file path=ppt/slides/slide3.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p:cSld name="">
    <p:spTree>
      <p:nvGrpSpPr>
        <p:cNvPr id="1" name=""/>
        <p:cNvGrpSpPr/>
        <p:nvPr>
          <p:custDataLst>
            <p:tags r:id="rId3"/>
          </p:custDataLst>
        </p:nvPr>
      </p:nvGrpSpPr>
      <p:grpSpPr/>
      <p:grpSp>
        <p:nvGrpSpPr>
          <p:cNvPr id="14338" name="组合 10"/>
          <p:cNvGrpSpPr/>
          <p:nvPr>
            <p:custDataLst>
              <p:tags r:id="rId4"/>
            </p:custDataLst>
          </p:nvPr>
        </p:nvGrpSpPr>
        <p:grpSpPr>
          <a:xfrm>
            <a:off x="3116262" y="1928812"/>
            <a:ext cx="5005388" cy="3398838"/>
            <a:chOff x="4361" y="1518"/>
            <a:chExt cx="14262" cy="8689"/>
          </a:xfrm>
        </p:grpSpPr>
        <p:cxnSp>
          <p:nvCxnSpPr>
            <p:cNvPr id="14355" name="直线连接符 5"/>
            <p:cNvCxnSpPr/>
            <p:nvPr>
              <p:custDataLst>
                <p:tags r:id="rId5"/>
              </p:custDataLst>
            </p:nvPr>
          </p:nvCxnSpPr>
          <p:spPr>
            <a:xfrm>
              <a:off x="4361" y="1518"/>
              <a:ext cx="14262" cy="0"/>
            </a:xfrm>
            <a:prstGeom prst="line">
              <a:avLst/>
            </a:prstGeom>
            <a:noFill/>
            <a:ln w="6350">
              <a:solidFill>
                <a:srgbClr val="7F7F7F"/>
              </a:solidFill>
              <a:miter lim="800000"/>
            </a:ln>
          </p:spPr>
        </p:cxnSp>
        <p:cxnSp>
          <p:nvCxnSpPr>
            <p:cNvPr id="14356" name="直线连接符 5"/>
            <p:cNvCxnSpPr/>
            <p:nvPr>
              <p:custDataLst>
                <p:tags r:id="rId6"/>
              </p:custDataLst>
            </p:nvPr>
          </p:nvCxnSpPr>
          <p:spPr>
            <a:xfrm>
              <a:off x="4361" y="2756"/>
              <a:ext cx="14262" cy="0"/>
            </a:xfrm>
            <a:prstGeom prst="line">
              <a:avLst/>
            </a:prstGeom>
            <a:noFill/>
            <a:ln w="6350">
              <a:solidFill>
                <a:srgbClr val="7F7F7F"/>
              </a:solidFill>
              <a:miter lim="800000"/>
            </a:ln>
          </p:spPr>
        </p:cxnSp>
        <p:cxnSp>
          <p:nvCxnSpPr>
            <p:cNvPr id="14357" name="直线连接符 5"/>
            <p:cNvCxnSpPr/>
            <p:nvPr>
              <p:custDataLst>
                <p:tags r:id="rId7"/>
              </p:custDataLst>
            </p:nvPr>
          </p:nvCxnSpPr>
          <p:spPr>
            <a:xfrm>
              <a:off x="4361" y="4010"/>
              <a:ext cx="14262" cy="0"/>
            </a:xfrm>
            <a:prstGeom prst="line">
              <a:avLst/>
            </a:prstGeom>
            <a:noFill/>
            <a:ln w="6350">
              <a:solidFill>
                <a:srgbClr val="7F7F7F"/>
              </a:solidFill>
              <a:miter lim="800000"/>
            </a:ln>
          </p:spPr>
        </p:cxnSp>
        <p:cxnSp>
          <p:nvCxnSpPr>
            <p:cNvPr id="14358" name="直线连接符 5"/>
            <p:cNvCxnSpPr/>
            <p:nvPr>
              <p:custDataLst>
                <p:tags r:id="rId8"/>
              </p:custDataLst>
            </p:nvPr>
          </p:nvCxnSpPr>
          <p:spPr>
            <a:xfrm>
              <a:off x="4361" y="5248"/>
              <a:ext cx="14262" cy="0"/>
            </a:xfrm>
            <a:prstGeom prst="line">
              <a:avLst/>
            </a:prstGeom>
            <a:noFill/>
            <a:ln w="6350">
              <a:solidFill>
                <a:srgbClr val="7F7F7F"/>
              </a:solidFill>
              <a:miter lim="800000"/>
            </a:ln>
          </p:spPr>
        </p:cxnSp>
        <p:cxnSp>
          <p:nvCxnSpPr>
            <p:cNvPr id="14359" name="直线连接符 5"/>
            <p:cNvCxnSpPr/>
            <p:nvPr>
              <p:custDataLst>
                <p:tags r:id="rId9"/>
              </p:custDataLst>
            </p:nvPr>
          </p:nvCxnSpPr>
          <p:spPr>
            <a:xfrm>
              <a:off x="4361" y="6477"/>
              <a:ext cx="14262" cy="0"/>
            </a:xfrm>
            <a:prstGeom prst="line">
              <a:avLst/>
            </a:prstGeom>
            <a:noFill/>
            <a:ln w="6350">
              <a:solidFill>
                <a:srgbClr val="7F7F7F"/>
              </a:solidFill>
              <a:miter lim="800000"/>
            </a:ln>
          </p:spPr>
        </p:cxnSp>
        <p:cxnSp>
          <p:nvCxnSpPr>
            <p:cNvPr id="14360" name="直线连接符 5"/>
            <p:cNvCxnSpPr/>
            <p:nvPr>
              <p:custDataLst>
                <p:tags r:id="rId10"/>
              </p:custDataLst>
            </p:nvPr>
          </p:nvCxnSpPr>
          <p:spPr>
            <a:xfrm>
              <a:off x="4361" y="7715"/>
              <a:ext cx="14262" cy="0"/>
            </a:xfrm>
            <a:prstGeom prst="line">
              <a:avLst/>
            </a:prstGeom>
            <a:noFill/>
            <a:ln w="6350">
              <a:solidFill>
                <a:srgbClr val="7F7F7F"/>
              </a:solidFill>
              <a:miter lim="800000"/>
            </a:ln>
          </p:spPr>
        </p:cxnSp>
        <p:cxnSp>
          <p:nvCxnSpPr>
            <p:cNvPr id="14361" name="直线连接符 5"/>
            <p:cNvCxnSpPr/>
            <p:nvPr>
              <p:custDataLst>
                <p:tags r:id="rId11"/>
              </p:custDataLst>
            </p:nvPr>
          </p:nvCxnSpPr>
          <p:spPr>
            <a:xfrm>
              <a:off x="4361" y="8994"/>
              <a:ext cx="14262" cy="0"/>
            </a:xfrm>
            <a:prstGeom prst="line">
              <a:avLst/>
            </a:prstGeom>
            <a:noFill/>
            <a:ln w="6350">
              <a:solidFill>
                <a:srgbClr val="7F7F7F"/>
              </a:solidFill>
              <a:miter lim="800000"/>
            </a:ln>
          </p:spPr>
        </p:cxnSp>
        <p:cxnSp>
          <p:nvCxnSpPr>
            <p:cNvPr id="14362" name="直线连接符 5"/>
            <p:cNvCxnSpPr/>
            <p:nvPr>
              <p:custDataLst>
                <p:tags r:id="rId12"/>
              </p:custDataLst>
            </p:nvPr>
          </p:nvCxnSpPr>
          <p:spPr>
            <a:xfrm>
              <a:off x="4361" y="10207"/>
              <a:ext cx="14262" cy="0"/>
            </a:xfrm>
            <a:prstGeom prst="line">
              <a:avLst/>
            </a:prstGeom>
            <a:noFill/>
            <a:ln w="6350">
              <a:solidFill>
                <a:srgbClr val="7F7F7F"/>
              </a:solidFill>
              <a:miter lim="800000"/>
            </a:ln>
          </p:spPr>
        </p:cxnSp>
      </p:grpSp>
      <p:sp>
        <p:nvSpPr>
          <p:cNvPr id="14339" name="文本框 11"/>
          <p:cNvSpPr/>
          <p:nvPr>
            <p:custDataLst>
              <p:tags r:id="rId13"/>
            </p:custDataLst>
          </p:nvPr>
        </p:nvSpPr>
        <p:spPr>
          <a:xfrm>
            <a:off x="536575" y="1122362"/>
            <a:ext cx="1590675" cy="830262"/>
          </a:xfrm>
          <a:prstGeom prst="rect">
            <a:avLst/>
          </a:prstGeom>
          <a:solidFill>
            <a:srgbClr val="CECEEF"/>
          </a:solidFill>
          <a:ln>
            <a:solidFill>
              <a:schemeClr val="tx1"/>
            </a:solid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indent="0" lvl="0" marL="0"/>
            <a:r>
              <a:rPr altLang="en-US" b="1" lang="en-US" smtId="4294967295" sz="2400">
                <a:solidFill>
                  <a:srgbClr val="C00000"/>
                </a:solidFill>
                <a:latin charset="-122" pitchFamily="49" typeface="隶书"/>
                <a:ea charset="-122" pitchFamily="49" typeface="隶书"/>
              </a:rPr>
              <a:t>演讲稿</a:t>
            </a:r>
            <a:endParaRPr altLang="en-US" b="1" lang="en-US" smtId="4294967295" sz="2400">
              <a:solidFill>
                <a:srgbClr val="C00000"/>
              </a:solidFill>
              <a:latin charset="-122" pitchFamily="49" typeface="隶书"/>
              <a:ea charset="-122" pitchFamily="49" typeface="隶书"/>
            </a:endParaRPr>
          </a:p>
          <a:p>
            <a:pPr algn="ctr" indent="0" lvl="0" marL="0"/>
            <a:r>
              <a:rPr altLang="en-US" b="1" lang="en-US" smtId="4294967295" sz="2400">
                <a:solidFill>
                  <a:srgbClr val="C00000"/>
                </a:solidFill>
                <a:latin charset="-122" pitchFamily="49" typeface="隶书"/>
                <a:ea charset="-122" pitchFamily="49" typeface="隶书"/>
              </a:rPr>
              <a:t>基本格式</a:t>
            </a:r>
            <a:endParaRPr altLang="en-US" b="1" lang="en-US" smtId="4294967295" sz="2400">
              <a:solidFill>
                <a:srgbClr val="C00000"/>
              </a:solidFill>
              <a:latin charset="-122" pitchFamily="49" typeface="隶书"/>
              <a:ea charset="-122" pitchFamily="49" typeface="隶书"/>
            </a:endParaRPr>
          </a:p>
        </p:txBody>
      </p:sp>
      <p:sp>
        <p:nvSpPr>
          <p:cNvPr id="14340" name="文本框 12"/>
          <p:cNvSpPr/>
          <p:nvPr>
            <p:custDataLst>
              <p:tags r:id="rId14"/>
            </p:custDataLst>
          </p:nvPr>
        </p:nvSpPr>
        <p:spPr>
          <a:xfrm>
            <a:off x="3008312" y="2022475"/>
            <a:ext cx="4689475" cy="415925"/>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spcBef>
                <a:spcPct val="0"/>
              </a:spcBef>
              <a:buNone/>
            </a:pPr>
            <a:r>
              <a:rPr altLang="en-US" b="1" lang="en-US" smtId="4294967295" sz="2100">
                <a:latin charset="-122" pitchFamily="49" typeface="楷体"/>
                <a:ea charset="-122" pitchFamily="49" typeface="楷体"/>
                <a:sym typeface="+mn-ea"/>
              </a:rPr>
              <a:t>敬爱的老师，亲爱的同学们：</a:t>
            </a:r>
            <a:endParaRPr altLang="en-US" b="1" lang="en-US" smtId="4294967295" sz="2100">
              <a:latin charset="-122" pitchFamily="49" typeface="楷体"/>
              <a:ea charset="-122" pitchFamily="49" typeface="楷体"/>
              <a:sym typeface="+mn-ea"/>
            </a:endParaRPr>
          </a:p>
        </p:txBody>
      </p:sp>
      <p:sp>
        <p:nvSpPr>
          <p:cNvPr id="14341" name="文本框 13"/>
          <p:cNvSpPr/>
          <p:nvPr>
            <p:custDataLst>
              <p:tags r:id="rId15"/>
            </p:custDataLst>
          </p:nvPr>
        </p:nvSpPr>
        <p:spPr>
          <a:xfrm>
            <a:off x="3543300" y="2516188"/>
            <a:ext cx="4729162" cy="739775"/>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spcBef>
                <a:spcPct val="0"/>
              </a:spcBef>
              <a:buNone/>
            </a:pPr>
            <a:r>
              <a:rPr altLang="en-US" b="1" lang="en-US" smtId="4294967295" sz="2100">
                <a:latin charset="-122" pitchFamily="49" typeface="楷体"/>
                <a:ea charset="-122" pitchFamily="49" typeface="楷体"/>
                <a:sym typeface="+mn-ea"/>
              </a:rPr>
              <a:t>大家下午好！今天我演讲的题目是</a:t>
            </a:r>
            <a:r>
              <a:rPr altLang="en-US" b="1" lang="en-US" smtId="4294967295" sz="2100">
                <a:latin charset="-122" pitchFamily="49" typeface="楷体"/>
                <a:ea charset="-122" pitchFamily="49" typeface="楷体"/>
                <a:sym typeface="+mn-ea"/>
              </a:rPr>
              <a:t>……</a:t>
            </a:r>
            <a:endParaRPr altLang="en-US" b="1" lang="en-US" smtId="4294967295" sz="2100">
              <a:latin charset="-122" pitchFamily="49" typeface="楷体"/>
              <a:ea charset="-122" pitchFamily="49" typeface="楷体"/>
              <a:sym typeface="+mn-ea"/>
            </a:endParaRPr>
          </a:p>
        </p:txBody>
      </p:sp>
      <p:sp>
        <p:nvSpPr>
          <p:cNvPr id="14342" name="文本框 14"/>
          <p:cNvSpPr/>
          <p:nvPr>
            <p:custDataLst>
              <p:tags r:id="rId16"/>
            </p:custDataLst>
          </p:nvPr>
        </p:nvSpPr>
        <p:spPr>
          <a:xfrm>
            <a:off x="3552825" y="3001962"/>
            <a:ext cx="4297362" cy="414338"/>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spcBef>
                <a:spcPct val="0"/>
              </a:spcBef>
              <a:buNone/>
            </a:pPr>
            <a:endParaRPr altLang="en-US" b="1" lang="en-US" smtId="4294967295" sz="2100">
              <a:latin charset="-122" pitchFamily="49" typeface="楷体"/>
              <a:ea charset="-122" pitchFamily="49" typeface="楷体"/>
              <a:sym typeface="+mn-ea"/>
            </a:endParaRPr>
          </a:p>
        </p:txBody>
      </p:sp>
      <p:sp>
        <p:nvSpPr>
          <p:cNvPr id="14343" name="文本框 15"/>
          <p:cNvSpPr/>
          <p:nvPr>
            <p:custDataLst>
              <p:tags r:id="rId17"/>
            </p:custDataLst>
          </p:nvPr>
        </p:nvSpPr>
        <p:spPr>
          <a:xfrm>
            <a:off x="3543300" y="3495675"/>
            <a:ext cx="965200" cy="415925"/>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spcBef>
                <a:spcPct val="0"/>
              </a:spcBef>
              <a:buNone/>
            </a:pPr>
            <a:r>
              <a:rPr altLang="en-US" b="1" lang="en-US" smtId="4294967295" sz="2100">
                <a:latin charset="-122" pitchFamily="49" typeface="楷体"/>
                <a:ea charset="-122" pitchFamily="49" typeface="楷体"/>
                <a:sym typeface="+mn-ea"/>
              </a:rPr>
              <a:t>……</a:t>
            </a:r>
            <a:endParaRPr altLang="en-US" b="1" lang="en-US" smtId="4294967295" sz="2100">
              <a:latin charset="-122" pitchFamily="49" typeface="楷体"/>
              <a:ea charset="-122" pitchFamily="49" typeface="楷体"/>
              <a:sym typeface="+mn-ea"/>
            </a:endParaRPr>
          </a:p>
        </p:txBody>
      </p:sp>
      <p:sp>
        <p:nvSpPr>
          <p:cNvPr id="14344" name="文本框 16"/>
          <p:cNvSpPr/>
          <p:nvPr>
            <p:custDataLst>
              <p:tags r:id="rId18"/>
            </p:custDataLst>
          </p:nvPr>
        </p:nvSpPr>
        <p:spPr>
          <a:xfrm>
            <a:off x="3543300" y="3984625"/>
            <a:ext cx="965200" cy="415925"/>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spcBef>
                <a:spcPct val="0"/>
              </a:spcBef>
              <a:buNone/>
            </a:pPr>
            <a:r>
              <a:rPr altLang="en-US" b="1" lang="en-US" smtId="4294967295" sz="2100">
                <a:latin charset="-122" pitchFamily="49" typeface="楷体"/>
                <a:ea charset="-122" pitchFamily="49" typeface="楷体"/>
                <a:sym typeface="+mn-ea"/>
              </a:rPr>
              <a:t>……</a:t>
            </a:r>
            <a:endParaRPr altLang="en-US" b="1" lang="en-US" smtId="4294967295" sz="2100">
              <a:latin charset="-122" pitchFamily="49" typeface="楷体"/>
              <a:ea charset="-122" pitchFamily="49" typeface="楷体"/>
              <a:sym typeface="+mn-ea"/>
            </a:endParaRPr>
          </a:p>
        </p:txBody>
      </p:sp>
      <p:sp>
        <p:nvSpPr>
          <p:cNvPr id="14345" name="文本框 17"/>
          <p:cNvSpPr/>
          <p:nvPr>
            <p:custDataLst>
              <p:tags r:id="rId19"/>
            </p:custDataLst>
          </p:nvPr>
        </p:nvSpPr>
        <p:spPr>
          <a:xfrm>
            <a:off x="3543300" y="4475162"/>
            <a:ext cx="965200" cy="415925"/>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spcBef>
                <a:spcPct val="0"/>
              </a:spcBef>
              <a:buNone/>
            </a:pPr>
            <a:r>
              <a:rPr altLang="en-US" b="1" lang="en-US" smtId="4294967295" sz="2100">
                <a:latin charset="-122" pitchFamily="49" typeface="楷体"/>
                <a:ea charset="-122" pitchFamily="49" typeface="楷体"/>
                <a:sym typeface="+mn-ea"/>
              </a:rPr>
              <a:t>……</a:t>
            </a:r>
            <a:endParaRPr altLang="en-US" b="1" lang="en-US" smtId="4294967295" sz="2100">
              <a:latin charset="-122" pitchFamily="49" typeface="楷体"/>
              <a:ea charset="-122" pitchFamily="49" typeface="楷体"/>
              <a:sym typeface="+mn-ea"/>
            </a:endParaRPr>
          </a:p>
        </p:txBody>
      </p:sp>
      <p:sp>
        <p:nvSpPr>
          <p:cNvPr id="14346" name="文本框 18"/>
          <p:cNvSpPr/>
          <p:nvPr>
            <p:custDataLst>
              <p:tags r:id="rId20"/>
            </p:custDataLst>
          </p:nvPr>
        </p:nvSpPr>
        <p:spPr>
          <a:xfrm>
            <a:off x="3543300" y="4964112"/>
            <a:ext cx="5072062" cy="415925"/>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spcBef>
                <a:spcPct val="0"/>
              </a:spcBef>
              <a:buNone/>
            </a:pPr>
            <a:r>
              <a:rPr altLang="en-US" b="1" lang="en-US" smtId="4294967295" sz="2100">
                <a:latin charset="-122" pitchFamily="49" typeface="楷体"/>
                <a:ea charset="-122" pitchFamily="49" typeface="楷体"/>
                <a:sym typeface="+mn-ea"/>
              </a:rPr>
              <a:t>我的演讲到此结束，谢谢大家！</a:t>
            </a:r>
            <a:endParaRPr altLang="en-US" b="1" lang="en-US" smtId="4294967295" sz="2100">
              <a:latin charset="-122" pitchFamily="49" typeface="楷体"/>
              <a:ea charset="-122" pitchFamily="49" typeface="楷体"/>
              <a:sym typeface="+mn-ea"/>
            </a:endParaRPr>
          </a:p>
        </p:txBody>
      </p:sp>
      <p:pic>
        <p:nvPicPr>
          <p:cNvPr id="14347" name="图片 99"/>
          <p:cNvPicPr/>
          <p:nvPr>
            <p:custDataLst>
              <p:tags r:id="rId22"/>
            </p:custDataLst>
          </p:nvPr>
        </p:nvPicPr>
        <p:blipFill dpi="0">
          <a:blip r:embed="rId21">
            <a:clrChange>
              <a:clrFrom>
                <a:srgbClr val="F6F6F6"/>
              </a:clrFrom>
              <a:clrTo>
                <a:srgbClr val="F6F6F6">
                  <a:alpha val="0"/>
                </a:srgbClr>
              </a:clrTo>
            </a:clrChange>
          </a:blip>
          <a:srcRect b="8611" l="12810" r="10546" t="15628"/>
          <a:stretch>
            <a:fillRect/>
          </a:stretch>
        </p:blipFill>
        <p:spPr>
          <a:xfrm>
            <a:off x="236538" y="2286000"/>
            <a:ext cx="2386012" cy="3162300"/>
          </a:xfrm>
          <a:prstGeom prst="rect">
            <a:avLst/>
          </a:prstGeom>
          <a:noFill/>
          <a:ln>
            <a:noFill/>
            <a:miter lim="800000"/>
          </a:ln>
        </p:spPr>
      </p:pic>
      <p:sp>
        <p:nvSpPr>
          <p:cNvPr id="14348" name="文本框 6"/>
          <p:cNvSpPr/>
          <p:nvPr>
            <p:custDataLst>
              <p:tags r:id="rId23"/>
            </p:custDataLst>
          </p:nvPr>
        </p:nvSpPr>
        <p:spPr>
          <a:xfrm>
            <a:off x="4638675" y="1444625"/>
            <a:ext cx="1427162" cy="414338"/>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algn="l" indent="0" lvl="0" marL="0">
              <a:spcBef>
                <a:spcPct val="0"/>
              </a:spcBef>
              <a:buNone/>
            </a:pPr>
            <a:r>
              <a:rPr altLang="en-US" b="1" lang="en-US" smtId="4294967295" sz="2100">
                <a:latin charset="-122" pitchFamily="49" typeface="楷体"/>
                <a:ea charset="-122" pitchFamily="49" typeface="楷体"/>
              </a:rPr>
              <a:t>XXXXXXX</a:t>
            </a:r>
            <a:endParaRPr altLang="en-US" b="1" lang="en-US" smtId="4294967295" sz="2100">
              <a:latin charset="-122" pitchFamily="49" typeface="楷体"/>
              <a:ea charset="-122" pitchFamily="49" typeface="楷体"/>
            </a:endParaRPr>
          </a:p>
        </p:txBody>
      </p:sp>
      <p:sp>
        <p:nvSpPr>
          <p:cNvPr id="14349" name="线形标注 1 19"/>
          <p:cNvSpPr/>
          <p:nvPr>
            <p:custDataLst>
              <p:tags r:id="rId24"/>
            </p:custDataLst>
          </p:nvPr>
        </p:nvSpPr>
        <p:spPr>
          <a:xfrm>
            <a:off x="6502400" y="1227138"/>
            <a:ext cx="1052512" cy="385762"/>
          </a:xfrm>
          <a:prstGeom prst="borderCallout1">
            <a:avLst>
              <a:gd fmla="val 52083" name="adj1"/>
              <a:gd fmla="val -3583" name="adj2"/>
              <a:gd fmla="val 112500" name="adj3"/>
              <a:gd fmla="val -38333" name="adj4"/>
            </a:avLst>
          </a:prstGeom>
          <a:solidFill>
            <a:schemeClr val="bg1"/>
          </a:solidFill>
          <a:ln w="12700">
            <a:solidFill>
              <a:schemeClr val="tx1"/>
            </a:solidFill>
            <a:miter lim="800000"/>
          </a:ln>
        </p:spPr>
        <p:txBody>
          <a:bodyPr anchor="ctr" anchorCtr="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indent="0" lvl="0" marL="0"/>
            <a:r>
              <a:rPr altLang="en-US" b="1" lang="en-US" smtId="4294967295" sz="2100">
                <a:solidFill>
                  <a:srgbClr val="170BB5"/>
                </a:solidFill>
                <a:latin charset="-122" pitchFamily="49" typeface="黑体"/>
                <a:ea charset="-122" pitchFamily="49" typeface="黑体"/>
              </a:rPr>
              <a:t>标</a:t>
            </a:r>
            <a:r>
              <a:rPr altLang="en-US" b="1" lang="en-US" smtId="4294967295" sz="2100">
                <a:solidFill>
                  <a:srgbClr val="170BB5"/>
                </a:solidFill>
                <a:latin charset="-122" pitchFamily="49" typeface="黑体"/>
                <a:ea charset="-122" pitchFamily="49" typeface="黑体"/>
              </a:rPr>
              <a:t> </a:t>
            </a:r>
            <a:r>
              <a:rPr altLang="en-US" b="1" lang="en-US" smtId="4294967295" sz="2100">
                <a:solidFill>
                  <a:srgbClr val="170BB5"/>
                </a:solidFill>
                <a:latin charset="-122" pitchFamily="49" typeface="黑体"/>
                <a:ea charset="-122" pitchFamily="49" typeface="黑体"/>
              </a:rPr>
              <a:t>题</a:t>
            </a:r>
            <a:endParaRPr altLang="en-US" b="1" lang="en-US" smtId="4294967295" sz="2100">
              <a:solidFill>
                <a:srgbClr val="170BB5"/>
              </a:solidFill>
              <a:latin charset="-122" pitchFamily="49" typeface="黑体"/>
              <a:ea charset="-122" pitchFamily="49" typeface="黑体"/>
            </a:endParaRPr>
          </a:p>
        </p:txBody>
      </p:sp>
      <p:sp>
        <p:nvSpPr>
          <p:cNvPr id="14350" name="线形标注 1 20"/>
          <p:cNvSpPr/>
          <p:nvPr>
            <p:custDataLst>
              <p:tags r:id="rId25"/>
            </p:custDataLst>
          </p:nvPr>
        </p:nvSpPr>
        <p:spPr>
          <a:xfrm>
            <a:off x="6965950" y="1903412"/>
            <a:ext cx="1054100" cy="385762"/>
          </a:xfrm>
          <a:prstGeom prst="borderCallout1">
            <a:avLst>
              <a:gd fmla="val 48380" name="adj1"/>
              <a:gd fmla="val 486" name="adj2"/>
              <a:gd fmla="val 79755" name="adj3"/>
              <a:gd fmla="val -45704" name="adj4"/>
            </a:avLst>
          </a:prstGeom>
          <a:solidFill>
            <a:schemeClr val="bg1"/>
          </a:solidFill>
          <a:ln w="12700">
            <a:solidFill>
              <a:schemeClr val="tx1"/>
            </a:solidFill>
            <a:miter lim="800000"/>
          </a:ln>
        </p:spPr>
        <p:txBody>
          <a:bodyPr anchor="ctr" anchorCtr="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indent="0" lvl="0" marL="0"/>
            <a:r>
              <a:rPr altLang="en-US" b="1" lang="en-US" smtId="4294967295" sz="2100">
                <a:solidFill>
                  <a:srgbClr val="170BB5"/>
                </a:solidFill>
                <a:latin charset="-122" pitchFamily="49" typeface="黑体"/>
                <a:ea charset="-122" pitchFamily="49" typeface="黑体"/>
              </a:rPr>
              <a:t>称</a:t>
            </a:r>
            <a:r>
              <a:rPr altLang="en-US" b="1" lang="en-US" smtId="4294967295" sz="2100">
                <a:solidFill>
                  <a:srgbClr val="170BB5"/>
                </a:solidFill>
                <a:latin charset="-122" pitchFamily="49" typeface="黑体"/>
                <a:ea charset="-122" pitchFamily="49" typeface="黑体"/>
              </a:rPr>
              <a:t> </a:t>
            </a:r>
            <a:r>
              <a:rPr altLang="en-US" b="1" lang="en-US" smtId="4294967295" sz="2100">
                <a:solidFill>
                  <a:srgbClr val="170BB5"/>
                </a:solidFill>
                <a:latin charset="-122" pitchFamily="49" typeface="黑体"/>
                <a:ea charset="-122" pitchFamily="49" typeface="黑体"/>
              </a:rPr>
              <a:t>呼</a:t>
            </a:r>
            <a:endParaRPr altLang="en-US" b="1" lang="en-US" smtId="4294967295" sz="2100">
              <a:solidFill>
                <a:srgbClr val="170BB5"/>
              </a:solidFill>
              <a:latin charset="-122" pitchFamily="49" typeface="黑体"/>
              <a:ea charset="-122" pitchFamily="49" typeface="黑体"/>
            </a:endParaRPr>
          </a:p>
        </p:txBody>
      </p:sp>
      <p:sp>
        <p:nvSpPr>
          <p:cNvPr id="14351" name="线形标注 1 21"/>
          <p:cNvSpPr/>
          <p:nvPr>
            <p:custDataLst>
              <p:tags r:id="rId26"/>
            </p:custDataLst>
          </p:nvPr>
        </p:nvSpPr>
        <p:spPr>
          <a:xfrm>
            <a:off x="5743575" y="2954338"/>
            <a:ext cx="1052512" cy="387350"/>
          </a:xfrm>
          <a:prstGeom prst="borderCallout1">
            <a:avLst>
              <a:gd fmla="val 46528" name="adj1"/>
              <a:gd fmla="val -2227" name="adj2"/>
              <a:gd fmla="val -40000" name="adj3"/>
              <a:gd fmla="val -70394" name="adj4"/>
            </a:avLst>
          </a:prstGeom>
          <a:solidFill>
            <a:schemeClr val="bg1"/>
          </a:solidFill>
          <a:ln w="12700">
            <a:solidFill>
              <a:schemeClr val="tx1"/>
            </a:solidFill>
            <a:miter lim="800000"/>
          </a:ln>
        </p:spPr>
        <p:txBody>
          <a:bodyPr anchor="ctr" anchorCtr="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indent="0" lvl="0" marL="0"/>
            <a:r>
              <a:rPr altLang="en-US" b="1" lang="en-US" smtId="4294967295" sz="2100">
                <a:solidFill>
                  <a:srgbClr val="170BB5"/>
                </a:solidFill>
                <a:latin charset="-122" pitchFamily="49" typeface="黑体"/>
                <a:ea charset="-122" pitchFamily="49" typeface="黑体"/>
              </a:rPr>
              <a:t>问</a:t>
            </a:r>
            <a:r>
              <a:rPr altLang="en-US" b="1" lang="en-US" smtId="4294967295" sz="2100">
                <a:solidFill>
                  <a:srgbClr val="170BB5"/>
                </a:solidFill>
                <a:latin charset="-122" pitchFamily="49" typeface="黑体"/>
                <a:ea charset="-122" pitchFamily="49" typeface="黑体"/>
              </a:rPr>
              <a:t> </a:t>
            </a:r>
            <a:r>
              <a:rPr altLang="en-US" b="1" lang="en-US" smtId="4294967295" sz="2100">
                <a:solidFill>
                  <a:srgbClr val="170BB5"/>
                </a:solidFill>
                <a:latin charset="-122" pitchFamily="49" typeface="黑体"/>
                <a:ea charset="-122" pitchFamily="49" typeface="黑体"/>
              </a:rPr>
              <a:t>候</a:t>
            </a:r>
            <a:endParaRPr altLang="en-US" b="1" lang="en-US" smtId="4294967295" sz="2100">
              <a:solidFill>
                <a:srgbClr val="170BB5"/>
              </a:solidFill>
              <a:latin charset="-122" pitchFamily="49" typeface="黑体"/>
              <a:ea charset="-122" pitchFamily="49" typeface="黑体"/>
            </a:endParaRPr>
          </a:p>
        </p:txBody>
      </p:sp>
      <p:sp>
        <p:nvSpPr>
          <p:cNvPr id="14352" name="线形标注 1 22"/>
          <p:cNvSpPr/>
          <p:nvPr>
            <p:custDataLst>
              <p:tags r:id="rId27"/>
            </p:custDataLst>
          </p:nvPr>
        </p:nvSpPr>
        <p:spPr>
          <a:xfrm>
            <a:off x="5743575" y="3654425"/>
            <a:ext cx="1054100" cy="385762"/>
          </a:xfrm>
          <a:prstGeom prst="borderCallout1">
            <a:avLst>
              <a:gd fmla="val 42824" name="adj1"/>
              <a:gd fmla="val -2227" name="adj2"/>
              <a:gd fmla="val 45060" name="adj3"/>
              <a:gd fmla="val -64181" name="adj4"/>
            </a:avLst>
          </a:prstGeom>
          <a:solidFill>
            <a:schemeClr val="bg1"/>
          </a:solidFill>
          <a:ln w="12700">
            <a:solidFill>
              <a:schemeClr val="tx1"/>
            </a:solidFill>
            <a:miter lim="800000"/>
          </a:ln>
        </p:spPr>
        <p:txBody>
          <a:bodyPr anchor="ctr" anchorCtr="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indent="0" lvl="0" marL="0"/>
            <a:r>
              <a:rPr altLang="en-US" b="1" lang="en-US" smtId="4294967295" sz="2100">
                <a:solidFill>
                  <a:srgbClr val="170BB5"/>
                </a:solidFill>
                <a:latin charset="-122" pitchFamily="49" typeface="黑体"/>
                <a:ea charset="-122" pitchFamily="49" typeface="黑体"/>
              </a:rPr>
              <a:t>正</a:t>
            </a:r>
            <a:r>
              <a:rPr altLang="en-US" b="1" lang="en-US" smtId="4294967295" sz="2100">
                <a:solidFill>
                  <a:srgbClr val="170BB5"/>
                </a:solidFill>
                <a:latin charset="-122" pitchFamily="49" typeface="黑体"/>
                <a:ea charset="-122" pitchFamily="49" typeface="黑体"/>
              </a:rPr>
              <a:t> </a:t>
            </a:r>
            <a:r>
              <a:rPr altLang="en-US" b="1" lang="en-US" smtId="4294967295" sz="2100">
                <a:solidFill>
                  <a:srgbClr val="170BB5"/>
                </a:solidFill>
                <a:latin charset="-122" pitchFamily="49" typeface="黑体"/>
                <a:ea charset="-122" pitchFamily="49" typeface="黑体"/>
              </a:rPr>
              <a:t>文</a:t>
            </a:r>
            <a:endParaRPr altLang="en-US" b="1" lang="en-US" smtId="4294967295" sz="2100">
              <a:solidFill>
                <a:srgbClr val="170BB5"/>
              </a:solidFill>
              <a:latin charset="-122" pitchFamily="49" typeface="黑体"/>
              <a:ea charset="-122" pitchFamily="49" typeface="黑体"/>
            </a:endParaRPr>
          </a:p>
        </p:txBody>
      </p:sp>
      <p:sp>
        <p:nvSpPr>
          <p:cNvPr id="14353" name="线形标注 1 23"/>
          <p:cNvSpPr/>
          <p:nvPr>
            <p:custDataLst>
              <p:tags r:id="rId28"/>
            </p:custDataLst>
          </p:nvPr>
        </p:nvSpPr>
        <p:spPr>
          <a:xfrm>
            <a:off x="7218362" y="4486275"/>
            <a:ext cx="1054100" cy="385762"/>
          </a:xfrm>
          <a:prstGeom prst="borderCallout1">
            <a:avLst>
              <a:gd fmla="val 42824" name="adj1"/>
              <a:gd fmla="val -2227" name="adj2"/>
              <a:gd fmla="val 112500" name="adj3"/>
              <a:gd fmla="val -38333" name="adj4"/>
            </a:avLst>
          </a:prstGeom>
          <a:solidFill>
            <a:schemeClr val="bg1"/>
          </a:solidFill>
          <a:ln w="12700">
            <a:solidFill>
              <a:schemeClr val="tx1"/>
            </a:solidFill>
            <a:miter lim="800000"/>
          </a:ln>
        </p:spPr>
        <p:txBody>
          <a:bodyPr anchor="ctr" anchorCtr="0">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indent="0" lvl="0" marL="0"/>
            <a:r>
              <a:rPr altLang="en-US" b="1" lang="en-US" smtId="4294967295" sz="2100">
                <a:solidFill>
                  <a:srgbClr val="170BB5"/>
                </a:solidFill>
                <a:latin charset="-122" pitchFamily="49" typeface="黑体"/>
                <a:ea charset="-122" pitchFamily="49" typeface="黑体"/>
              </a:rPr>
              <a:t>结 尾 </a:t>
            </a:r>
            <a:endParaRPr altLang="en-US" b="1" lang="en-US" smtId="4294967295" sz="2100">
              <a:solidFill>
                <a:srgbClr val="170BB5"/>
              </a:solidFill>
              <a:latin charset="-122" pitchFamily="49" typeface="黑体"/>
              <a:ea charset="-122" pitchFamily="49" typeface="黑体"/>
            </a:endParaRPr>
          </a:p>
        </p:txBody>
      </p:sp>
      <p:sp>
        <p:nvSpPr>
          <p:cNvPr id="14354" name="文本框 24"/>
          <p:cNvSpPr/>
          <p:nvPr>
            <p:custDataLst>
              <p:tags r:id="rId29"/>
            </p:custDataLst>
          </p:nvPr>
        </p:nvSpPr>
        <p:spPr>
          <a:xfrm>
            <a:off x="3543300" y="3006725"/>
            <a:ext cx="965200" cy="414338"/>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spcBef>
                <a:spcPct val="0"/>
              </a:spcBef>
              <a:buNone/>
            </a:pPr>
            <a:r>
              <a:rPr altLang="en-US" b="1" lang="en-US" smtId="4294967295" sz="2100">
                <a:latin charset="-122" pitchFamily="49" typeface="楷体"/>
                <a:ea charset="-122" pitchFamily="49" typeface="楷体"/>
                <a:sym typeface="+mn-ea"/>
              </a:rPr>
              <a:t>……</a:t>
            </a:r>
            <a:endParaRPr altLang="en-US" b="1" lang="en-US" smtId="4294967295" sz="2100">
              <a:latin charset="-122" pitchFamily="49" typeface="楷体"/>
              <a:ea charset="-122" pitchFamily="49" typeface="楷体"/>
              <a:sym typeface="+mn-ea"/>
            </a:endParaRPr>
          </a:p>
        </p:txBody>
      </p:sp>
    </p:spTree>
    <p:custDataLst>
      <p:tags r:id="rId30"/>
    </p:custDataLst>
  </p:cSld>
  <p:clrMapOvr>
    <a:masterClrMapping/>
  </p:clrMapOvr>
  <mc:AlternateContent xmlns:mc="http://schemas.openxmlformats.org/markup-compatibility/2006">
    <mc:Choice Requires="p14">
      <p:transition p14:dur="100">
        <p:cut/>
      </p:transition>
    </mc:Choice>
    <mc:Fallback>
      <p:transition>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 presetSubtype="10">
                                  <p:stCondLst>
                                    <p:cond delay="0"/>
                                  </p:stCondLst>
                                  <p:childTnLst>
                                    <p:set>
                                      <p:cBhvr additive="base">
                                        <p:cTn dur="1" fill="hold" id="6">
                                          <p:stCondLst>
                                            <p:cond delay="0"/>
                                          </p:stCondLst>
                                        </p:cTn>
                                        <p:tgtEl>
                                          <p:spTgt spid="14348"/>
                                        </p:tgtEl>
                                        <p:attrNameLst>
                                          <p:attrName>style.visibility</p:attrName>
                                        </p:attrNameLst>
                                      </p:cBhvr>
                                      <p:to>
                                        <p:strVal val="visible"/>
                                      </p:to>
                                    </p:set>
                                    <p:animEffect filter="blinds(horizontal)" transition="in">
                                      <p:cBhvr additive="base">
                                        <p:cTn dur="500" id="7"/>
                                        <p:tgtEl>
                                          <p:spTgt spid="14348"/>
                                        </p:tgtEl>
                                      </p:cBhvr>
                                    </p:animEffect>
                                  </p:childTnLst>
                                </p:cTn>
                              </p:par>
                            </p:childTnLst>
                          </p:cTn>
                        </p:par>
                      </p:childTnLst>
                    </p:cTn>
                  </p:par>
                  <p:par>
                    <p:cTn fill="hold" id="8" nodeType="clickPar">
                      <p:stCondLst>
                        <p:cond delay="indefinite"/>
                      </p:stCondLst>
                      <p:childTnLst>
                        <p:par>
                          <p:cTn fill="hold" id="9" nodeType="withGroup">
                            <p:stCondLst>
                              <p:cond delay="indefinite"/>
                            </p:stCondLst>
                          </p:cTn>
                        </p:par>
                        <p:par>
                          <p:cTn fill="hold" id="10" nodeType="afterGroup">
                            <p:stCondLst>
                              <p:cond delay="0"/>
                            </p:stCondLst>
                            <p:childTnLst>
                              <p:par>
                                <p:cTn fill="hold" id="11" nodeType="clickEffect" presetClass="entr" presetID="3" presetSubtype="10">
                                  <p:stCondLst>
                                    <p:cond delay="0"/>
                                  </p:stCondLst>
                                  <p:childTnLst>
                                    <p:set>
                                      <p:cBhvr additive="base">
                                        <p:cTn dur="1" fill="hold" id="12">
                                          <p:stCondLst>
                                            <p:cond delay="0"/>
                                          </p:stCondLst>
                                        </p:cTn>
                                        <p:tgtEl>
                                          <p:spTgt spid="14349"/>
                                        </p:tgtEl>
                                        <p:attrNameLst>
                                          <p:attrName>style.visibility</p:attrName>
                                        </p:attrNameLst>
                                      </p:cBhvr>
                                      <p:to>
                                        <p:strVal val="visible"/>
                                      </p:to>
                                    </p:set>
                                    <p:animEffect filter="blinds(horizontal)" transition="in">
                                      <p:cBhvr additive="base">
                                        <p:cTn dur="500" id="13"/>
                                        <p:tgtEl>
                                          <p:spTgt spid="14349"/>
                                        </p:tgtEl>
                                      </p:cBhvr>
                                    </p:animEffect>
                                  </p:childTnLst>
                                </p:cTn>
                              </p:par>
                            </p:childTnLst>
                          </p:cTn>
                        </p:par>
                      </p:childTnLst>
                    </p:cTn>
                  </p:par>
                  <p:par>
                    <p:cTn fill="hold" id="14" nodeType="clickPar">
                      <p:stCondLst>
                        <p:cond delay="indefinite"/>
                      </p:stCondLst>
                      <p:childTnLst>
                        <p:par>
                          <p:cTn fill="hold" id="15" nodeType="withGroup">
                            <p:stCondLst>
                              <p:cond delay="indefinite"/>
                            </p:stCondLst>
                          </p:cTn>
                        </p:par>
                        <p:par>
                          <p:cTn fill="hold" id="16" nodeType="afterGroup">
                            <p:stCondLst>
                              <p:cond delay="0"/>
                            </p:stCondLst>
                            <p:childTnLst>
                              <p:par>
                                <p:cTn fill="hold" id="17" nodeType="clickEffect" presetClass="entr" presetID="3" presetSubtype="10">
                                  <p:stCondLst>
                                    <p:cond delay="0"/>
                                  </p:stCondLst>
                                  <p:childTnLst>
                                    <p:set>
                                      <p:cBhvr additive="base">
                                        <p:cTn dur="1" fill="hold" id="18">
                                          <p:stCondLst>
                                            <p:cond delay="0"/>
                                          </p:stCondLst>
                                        </p:cTn>
                                        <p:tgtEl>
                                          <p:spTgt spid="14340"/>
                                        </p:tgtEl>
                                        <p:attrNameLst>
                                          <p:attrName>style.visibility</p:attrName>
                                        </p:attrNameLst>
                                      </p:cBhvr>
                                      <p:to>
                                        <p:strVal val="visible"/>
                                      </p:to>
                                    </p:set>
                                    <p:animEffect filter="blinds(horizontal)" transition="in">
                                      <p:cBhvr additive="base">
                                        <p:cTn dur="500" id="19"/>
                                        <p:tgtEl>
                                          <p:spTgt spid="14340"/>
                                        </p:tgtEl>
                                      </p:cBhvr>
                                    </p:animEffect>
                                  </p:childTnLst>
                                </p:cTn>
                              </p:par>
                            </p:childTnLst>
                          </p:cTn>
                        </p:par>
                      </p:childTnLst>
                    </p:cTn>
                  </p:par>
                  <p:par>
                    <p:cTn fill="hold" id="20" nodeType="clickPar">
                      <p:stCondLst>
                        <p:cond delay="indefinite"/>
                      </p:stCondLst>
                      <p:childTnLst>
                        <p:par>
                          <p:cTn fill="hold" id="21" nodeType="withGroup">
                            <p:stCondLst>
                              <p:cond delay="indefinite"/>
                            </p:stCondLst>
                          </p:cTn>
                        </p:par>
                        <p:par>
                          <p:cTn fill="hold" id="22" nodeType="afterGroup">
                            <p:stCondLst>
                              <p:cond delay="0"/>
                            </p:stCondLst>
                            <p:childTnLst>
                              <p:par>
                                <p:cTn fill="hold" id="23" nodeType="clickEffect" presetClass="entr" presetID="3" presetSubtype="10">
                                  <p:stCondLst>
                                    <p:cond delay="0"/>
                                  </p:stCondLst>
                                  <p:childTnLst>
                                    <p:set>
                                      <p:cBhvr additive="base">
                                        <p:cTn dur="1" fill="hold" id="24">
                                          <p:stCondLst>
                                            <p:cond delay="0"/>
                                          </p:stCondLst>
                                        </p:cTn>
                                        <p:tgtEl>
                                          <p:spTgt spid="14350"/>
                                        </p:tgtEl>
                                        <p:attrNameLst>
                                          <p:attrName>style.visibility</p:attrName>
                                        </p:attrNameLst>
                                      </p:cBhvr>
                                      <p:to>
                                        <p:strVal val="visible"/>
                                      </p:to>
                                    </p:set>
                                    <p:animEffect filter="blinds(horizontal)" transition="in">
                                      <p:cBhvr additive="base">
                                        <p:cTn dur="500" id="25"/>
                                        <p:tgtEl>
                                          <p:spTgt spid="14350"/>
                                        </p:tgtEl>
                                      </p:cBhvr>
                                    </p:animEffect>
                                  </p:childTnLst>
                                </p:cTn>
                              </p:par>
                            </p:childTnLst>
                          </p:cTn>
                        </p:par>
                      </p:childTnLst>
                    </p:cTn>
                  </p:par>
                  <p:par>
                    <p:cTn fill="hold" id="26" nodeType="clickPar">
                      <p:stCondLst>
                        <p:cond delay="indefinite"/>
                      </p:stCondLst>
                      <p:childTnLst>
                        <p:par>
                          <p:cTn fill="hold" id="27" nodeType="withGroup">
                            <p:stCondLst>
                              <p:cond delay="indefinite"/>
                            </p:stCondLst>
                          </p:cTn>
                        </p:par>
                        <p:par>
                          <p:cTn fill="hold" id="28" nodeType="afterGroup">
                            <p:stCondLst>
                              <p:cond delay="0"/>
                            </p:stCondLst>
                            <p:childTnLst>
                              <p:par>
                                <p:cTn fill="hold" id="29" nodeType="clickEffect" presetClass="entr" presetID="3" presetSubtype="10">
                                  <p:stCondLst>
                                    <p:cond delay="0"/>
                                  </p:stCondLst>
                                  <p:childTnLst>
                                    <p:set>
                                      <p:cBhvr additive="base">
                                        <p:cTn dur="1" fill="hold" id="30">
                                          <p:stCondLst>
                                            <p:cond delay="0"/>
                                          </p:stCondLst>
                                        </p:cTn>
                                        <p:tgtEl>
                                          <p:spTgt spid="14341"/>
                                        </p:tgtEl>
                                        <p:attrNameLst>
                                          <p:attrName>style.visibility</p:attrName>
                                        </p:attrNameLst>
                                      </p:cBhvr>
                                      <p:to>
                                        <p:strVal val="visible"/>
                                      </p:to>
                                    </p:set>
                                    <p:animEffect filter="blinds(horizontal)" transition="in">
                                      <p:cBhvr additive="base">
                                        <p:cTn dur="500" id="31"/>
                                        <p:tgtEl>
                                          <p:spTgt spid="14341"/>
                                        </p:tgtEl>
                                      </p:cBhvr>
                                    </p:animEffect>
                                  </p:childTnLst>
                                </p:cTn>
                              </p:par>
                            </p:childTnLst>
                          </p:cTn>
                        </p:par>
                      </p:childTnLst>
                    </p:cTn>
                  </p:par>
                  <p:par>
                    <p:cTn fill="hold" id="32" nodeType="clickPar">
                      <p:stCondLst>
                        <p:cond delay="indefinite"/>
                      </p:stCondLst>
                      <p:childTnLst>
                        <p:par>
                          <p:cTn fill="hold" id="33" nodeType="withGroup">
                            <p:stCondLst>
                              <p:cond delay="indefinite"/>
                            </p:stCondLst>
                          </p:cTn>
                        </p:par>
                        <p:par>
                          <p:cTn fill="hold" id="34" nodeType="afterGroup">
                            <p:stCondLst>
                              <p:cond delay="0"/>
                            </p:stCondLst>
                            <p:childTnLst>
                              <p:par>
                                <p:cTn fill="hold" id="35" nodeType="clickEffect" presetClass="entr" presetID="3" presetSubtype="10">
                                  <p:stCondLst>
                                    <p:cond delay="0"/>
                                  </p:stCondLst>
                                  <p:childTnLst>
                                    <p:set>
                                      <p:cBhvr additive="base">
                                        <p:cTn dur="1" fill="hold" id="36">
                                          <p:stCondLst>
                                            <p:cond delay="0"/>
                                          </p:stCondLst>
                                        </p:cTn>
                                        <p:tgtEl>
                                          <p:spTgt spid="14351"/>
                                        </p:tgtEl>
                                        <p:attrNameLst>
                                          <p:attrName>style.visibility</p:attrName>
                                        </p:attrNameLst>
                                      </p:cBhvr>
                                      <p:to>
                                        <p:strVal val="visible"/>
                                      </p:to>
                                    </p:set>
                                    <p:animEffect filter="blinds(horizontal)" transition="in">
                                      <p:cBhvr additive="base">
                                        <p:cTn dur="500" id="37"/>
                                        <p:tgtEl>
                                          <p:spTgt spid="14351"/>
                                        </p:tgtEl>
                                      </p:cBhvr>
                                    </p:animEffect>
                                  </p:childTnLst>
                                </p:cTn>
                              </p:par>
                            </p:childTnLst>
                          </p:cTn>
                        </p:par>
                      </p:childTnLst>
                    </p:cTn>
                  </p:par>
                  <p:par>
                    <p:cTn fill="hold" id="38" nodeType="clickPar">
                      <p:stCondLst>
                        <p:cond delay="indefinite"/>
                      </p:stCondLst>
                      <p:childTnLst>
                        <p:par>
                          <p:cTn fill="hold" id="39" nodeType="withGroup">
                            <p:stCondLst>
                              <p:cond delay="indefinite"/>
                            </p:stCondLst>
                          </p:cTn>
                        </p:par>
                        <p:par>
                          <p:cTn fill="hold" id="40" nodeType="afterGroup">
                            <p:stCondLst>
                              <p:cond delay="0"/>
                            </p:stCondLst>
                            <p:childTnLst>
                              <p:par>
                                <p:cTn fill="hold" id="41" nodeType="clickEffect" presetClass="entr" presetID="3" presetSubtype="10">
                                  <p:stCondLst>
                                    <p:cond delay="0"/>
                                  </p:stCondLst>
                                  <p:childTnLst>
                                    <p:set>
                                      <p:cBhvr additive="base">
                                        <p:cTn dur="1" fill="hold" id="42">
                                          <p:stCondLst>
                                            <p:cond delay="0"/>
                                          </p:stCondLst>
                                        </p:cTn>
                                        <p:tgtEl>
                                          <p:spTgt spid="14354"/>
                                        </p:tgtEl>
                                        <p:attrNameLst>
                                          <p:attrName>style.visibility</p:attrName>
                                        </p:attrNameLst>
                                      </p:cBhvr>
                                      <p:to>
                                        <p:strVal val="visible"/>
                                      </p:to>
                                    </p:set>
                                    <p:animEffect filter="blinds(horizontal)" transition="in">
                                      <p:cBhvr additive="base">
                                        <p:cTn dur="500" id="43"/>
                                        <p:tgtEl>
                                          <p:spTgt spid="14354"/>
                                        </p:tgtEl>
                                      </p:cBhvr>
                                    </p:animEffect>
                                  </p:childTnLst>
                                </p:cTn>
                              </p:par>
                            </p:childTnLst>
                          </p:cTn>
                        </p:par>
                      </p:childTnLst>
                    </p:cTn>
                  </p:par>
                  <p:par>
                    <p:cTn fill="hold" id="44" nodeType="clickPar">
                      <p:stCondLst>
                        <p:cond delay="indefinite"/>
                      </p:stCondLst>
                      <p:childTnLst>
                        <p:par>
                          <p:cTn fill="hold" id="45" nodeType="afterGroup">
                            <p:stCondLst>
                              <p:cond delay="500"/>
                            </p:stCondLst>
                            <p:childTnLst>
                              <p:par>
                                <p:cTn fill="hold" id="46" nodeType="afterEffect" presetClass="entr" presetID="3" presetSubtype="10">
                                  <p:stCondLst>
                                    <p:cond delay="0"/>
                                  </p:stCondLst>
                                  <p:childTnLst>
                                    <p:set>
                                      <p:cBhvr additive="base">
                                        <p:cTn dur="1" fill="hold" id="47">
                                          <p:stCondLst>
                                            <p:cond delay="0"/>
                                          </p:stCondLst>
                                        </p:cTn>
                                        <p:tgtEl>
                                          <p:spTgt spid="14343"/>
                                        </p:tgtEl>
                                        <p:attrNameLst>
                                          <p:attrName>style.visibility</p:attrName>
                                        </p:attrNameLst>
                                      </p:cBhvr>
                                      <p:to>
                                        <p:strVal val="visible"/>
                                      </p:to>
                                    </p:set>
                                    <p:animEffect filter="blinds(horizontal)" transition="in">
                                      <p:cBhvr additive="base">
                                        <p:cTn dur="500" id="48"/>
                                        <p:tgtEl>
                                          <p:spTgt spid="14343"/>
                                        </p:tgtEl>
                                      </p:cBhvr>
                                    </p:animEffect>
                                  </p:childTnLst>
                                </p:cTn>
                              </p:par>
                            </p:childTnLst>
                          </p:cTn>
                        </p:par>
                      </p:childTnLst>
                    </p:cTn>
                  </p:par>
                  <p:par>
                    <p:cTn fill="hold" id="49" nodeType="clickPar">
                      <p:stCondLst>
                        <p:cond delay="indefinite"/>
                      </p:stCondLst>
                      <p:childTnLst>
                        <p:par>
                          <p:cTn fill="hold" id="50" nodeType="afterGroup">
                            <p:stCondLst>
                              <p:cond delay="1000"/>
                            </p:stCondLst>
                            <p:childTnLst>
                              <p:par>
                                <p:cTn fill="hold" id="51" nodeType="afterEffect" presetClass="entr" presetID="3" presetSubtype="10">
                                  <p:stCondLst>
                                    <p:cond delay="0"/>
                                  </p:stCondLst>
                                  <p:childTnLst>
                                    <p:set>
                                      <p:cBhvr additive="base">
                                        <p:cTn dur="1" fill="hold" id="52">
                                          <p:stCondLst>
                                            <p:cond delay="0"/>
                                          </p:stCondLst>
                                        </p:cTn>
                                        <p:tgtEl>
                                          <p:spTgt spid="14344"/>
                                        </p:tgtEl>
                                        <p:attrNameLst>
                                          <p:attrName>style.visibility</p:attrName>
                                        </p:attrNameLst>
                                      </p:cBhvr>
                                      <p:to>
                                        <p:strVal val="visible"/>
                                      </p:to>
                                    </p:set>
                                    <p:animEffect filter="blinds(horizontal)" transition="in">
                                      <p:cBhvr additive="base">
                                        <p:cTn dur="500" id="53"/>
                                        <p:tgtEl>
                                          <p:spTgt spid="14344"/>
                                        </p:tgtEl>
                                      </p:cBhvr>
                                    </p:animEffect>
                                  </p:childTnLst>
                                </p:cTn>
                              </p:par>
                            </p:childTnLst>
                          </p:cTn>
                        </p:par>
                      </p:childTnLst>
                    </p:cTn>
                  </p:par>
                  <p:par>
                    <p:cTn fill="hold" id="54" nodeType="clickPar">
                      <p:stCondLst>
                        <p:cond delay="indefinite"/>
                      </p:stCondLst>
                      <p:childTnLst>
                        <p:par>
                          <p:cTn fill="hold" id="55" nodeType="afterGroup">
                            <p:stCondLst>
                              <p:cond delay="1500"/>
                            </p:stCondLst>
                            <p:childTnLst>
                              <p:par>
                                <p:cTn fill="hold" id="56" nodeType="afterEffect" presetClass="entr" presetID="3" presetSubtype="10">
                                  <p:stCondLst>
                                    <p:cond delay="0"/>
                                  </p:stCondLst>
                                  <p:childTnLst>
                                    <p:set>
                                      <p:cBhvr additive="base">
                                        <p:cTn dur="1" fill="hold" id="57">
                                          <p:stCondLst>
                                            <p:cond delay="0"/>
                                          </p:stCondLst>
                                        </p:cTn>
                                        <p:tgtEl>
                                          <p:spTgt spid="14345"/>
                                        </p:tgtEl>
                                        <p:attrNameLst>
                                          <p:attrName>style.visibility</p:attrName>
                                        </p:attrNameLst>
                                      </p:cBhvr>
                                      <p:to>
                                        <p:strVal val="visible"/>
                                      </p:to>
                                    </p:set>
                                    <p:animEffect filter="blinds(horizontal)" transition="in">
                                      <p:cBhvr additive="base">
                                        <p:cTn dur="500" id="58"/>
                                        <p:tgtEl>
                                          <p:spTgt spid="14345"/>
                                        </p:tgtEl>
                                      </p:cBhvr>
                                    </p:animEffect>
                                  </p:childTnLst>
                                </p:cTn>
                              </p:par>
                            </p:childTnLst>
                          </p:cTn>
                        </p:par>
                      </p:childTnLst>
                    </p:cTn>
                  </p:par>
                  <p:par>
                    <p:cTn fill="hold" id="59" nodeType="clickPar">
                      <p:stCondLst>
                        <p:cond delay="indefinite"/>
                      </p:stCondLst>
                      <p:childTnLst>
                        <p:par>
                          <p:cTn fill="hold" id="60" nodeType="withGroup">
                            <p:stCondLst>
                              <p:cond delay="indefinite"/>
                            </p:stCondLst>
                          </p:cTn>
                        </p:par>
                        <p:par>
                          <p:cTn fill="hold" id="61" nodeType="afterGroup">
                            <p:stCondLst>
                              <p:cond delay="0"/>
                            </p:stCondLst>
                            <p:childTnLst>
                              <p:par>
                                <p:cTn fill="hold" id="62" nodeType="clickEffect" presetClass="entr" presetID="3" presetSubtype="10">
                                  <p:stCondLst>
                                    <p:cond delay="0"/>
                                  </p:stCondLst>
                                  <p:childTnLst>
                                    <p:set>
                                      <p:cBhvr additive="base">
                                        <p:cTn dur="1" fill="hold" id="63">
                                          <p:stCondLst>
                                            <p:cond delay="0"/>
                                          </p:stCondLst>
                                        </p:cTn>
                                        <p:tgtEl>
                                          <p:spTgt spid="14352"/>
                                        </p:tgtEl>
                                        <p:attrNameLst>
                                          <p:attrName>style.visibility</p:attrName>
                                        </p:attrNameLst>
                                      </p:cBhvr>
                                      <p:to>
                                        <p:strVal val="visible"/>
                                      </p:to>
                                    </p:set>
                                    <p:animEffect filter="blinds(horizontal)" transition="in">
                                      <p:cBhvr additive="base">
                                        <p:cTn dur="500" id="64"/>
                                        <p:tgtEl>
                                          <p:spTgt spid="14352"/>
                                        </p:tgtEl>
                                      </p:cBhvr>
                                    </p:animEffect>
                                  </p:childTnLst>
                                </p:cTn>
                              </p:par>
                            </p:childTnLst>
                          </p:cTn>
                        </p:par>
                      </p:childTnLst>
                    </p:cTn>
                  </p:par>
                  <p:par>
                    <p:cTn fill="hold" id="65" nodeType="clickPar">
                      <p:stCondLst>
                        <p:cond delay="indefinite"/>
                      </p:stCondLst>
                      <p:childTnLst>
                        <p:par>
                          <p:cTn fill="hold" id="66" nodeType="withGroup">
                            <p:stCondLst>
                              <p:cond delay="indefinite"/>
                            </p:stCondLst>
                          </p:cTn>
                        </p:par>
                        <p:par>
                          <p:cTn fill="hold" id="67" nodeType="afterGroup">
                            <p:stCondLst>
                              <p:cond delay="0"/>
                            </p:stCondLst>
                            <p:childTnLst>
                              <p:par>
                                <p:cTn fill="hold" id="68" nodeType="clickEffect" presetClass="entr" presetID="3" presetSubtype="10">
                                  <p:stCondLst>
                                    <p:cond delay="0"/>
                                  </p:stCondLst>
                                  <p:childTnLst>
                                    <p:set>
                                      <p:cBhvr additive="base">
                                        <p:cTn dur="1" fill="hold" id="69">
                                          <p:stCondLst>
                                            <p:cond delay="0"/>
                                          </p:stCondLst>
                                        </p:cTn>
                                        <p:tgtEl>
                                          <p:spTgt spid="14346"/>
                                        </p:tgtEl>
                                        <p:attrNameLst>
                                          <p:attrName>style.visibility</p:attrName>
                                        </p:attrNameLst>
                                      </p:cBhvr>
                                      <p:to>
                                        <p:strVal val="visible"/>
                                      </p:to>
                                    </p:set>
                                    <p:animEffect filter="blinds(horizontal)" transition="in">
                                      <p:cBhvr additive="base">
                                        <p:cTn dur="500" id="70"/>
                                        <p:tgtEl>
                                          <p:spTgt spid="14346"/>
                                        </p:tgtEl>
                                      </p:cBhvr>
                                    </p:animEffect>
                                  </p:childTnLst>
                                </p:cTn>
                              </p:par>
                            </p:childTnLst>
                          </p:cTn>
                        </p:par>
                      </p:childTnLst>
                    </p:cTn>
                  </p:par>
                  <p:par>
                    <p:cTn fill="hold" id="71" nodeType="clickPar">
                      <p:stCondLst>
                        <p:cond delay="indefinite"/>
                      </p:stCondLst>
                      <p:childTnLst>
                        <p:par>
                          <p:cTn fill="hold" id="72" nodeType="withGroup">
                            <p:stCondLst>
                              <p:cond delay="indefinite"/>
                            </p:stCondLst>
                          </p:cTn>
                        </p:par>
                        <p:par>
                          <p:cTn fill="hold" id="73" nodeType="afterGroup">
                            <p:stCondLst>
                              <p:cond delay="0"/>
                            </p:stCondLst>
                            <p:childTnLst>
                              <p:par>
                                <p:cTn fill="hold" id="74" nodeType="clickEffect" presetClass="entr" presetID="3" presetSubtype="10">
                                  <p:stCondLst>
                                    <p:cond delay="0"/>
                                  </p:stCondLst>
                                  <p:childTnLst>
                                    <p:set>
                                      <p:cBhvr additive="base">
                                        <p:cTn dur="1" fill="hold" id="75">
                                          <p:stCondLst>
                                            <p:cond delay="0"/>
                                          </p:stCondLst>
                                        </p:cTn>
                                        <p:tgtEl>
                                          <p:spTgt spid="14353"/>
                                        </p:tgtEl>
                                        <p:attrNameLst>
                                          <p:attrName>style.visibility</p:attrName>
                                        </p:attrNameLst>
                                      </p:cBhvr>
                                      <p:to>
                                        <p:strVal val="visible"/>
                                      </p:to>
                                    </p:set>
                                    <p:animEffect filter="blinds(horizontal)" transition="in">
                                      <p:cBhvr additive="base">
                                        <p:cTn dur="500" id="76"/>
                                        <p:tgtEl>
                                          <p:spTgt spid="143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40"/>
      <p:bldP grpId="0" spid="14341"/>
      <p:bldP grpId="0" spid="14343"/>
      <p:bldP grpId="0" spid="14344"/>
      <p:bldP grpId="0" spid="14345"/>
      <p:bldP grpId="0" spid="14346"/>
      <p:bldP grpId="0" spid="14348"/>
      <p:bldP animBg="1" bldLvl="0" grpId="0" spid="14349"/>
      <p:bldP animBg="1" bldLvl="0" grpId="0" spid="14350"/>
      <p:bldP animBg="1" bldLvl="0" grpId="0" spid="14351"/>
      <p:bldP animBg="1" bldLvl="0" grpId="0" spid="14352"/>
      <p:bldP animBg="1" bldLvl="0" grpId="0" spid="14353"/>
      <p:bldP grpId="0" spid="14354"/>
    </p:bldLst>
  </p:timing>
</p:sld>
</file>

<file path=ppt/slides/slide4.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p:cSld name="">
    <p:spTree>
      <p:nvGrpSpPr>
        <p:cNvPr id="1" name=""/>
        <p:cNvGrpSpPr/>
        <p:nvPr>
          <p:custDataLst>
            <p:tags r:id="rId3"/>
          </p:custDataLst>
        </p:nvPr>
      </p:nvGrpSpPr>
      <p:grpSpPr/>
      <p:sp>
        <p:nvSpPr>
          <p:cNvPr id="16386" name="矩形 4"/>
          <p:cNvSpPr/>
          <p:nvPr>
            <p:custDataLst>
              <p:tags r:id="rId4"/>
            </p:custDataLst>
          </p:nvPr>
        </p:nvSpPr>
        <p:spPr>
          <a:xfrm>
            <a:off x="4038600" y="1981200"/>
            <a:ext cx="4224338" cy="3259138"/>
          </a:xfrm>
          <a:prstGeom prst="rect">
            <a:avLst/>
          </a:prstGeom>
          <a:noFill/>
          <a:ln>
            <a:noFill/>
            <a:miter lim="800000"/>
          </a:ln>
        </p:spPr>
        <p:txBody>
          <a:bodyPr wrap="none">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342900" lvl="0" marL="342900">
              <a:lnSpc>
                <a:spcPts val="3500"/>
              </a:lnSpc>
              <a:spcBef>
                <a:spcPct val="0"/>
              </a:spcBef>
              <a:spcAft>
                <a:spcPts val="1800"/>
              </a:spcAft>
              <a:buFont charset="2" pitchFamily="2" typeface="Wingdings"/>
              <a:buChar char="Ø"/>
            </a:pPr>
            <a:r>
              <a:rPr altLang="en-US" b="1" lang="en-US" smtId="4294967295">
                <a:solidFill>
                  <a:srgbClr val="000000"/>
                </a:solidFill>
                <a:latin charset="-122" pitchFamily="49" typeface="黑体"/>
                <a:ea charset="-122" pitchFamily="49" typeface="黑体"/>
              </a:rPr>
              <a:t>要有明确的</a:t>
            </a:r>
            <a:r>
              <a:rPr altLang="en-US" b="1" lang="en-US" smtId="4294967295" u="sng">
                <a:solidFill>
                  <a:srgbClr val="170BB5"/>
                </a:solidFill>
                <a:latin charset="-122" pitchFamily="49" typeface="黑体"/>
                <a:ea charset="-122" pitchFamily="49" typeface="黑体"/>
              </a:rPr>
              <a:t>场合意识</a:t>
            </a:r>
            <a:endParaRPr altLang="en-US" b="1" lang="en-US" smtId="4294967295" u="sng">
              <a:solidFill>
                <a:srgbClr val="170BB5"/>
              </a:solidFill>
              <a:latin charset="-122" pitchFamily="49" typeface="黑体"/>
              <a:ea charset="-122" pitchFamily="49" typeface="黑体"/>
            </a:endParaRPr>
          </a:p>
          <a:p>
            <a:pPr indent="-342900" lvl="0" marL="342900">
              <a:lnSpc>
                <a:spcPts val="3500"/>
              </a:lnSpc>
              <a:spcBef>
                <a:spcPct val="0"/>
              </a:spcBef>
              <a:spcAft>
                <a:spcPts val="1800"/>
              </a:spcAft>
              <a:buFont charset="2" pitchFamily="2" typeface="Wingdings"/>
              <a:buChar char="Ø"/>
            </a:pPr>
            <a:r>
              <a:rPr altLang="en-US" b="1" lang="en-US" smtId="4294967295">
                <a:solidFill>
                  <a:srgbClr val="000000"/>
                </a:solidFill>
                <a:latin charset="-122" pitchFamily="49" typeface="黑体"/>
                <a:ea charset="-122" pitchFamily="49" typeface="黑体"/>
              </a:rPr>
              <a:t>要有充分的</a:t>
            </a:r>
            <a:r>
              <a:rPr altLang="en-US" b="1" lang="en-US" smtId="4294967295" u="sng">
                <a:solidFill>
                  <a:srgbClr val="170BB5"/>
                </a:solidFill>
                <a:latin charset="-122" pitchFamily="49" typeface="黑体"/>
                <a:ea charset="-122" pitchFamily="49" typeface="黑体"/>
              </a:rPr>
              <a:t>对象意识</a:t>
            </a:r>
            <a:endParaRPr altLang="en-US" b="1" lang="en-US" smtId="4294967295" u="sng">
              <a:solidFill>
                <a:srgbClr val="170BB5"/>
              </a:solidFill>
              <a:latin charset="-122" pitchFamily="49" typeface="黑体"/>
              <a:ea charset="-122" pitchFamily="49" typeface="黑体"/>
            </a:endParaRPr>
          </a:p>
          <a:p>
            <a:pPr indent="-342900" lvl="0" marL="342900">
              <a:lnSpc>
                <a:spcPts val="3500"/>
              </a:lnSpc>
              <a:spcBef>
                <a:spcPct val="0"/>
              </a:spcBef>
              <a:spcAft>
                <a:spcPts val="1800"/>
              </a:spcAft>
              <a:buFont charset="2" pitchFamily="2" typeface="Wingdings"/>
              <a:buChar char="Ø"/>
            </a:pPr>
            <a:r>
              <a:rPr altLang="en-US" b="1" lang="en-US" smtId="4294967295">
                <a:solidFill>
                  <a:srgbClr val="000000"/>
                </a:solidFill>
                <a:latin charset="-122" pitchFamily="49" typeface="黑体"/>
                <a:ea charset="-122" pitchFamily="49" typeface="黑体"/>
              </a:rPr>
              <a:t>讲求</a:t>
            </a:r>
            <a:r>
              <a:rPr altLang="en-US" b="1" lang="en-US" smtId="4294967295" u="sng">
                <a:solidFill>
                  <a:srgbClr val="170BB5"/>
                </a:solidFill>
                <a:latin charset="-122" pitchFamily="49" typeface="黑体"/>
                <a:ea charset="-122" pitchFamily="49" typeface="黑体"/>
              </a:rPr>
              <a:t>行文结构与逻辑</a:t>
            </a:r>
            <a:endParaRPr altLang="en-US" b="1" lang="en-US" smtId="4294967295" u="sng">
              <a:solidFill>
                <a:srgbClr val="170BB5"/>
              </a:solidFill>
              <a:latin charset="-122" pitchFamily="49" typeface="黑体"/>
              <a:ea charset="-122" pitchFamily="49" typeface="黑体"/>
            </a:endParaRPr>
          </a:p>
          <a:p>
            <a:pPr indent="-342900" lvl="0" marL="342900">
              <a:lnSpc>
                <a:spcPts val="3500"/>
              </a:lnSpc>
              <a:spcBef>
                <a:spcPct val="0"/>
              </a:spcBef>
              <a:spcAft>
                <a:spcPts val="1800"/>
              </a:spcAft>
              <a:buFont charset="2" pitchFamily="2" typeface="Wingdings"/>
              <a:buChar char="Ø"/>
            </a:pPr>
            <a:r>
              <a:rPr altLang="en-US" b="1" lang="en-US" smtId="4294967295">
                <a:solidFill>
                  <a:srgbClr val="000000"/>
                </a:solidFill>
                <a:latin charset="-122" pitchFamily="49" typeface="黑体"/>
                <a:ea charset="-122" pitchFamily="49" typeface="黑体"/>
              </a:rPr>
              <a:t>要有恰当的</a:t>
            </a:r>
            <a:r>
              <a:rPr altLang="en-US" b="1" lang="en-US" smtId="4294967295" u="sng">
                <a:solidFill>
                  <a:srgbClr val="170BB5"/>
                </a:solidFill>
                <a:latin charset="-122" pitchFamily="49" typeface="黑体"/>
                <a:ea charset="-122" pitchFamily="49" typeface="黑体"/>
              </a:rPr>
              <a:t>修辞意识</a:t>
            </a:r>
            <a:endParaRPr altLang="en-US" b="1" lang="en-US" smtId="4294967295" u="sng">
              <a:solidFill>
                <a:srgbClr val="170BB5"/>
              </a:solidFill>
              <a:latin charset="-122" pitchFamily="49" typeface="黑体"/>
              <a:ea charset="-122" pitchFamily="49" typeface="黑体"/>
            </a:endParaRPr>
          </a:p>
          <a:p>
            <a:pPr indent="-342900" lvl="0" marL="342900">
              <a:lnSpc>
                <a:spcPts val="3500"/>
              </a:lnSpc>
              <a:spcBef>
                <a:spcPct val="0"/>
              </a:spcBef>
              <a:spcAft>
                <a:spcPts val="1800"/>
              </a:spcAft>
              <a:buFont charset="2" pitchFamily="2" typeface="Wingdings"/>
              <a:buChar char="Ø"/>
            </a:pPr>
            <a:r>
              <a:rPr altLang="en-US" b="1" lang="en-US" smtId="4294967295">
                <a:solidFill>
                  <a:srgbClr val="000000"/>
                </a:solidFill>
                <a:latin charset="-122" pitchFamily="49" typeface="黑体"/>
                <a:ea charset="-122" pitchFamily="49" typeface="黑体"/>
                <a:sym charset="-122" pitchFamily="34" typeface="微软雅黑"/>
              </a:rPr>
              <a:t>用</a:t>
            </a:r>
            <a:r>
              <a:rPr altLang="en-US" b="1" lang="en-US" smtId="4294967295" u="sng">
                <a:solidFill>
                  <a:srgbClr val="170BB5"/>
                </a:solidFill>
                <a:latin charset="-122" pitchFamily="49" typeface="黑体"/>
                <a:ea charset="-122" pitchFamily="49" typeface="黑体"/>
                <a:sym charset="-122" pitchFamily="34" typeface="微软雅黑"/>
              </a:rPr>
              <a:t>理性力量</a:t>
            </a:r>
            <a:r>
              <a:rPr altLang="en-US" b="1" lang="en-US" smtId="4294967295">
                <a:solidFill>
                  <a:srgbClr val="000000"/>
                </a:solidFill>
                <a:latin charset="-122" pitchFamily="49" typeface="黑体"/>
                <a:ea charset="-122" pitchFamily="49" typeface="黑体"/>
                <a:sym charset="-122" pitchFamily="34" typeface="微软雅黑"/>
              </a:rPr>
              <a:t>征服听众</a:t>
            </a:r>
            <a:endParaRPr altLang="en-US" b="1" lang="en-US" smtId="4294967295">
              <a:solidFill>
                <a:srgbClr val="000000"/>
              </a:solidFill>
              <a:latin charset="-122" pitchFamily="49" typeface="黑体"/>
              <a:ea charset="-122" pitchFamily="49" typeface="黑体"/>
              <a:sym charset="-122" pitchFamily="34" typeface="微软雅黑"/>
            </a:endParaRPr>
          </a:p>
        </p:txBody>
      </p:sp>
      <p:sp>
        <p:nvSpPr>
          <p:cNvPr id="16387" name="文本框 5"/>
          <p:cNvSpPr/>
          <p:nvPr>
            <p:custDataLst>
              <p:tags r:id="rId5"/>
            </p:custDataLst>
          </p:nvPr>
        </p:nvSpPr>
        <p:spPr>
          <a:xfrm>
            <a:off x="2057400" y="609600"/>
            <a:ext cx="4224338" cy="509588"/>
          </a:xfrm>
          <a:prstGeom prst="rect">
            <a:avLst/>
          </a:prstGeom>
          <a:solidFill>
            <a:schemeClr val="bg1"/>
          </a:solidFill>
          <a:ln w="12700">
            <a:solidFill>
              <a:schemeClr val="tx1"/>
            </a:solidFill>
            <a:miter lim="800000"/>
          </a:ln>
        </p:spPr>
        <p:txBody>
          <a:bodyPr anchor="b" anchorCtr="0" bIns="19050" lIns="47625" rIns="47625" tIns="19050">
            <a:no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indent="0" lvl="0" marL="0">
              <a:spcBef>
                <a:spcPct val="0"/>
              </a:spcBef>
              <a:buFont charset="2" pitchFamily="2" typeface="Wingdings"/>
              <a:buNone/>
            </a:pPr>
            <a:r>
              <a:rPr altLang="en-US" b="1" lang="en-US" smtId="4294967295" sz="3600">
                <a:latin charset="-122" pitchFamily="49" typeface="黑体"/>
                <a:ea charset="-122" pitchFamily="49" typeface="黑体"/>
              </a:rPr>
              <a:t>演讲稿的写作技巧</a:t>
            </a:r>
            <a:endParaRPr altLang="en-US" b="1" lang="en-US" smtId="4294967295" sz="3600">
              <a:latin charset="-122" pitchFamily="49" typeface="黑体"/>
              <a:ea charset="-122" pitchFamily="49" typeface="黑体"/>
            </a:endParaRPr>
          </a:p>
        </p:txBody>
      </p:sp>
      <p:pic>
        <p:nvPicPr>
          <p:cNvPr id="16388" name="图片 100"/>
          <p:cNvPicPr/>
          <p:nvPr>
            <p:custDataLst>
              <p:tags r:id="rId7"/>
            </p:custDataLst>
          </p:nvPr>
        </p:nvPicPr>
        <p:blipFill dpi="0">
          <a:blip r:embed="rId6"/>
          <a:stretch>
            <a:fillRect/>
          </a:stretch>
        </p:blipFill>
        <p:spPr>
          <a:xfrm>
            <a:off x="457200" y="1981200"/>
            <a:ext cx="3433762" cy="3538538"/>
          </a:xfrm>
          <a:prstGeom prst="rect">
            <a:avLst/>
          </a:prstGeom>
          <a:noFill/>
          <a:ln>
            <a:noFill/>
            <a:miter lim="800000"/>
          </a:ln>
        </p:spPr>
      </p:pic>
    </p:spTree>
    <p:custDataLst>
      <p:tags r:id="rId8"/>
    </p:custDataLst>
  </p:cSld>
  <p:clrMapOvr>
    <a:masterClrMapping/>
  </p:clrMapOvr>
  <mc:AlternateContent xmlns:mc="http://schemas.openxmlformats.org/markup-compatibility/2006">
    <mc:Choice Requires="p14">
      <p:transition p14:dur="100" spd="slow">
        <p:cut/>
      </p:transition>
    </mc:Choice>
    <mc:Fallback>
      <p:transition spd="slow">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additive="base">
                                        <p:cTn dur="1" fill="hold" id="6">
                                          <p:stCondLst>
                                            <p:cond delay="0"/>
                                          </p:stCondLst>
                                        </p:cTn>
                                        <p:tgtEl>
                                          <p:spTgt spid="16386">
                                            <p:txEl>
                                              <p:charRg end="10" st="0"/>
                                            </p:txEl>
                                          </p:spTgt>
                                        </p:tgtEl>
                                        <p:attrNameLst>
                                          <p:attrName>style.visibility</p:attrName>
                                        </p:attrNameLst>
                                      </p:cBhvr>
                                      <p:to>
                                        <p:strVal val="visible"/>
                                      </p:to>
                                    </p:set>
                                    <p:animEffect filter="wipe(down)" transition="in">
                                      <p:cBhvr additive="base">
                                        <p:cTn dur="500" fill="hold" id="7"/>
                                        <p:tgtEl>
                                          <p:spTgt spid="16386">
                                            <p:txEl>
                                              <p:charRg end="10" st="0"/>
                                            </p:txEl>
                                          </p:spTgt>
                                        </p:tgtEl>
                                      </p:cBhvr>
                                    </p:animEffect>
                                  </p:childTnLst>
                                </p:cTn>
                              </p:par>
                            </p:childTnLst>
                          </p:cTn>
                        </p:par>
                      </p:childTnLst>
                    </p:cTn>
                  </p:par>
                  <p:par>
                    <p:cTn fill="hold" id="8" nodeType="clickPar">
                      <p:stCondLst>
                        <p:cond delay="indefinite"/>
                      </p:stCondLst>
                      <p:childTnLst>
                        <p:par>
                          <p:cTn fill="hold" id="9" nodeType="withGroup">
                            <p:stCondLst>
                              <p:cond delay="indefinite"/>
                            </p:stCondLst>
                          </p:cTn>
                        </p:par>
                        <p:par>
                          <p:cTn fill="hold" id="10" nodeType="afterGroup">
                            <p:stCondLst>
                              <p:cond delay="0"/>
                            </p:stCondLst>
                            <p:childTnLst>
                              <p:par>
                                <p:cTn fill="hold" id="11" nodeType="clickEffect" presetClass="entr" presetID="22" presetSubtype="4">
                                  <p:stCondLst>
                                    <p:cond delay="0"/>
                                  </p:stCondLst>
                                  <p:childTnLst>
                                    <p:set>
                                      <p:cBhvr additive="base">
                                        <p:cTn dur="1" fill="hold" id="12">
                                          <p:stCondLst>
                                            <p:cond delay="0"/>
                                          </p:stCondLst>
                                        </p:cTn>
                                        <p:tgtEl>
                                          <p:spTgt spid="16386">
                                            <p:txEl>
                                              <p:charRg end="20" st="10"/>
                                            </p:txEl>
                                          </p:spTgt>
                                        </p:tgtEl>
                                        <p:attrNameLst>
                                          <p:attrName>style.visibility</p:attrName>
                                        </p:attrNameLst>
                                      </p:cBhvr>
                                      <p:to>
                                        <p:strVal val="visible"/>
                                      </p:to>
                                    </p:set>
                                    <p:animEffect filter="wipe(down)" transition="in">
                                      <p:cBhvr additive="base">
                                        <p:cTn dur="500" fill="hold" id="13"/>
                                        <p:tgtEl>
                                          <p:spTgt spid="16386">
                                            <p:txEl>
                                              <p:charRg end="20" st="10"/>
                                            </p:txEl>
                                          </p:spTgt>
                                        </p:tgtEl>
                                      </p:cBhvr>
                                    </p:animEffect>
                                  </p:childTnLst>
                                </p:cTn>
                              </p:par>
                            </p:childTnLst>
                          </p:cTn>
                        </p:par>
                        <p:par>
                          <p:cTn fill="hold" id="14" nodeType="withGroup">
                            <p:stCondLst>
                              <p:cond delay="indefinite"/>
                            </p:stCondLst>
                          </p:cTn>
                        </p:par>
                        <p:par>
                          <p:cTn fill="hold" id="15" nodeType="afterGroup">
                            <p:stCondLst>
                              <p:cond delay="0"/>
                            </p:stCondLst>
                            <p:childTnLst>
                              <p:par>
                                <p:cTn fill="hold" id="16" nodeType="clickEffect" presetClass="entr" presetID="22" presetSubtype="4">
                                  <p:stCondLst>
                                    <p:cond delay="0"/>
                                  </p:stCondLst>
                                  <p:childTnLst>
                                    <p:set>
                                      <p:cBhvr additive="base">
                                        <p:cTn dur="1" fill="hold" id="17">
                                          <p:stCondLst>
                                            <p:cond delay="0"/>
                                          </p:stCondLst>
                                        </p:cTn>
                                        <p:tgtEl>
                                          <p:spTgt spid="16386">
                                            <p:txEl>
                                              <p:charRg end="30" st="20"/>
                                            </p:txEl>
                                          </p:spTgt>
                                        </p:tgtEl>
                                        <p:attrNameLst>
                                          <p:attrName>style.visibility</p:attrName>
                                        </p:attrNameLst>
                                      </p:cBhvr>
                                      <p:to>
                                        <p:strVal val="visible"/>
                                      </p:to>
                                    </p:set>
                                    <p:animEffect filter="wipe(down)" transition="in">
                                      <p:cBhvr additive="base">
                                        <p:cTn dur="500" fill="hold" id="18"/>
                                        <p:tgtEl>
                                          <p:spTgt spid="16386">
                                            <p:txEl>
                                              <p:charRg end="30" st="20"/>
                                            </p:txEl>
                                          </p:spTgt>
                                        </p:tgtEl>
                                      </p:cBhvr>
                                    </p:animEffect>
                                  </p:childTnLst>
                                </p:cTn>
                              </p:par>
                            </p:childTnLst>
                          </p:cTn>
                        </p:par>
                        <p:par>
                          <p:cTn fill="hold" id="19" nodeType="withGroup">
                            <p:stCondLst>
                              <p:cond delay="indefinite"/>
                            </p:stCondLst>
                          </p:cTn>
                        </p:par>
                        <p:par>
                          <p:cTn fill="hold" id="20" nodeType="afterGroup">
                            <p:stCondLst>
                              <p:cond delay="0"/>
                            </p:stCondLst>
                            <p:childTnLst>
                              <p:par>
                                <p:cTn fill="hold" id="21" nodeType="clickEffect" presetClass="entr" presetID="22" presetSubtype="4">
                                  <p:stCondLst>
                                    <p:cond delay="0"/>
                                  </p:stCondLst>
                                  <p:childTnLst>
                                    <p:set>
                                      <p:cBhvr additive="base">
                                        <p:cTn dur="1" fill="hold" id="22">
                                          <p:stCondLst>
                                            <p:cond delay="0"/>
                                          </p:stCondLst>
                                        </p:cTn>
                                        <p:tgtEl>
                                          <p:spTgt spid="16386">
                                            <p:txEl>
                                              <p:charRg end="40" st="30"/>
                                            </p:txEl>
                                          </p:spTgt>
                                        </p:tgtEl>
                                        <p:attrNameLst>
                                          <p:attrName>style.visibility</p:attrName>
                                        </p:attrNameLst>
                                      </p:cBhvr>
                                      <p:to>
                                        <p:strVal val="visible"/>
                                      </p:to>
                                    </p:set>
                                    <p:animEffect filter="wipe(down)" transition="in">
                                      <p:cBhvr additive="base">
                                        <p:cTn dur="500" fill="hold" id="23"/>
                                        <p:tgtEl>
                                          <p:spTgt spid="16386">
                                            <p:txEl>
                                              <p:charRg end="40" st="30"/>
                                            </p:txEl>
                                          </p:spTgt>
                                        </p:tgtEl>
                                      </p:cBhvr>
                                    </p:animEffect>
                                  </p:childTnLst>
                                </p:cTn>
                              </p:par>
                            </p:childTnLst>
                          </p:cTn>
                        </p:par>
                        <p:par>
                          <p:cTn fill="hold" id="24" nodeType="withGroup">
                            <p:stCondLst>
                              <p:cond delay="indefinite"/>
                            </p:stCondLst>
                          </p:cTn>
                        </p:par>
                        <p:par>
                          <p:cTn fill="hold" id="25" nodeType="afterGroup">
                            <p:stCondLst>
                              <p:cond delay="0"/>
                            </p:stCondLst>
                            <p:childTnLst>
                              <p:par>
                                <p:cTn fill="hold" id="26" nodeType="clickEffect" presetClass="entr" presetID="22" presetSubtype="4">
                                  <p:stCondLst>
                                    <p:cond delay="0"/>
                                  </p:stCondLst>
                                  <p:childTnLst>
                                    <p:set>
                                      <p:cBhvr additive="base">
                                        <p:cTn dur="1" fill="hold" id="27">
                                          <p:stCondLst>
                                            <p:cond delay="0"/>
                                          </p:stCondLst>
                                        </p:cTn>
                                        <p:tgtEl>
                                          <p:spTgt spid="16386">
                                            <p:txEl>
                                              <p:charRg end="50" st="40"/>
                                            </p:txEl>
                                          </p:spTgt>
                                        </p:tgtEl>
                                        <p:attrNameLst>
                                          <p:attrName>style.visibility</p:attrName>
                                        </p:attrNameLst>
                                      </p:cBhvr>
                                      <p:to>
                                        <p:strVal val="visible"/>
                                      </p:to>
                                    </p:set>
                                    <p:animEffect filter="wipe(down)" transition="in">
                                      <p:cBhvr additive="base">
                                        <p:cTn dur="500" fill="hold" id="28"/>
                                        <p:tgtEl>
                                          <p:spTgt spid="16386">
                                            <p:txEl>
                                              <p:charRg end="50" st="4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showMasterSp="0">
  <p:cSld name="">
    <p:bg>
      <p:bgPr>
        <a:solidFill>
          <a:schemeClr val="tx1"/>
        </a:solidFill>
      </p:bgPr>
    </p:bg>
    <p:spTree>
      <p:nvGrpSpPr>
        <p:cNvPr id="1" name=""/>
        <p:cNvGrpSpPr/>
        <p:nvPr>
          <p:custDataLst>
            <p:tags r:id="rId2"/>
          </p:custDataLst>
        </p:nvPr>
      </p:nvGrpSpPr>
      <p:grpSpPr/>
      <p:sp>
        <p:nvSpPr>
          <p:cNvPr id="18434" name="Text Box 15"/>
          <p:cNvSpPr/>
          <p:nvPr>
            <p:custDataLst>
              <p:tags r:id="rId3"/>
            </p:custDataLst>
          </p:nvPr>
        </p:nvSpPr>
        <p:spPr>
          <a:xfrm>
            <a:off x="4800600" y="6248400"/>
            <a:ext cx="4114800" cy="523875"/>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50000"/>
              </a:spcBef>
              <a:buNone/>
            </a:pPr>
            <a:r>
              <a:rPr altLang="en-US" b="1" lang="en-US" smtId="4294967295" sz="2800">
                <a:solidFill>
                  <a:schemeClr val="bg1"/>
                </a:solidFill>
                <a:latin charset="-122" pitchFamily="49" typeface="黑体"/>
                <a:ea charset="-122" pitchFamily="49" typeface="黑体"/>
              </a:rPr>
              <a:t>伦敦马克思墓纪念碑</a:t>
            </a:r>
            <a:endParaRPr altLang="en-US" b="1" lang="en-US" smtId="4294967295" sz="2800">
              <a:solidFill>
                <a:schemeClr val="bg1"/>
              </a:solidFill>
              <a:latin charset="-122" pitchFamily="49" typeface="黑体"/>
              <a:ea charset="-122" pitchFamily="49" typeface="黑体"/>
            </a:endParaRPr>
          </a:p>
        </p:txBody>
      </p:sp>
      <p:pic>
        <p:nvPicPr>
          <p:cNvPr descr="0937580" id="18435" name="Picture 16"/>
          <p:cNvPicPr/>
          <p:nvPr>
            <p:custDataLst>
              <p:tags r:id="rId5"/>
            </p:custDataLst>
          </p:nvPr>
        </p:nvPicPr>
        <p:blipFill dpi="0">
          <a:blip r:embed="rId4"/>
          <a:stretch>
            <a:fillRect/>
          </a:stretch>
        </p:blipFill>
        <p:spPr>
          <a:xfrm>
            <a:off x="4495800" y="609600"/>
            <a:ext cx="4124325" cy="5562600"/>
          </a:xfrm>
          <a:prstGeom prst="rect">
            <a:avLst/>
          </a:prstGeom>
          <a:noFill/>
          <a:ln w="63500">
            <a:solidFill>
              <a:srgbClr val="008000"/>
            </a:solidFill>
            <a:miter lim="800000"/>
          </a:ln>
        </p:spPr>
      </p:pic>
      <p:sp>
        <p:nvSpPr>
          <p:cNvPr id="18436" name="Rectangle 17"/>
          <p:cNvSpPr/>
          <p:nvPr>
            <p:custDataLst>
              <p:tags r:id="rId6"/>
            </p:custDataLst>
          </p:nvPr>
        </p:nvSpPr>
        <p:spPr>
          <a:xfrm>
            <a:off x="7924800" y="2209800"/>
            <a:ext cx="692150" cy="2554288"/>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50000"/>
              </a:spcBef>
              <a:buNone/>
            </a:pPr>
            <a:r>
              <a:rPr altLang="en-US" b="1" lang="en-US" smtId="4294967295">
                <a:solidFill>
                  <a:srgbClr val="FFFF00"/>
                </a:solidFill>
                <a:latin charset="-122" pitchFamily="49" typeface="黑体"/>
                <a:ea charset="-122" pitchFamily="49" typeface="黑体"/>
              </a:rPr>
              <a:t>不朽的丰碑</a:t>
            </a:r>
            <a:endParaRPr altLang="en-US" b="1" lang="en-US" smtId="4294967295">
              <a:solidFill>
                <a:srgbClr val="FFFF00"/>
              </a:solidFill>
              <a:latin charset="-122" pitchFamily="49" typeface="黑体"/>
              <a:ea charset="-122" pitchFamily="49" typeface="黑体"/>
            </a:endParaRPr>
          </a:p>
        </p:txBody>
      </p:sp>
      <p:grpSp>
        <p:nvGrpSpPr>
          <p:cNvPr id="18437" name="Group 18"/>
          <p:cNvGrpSpPr/>
          <p:nvPr>
            <p:custDataLst>
              <p:tags r:id="rId7"/>
            </p:custDataLst>
          </p:nvPr>
        </p:nvGrpSpPr>
        <p:grpSpPr>
          <a:xfrm rot="20340000">
            <a:off x="3505200" y="2667000"/>
            <a:ext cx="3163888" cy="1695450"/>
            <a:chOff x="2832" y="720"/>
            <a:chExt cx="1728" cy="1968"/>
          </a:xfrm>
        </p:grpSpPr>
        <p:sp>
          <p:nvSpPr>
            <p:cNvPr id="18444" name="AutoShape 19"/>
            <p:cNvSpPr/>
            <p:nvPr>
              <p:custDataLst>
                <p:tags r:id="rId8"/>
              </p:custDataLst>
            </p:nvPr>
          </p:nvSpPr>
          <p:spPr bwMode="auto">
            <a:xfrm>
              <a:off x="3984" y="2160"/>
              <a:ext cx="576" cy="528"/>
            </a:xfrm>
            <a:custGeom>
              <a:gdLst>
                <a:gd fmla="*/ 3150 w 21600" name="GT0"/>
                <a:gd fmla="+- l GT0 0" name="GT1"/>
                <a:gd fmla="*/ 3150 h 21600" name="GT2"/>
                <a:gd fmla="+- t GT2 0" name="GT3"/>
                <a:gd fmla="*/ 18450 w 21600" name="GT4"/>
                <a:gd fmla="+- l GT4 0" name="GT5"/>
                <a:gd fmla="*/ 18450 h 21600" name="GT6"/>
                <a:gd fmla="+- t GT6 0" name="GT7"/>
              </a:gdLst>
              <a:cxnLst>
                <a:cxn ang="0">
                  <a:pos x="0" y="0"/>
                </a:cxn>
                <a:cxn ang="0">
                  <a:pos x="0" y="0"/>
                </a:cxn>
                <a:cxn ang="0">
                  <a:pos x="0" y="0"/>
                </a:cxn>
                <a:cxn ang="0">
                  <a:pos x="0" y="0"/>
                </a:cxn>
                <a:cxn ang="0">
                  <a:pos x="0" y="0"/>
                </a:cxn>
                <a:cxn ang="0">
                  <a:pos x="0" y="0"/>
                </a:cxn>
                <a:cxn ang="0">
                  <a:pos x="0" y="0"/>
                </a:cxn>
                <a:cxn ang="0">
                  <a:pos x="0" y="0"/>
                </a:cxn>
              </a:cxnLst>
              <a:rect b="GT7" l="GT1" r="GT5" t="GT3"/>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00" y="10800"/>
                  </a:moveTo>
                  <a:cubicBezTo>
                    <a:pt x="2700" y="15274"/>
                    <a:pt x="6326" y="18900"/>
                    <a:pt x="10800" y="18900"/>
                  </a:cubicBezTo>
                  <a:cubicBezTo>
                    <a:pt x="15274" y="18900"/>
                    <a:pt x="18900" y="15274"/>
                    <a:pt x="18900" y="10800"/>
                  </a:cubicBezTo>
                  <a:cubicBezTo>
                    <a:pt x="18900" y="6326"/>
                    <a:pt x="15274" y="2700"/>
                    <a:pt x="10800" y="2700"/>
                  </a:cubicBezTo>
                  <a:cubicBezTo>
                    <a:pt x="6326" y="2700"/>
                    <a:pt x="2700" y="6326"/>
                    <a:pt x="2700" y="10800"/>
                  </a:cubicBezTo>
                  <a:close/>
                </a:path>
              </a:pathLst>
            </a:custGeom>
            <a:solidFill>
              <a:srgbClr val="FF0000"/>
            </a:solidFill>
            <a:ln w="9525">
              <a:solidFill>
                <a:srgbClr val="FF0000"/>
              </a:solidFill>
              <a:round/>
            </a:ln>
          </p:spPr>
        </p:sp>
        <p:cxnSp>
          <p:nvCxnSpPr>
            <p:cNvPr id="18445" name="Line 20"/>
            <p:cNvCxnSpPr/>
            <p:nvPr>
              <p:custDataLst>
                <p:tags r:id="rId9"/>
              </p:custDataLst>
            </p:nvPr>
          </p:nvCxnSpPr>
          <p:spPr>
            <a:xfrm flipH="1" flipV="1">
              <a:off x="2832" y="720"/>
              <a:ext cx="1248" cy="1536"/>
            </a:xfrm>
            <a:prstGeom prst="line">
              <a:avLst/>
            </a:prstGeom>
            <a:noFill/>
            <a:ln w="76200">
              <a:solidFill>
                <a:srgbClr val="FF0000"/>
              </a:solidFill>
              <a:miter lim="800000"/>
              <a:tailEnd type="triangle"/>
            </a:ln>
          </p:spPr>
        </p:cxnSp>
      </p:grpSp>
      <p:sp>
        <p:nvSpPr>
          <p:cNvPr id="18438" name="Rectangle 21"/>
          <p:cNvSpPr/>
          <p:nvPr>
            <p:custDataLst>
              <p:tags r:id="rId10"/>
            </p:custDataLst>
          </p:nvPr>
        </p:nvSpPr>
        <p:spPr>
          <a:xfrm>
            <a:off x="406400" y="1244600"/>
            <a:ext cx="3657600" cy="2554288"/>
          </a:xfrm>
          <a:prstGeom prst="rect">
            <a:avLst/>
          </a:prstGeom>
          <a:noFill/>
          <a:ln w="25400">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0"/>
              </a:spcBef>
              <a:buNone/>
            </a:pPr>
            <a:r>
              <a:rPr altLang="en-US" b="1" lang="en-US" smtId="4294967295">
                <a:solidFill>
                  <a:schemeClr val="bg1"/>
                </a:solidFill>
                <a:latin charset="-122" pitchFamily="49" typeface="仿宋"/>
                <a:ea charset="-122" pitchFamily="49" typeface="仿宋"/>
              </a:rPr>
              <a:t>历史上的哲学家总是千方百计地以各种各样的方式解释世界，然而更重要的是</a:t>
            </a:r>
            <a:r>
              <a:rPr altLang="en-US" b="1" lang="en-US" smtId="4294967295">
                <a:solidFill>
                  <a:srgbClr val="FFFF00"/>
                </a:solidFill>
                <a:latin charset="-122" pitchFamily="49" typeface="仿宋"/>
                <a:ea charset="-122" pitchFamily="49" typeface="仿宋"/>
              </a:rPr>
              <a:t>改造世界</a:t>
            </a:r>
            <a:r>
              <a:rPr altLang="en-US" b="1" lang="en-US" smtId="4294967295">
                <a:solidFill>
                  <a:schemeClr val="bg1"/>
                </a:solidFill>
                <a:latin charset="-122" pitchFamily="49" typeface="仿宋"/>
                <a:ea charset="-122" pitchFamily="49" typeface="仿宋"/>
              </a:rPr>
              <a:t>。</a:t>
            </a:r>
            <a:endParaRPr altLang="en-US" b="1" lang="en-US" smtId="4294967295">
              <a:solidFill>
                <a:schemeClr val="bg1"/>
              </a:solidFill>
              <a:latin charset="-122" pitchFamily="49" typeface="仿宋"/>
              <a:ea charset="-122" pitchFamily="49" typeface="仿宋"/>
            </a:endParaRPr>
          </a:p>
        </p:txBody>
      </p:sp>
      <p:sp>
        <p:nvSpPr>
          <p:cNvPr id="18439" name="Rectangle 22"/>
          <p:cNvSpPr/>
          <p:nvPr>
            <p:custDataLst>
              <p:tags r:id="rId11"/>
            </p:custDataLst>
          </p:nvPr>
        </p:nvSpPr>
        <p:spPr>
          <a:xfrm>
            <a:off x="523875" y="431800"/>
            <a:ext cx="3416300" cy="646112"/>
          </a:xfrm>
          <a:prstGeom prst="rect">
            <a:avLst/>
          </a:prstGeom>
          <a:noFill/>
          <a:ln w="25400">
            <a:noFill/>
            <a:miter lim="800000"/>
          </a:ln>
        </p:spPr>
        <p:txBody>
          <a:bodyPr wrap="none">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0"/>
              </a:spcBef>
              <a:buNone/>
            </a:pPr>
            <a:r>
              <a:rPr altLang="en-US" lang="en-US" smtId="4294967295" sz="3600">
                <a:solidFill>
                  <a:srgbClr val="FFFF00"/>
                </a:solidFill>
                <a:latin charset="-122" pitchFamily="49" typeface="黑体"/>
                <a:ea charset="-122" pitchFamily="49" typeface="黑体"/>
              </a:rPr>
              <a:t>马克思的墓志铭</a:t>
            </a:r>
            <a:endParaRPr altLang="en-US" lang="en-US" smtId="4294967295" sz="2000">
              <a:solidFill>
                <a:srgbClr val="FFFF00"/>
              </a:solidFill>
              <a:latin charset="-122" pitchFamily="49" typeface="黑体"/>
              <a:ea charset="-122" pitchFamily="49" typeface="黑体"/>
            </a:endParaRPr>
          </a:p>
        </p:txBody>
      </p:sp>
      <p:sp>
        <p:nvSpPr>
          <p:cNvPr id="18440" name="Rectangle 10"/>
          <p:cNvSpPr/>
          <p:nvPr>
            <p:custDataLst>
              <p:tags r:id="rId12"/>
            </p:custDataLst>
          </p:nvPr>
        </p:nvSpPr>
        <p:spPr>
          <a:xfrm>
            <a:off x="3962400" y="533400"/>
            <a:ext cx="4711700" cy="1187450"/>
          </a:xfrm>
          <a:prstGeom prst="rect">
            <a:avLst/>
          </a:prstGeom>
          <a:noFill/>
          <a:ln>
            <a:no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indent="0" lvl="0" marL="0">
              <a:lnSpc>
                <a:spcPts val="2800"/>
              </a:lnSpc>
            </a:pPr>
            <a:r>
              <a:rPr altLang="en-US" b="1" lang="en-US" smtId="4294967295" sz="1900">
                <a:solidFill>
                  <a:srgbClr val="FFFF00"/>
                </a:solidFill>
                <a:latin charset="-122" pitchFamily="2" typeface="宋体"/>
                <a:ea charset="-122" pitchFamily="49" typeface="黑体"/>
              </a:rPr>
              <a:t>WORKERS OF ALL LANDS, UNITE!</a:t>
            </a:r>
            <a:endParaRPr altLang="en-US" b="1" lang="en-US" smtId="4294967295">
              <a:solidFill>
                <a:srgbClr val="FFFF00"/>
              </a:solidFill>
              <a:latin charset="-122" pitchFamily="2" typeface="宋体"/>
              <a:ea charset="-122" pitchFamily="49" typeface="黑体"/>
            </a:endParaRPr>
          </a:p>
          <a:p>
            <a:pPr algn="ctr" indent="0" lvl="0" marL="0">
              <a:lnSpc>
                <a:spcPts val="2800"/>
              </a:lnSpc>
            </a:pPr>
            <a:r>
              <a:rPr altLang="en-US" b="1" lang="en-US" smtId="4294967295" sz="2400">
                <a:solidFill>
                  <a:srgbClr val="FFFF00"/>
                </a:solidFill>
                <a:effectLst>
                  <a:outerShdw algn="tl" blurRad="38100" dir="2700000" dist="38100">
                    <a:schemeClr val="bg2"/>
                  </a:outerShdw>
                </a:effectLst>
                <a:latin charset="-122" pitchFamily="34" typeface="微软雅黑"/>
                <a:ea charset="-122" pitchFamily="34" typeface="微软雅黑"/>
              </a:rPr>
              <a:t>全世界无产者</a:t>
            </a:r>
            <a:r>
              <a:rPr altLang="en-US" b="1" lang="en-US" smtId="4294967295" sz="2400">
                <a:solidFill>
                  <a:srgbClr val="FFFF00"/>
                </a:solidFill>
                <a:effectLst>
                  <a:outerShdw algn="tl" blurRad="38100" dir="2700000" dist="38100">
                    <a:schemeClr val="bg2"/>
                  </a:outerShdw>
                </a:effectLst>
                <a:latin charset="-122" pitchFamily="34" typeface="微软雅黑"/>
                <a:ea charset="-122" pitchFamily="34" typeface="微软雅黑"/>
              </a:rPr>
              <a:t>, </a:t>
            </a:r>
            <a:r>
              <a:rPr altLang="en-US" b="1" lang="en-US" smtId="4294967295" sz="2400">
                <a:solidFill>
                  <a:srgbClr val="FFFF00"/>
                </a:solidFill>
                <a:effectLst>
                  <a:outerShdw algn="tl" blurRad="38100" dir="2700000" dist="38100">
                    <a:schemeClr val="bg2"/>
                  </a:outerShdw>
                </a:effectLst>
                <a:latin charset="-122" pitchFamily="34" typeface="微软雅黑"/>
                <a:ea charset="-122" pitchFamily="34" typeface="微软雅黑"/>
              </a:rPr>
              <a:t>联合起来</a:t>
            </a:r>
            <a:r>
              <a:rPr altLang="en-US" b="1" lang="en-US" smtId="4294967295" sz="2400">
                <a:solidFill>
                  <a:srgbClr val="FFFF00"/>
                </a:solidFill>
                <a:effectLst>
                  <a:outerShdw algn="tl" blurRad="38100" dir="2700000" dist="38100">
                    <a:schemeClr val="bg2"/>
                  </a:outerShdw>
                </a:effectLst>
                <a:latin charset="-122" pitchFamily="34" typeface="微软雅黑"/>
                <a:ea charset="-122" pitchFamily="34" typeface="微软雅黑"/>
              </a:rPr>
              <a:t>!</a:t>
            </a:r>
            <a:endParaRPr altLang="en-US" b="1" lang="en-US" smtId="4294967295" sz="2400">
              <a:solidFill>
                <a:srgbClr val="FFFF00"/>
              </a:solidFill>
              <a:effectLst>
                <a:outerShdw algn="tl" blurRad="38100" dir="2700000" dist="38100">
                  <a:schemeClr val="bg2"/>
                </a:outerShdw>
              </a:effectLst>
              <a:latin charset="-122" pitchFamily="34" typeface="微软雅黑"/>
              <a:ea charset="-122" pitchFamily="34" typeface="微软雅黑"/>
            </a:endParaRPr>
          </a:p>
          <a:p>
            <a:pPr indent="0" lvl="0" marL="0">
              <a:lnSpc>
                <a:spcPts val="2800"/>
              </a:lnSpc>
            </a:pPr>
            <a:endParaRPr altLang="en-US" b="1" lang="en-US" smtId="4294967295" sz="3600">
              <a:solidFill>
                <a:srgbClr val="FFFF00"/>
              </a:solidFill>
              <a:latin charset="0" pitchFamily="18" typeface="Times New Roman"/>
              <a:ea charset="-122" pitchFamily="49" typeface="黑体"/>
            </a:endParaRPr>
          </a:p>
        </p:txBody>
      </p:sp>
      <p:cxnSp>
        <p:nvCxnSpPr>
          <p:cNvPr id="18441" name="直接连接符 4"/>
          <p:cNvCxnSpPr/>
          <p:nvPr>
            <p:custDataLst>
              <p:tags r:id="rId13"/>
            </p:custDataLst>
          </p:nvPr>
        </p:nvCxnSpPr>
        <p:spPr>
          <a:xfrm flipV="1">
            <a:off x="5638800" y="2819400"/>
            <a:ext cx="1219200" cy="152400"/>
          </a:xfrm>
          <a:prstGeom prst="line">
            <a:avLst/>
          </a:prstGeom>
          <a:noFill/>
          <a:ln w="63500">
            <a:solidFill>
              <a:srgbClr val="FF0000"/>
            </a:solidFill>
            <a:miter lim="800000"/>
          </a:ln>
        </p:spPr>
      </p:cxnSp>
      <p:cxnSp>
        <p:nvCxnSpPr>
          <p:cNvPr id="18442" name="直接连接符 5"/>
          <p:cNvCxnSpPr/>
          <p:nvPr>
            <p:custDataLst>
              <p:tags r:id="rId14"/>
            </p:custDataLst>
          </p:nvPr>
        </p:nvCxnSpPr>
        <p:spPr>
          <a:xfrm flipV="1">
            <a:off x="5867400" y="3048000"/>
            <a:ext cx="762000" cy="76200"/>
          </a:xfrm>
          <a:prstGeom prst="line">
            <a:avLst/>
          </a:prstGeom>
          <a:noFill/>
          <a:ln w="63500">
            <a:solidFill>
              <a:srgbClr val="FF0000"/>
            </a:solidFill>
            <a:miter lim="800000"/>
          </a:ln>
        </p:spPr>
      </p:cxnSp>
      <p:cxnSp>
        <p:nvCxnSpPr>
          <p:cNvPr id="18443" name="直接箭头连接符 8"/>
          <p:cNvCxnSpPr/>
          <p:nvPr>
            <p:custDataLst>
              <p:tags r:id="rId15"/>
            </p:custDataLst>
          </p:nvPr>
        </p:nvCxnSpPr>
        <p:spPr>
          <a:xfrm flipH="1" flipV="1">
            <a:off x="6934200" y="1295400"/>
            <a:ext cx="0" cy="1600200"/>
          </a:xfrm>
          <a:prstGeom prst="line">
            <a:avLst/>
          </a:prstGeom>
          <a:noFill/>
          <a:ln w="63500">
            <a:solidFill>
              <a:srgbClr val="FF0000"/>
            </a:solidFill>
            <a:miter lim="800000"/>
            <a:tailEnd type="triangle"/>
          </a:ln>
        </p:spPr>
      </p:cxnSp>
    </p:spTree>
  </p:cSld>
  <p:clrMapOvr>
    <a:masterClrMapping/>
  </p:clrMapOvr>
  <p:transition/>
  <p:timing/>
</p:sld>
</file>

<file path=ppt/slides/slide6.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showMasterSp="0">
  <p:cSld name="">
    <p:spTree>
      <p:nvGrpSpPr>
        <p:cNvPr id="1" name=""/>
        <p:cNvGrpSpPr/>
        <p:nvPr>
          <p:custDataLst>
            <p:tags r:id="rId2"/>
          </p:custDataLst>
        </p:nvPr>
      </p:nvGrpSpPr>
      <p:grpSpPr/>
      <p:sp>
        <p:nvSpPr>
          <p:cNvPr id="19458" name="Text Box 2"/>
          <p:cNvSpPr/>
          <p:nvPr>
            <p:custDataLst>
              <p:tags r:id="rId3"/>
            </p:custDataLst>
          </p:nvPr>
        </p:nvSpPr>
        <p:spPr>
          <a:xfrm>
            <a:off x="381000" y="566738"/>
            <a:ext cx="4724400" cy="4857750"/>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lnSpc>
                <a:spcPct val="90000"/>
              </a:lnSpc>
              <a:spcBef>
                <a:spcPct val="0"/>
              </a:spcBef>
              <a:buNone/>
            </a:pPr>
            <a:r>
              <a:rPr altLang="en-US" b="1" lang="en-US" smtId="4294967295" sz="4000">
                <a:solidFill>
                  <a:srgbClr val="660033"/>
                </a:solidFill>
                <a:latin charset="-122" pitchFamily="49" typeface="黑体"/>
                <a:ea charset="-122" pitchFamily="49" typeface="黑体"/>
              </a:rPr>
              <a:t>   </a:t>
            </a:r>
            <a:r>
              <a:rPr altLang="en-US" b="1" lang="en-US" smtId="4294967295">
                <a:latin charset="-122" pitchFamily="49" typeface="黑体"/>
                <a:ea charset="-122" pitchFamily="49" typeface="黑体"/>
              </a:rPr>
              <a:t>这部著作对后来历史的影响丝毫不亚于卢梭的</a:t>
            </a:r>
            <a:r>
              <a:rPr altLang="en-US" b="1" lang="en-US" smtId="4294967295">
                <a:latin charset="-122" pitchFamily="49" typeface="黑体"/>
                <a:ea charset="-122" pitchFamily="49" typeface="黑体"/>
              </a:rPr>
              <a:t>《</a:t>
            </a:r>
            <a:r>
              <a:rPr altLang="en-US" b="1" lang="en-US" smtId="4294967295">
                <a:latin charset="-122" pitchFamily="49" typeface="黑体"/>
                <a:ea charset="-122" pitchFamily="49" typeface="黑体"/>
              </a:rPr>
              <a:t>社会契约论</a:t>
            </a:r>
            <a:r>
              <a:rPr altLang="en-US" b="1" lang="en-US" smtId="4294967295">
                <a:latin charset="-122" pitchFamily="49" typeface="黑体"/>
                <a:ea charset="-122" pitchFamily="49" typeface="黑体"/>
              </a:rPr>
              <a:t>》</a:t>
            </a:r>
            <a:r>
              <a:rPr altLang="en-US" b="1" lang="en-US" smtId="4294967295">
                <a:latin charset="-122" pitchFamily="49" typeface="黑体"/>
                <a:ea charset="-122" pitchFamily="49" typeface="黑体"/>
              </a:rPr>
              <a:t>和达尔文的</a:t>
            </a:r>
            <a:r>
              <a:rPr altLang="en-US" b="1" lang="en-US" smtId="4294967295">
                <a:latin charset="-122" pitchFamily="49" typeface="黑体"/>
                <a:ea charset="-122" pitchFamily="49" typeface="黑体"/>
              </a:rPr>
              <a:t>《</a:t>
            </a:r>
            <a:r>
              <a:rPr altLang="en-US" b="1" lang="en-US" smtId="4294967295">
                <a:latin charset="-122" pitchFamily="49" typeface="黑体"/>
                <a:ea charset="-122" pitchFamily="49" typeface="黑体"/>
              </a:rPr>
              <a:t>物种起源</a:t>
            </a:r>
            <a:r>
              <a:rPr altLang="en-US" b="1" lang="en-US" smtId="4294967295">
                <a:latin charset="-122" pitchFamily="49" typeface="黑体"/>
                <a:ea charset="-122" pitchFamily="49" typeface="黑体"/>
              </a:rPr>
              <a:t>》</a:t>
            </a:r>
            <a:r>
              <a:rPr altLang="en-US" b="1" lang="en-US" smtId="4294967295">
                <a:latin charset="-122" pitchFamily="49" typeface="黑体"/>
                <a:ea charset="-122" pitchFamily="49" typeface="黑体"/>
              </a:rPr>
              <a:t>。</a:t>
            </a:r>
            <a:endParaRPr altLang="en-US" b="1" lang="en-US" smtId="4294967295">
              <a:latin charset="-122" pitchFamily="49" typeface="黑体"/>
              <a:ea charset="-122" pitchFamily="49" typeface="黑体"/>
            </a:endParaRPr>
          </a:p>
          <a:p>
            <a:pPr eaLnBrk="1" hangingPunct="1" indent="0" lvl="0" marL="0">
              <a:lnSpc>
                <a:spcPct val="90000"/>
              </a:lnSpc>
              <a:spcBef>
                <a:spcPct val="0"/>
              </a:spcBef>
              <a:buNone/>
            </a:pPr>
            <a:r>
              <a:rPr altLang="en-US" b="1" lang="en-US" smtId="4294967295">
                <a:latin charset="-122" pitchFamily="49" typeface="黑体"/>
                <a:ea charset="-122" pitchFamily="49" typeface="黑体"/>
              </a:rPr>
              <a:t>马克思著作中的三个基本学说是：</a:t>
            </a:r>
            <a:endParaRPr altLang="en-US" b="1" lang="en-US" smtId="4294967295">
              <a:latin charset="-122" pitchFamily="49" typeface="黑体"/>
              <a:ea charset="-122" pitchFamily="49" typeface="黑体"/>
            </a:endParaRPr>
          </a:p>
          <a:p>
            <a:pPr eaLnBrk="1" hangingPunct="1" indent="0" lvl="0" marL="0">
              <a:lnSpc>
                <a:spcPct val="90000"/>
              </a:lnSpc>
              <a:spcBef>
                <a:spcPct val="0"/>
              </a:spcBef>
              <a:buNone/>
            </a:pPr>
            <a:r>
              <a:rPr altLang="en-US" b="1" lang="en-US" smtId="4294967295">
                <a:latin charset="-122" pitchFamily="49" typeface="黑体"/>
                <a:ea charset="-122" pitchFamily="49" typeface="黑体"/>
              </a:rPr>
              <a:t>唯物史观即经济史观、阶级斗争学说、</a:t>
            </a:r>
            <a:endParaRPr altLang="en-US" b="1" lang="en-US" smtId="4294967295">
              <a:latin charset="-122" pitchFamily="49" typeface="黑体"/>
              <a:ea charset="-122" pitchFamily="49" typeface="黑体"/>
            </a:endParaRPr>
          </a:p>
          <a:p>
            <a:pPr eaLnBrk="1" hangingPunct="1" indent="0" lvl="0" marL="0">
              <a:lnSpc>
                <a:spcPct val="90000"/>
              </a:lnSpc>
              <a:spcBef>
                <a:spcPct val="0"/>
              </a:spcBef>
              <a:buNone/>
            </a:pPr>
            <a:r>
              <a:rPr altLang="en-US" b="1" lang="en-US" smtId="4294967295">
                <a:latin charset="-122" pitchFamily="49" typeface="黑体"/>
                <a:ea charset="-122" pitchFamily="49" typeface="黑体"/>
              </a:rPr>
              <a:t>剩余价值观念。</a:t>
            </a:r>
            <a:r>
              <a:rPr altLang="en-US" b="1" lang="en-US" smtId="4294967295" sz="3600">
                <a:latin charset="-122" pitchFamily="49" typeface="黑体"/>
                <a:ea charset="-122" pitchFamily="49" typeface="黑体"/>
              </a:rPr>
              <a:t> </a:t>
            </a:r>
            <a:endParaRPr altLang="en-US" b="1" lang="en-US" smtId="4294967295" sz="3600">
              <a:latin charset="-122" pitchFamily="49" typeface="黑体"/>
              <a:ea charset="-122" pitchFamily="49" typeface="黑体"/>
            </a:endParaRPr>
          </a:p>
          <a:p>
            <a:pPr eaLnBrk="1" hangingPunct="1" indent="0" lvl="0" marL="0">
              <a:lnSpc>
                <a:spcPct val="90000"/>
              </a:lnSpc>
              <a:spcBef>
                <a:spcPct val="0"/>
              </a:spcBef>
              <a:buNone/>
            </a:pPr>
            <a:r>
              <a:rPr altLang="en-US" b="1" lang="en-US" smtId="4294967295" sz="4000">
                <a:solidFill>
                  <a:srgbClr val="660033"/>
                </a:solidFill>
                <a:latin charset="-122" pitchFamily="49" typeface="黑体"/>
                <a:ea charset="-122" pitchFamily="49" typeface="黑体"/>
              </a:rPr>
              <a:t> </a:t>
            </a:r>
            <a:endParaRPr altLang="en-US" b="1" lang="en-US" smtId="4294967295" sz="4000">
              <a:solidFill>
                <a:srgbClr val="660033"/>
              </a:solidFill>
              <a:latin charset="-122" pitchFamily="49" typeface="黑体"/>
              <a:ea charset="-122" pitchFamily="49" typeface="黑体"/>
            </a:endParaRPr>
          </a:p>
        </p:txBody>
      </p:sp>
      <p:pic>
        <p:nvPicPr>
          <p:cNvPr id="19459" name="Picture 7"/>
          <p:cNvPicPr/>
          <p:nvPr>
            <p:custDataLst>
              <p:tags r:id="rId5"/>
            </p:custDataLst>
          </p:nvPr>
        </p:nvPicPr>
        <p:blipFill dpi="0">
          <a:blip r:embed="rId4"/>
          <a:stretch>
            <a:fillRect/>
          </a:stretch>
        </p:blipFill>
        <p:spPr>
          <a:xfrm>
            <a:off x="5257800" y="304800"/>
            <a:ext cx="3676650" cy="5381625"/>
          </a:xfrm>
          <a:prstGeom prst="rect">
            <a:avLst/>
          </a:prstGeom>
          <a:noFill/>
          <a:ln>
            <a:noFill/>
            <a:miter lim="800000"/>
          </a:ln>
        </p:spPr>
      </p:pic>
      <p:sp>
        <p:nvSpPr>
          <p:cNvPr id="19460" name="Rectangle 8"/>
          <p:cNvSpPr/>
          <p:nvPr>
            <p:custDataLst>
              <p:tags r:id="rId6"/>
            </p:custDataLst>
          </p:nvPr>
        </p:nvSpPr>
        <p:spPr>
          <a:xfrm>
            <a:off x="5105400" y="5486400"/>
            <a:ext cx="4267200" cy="838200"/>
          </a:xfrm>
          <a:prstGeom prst="rect">
            <a:avLst/>
          </a:prstGeom>
          <a:noFill/>
          <a:ln>
            <a:noFill/>
            <a:miter lim="800000"/>
          </a:ln>
        </p:spPr>
        <p:txBody>
          <a:bodyPr anchor="ctr" anchorCtr="0">
            <a:no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0"/>
              </a:spcBef>
              <a:buNone/>
            </a:pPr>
            <a:r>
              <a:rPr altLang="en-US" b="1" lang="en-US" smtId="4294967295" sz="2400">
                <a:latin charset="-122" pitchFamily="2" typeface="华文细黑"/>
                <a:ea charset="-122" pitchFamily="2" typeface="华文细黑"/>
              </a:rPr>
              <a:t>《</a:t>
            </a:r>
            <a:r>
              <a:rPr altLang="en-US" b="1" lang="en-US" smtId="4294967295" sz="2400">
                <a:latin charset="-122" pitchFamily="2" typeface="华文细黑"/>
                <a:ea charset="-122" pitchFamily="2" typeface="华文细黑"/>
              </a:rPr>
              <a:t>资本论</a:t>
            </a:r>
            <a:r>
              <a:rPr altLang="en-US" b="1" lang="en-US" smtId="4294967295" sz="2400">
                <a:latin charset="-122" pitchFamily="2" typeface="华文细黑"/>
                <a:ea charset="-122" pitchFamily="2" typeface="华文细黑"/>
              </a:rPr>
              <a:t>》</a:t>
            </a:r>
            <a:r>
              <a:rPr altLang="en-US" b="1" lang="en-US" smtId="4294967295" sz="2400">
                <a:latin charset="-122" pitchFamily="2" typeface="华文细黑"/>
                <a:ea charset="-122" pitchFamily="2" typeface="华文细黑"/>
              </a:rPr>
              <a:t>第一卷的封面</a:t>
            </a:r>
            <a:endParaRPr altLang="en-US" b="1" lang="en-US" smtId="4294967295" sz="2400">
              <a:latin charset="-122" pitchFamily="2" typeface="华文细黑"/>
              <a:ea charset="-122" pitchFamily="2" typeface="华文细黑"/>
            </a:endParaRPr>
          </a:p>
        </p:txBody>
      </p:sp>
    </p:spTree>
  </p:cSld>
  <p:clrMapOvr>
    <a:masterClrMapping/>
  </p:clrMapOvr>
  <p:transition/>
  <p:timing/>
</p:sld>
</file>

<file path=ppt/slides/slide7.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showMasterSp="0">
  <p:cSld name="">
    <p:spTree>
      <p:nvGrpSpPr>
        <p:cNvPr id="1" name=""/>
        <p:cNvGrpSpPr/>
        <p:nvPr>
          <p:custDataLst>
            <p:tags r:id="rId2"/>
          </p:custDataLst>
        </p:nvPr>
      </p:nvGrpSpPr>
      <p:grpSpPr/>
      <p:sp>
        <p:nvSpPr>
          <p:cNvPr id="20482" name="Text Box 4"/>
          <p:cNvSpPr/>
          <p:nvPr>
            <p:custDataLst>
              <p:tags r:id="rId3"/>
            </p:custDataLst>
          </p:nvPr>
        </p:nvSpPr>
        <p:spPr>
          <a:xfrm>
            <a:off x="609600" y="990600"/>
            <a:ext cx="8001000" cy="579438"/>
          </a:xfrm>
          <a:prstGeom prst="rect">
            <a:avLst/>
          </a:prstGeom>
          <a:noFill/>
          <a:ln>
            <a:no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spcBef>
                <a:spcPct val="50000"/>
              </a:spcBef>
            </a:pPr>
            <a:r>
              <a:rPr altLang="en-US" b="1" lang="en-US" smtId="4294967295" sz="3200">
                <a:solidFill>
                  <a:srgbClr val="000099"/>
                </a:solidFill>
                <a:effectLst>
                  <a:outerShdw algn="tl" blurRad="38100" dir="2700000" dist="38100">
                    <a:schemeClr val="bg2"/>
                  </a:outerShdw>
                </a:effectLst>
              </a:rPr>
              <a:t>    </a:t>
            </a:r>
            <a:endParaRPr altLang="en-US" b="1" lang="en-US" smtId="4294967295" sz="3200">
              <a:solidFill>
                <a:srgbClr val="000099"/>
              </a:solidFill>
              <a:effectLst>
                <a:outerShdw algn="tl" blurRad="38100" dir="2700000" dist="38100">
                  <a:schemeClr val="bg2"/>
                </a:outerShdw>
              </a:effectLst>
            </a:endParaRPr>
          </a:p>
        </p:txBody>
      </p:sp>
      <p:sp>
        <p:nvSpPr>
          <p:cNvPr id="20483" name="Text Box 5"/>
          <p:cNvSpPr/>
          <p:nvPr>
            <p:custDataLst>
              <p:tags r:id="rId4"/>
            </p:custDataLst>
          </p:nvPr>
        </p:nvSpPr>
        <p:spPr>
          <a:xfrm>
            <a:off x="4491038" y="1281112"/>
            <a:ext cx="4191000" cy="2308225"/>
          </a:xfrm>
          <a:prstGeom prst="rect">
            <a:avLst/>
          </a:prstGeom>
          <a:noFill/>
          <a:ln>
            <a:no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spcBef>
                <a:spcPct val="50000"/>
              </a:spcBef>
            </a:pPr>
            <a:r>
              <a:rPr altLang="en-US" b="1" lang="en-US" smtId="4294967295" sz="3600">
                <a:effectLst>
                  <a:outerShdw algn="tl" blurRad="38100" dir="2700000" dist="38100">
                    <a:schemeClr val="bg2"/>
                  </a:outerShdw>
                </a:effectLst>
                <a:latin charset="-122" pitchFamily="49" typeface="黑体"/>
                <a:ea charset="-122" pitchFamily="49" typeface="黑体"/>
              </a:rPr>
              <a:t>“</a:t>
            </a:r>
            <a:r>
              <a:rPr altLang="en-US" b="1" lang="en-US" smtId="4294967295" sz="3600">
                <a:effectLst>
                  <a:outerShdw algn="tl" blurRad="38100" dir="2700000" dist="38100">
                    <a:schemeClr val="bg2"/>
                  </a:outerShdw>
                </a:effectLst>
                <a:latin charset="-122" pitchFamily="49" typeface="黑体"/>
                <a:ea charset="-122" pitchFamily="49" typeface="黑体"/>
              </a:rPr>
              <a:t>他们的革命友谊超过了古人关于友谊的一切最动人的传说。”</a:t>
            </a:r>
            <a:endParaRPr altLang="en-US" b="1" lang="en-US" smtId="4294967295" sz="3600">
              <a:effectLst>
                <a:outerShdw algn="tl" blurRad="38100" dir="2700000" dist="38100">
                  <a:schemeClr val="bg2"/>
                </a:outerShdw>
              </a:effectLst>
              <a:latin charset="-122" pitchFamily="49" typeface="黑体"/>
              <a:ea charset="-122" pitchFamily="49" typeface="黑体"/>
            </a:endParaRPr>
          </a:p>
        </p:txBody>
      </p:sp>
      <p:sp>
        <p:nvSpPr>
          <p:cNvPr id="20484" name="Text Box 7"/>
          <p:cNvSpPr/>
          <p:nvPr>
            <p:custDataLst>
              <p:tags r:id="rId5"/>
            </p:custDataLst>
          </p:nvPr>
        </p:nvSpPr>
        <p:spPr>
          <a:xfrm>
            <a:off x="5410200" y="4038600"/>
            <a:ext cx="3657600" cy="646112"/>
          </a:xfrm>
          <a:prstGeom prst="rect">
            <a:avLst/>
          </a:prstGeom>
          <a:noFill/>
          <a:ln>
            <a:noFill/>
            <a:miter lim="800000"/>
          </a:ln>
        </p:spPr>
        <p:txBody>
          <a:bodyPr>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50000"/>
              </a:spcBef>
              <a:buNone/>
            </a:pPr>
            <a:r>
              <a:rPr altLang="en-US" lang="en-US" smtId="4294967295" sz="2800"/>
              <a:t>           </a:t>
            </a:r>
            <a:r>
              <a:rPr altLang="en-US" lang="en-US" smtId="4294967295" sz="3600">
                <a:effectLst>
                  <a:outerShdw algn="tl" blurRad="38100" dir="2700000" dist="38100">
                    <a:schemeClr val="bg2"/>
                  </a:outerShdw>
                </a:effectLst>
                <a:latin charset="-122" pitchFamily="49" typeface="黑体"/>
                <a:ea charset="-122" pitchFamily="49" typeface="黑体"/>
              </a:rPr>
              <a:t>——</a:t>
            </a:r>
            <a:r>
              <a:rPr altLang="en-US" lang="en-US" smtId="4294967295" sz="3600">
                <a:effectLst>
                  <a:outerShdw algn="tl" blurRad="38100" dir="2700000" dist="38100">
                    <a:schemeClr val="bg2"/>
                  </a:outerShdw>
                </a:effectLst>
                <a:latin charset="-122" pitchFamily="49" typeface="黑体"/>
                <a:ea charset="-122" pitchFamily="49" typeface="黑体"/>
              </a:rPr>
              <a:t>列宁</a:t>
            </a:r>
            <a:endParaRPr altLang="en-US" lang="en-US" smtId="4294967295" sz="3600">
              <a:effectLst>
                <a:outerShdw algn="tl" blurRad="38100" dir="2700000" dist="38100">
                  <a:schemeClr val="bg2"/>
                </a:outerShdw>
              </a:effectLst>
              <a:latin charset="-122" pitchFamily="49" typeface="黑体"/>
              <a:ea charset="-122" pitchFamily="49" typeface="黑体"/>
            </a:endParaRPr>
          </a:p>
        </p:txBody>
      </p:sp>
      <p:pic>
        <p:nvPicPr>
          <p:cNvPr descr="jdwk4_07" id="20485" name="Picture 15"/>
          <p:cNvPicPr/>
          <p:nvPr>
            <p:custDataLst>
              <p:tags r:id="rId7"/>
            </p:custDataLst>
          </p:nvPr>
        </p:nvPicPr>
        <p:blipFill dpi="0">
          <a:blip r:embed="rId6"/>
          <a:stretch>
            <a:fillRect/>
          </a:stretch>
        </p:blipFill>
        <p:spPr>
          <a:xfrm>
            <a:off x="838200" y="946150"/>
            <a:ext cx="3468688" cy="4754562"/>
          </a:xfrm>
          <a:prstGeom prst="rect">
            <a:avLst/>
          </a:prstGeom>
          <a:noFill/>
          <a:ln>
            <a:noFill/>
            <a:miter lim="800000"/>
          </a:ln>
        </p:spPr>
      </p:pic>
    </p:spTree>
  </p:cSld>
  <p:clrMapOvr>
    <a:masterClrMapping/>
  </p:clrMapOvr>
  <p:transition/>
  <p:timing/>
</p:sld>
</file>

<file path=ppt/slides/slide8.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p:cSld name="">
    <p:spTree>
      <p:nvGrpSpPr>
        <p:cNvPr id="1" name=""/>
        <p:cNvGrpSpPr/>
        <p:nvPr>
          <p:custDataLst>
            <p:tags r:id="rId2"/>
          </p:custDataLst>
        </p:nvPr>
      </p:nvGrpSpPr>
      <p:grpSpPr/>
      <p:pic>
        <p:nvPicPr>
          <p:cNvPr descr="图片1" id="21506" name="图片 1"/>
          <p:cNvPicPr/>
          <p:nvPr>
            <p:custDataLst>
              <p:tags r:id="rId4"/>
            </p:custDataLst>
          </p:nvPr>
        </p:nvPicPr>
        <p:blipFill dpi="0">
          <a:blip r:embed="rId3"/>
          <a:srcRect b="6963"/>
          <a:stretch>
            <a:fillRect/>
          </a:stretch>
        </p:blipFill>
        <p:spPr>
          <a:xfrm>
            <a:off x="0" y="857250"/>
            <a:ext cx="9144000" cy="5143500"/>
          </a:xfrm>
          <a:prstGeom prst="rect">
            <a:avLst/>
          </a:prstGeom>
          <a:noFill/>
          <a:ln>
            <a:solidFill>
              <a:schemeClr val="accent1"/>
            </a:solidFill>
            <a:miter lim="800000"/>
          </a:ln>
        </p:spPr>
      </p:pic>
      <p:sp>
        <p:nvSpPr>
          <p:cNvPr id="21507" name="标题 6"/>
          <p:cNvSpPr/>
          <p:nvPr>
            <p:custDataLst>
              <p:tags r:id="rId5"/>
            </p:custDataLst>
          </p:nvPr>
        </p:nvSpPr>
        <p:spPr>
          <a:xfrm>
            <a:off x="438150" y="1627188"/>
            <a:ext cx="6740525" cy="2576512"/>
          </a:xfrm>
          <a:prstGeom prst="rect">
            <a:avLst/>
          </a:prstGeom>
          <a:noFill/>
          <a:ln w="12700">
            <a:noFill/>
            <a:miter lim="800000"/>
          </a:ln>
        </p:spPr>
        <p:txBody>
          <a:bodyPr anchor="ctr" anchorCtr="0" bIns="28575" lIns="76200" rIns="57150" tIns="28575">
            <a:no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defTabSz="685800" eaLnBrk="1" hangingPunct="1" indent="0" lvl="0" marL="0">
              <a:lnSpc>
                <a:spcPct val="90000"/>
              </a:lnSpc>
            </a:pPr>
            <a:r>
              <a:rPr altLang="en-US" b="1" lang="en-US" smtId="4294967295" sz="3600">
                <a:solidFill>
                  <a:srgbClr val="FFFFFF"/>
                </a:solidFill>
                <a:effectLst>
                  <a:outerShdw algn="tl" blurRad="38100" dir="2700000" dist="38100">
                    <a:schemeClr val="bg2"/>
                  </a:outerShdw>
                </a:effectLst>
                <a:latin charset="-122" pitchFamily="49" typeface="黑体"/>
                <a:ea charset="-122" pitchFamily="49" typeface="黑体"/>
              </a:rPr>
              <a:t>  在</a:t>
            </a:r>
            <a:r>
              <a:rPr altLang="en-US" b="1" lang="en-US" smtId="4294967295" sz="3600">
                <a:solidFill>
                  <a:srgbClr val="FFFFFF"/>
                </a:solidFill>
                <a:effectLst>
                  <a:outerShdw algn="tl" blurRad="38100" dir="2700000" dist="38100">
                    <a:schemeClr val="bg2"/>
                  </a:outerShdw>
                </a:effectLst>
                <a:latin charset="-122" pitchFamily="49" typeface="黑体"/>
                <a:ea charset="-122" pitchFamily="49" typeface="黑体"/>
              </a:rPr>
              <a:t>《人民报》创刊纪念会上的演说</a:t>
            </a:r>
            <a:br>
              <a:rPr altLang="en-US" b="1" lang="en-US" smtId="4294967295" sz="4800">
                <a:solidFill>
                  <a:srgbClr val="FFFFFF"/>
                </a:solidFill>
                <a:effectLst>
                  <a:outerShdw algn="tl" blurRad="38100" dir="2700000" dist="38100">
                    <a:schemeClr val="bg2"/>
                  </a:outerShdw>
                </a:effectLst>
                <a:latin charset="-122" pitchFamily="49" typeface="黑体"/>
                <a:ea charset="-122" pitchFamily="49" typeface="黑体"/>
              </a:rPr>
            </a:br>
            <a:endParaRPr altLang="en-US" b="1" lang="en-US" smtId="4294967295" sz="4800">
              <a:solidFill>
                <a:srgbClr val="FFFFFF"/>
              </a:solidFill>
              <a:effectLst>
                <a:outerShdw algn="tl" blurRad="38100" dir="2700000" dist="38100">
                  <a:schemeClr val="bg2"/>
                </a:outerShdw>
              </a:effectLst>
              <a:latin charset="-122" pitchFamily="49" typeface="黑体"/>
              <a:ea charset="-122" pitchFamily="49" typeface="黑体"/>
            </a:endParaRPr>
          </a:p>
          <a:p>
            <a:pPr algn="ctr" defTabSz="685800" eaLnBrk="1" hangingPunct="1" indent="0" lvl="0" marL="0">
              <a:lnSpc>
                <a:spcPct val="90000"/>
              </a:lnSpc>
            </a:pPr>
            <a:br>
              <a:rPr altLang="en-US" b="1" lang="en-US" smtId="4294967295" sz="2100">
                <a:solidFill>
                  <a:srgbClr val="FFFFFF"/>
                </a:solidFill>
                <a:effectLst>
                  <a:outerShdw algn="tl" blurRad="38100" dir="2700000" dist="38100">
                    <a:schemeClr val="bg2"/>
                  </a:outerShdw>
                </a:effectLst>
                <a:ea charset="-122" pitchFamily="49" typeface="隶书"/>
              </a:rPr>
            </a:br>
            <a:r>
              <a:rPr altLang="en-US" lang="en-US" smtId="4294967295" sz="2700">
                <a:solidFill>
                  <a:srgbClr val="FFFFFF"/>
                </a:solidFill>
                <a:effectLst>
                  <a:outerShdw algn="tl" blurRad="38100" dir="2700000" dist="38100">
                    <a:schemeClr val="bg2"/>
                  </a:outerShdw>
                </a:effectLst>
                <a:latin charset="-122" pitchFamily="2" typeface="华文中宋"/>
                <a:ea charset="-122" pitchFamily="2" typeface="华文中宋"/>
              </a:rPr>
              <a:t>马克思</a:t>
            </a:r>
            <a:endParaRPr altLang="en-US" lang="en-US" smtId="4294967295" sz="2700">
              <a:solidFill>
                <a:srgbClr val="FFFFFF"/>
              </a:solidFill>
              <a:effectLst>
                <a:outerShdw algn="tl" blurRad="38100" dir="2700000" dist="38100">
                  <a:schemeClr val="bg2"/>
                </a:outerShdw>
              </a:effectLst>
              <a:latin charset="-122" pitchFamily="2" typeface="华文中宋"/>
              <a:ea charset="-122" pitchFamily="2" typeface="华文中宋"/>
            </a:endParaRPr>
          </a:p>
        </p:txBody>
      </p:sp>
      <p:sp>
        <p:nvSpPr>
          <p:cNvPr id="21508" name="文本框 4"/>
          <p:cNvSpPr/>
          <p:nvPr>
            <p:custDataLst>
              <p:tags r:id="rId6"/>
            </p:custDataLst>
          </p:nvPr>
        </p:nvSpPr>
        <p:spPr>
          <a:xfrm>
            <a:off x="1260475" y="4395788"/>
            <a:ext cx="5254625" cy="461962"/>
          </a:xfrm>
          <a:prstGeom prst="rect">
            <a:avLst/>
          </a:prstGeom>
          <a:noFill/>
          <a:ln>
            <a:noFill/>
            <a:miter lim="800000"/>
          </a:ln>
        </p:spPr>
        <p:txBody>
          <a:bodyPr>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algn="ctr" defTabSz="685800" eaLnBrk="1" hangingPunct="1" indent="0" lvl="0" marL="0"/>
            <a:r>
              <a:rPr altLang="en-US" lang="en-US" smtId="4294967295" sz="2400">
                <a:solidFill>
                  <a:srgbClr val="FFFFFF"/>
                </a:solidFill>
                <a:latin charset="-122" pitchFamily="49" typeface="黑体"/>
                <a:ea charset="-122" pitchFamily="49" typeface="黑体"/>
              </a:rPr>
              <a:t>1856</a:t>
            </a:r>
            <a:r>
              <a:rPr altLang="en-US" lang="en-US" smtId="4294967295" sz="2400">
                <a:solidFill>
                  <a:srgbClr val="FFFFFF"/>
                </a:solidFill>
                <a:latin charset="-122" pitchFamily="49" typeface="黑体"/>
                <a:ea charset="-122" pitchFamily="49" typeface="黑体"/>
              </a:rPr>
              <a:t>年</a:t>
            </a:r>
            <a:r>
              <a:rPr altLang="en-US" lang="en-US" smtId="4294967295" sz="2400">
                <a:solidFill>
                  <a:srgbClr val="FFFFFF"/>
                </a:solidFill>
                <a:latin charset="-122" pitchFamily="49" typeface="黑体"/>
                <a:ea charset="-122" pitchFamily="49" typeface="黑体"/>
              </a:rPr>
              <a:t>4</a:t>
            </a:r>
            <a:r>
              <a:rPr altLang="en-US" lang="en-US" smtId="4294967295" sz="2400">
                <a:solidFill>
                  <a:srgbClr val="FFFFFF"/>
                </a:solidFill>
                <a:latin charset="-122" pitchFamily="49" typeface="黑体"/>
                <a:ea charset="-122" pitchFamily="49" typeface="黑体"/>
              </a:rPr>
              <a:t>月</a:t>
            </a:r>
            <a:r>
              <a:rPr altLang="en-US" lang="en-US" smtId="4294967295" sz="2400">
                <a:solidFill>
                  <a:srgbClr val="FFFFFF"/>
                </a:solidFill>
                <a:latin charset="-122" pitchFamily="49" typeface="黑体"/>
                <a:ea charset="-122" pitchFamily="49" typeface="黑体"/>
              </a:rPr>
              <a:t>14</a:t>
            </a:r>
            <a:r>
              <a:rPr altLang="en-US" lang="en-US" smtId="4294967295" sz="2400">
                <a:solidFill>
                  <a:srgbClr val="FFFFFF"/>
                </a:solidFill>
                <a:latin charset="-122" pitchFamily="49" typeface="黑体"/>
                <a:ea charset="-122" pitchFamily="49" typeface="黑体"/>
              </a:rPr>
              <a:t>日在伦敦</a:t>
            </a:r>
            <a:endParaRPr altLang="en-US" lang="en-US" smtId="4294967295" sz="2400">
              <a:solidFill>
                <a:srgbClr val="FFFFFF"/>
              </a:solidFill>
              <a:latin charset="-122" pitchFamily="49" typeface="黑体"/>
              <a:ea charset="-122" pitchFamily="49" typeface="黑体"/>
            </a:endParaRPr>
          </a:p>
        </p:txBody>
      </p:sp>
    </p:spTree>
    <p:custDataLst>
      <p:tags r:id="rId7"/>
    </p:custDataLst>
  </p:cSld>
  <p:clrMapOvr>
    <a:masterClrMapping/>
  </p:clrMapOvr>
  <mc:AlternateContent xmlns:mc="http://schemas.openxmlformats.org/markup-compatibility/2006">
    <mc:Choice Requires="p14">
      <p:transition p14:dur="100">
        <p:cut/>
      </p:transition>
    </mc:Choice>
    <mc:Fallback>
      <p:transition>
        <p:cut/>
      </p:transition>
    </mc:Fallback>
  </mc:AlternateContent>
  <p:timing/>
</p:sld>
</file>

<file path=ppt/slides/slide9.xml><?xml version="1.0" encoding="utf-8"?>
<p:sld xmlns:a="http://schemas.openxmlformats.org/drawingml/2006/main" xmlns:p="http://schemas.openxmlformats.org/presentationml/2006/main" xmlns:p14="http://schemas.microsoft.com/office/powerpoint/2010/main" xmlns:p15="http://schemas.microsoft.com/office/powerpoint/2012/main" xmlns:r="http://schemas.openxmlformats.org/officeDocument/2006/relationships" showMasterSp="0">
  <p:cSld name="">
    <p:spTree>
      <p:nvGrpSpPr>
        <p:cNvPr id="1" name=""/>
        <p:cNvGrpSpPr/>
        <p:nvPr>
          <p:custDataLst>
            <p:tags r:id="rId2"/>
          </p:custDataLst>
        </p:nvPr>
      </p:nvGrpSpPr>
      <p:grpSpPr/>
      <p:grpSp>
        <p:nvGrpSpPr>
          <p:cNvPr id="22530" name="Group 2"/>
          <p:cNvGrpSpPr/>
          <p:nvPr>
            <p:custDataLst>
              <p:tags r:id="rId3"/>
            </p:custDataLst>
          </p:nvPr>
        </p:nvGrpSpPr>
        <p:grpSpPr>
          <a:xfrm>
            <a:off x="3429000" y="228600"/>
            <a:ext cx="5029200" cy="6324600"/>
            <a:chOff x="96" y="192"/>
            <a:chExt cx="2974" cy="3456"/>
          </a:xfrm>
        </p:grpSpPr>
        <p:sp>
          <p:nvSpPr>
            <p:cNvPr id="22533" name="Rectangle 3"/>
            <p:cNvSpPr/>
            <p:nvPr>
              <p:custDataLst>
                <p:tags r:id="rId4"/>
              </p:custDataLst>
            </p:nvPr>
          </p:nvSpPr>
          <p:spPr>
            <a:xfrm>
              <a:off x="96" y="192"/>
              <a:ext cx="2974" cy="3456"/>
            </a:xfrm>
            <a:prstGeom prst="rect">
              <a:avLst/>
            </a:prstGeom>
            <a:solidFill>
              <a:schemeClr val="bg2"/>
            </a:solidFill>
            <a:ln>
              <a:solidFill>
                <a:schemeClr val="folHlink"/>
              </a:solidFill>
              <a:miter lim="800000"/>
            </a:ln>
          </p:spPr>
          <p:txBody>
            <a:bodyPr anchor="ctr" anchorCtr="0" vert="vert" wrap="none">
              <a:no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0"/>
                </a:spcBef>
                <a:buNone/>
              </a:pPr>
              <a:endParaRPr altLang="en-US" lang="en-US" smtId="4294967295" sz="1800"/>
            </a:p>
          </p:txBody>
        </p:sp>
        <p:pic>
          <p:nvPicPr>
            <p:cNvPr descr="无标题" id="22534" name="Picture 4"/>
            <p:cNvPicPr/>
            <p:nvPr>
              <p:custDataLst>
                <p:tags r:id="rId6"/>
              </p:custDataLst>
            </p:nvPr>
          </p:nvPicPr>
          <p:blipFill dpi="0">
            <a:blip r:embed="rId5"/>
            <a:stretch>
              <a:fillRect/>
            </a:stretch>
          </p:blipFill>
          <p:spPr>
            <a:xfrm>
              <a:off x="144" y="240"/>
              <a:ext cx="2880" cy="3360"/>
            </a:xfrm>
            <a:prstGeom prst="rect">
              <a:avLst/>
            </a:prstGeom>
            <a:noFill/>
            <a:ln w="38100">
              <a:noFill/>
              <a:miter lim="800000"/>
            </a:ln>
          </p:spPr>
        </p:pic>
      </p:grpSp>
      <p:sp>
        <p:nvSpPr>
          <p:cNvPr id="22531" name="Text Box 5"/>
          <p:cNvSpPr/>
          <p:nvPr>
            <p:custDataLst>
              <p:tags r:id="rId7"/>
            </p:custDataLst>
          </p:nvPr>
        </p:nvSpPr>
        <p:spPr>
          <a:xfrm>
            <a:off x="1022350" y="228600"/>
            <a:ext cx="1016000" cy="6324600"/>
          </a:xfrm>
          <a:prstGeom prst="rect">
            <a:avLst/>
          </a:prstGeom>
          <a:solidFill>
            <a:srgbClr val="800000">
              <a:alpha val="61176"/>
            </a:srgbClr>
          </a:solidFill>
          <a:ln cmpd="tri" w="117475">
            <a:solidFill>
              <a:srgbClr val="993300"/>
            </a:solidFill>
            <a:miter lim="800000"/>
          </a:ln>
        </p:spPr>
        <p:txBody>
          <a:bodyPr vert="vert">
            <a:spAutoFit/>
          </a:bodyPr>
          <a:lstStyle>
            <a:lvl1pPr algn="l" defTabSz="914400" eaLnBrk="0" fontAlgn="base" hangingPunct="0" indent="-342900" marL="342900" rtl="0">
              <a:lnSpc>
                <a:spcPct val="100000"/>
              </a:lnSpc>
              <a:spcBef>
                <a:spcPct val="20000"/>
              </a:spcBef>
              <a:spcAft>
                <a:spcPct val="0"/>
              </a:spcAft>
              <a:buClrTx/>
              <a:buSzTx/>
              <a:buFontTx/>
              <a:buChar char="•"/>
              <a:defRPr b="0" i="0" kumimoji="0" smtId="4294967295" sz="3200" u="none">
                <a:solidFill>
                  <a:schemeClr val="tx1"/>
                </a:solidFill>
                <a:latin charset="0" pitchFamily="34" typeface="Arial"/>
                <a:ea charset="-122" pitchFamily="2" typeface="宋体"/>
              </a:defRPr>
            </a:lvl1pPr>
            <a:lvl2pPr algn="l" defTabSz="914400" eaLnBrk="0" fontAlgn="base" hangingPunct="0" indent="-285750" marL="742950" rtl="0">
              <a:lnSpc>
                <a:spcPct val="100000"/>
              </a:lnSpc>
              <a:spcBef>
                <a:spcPct val="20000"/>
              </a:spcBef>
              <a:spcAft>
                <a:spcPct val="0"/>
              </a:spcAft>
              <a:buClrTx/>
              <a:buSzTx/>
              <a:buFontTx/>
              <a:buChar char="–"/>
              <a:defRPr b="0" i="0" kumimoji="0" smtId="4294967295" sz="2800" u="none">
                <a:solidFill>
                  <a:schemeClr val="tx1"/>
                </a:solidFill>
                <a:latin charset="0" pitchFamily="34" typeface="Arial"/>
                <a:ea charset="-122" pitchFamily="2" typeface="宋体"/>
              </a:defRPr>
            </a:lvl2pPr>
            <a:lvl3pPr algn="l" defTabSz="914400" eaLnBrk="0" fontAlgn="base" hangingPunct="0" indent="-228600" marL="1143000" rtl="0">
              <a:lnSpc>
                <a:spcPct val="100000"/>
              </a:lnSpc>
              <a:spcBef>
                <a:spcPct val="20000"/>
              </a:spcBef>
              <a:spcAft>
                <a:spcPct val="0"/>
              </a:spcAft>
              <a:buClrTx/>
              <a:buSzTx/>
              <a:buFontTx/>
              <a:buChar char="•"/>
              <a:defRPr b="0" i="0" kumimoji="0" smtId="4294967295" sz="2400" u="none">
                <a:solidFill>
                  <a:schemeClr val="tx1"/>
                </a:solidFill>
                <a:latin charset="0" pitchFamily="34" typeface="Arial"/>
                <a:ea charset="-122" pitchFamily="2" typeface="宋体"/>
              </a:defRPr>
            </a:lvl3pPr>
            <a:lvl4pPr algn="l" defTabSz="914400" eaLnBrk="0" fontAlgn="base" hangingPunct="0" indent="-228600" marL="16002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4pPr>
            <a:lvl5pPr algn="l" defTabSz="914400" eaLnBrk="0" fontAlgn="base" hangingPunct="0" indent="-228600" marL="2057400" rtl="0">
              <a:lnSpc>
                <a:spcPct val="100000"/>
              </a:lnSpc>
              <a:spcBef>
                <a:spcPct val="20000"/>
              </a:spcBef>
              <a:spcAft>
                <a:spcPct val="0"/>
              </a:spcAft>
              <a:buClrTx/>
              <a:buSzTx/>
              <a:buFontTx/>
              <a:buChar char="»"/>
              <a:defRPr b="0" i="0" kumimoji="0" smtId="4294967295" sz="2000" u="none">
                <a:solidFill>
                  <a:schemeClr val="tx1"/>
                </a:solidFill>
                <a:latin charset="0" pitchFamily="34" typeface="Arial"/>
                <a:ea charset="-122" pitchFamily="2" typeface="宋体"/>
              </a:defRPr>
            </a:lvl5pPr>
          </a:lstStyle>
          <a:p>
            <a:pPr eaLnBrk="1" hangingPunct="1" indent="0" lvl="0" marL="0">
              <a:spcBef>
                <a:spcPct val="50000"/>
              </a:spcBef>
              <a:buNone/>
            </a:pPr>
            <a:r>
              <a:rPr altLang="en-US" b="1" lang="en-US" smtId="4294967295" sz="5400">
                <a:latin charset="-122" pitchFamily="49" typeface="黑体"/>
                <a:ea charset="-122" pitchFamily="49" typeface="黑体"/>
              </a:rPr>
              <a:t>在马克思墓前的讲话</a:t>
            </a:r>
            <a:endParaRPr altLang="en-US" b="1" lang="en-US" smtId="4294967295" sz="7200">
              <a:latin charset="-122" pitchFamily="49" typeface="黑体"/>
              <a:ea charset="-122" pitchFamily="49" typeface="黑体"/>
            </a:endParaRPr>
          </a:p>
        </p:txBody>
      </p:sp>
      <p:sp>
        <p:nvSpPr>
          <p:cNvPr id="22532" name="Text Box 6"/>
          <p:cNvSpPr/>
          <p:nvPr>
            <p:custDataLst>
              <p:tags r:id="rId8"/>
            </p:custDataLst>
          </p:nvPr>
        </p:nvSpPr>
        <p:spPr>
          <a:xfrm>
            <a:off x="2438400" y="2209800"/>
            <a:ext cx="800100" cy="4495800"/>
          </a:xfrm>
          <a:prstGeom prst="rect">
            <a:avLst/>
          </a:prstGeom>
          <a:noFill/>
          <a:ln>
            <a:noFill/>
            <a:miter lim="800000"/>
          </a:ln>
        </p:spPr>
        <p:txBody>
          <a:bodyPr vert="vert">
            <a:spAutoFit/>
          </a:bodyPr>
          <a:lstStyle>
            <a:lvl1pPr algn="l" defTabSz="914400" eaLnBrk="0" fontAlgn="base" hangingPunct="0" indent="0" marL="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1pPr>
            <a:lvl2pPr algn="l" defTabSz="914400" eaLnBrk="0" fontAlgn="base" hangingPunct="0" indent="0" marL="4572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2pPr>
            <a:lvl3pPr algn="l" defTabSz="914400" eaLnBrk="0" fontAlgn="base" hangingPunct="0" indent="0" marL="9144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3pPr>
            <a:lvl4pPr algn="l" defTabSz="914400" eaLnBrk="0" fontAlgn="base" hangingPunct="0" indent="0" marL="13716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4pPr>
            <a:lvl5pPr algn="l" defTabSz="914400" eaLnBrk="0" fontAlgn="base" hangingPunct="0" indent="0" marL="1828800" rtl="0">
              <a:lnSpc>
                <a:spcPct val="100000"/>
              </a:lnSpc>
              <a:spcBef>
                <a:spcPct val="0"/>
              </a:spcBef>
              <a:spcAft>
                <a:spcPct val="0"/>
              </a:spcAft>
              <a:buClrTx/>
              <a:buSzTx/>
              <a:buFontTx/>
              <a:buNone/>
              <a:defRPr b="0" i="0" kumimoji="0" smtId="4294967295" sz="1800" u="none">
                <a:solidFill>
                  <a:schemeClr val="tx1"/>
                </a:solidFill>
                <a:latin charset="0" pitchFamily="34" typeface="Arial"/>
                <a:ea charset="-122" pitchFamily="2" typeface="宋体"/>
              </a:defRPr>
            </a:lvl5pPr>
          </a:lstStyle>
          <a:p>
            <a:pPr eaLnBrk="1" hangingPunct="1" indent="0" lvl="0" marL="0">
              <a:spcBef>
                <a:spcPct val="50000"/>
              </a:spcBef>
            </a:pPr>
            <a:r>
              <a:rPr altLang="en-US" b="1" lang="en-US" smtId="4294967295" sz="2800">
                <a:effectLst>
                  <a:outerShdw algn="tl" blurRad="38100" dir="2700000" dist="38100">
                    <a:schemeClr val="bg2"/>
                  </a:outerShdw>
                </a:effectLst>
                <a:latin charset="-122" pitchFamily="49" typeface="黑体"/>
                <a:ea charset="-122" pitchFamily="49" typeface="黑体"/>
              </a:rPr>
              <a:t>——</a:t>
            </a:r>
            <a:r>
              <a:rPr altLang="en-US" b="1" lang="en-US" smtId="4294967295" sz="4000">
                <a:latin charset="-122" pitchFamily="49" typeface="黑体"/>
                <a:ea charset="-122" pitchFamily="49" typeface="黑体"/>
              </a:rPr>
              <a:t>恩格斯</a:t>
            </a:r>
            <a:r>
              <a:rPr altLang="en-US" b="1" lang="en-US" smtId="4294967295" sz="4000">
                <a:latin charset="-122" pitchFamily="49" typeface="黑体"/>
                <a:ea charset="-122" pitchFamily="49" typeface="黑体"/>
              </a:rPr>
              <a:t>1883</a:t>
            </a:r>
            <a:r>
              <a:rPr altLang="en-US" b="1" lang="en-US" smtId="4294967295" sz="4000">
                <a:latin charset="-122" pitchFamily="49" typeface="黑体"/>
                <a:ea charset="-122" pitchFamily="49" typeface="黑体"/>
              </a:rPr>
              <a:t>年</a:t>
            </a:r>
            <a:endParaRPr altLang="en-US" b="1" lang="en-US" smtId="4294967295" sz="4000">
              <a:latin charset="-122" pitchFamily="49" typeface="黑体"/>
              <a:ea charset="-122" pitchFamily="49" typeface="黑体"/>
            </a:endParaRPr>
          </a:p>
        </p:txBody>
      </p:sp>
    </p:spTree>
  </p:cSld>
  <p:clrMapOvr>
    <a:masterClrMapping/>
  </p:clrMapOvr>
  <p:transition/>
  <p:timing/>
</p:sld>
</file>

<file path=ppt/tags/tag1.xml><?xml version="1.0" encoding="utf-8"?>
<p:tagLst xmlns:p="http://schemas.openxmlformats.org/presentationml/2006/main">
  <p:tag name="AS_UNIQUEID" val="3488"/>
</p:tagLst>
</file>

<file path=ppt/tags/tag10.xml><?xml version="1.0" encoding="utf-8"?>
<p:tagLst xmlns:p="http://schemas.openxmlformats.org/presentationml/2006/main">
  <p:tag name="AS_UNIQUEID" val="3497"/>
</p:tagLst>
</file>

<file path=ppt/tags/tag100.xml><?xml version="1.0" encoding="utf-8"?>
<p:tagLst xmlns:p="http://schemas.openxmlformats.org/presentationml/2006/main">
  <p:tag name="AS_UNIQUEID" val="3518"/>
</p:tagLst>
</file>

<file path=ppt/tags/tag101.xml><?xml version="1.0" encoding="utf-8"?>
<p:tagLst xmlns:p="http://schemas.openxmlformats.org/presentationml/2006/main">
  <p:tag name="AS_UNIQUEID" val="3519"/>
</p:tagLst>
</file>

<file path=ppt/tags/tag102.xml><?xml version="1.0" encoding="utf-8"?>
<p:tagLst xmlns:p="http://schemas.openxmlformats.org/presentationml/2006/main">
  <p:tag name="AS_UNIQUEID" val="1947"/>
</p:tagLst>
</file>

<file path=ppt/tags/tag103.xml><?xml version="1.0" encoding="utf-8"?>
<p:tagLst xmlns:p="http://schemas.openxmlformats.org/presentationml/2006/main">
  <p:tag name="AS_UNIQUEID" val="1948"/>
</p:tagLst>
</file>

<file path=ppt/tags/tag104.xml><?xml version="1.0" encoding="utf-8"?>
<p:tagLst xmlns:p="http://schemas.openxmlformats.org/presentationml/2006/main">
  <p:tag name="AS_UNIQUEID" val="1949"/>
</p:tagLst>
</file>

<file path=ppt/tags/tag105.xml><?xml version="1.0" encoding="utf-8"?>
<p:tagLst xmlns:p="http://schemas.openxmlformats.org/presentationml/2006/main">
  <p:tag name="AS_UNIQUEID" val="1950"/>
</p:tagLst>
</file>

<file path=ppt/tags/tag106.xml><?xml version="1.0" encoding="utf-8"?>
<p:tagLst xmlns:p="http://schemas.openxmlformats.org/presentationml/2006/main">
  <p:tag name="AS_UNIQUEID" val="1951"/>
</p:tagLst>
</file>

<file path=ppt/tags/tag107.xml><?xml version="1.0" encoding="utf-8"?>
<p:tagLst xmlns:p="http://schemas.openxmlformats.org/presentationml/2006/main">
  <p:tag name="AS_UNIQUEID" val="1952"/>
</p:tagLst>
</file>

<file path=ppt/tags/tag108.xml><?xml version="1.0" encoding="utf-8"?>
<p:tagLst xmlns:p="http://schemas.openxmlformats.org/presentationml/2006/main">
  <p:tag name="AS_UNIQUEID" val="1953"/>
</p:tagLst>
</file>

<file path=ppt/tags/tag109.xml><?xml version="1.0" encoding="utf-8"?>
<p:tagLst xmlns:p="http://schemas.openxmlformats.org/presentationml/2006/main">
  <p:tag name="AS_UNIQUEID" val="1954"/>
</p:tagLst>
</file>

<file path=ppt/tags/tag11.xml><?xml version="1.0" encoding="utf-8"?>
<p:tagLst xmlns:p="http://schemas.openxmlformats.org/presentationml/2006/main">
  <p:tag name="AS_UNIQUEID" val="3498"/>
</p:tagLst>
</file>

<file path=ppt/tags/tag110.xml><?xml version="1.0" encoding="utf-8"?>
<p:tagLst xmlns:p="http://schemas.openxmlformats.org/presentationml/2006/main">
  <p:tag name="AS_UNIQUEID" val="1955"/>
</p:tagLst>
</file>

<file path=ppt/tags/tag111.xml><?xml version="1.0" encoding="utf-8"?>
<p:tagLst xmlns:p="http://schemas.openxmlformats.org/presentationml/2006/main">
  <p:tag name="AS_UNIQUEID" val="1956"/>
</p:tagLst>
</file>

<file path=ppt/tags/tag112.xml><?xml version="1.0" encoding="utf-8"?>
<p:tagLst xmlns:p="http://schemas.openxmlformats.org/presentationml/2006/main">
  <p:tag name="AS_UNIQUEID" val="1957"/>
</p:tagLst>
</file>

<file path=ppt/tags/tag113.xml><?xml version="1.0" encoding="utf-8"?>
<p:tagLst xmlns:p="http://schemas.openxmlformats.org/presentationml/2006/main">
  <p:tag name="AS_UNIQUEID" val="1958"/>
</p:tagLst>
</file>

<file path=ppt/tags/tag114.xml><?xml version="1.0" encoding="utf-8"?>
<p:tagLst xmlns:p="http://schemas.openxmlformats.org/presentationml/2006/main">
  <p:tag name="AS_UNIQUEID" val="1959"/>
</p:tagLst>
</file>

<file path=ppt/tags/tag115.xml><?xml version="1.0" encoding="utf-8"?>
<p:tagLst xmlns:p="http://schemas.openxmlformats.org/presentationml/2006/main">
  <p:tag name="AS_UNIQUEID" val="1960"/>
</p:tagLst>
</file>

<file path=ppt/tags/tag116.xml><?xml version="1.0" encoding="utf-8"?>
<p:tagLst xmlns:p="http://schemas.openxmlformats.org/presentationml/2006/main">
  <p:tag name="AS_UNIQUEID" val="1961"/>
</p:tagLst>
</file>

<file path=ppt/tags/tag117.xml><?xml version="1.0" encoding="utf-8"?>
<p:tagLst xmlns:p="http://schemas.openxmlformats.org/presentationml/2006/main">
  <p:tag name="AS_UNIQUEID" val="1962"/>
</p:tagLst>
</file>

<file path=ppt/tags/tag118.xml><?xml version="1.0" encoding="utf-8"?>
<p:tagLst xmlns:p="http://schemas.openxmlformats.org/presentationml/2006/main">
  <p:tag name="AS_UNIQUEID" val="1963"/>
</p:tagLst>
</file>

<file path=ppt/tags/tag119.xml><?xml version="1.0" encoding="utf-8"?>
<p:tagLst xmlns:p="http://schemas.openxmlformats.org/presentationml/2006/main">
  <p:tag name="AS_UNIQUEID" val="1964"/>
</p:tagLst>
</file>

<file path=ppt/tags/tag12.xml><?xml version="1.0" encoding="utf-8"?>
<p:tagLst xmlns:p="http://schemas.openxmlformats.org/presentationml/2006/main">
  <p:tag name="AS_UNIQUEID" val="3499"/>
</p:tagLst>
</file>

<file path=ppt/tags/tag120.xml><?xml version="1.0" encoding="utf-8"?>
<p:tagLst xmlns:p="http://schemas.openxmlformats.org/presentationml/2006/main">
  <p:tag name="AS_UNIQUEID" val="1965"/>
</p:tagLst>
</file>

<file path=ppt/tags/tag121.xml><?xml version="1.0" encoding="utf-8"?>
<p:tagLst xmlns:p="http://schemas.openxmlformats.org/presentationml/2006/main">
  <p:tag name="AS_UNIQUEID" val="74"/>
  <p:tag name="KSO_WM_UNIT_LINE_FILL_TYPE" val="2"/>
  <p:tag name="KSO_WM_UNIT_LINE_FORE_SCHEMECOLOR_INDEX" val="5"/>
  <p:tag name="KSO_WM_UNIT_LINE_FORE_SCHEMECOLOR_INDEX_BRIGHTNESS" val="0"/>
</p:tagLst>
</file>

<file path=ppt/tags/tag122.xml><?xml version="1.0" encoding="utf-8"?>
<p:tagLst xmlns:p="http://schemas.openxmlformats.org/presentationml/2006/main">
  <p:tag name="AS_UNIQUEID" val="75"/>
  <p:tag name="KSO_WM_UNIT_LINE_FILL_TYPE" val="2"/>
  <p:tag name="KSO_WM_UNIT_LINE_FORE_SCHEMECOLOR_INDEX" val="5"/>
  <p:tag name="KSO_WM_UNIT_LINE_FORE_SCHEMECOLOR_INDEX_BRIGHTNESS" val="0"/>
</p:tagLst>
</file>

<file path=ppt/tags/tag123.xml><?xml version="1.0" encoding="utf-8"?>
<p:tagLst xmlns:p="http://schemas.openxmlformats.org/presentationml/2006/main">
  <p:tag name="AS_UNIQUEID" val="76"/>
  <p:tag name="KSO_WM_UNIT_LINE_FILL_TYPE" val="2"/>
  <p:tag name="KSO_WM_UNIT_LINE_FORE_SCHEMECOLOR_INDEX" val="5"/>
  <p:tag name="KSO_WM_UNIT_LINE_FORE_SCHEMECOLOR_INDEX_BRIGHTNESS" val="0"/>
</p:tagLst>
</file>

<file path=ppt/tags/tag124.xml><?xml version="1.0" encoding="utf-8"?>
<p:tagLst xmlns:p="http://schemas.openxmlformats.org/presentationml/2006/main">
  <p:tag name="AS_UNIQUEID" val="77"/>
  <p:tag name="KSO_WM_UNIT_LINE_FILL_TYPE" val="2"/>
  <p:tag name="KSO_WM_UNIT_LINE_FORE_SCHEMECOLOR_INDEX" val="5"/>
  <p:tag name="KSO_WM_UNIT_LINE_FORE_SCHEMECOLOR_INDEX_BRIGHTNESS" val="0"/>
</p:tagLst>
</file>

<file path=ppt/tags/tag125.xml><?xml version="1.0" encoding="utf-8"?>
<p:tagLst xmlns:p="http://schemas.openxmlformats.org/presentationml/2006/main">
  <p:tag name="AS_UNIQUEID" val="78"/>
  <p:tag name="KSO_WM_UNIT_LINE_FILL_TYPE" val="2"/>
  <p:tag name="KSO_WM_UNIT_LINE_FORE_SCHEMECOLOR_INDEX" val="5"/>
  <p:tag name="KSO_WM_UNIT_LINE_FORE_SCHEMECOLOR_INDEX_BRIGHTNESS" val="0"/>
</p:tagLst>
</file>

<file path=ppt/tags/tag126.xml><?xml version="1.0" encoding="utf-8"?>
<p:tagLst xmlns:p="http://schemas.openxmlformats.org/presentationml/2006/main">
  <p:tag name="AS_UNIQUEID" val="1966"/>
</p:tagLst>
</file>

<file path=ppt/tags/tag127.xml><?xml version="1.0" encoding="utf-8"?>
<p:tagLst xmlns:p="http://schemas.openxmlformats.org/presentationml/2006/main">
  <p:tag name="KSO_WM_SPECIAL_SOURCE" val="bdnull"/>
</p:tagLst>
</file>

<file path=ppt/tags/tag128.xml><?xml version="1.0" encoding="utf-8"?>
<p:tagLst xmlns:p="http://schemas.openxmlformats.org/presentationml/2006/main">
  <p:tag name="AS_UNIQUEID" val="3520"/>
</p:tagLst>
</file>

<file path=ppt/tags/tag129.xml><?xml version="1.0" encoding="utf-8"?>
<p:tagLst xmlns:p="http://schemas.openxmlformats.org/presentationml/2006/main">
  <p:tag name="AS_UNIQUEID" val="3521"/>
</p:tagLst>
</file>

<file path=ppt/tags/tag13.xml><?xml version="1.0" encoding="utf-8"?>
<p:tagLst xmlns:p="http://schemas.openxmlformats.org/presentationml/2006/main">
  <p:tag name="AS_UNIQUEID" val="3500"/>
</p:tagLst>
</file>

<file path=ppt/tags/tag130.xml><?xml version="1.0" encoding="utf-8"?>
<p:tagLst xmlns:p="http://schemas.openxmlformats.org/presentationml/2006/main">
  <p:tag name="AS_UNIQUEID" val="3522"/>
</p:tagLst>
</file>

<file path=ppt/tags/tag131.xml><?xml version="1.0" encoding="utf-8"?>
<p:tagLst xmlns:p="http://schemas.openxmlformats.org/presentationml/2006/main">
  <p:tag name="AS_UNIQUEID" val="3523"/>
</p:tagLst>
</file>

<file path=ppt/tags/tag132.xml><?xml version="1.0" encoding="utf-8"?>
<p:tagLst xmlns:p="http://schemas.openxmlformats.org/presentationml/2006/main">
  <p:tag name="AS_UNIQUEID" val="3524"/>
</p:tagLst>
</file>

<file path=ppt/tags/tag133.xml><?xml version="1.0" encoding="utf-8"?>
<p:tagLst xmlns:p="http://schemas.openxmlformats.org/presentationml/2006/main">
  <p:tag name="AS_UNIQUEID" val="199"/>
</p:tagLst>
</file>

<file path=ppt/tags/tag134.xml><?xml version="1.0" encoding="utf-8"?>
<p:tagLst xmlns:p="http://schemas.openxmlformats.org/presentationml/2006/main">
  <p:tag name="AS_UNIQUEID" val="2057"/>
  <p:tag name="KSO_WM_ASSEMBLE_CHIP_INDEX" val="65385ab4f0c34c0fa51bb2de7a73152f"/>
  <p:tag name="KSO_WM_BEAUTIFY_FLAG" val="#wm#"/>
  <p:tag name="KSO_WM_CHIP_FILLAREA_FILL_RULE" val="{&quot;fill_align&quot;:&quot;lb&quot;,&quot;fill_mode&quot;:&quot;full&quot;,&quot;sacle_strategy&quot;:&quot;smart&quot;}"/>
  <p:tag name="KSO_WM_CHIP_GROUPID" val="5e7881253197e252a37019b5"/>
  <p:tag name="KSO_WM_CHIP_XID" val="5e7881253197e252a37019b6"/>
  <p:tag name="KSO_WM_TAG_VERSION" val="1.0"/>
  <p:tag name="KSO_WM_TEMPLATE_ASSEMBLE_GROUPID" val="60656e714054ed1e2fb7f8c4"/>
  <p:tag name="KSO_WM_TEMPLATE_ASSEMBLE_XID" val="60656e714054ed1e2fb7f8c4"/>
  <p:tag name="KSO_WM_TEMPLATE_CATEGORY" val="diagram"/>
  <p:tag name="KSO_WM_TEMPLATE_INDEX" val="20207821"/>
  <p:tag name="KSO_WM_UNIT_BLOCK" val="0"/>
  <p:tag name="KSO_WM_UNIT_COMPATIBLE" val="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C_AREA_ID" val="7fa60f14eef443d7a914443565efba0b"/>
  <p:tag name="KSO_WM_UNIT_DEFAULT_FONT" val="24;44;4"/>
  <p:tag name="KSO_WM_UNIT_DIAGRAM_ISNUMVISUAL" val="0"/>
  <p:tag name="KSO_WM_UNIT_DIAGRAM_ISREFERUNIT" val="0"/>
  <p:tag name="KSO_WM_UNIT_HIGHLIGHT" val="0"/>
  <p:tag name="KSO_WM_UNIT_ID" val="diagram20207821_1*a*1"/>
  <p:tag name="KSO_WM_UNIT_INDEX" val="1"/>
  <p:tag name="KSO_WM_UNIT_ISCONTENTSTITLE" val="0"/>
  <p:tag name="KSO_WM_UNIT_ISNUMDGMTITLE" val="0"/>
  <p:tag name="KSO_WM_UNIT_LAYERLEVEL" val="1"/>
  <p:tag name="KSO_WM_UNIT_NOCLEAR" val="0"/>
  <p:tag name="KSO_WM_UNIT_PRESET_TEXT" val="添加标题"/>
  <p:tag name="KSO_WM_UNIT_SHOW_EDIT_AREA_INDICATION" val="1"/>
  <p:tag name="KSO_WM_UNIT_SM_LIMIT_TYPE" val="2"/>
  <p:tag name="KSO_WM_UNIT_SUPPORT_BIG_FONT" val="1"/>
  <p:tag name="KSO_WM_UNIT_TEXT_FILL_FORE_SCHEMECOLOR_INDEX" val="13"/>
  <p:tag name="KSO_WM_UNIT_TEXT_FILL_FORE_SCHEMECOLOR_INDEX_BRIGHTNESS" val="0"/>
  <p:tag name="KSO_WM_UNIT_TEXT_FILL_TYPE" val="1"/>
  <p:tag name="KSO_WM_UNIT_TYPE" val="a"/>
  <p:tag name="KSO_WM_UNIT_VALUE" val="11"/>
</p:tagLst>
</file>

<file path=ppt/tags/tag135.xml><?xml version="1.0" encoding="utf-8"?>
<p:tagLst xmlns:p="http://schemas.openxmlformats.org/presentationml/2006/main">
  <p:tag name="AS_UNIQUEID" val="2058"/>
</p:tagLst>
</file>

<file path=ppt/tags/tag136.xml><?xml version="1.0" encoding="utf-8"?>
<p:tagLst xmlns:p="http://schemas.openxmlformats.org/presentationml/2006/main">
  <p:tag name="KSO_WM_SPECIAL_SOURCE" val="bdnull"/>
</p:tagLst>
</file>

<file path=ppt/tags/tag137.xml><?xml version="1.0" encoding="utf-8"?>
<p:tagLst xmlns:p="http://schemas.openxmlformats.org/presentationml/2006/main">
  <p:tag name="AS_UNIQUEID" val="3525"/>
</p:tagLst>
</file>

<file path=ppt/tags/tag138.xml><?xml version="1.0" encoding="utf-8"?>
<p:tagLst xmlns:p="http://schemas.openxmlformats.org/presentationml/2006/main">
  <p:tag name="AS_UNIQUEID" val="3526"/>
</p:tagLst>
</file>

<file path=ppt/tags/tag139.xml><?xml version="1.0" encoding="utf-8"?>
<p:tagLst xmlns:p="http://schemas.openxmlformats.org/presentationml/2006/main">
  <p:tag name="AS_UNIQUEID" val="3527"/>
</p:tagLst>
</file>

<file path=ppt/tags/tag14.xml><?xml version="1.0" encoding="utf-8"?>
<p:tagLst xmlns:p="http://schemas.openxmlformats.org/presentationml/2006/main">
  <p:tag name="AS_UNIQUEID" val="3501"/>
</p:tagLst>
</file>

<file path=ppt/tags/tag140.xml><?xml version="1.0" encoding="utf-8"?>
<p:tagLst xmlns:p="http://schemas.openxmlformats.org/presentationml/2006/main">
  <p:tag name="AS_UNIQUEID" val="3528"/>
</p:tagLst>
</file>

<file path=ppt/tags/tag141.xml><?xml version="1.0" encoding="utf-8"?>
<p:tagLst xmlns:p="http://schemas.openxmlformats.org/presentationml/2006/main">
  <p:tag name="AS_UNIQUEID" val="3529"/>
</p:tagLst>
</file>

<file path=ppt/tags/tag142.xml><?xml version="1.0" encoding="utf-8"?>
<p:tagLst xmlns:p="http://schemas.openxmlformats.org/presentationml/2006/main">
  <p:tag name="AS_UNIQUEID" val="3530"/>
</p:tagLst>
</file>

<file path=ppt/tags/tag143.xml><?xml version="1.0" encoding="utf-8"?>
<p:tagLst xmlns:p="http://schemas.openxmlformats.org/presentationml/2006/main">
  <p:tag name="AS_UNIQUEID" val="3531"/>
</p:tagLst>
</file>

<file path=ppt/tags/tag144.xml><?xml version="1.0" encoding="utf-8"?>
<p:tagLst xmlns:p="http://schemas.openxmlformats.org/presentationml/2006/main">
  <p:tag name="AS_UNIQUEID" val="3532"/>
</p:tagLst>
</file>

<file path=ppt/tags/tag145.xml><?xml version="1.0" encoding="utf-8"?>
<p:tagLst xmlns:p="http://schemas.openxmlformats.org/presentationml/2006/main">
  <p:tag name="AS_UNIQUEID" val="3533"/>
</p:tagLst>
</file>

<file path=ppt/tags/tag146.xml><?xml version="1.0" encoding="utf-8"?>
<p:tagLst xmlns:p="http://schemas.openxmlformats.org/presentationml/2006/main">
  <p:tag name="AS_UNIQUEID" val="1592"/>
</p:tagLst>
</file>

<file path=ppt/tags/tag147.xml><?xml version="1.0" encoding="utf-8"?>
<p:tagLst xmlns:p="http://schemas.openxmlformats.org/presentationml/2006/main">
  <p:tag name="AS_UNIQUEID" val="3534"/>
</p:tagLst>
</file>

<file path=ppt/tags/tag148.xml><?xml version="1.0" encoding="utf-8"?>
<p:tagLst xmlns:p="http://schemas.openxmlformats.org/presentationml/2006/main">
  <p:tag name="AS_UNIQUEID" val="3535"/>
</p:tagLst>
</file>

<file path=ppt/tags/tag149.xml><?xml version="1.0" encoding="utf-8"?>
<p:tagLst xmlns:p="http://schemas.openxmlformats.org/presentationml/2006/main">
  <p:tag name="AS_UNIQUEID" val="3536"/>
</p:tagLst>
</file>

<file path=ppt/tags/tag15.xml><?xml version="1.0" encoding="utf-8"?>
<p:tagLst xmlns:p="http://schemas.openxmlformats.org/presentationml/2006/main">
  <p:tag name="AS_UNIQUEID" val="3502"/>
</p:tagLst>
</file>

<file path=ppt/tags/tag150.xml><?xml version="1.0" encoding="utf-8"?>
<p:tagLst xmlns:p="http://schemas.openxmlformats.org/presentationml/2006/main">
  <p:tag name="AS_UNIQUEID" val="3537"/>
</p:tagLst>
</file>

<file path=ppt/tags/tag151.xml><?xml version="1.0" encoding="utf-8"?>
<p:tagLst xmlns:p="http://schemas.openxmlformats.org/presentationml/2006/main">
  <p:tag name="AS_UNIQUEID" val="3538"/>
</p:tagLst>
</file>

<file path=ppt/tags/tag152.xml><?xml version="1.0" encoding="utf-8"?>
<p:tagLst xmlns:p="http://schemas.openxmlformats.org/presentationml/2006/main">
  <p:tag name="AS_UNIQUEID" val="3539"/>
</p:tagLst>
</file>

<file path=ppt/tags/tag153.xml><?xml version="1.0" encoding="utf-8"?>
<p:tagLst xmlns:p="http://schemas.openxmlformats.org/presentationml/2006/main">
  <p:tag name="AS_UNIQUEID" val="3540"/>
</p:tagLst>
</file>

<file path=ppt/tags/tag154.xml><?xml version="1.0" encoding="utf-8"?>
<p:tagLst xmlns:p="http://schemas.openxmlformats.org/presentationml/2006/main">
  <p:tag name="AS_UNIQUEID" val="3541"/>
</p:tagLst>
</file>

<file path=ppt/tags/tag155.xml><?xml version="1.0" encoding="utf-8"?>
<p:tagLst xmlns:p="http://schemas.openxmlformats.org/presentationml/2006/main">
  <p:tag name="AS_UNIQUEID" val="3542"/>
</p:tagLst>
</file>

<file path=ppt/tags/tag156.xml><?xml version="1.0" encoding="utf-8"?>
<p:tagLst xmlns:p="http://schemas.openxmlformats.org/presentationml/2006/main">
  <p:tag name="AS_UNIQUEID" val="3543"/>
</p:tagLst>
</file>

<file path=ppt/tags/tag157.xml><?xml version="1.0" encoding="utf-8"?>
<p:tagLst xmlns:p="http://schemas.openxmlformats.org/presentationml/2006/main">
  <p:tag name="AS_UNIQUEID" val="3544"/>
</p:tagLst>
</file>

<file path=ppt/tags/tag158.xml><?xml version="1.0" encoding="utf-8"?>
<p:tagLst xmlns:p="http://schemas.openxmlformats.org/presentationml/2006/main">
  <p:tag name="AS_UNIQUEID" val="3545"/>
</p:tagLst>
</file>

<file path=ppt/tags/tag159.xml><?xml version="1.0" encoding="utf-8"?>
<p:tagLst xmlns:p="http://schemas.openxmlformats.org/presentationml/2006/main">
  <p:tag name="AS_UNIQUEID" val="3546"/>
</p:tagLst>
</file>

<file path=ppt/tags/tag16.xml><?xml version="1.0" encoding="utf-8"?>
<p:tagLst xmlns:p="http://schemas.openxmlformats.org/presentationml/2006/main">
  <p:tag name="AS_UNIQUEID" val="1509"/>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160.xml><?xml version="1.0" encoding="utf-8"?>
<p:tagLst xmlns:p="http://schemas.openxmlformats.org/presentationml/2006/main">
  <p:tag name="AS_UNIQUEID" val="3547"/>
</p:tagLst>
</file>

<file path=ppt/tags/tag161.xml><?xml version="1.0" encoding="utf-8"?>
<p:tagLst xmlns:p="http://schemas.openxmlformats.org/presentationml/2006/main">
  <p:tag name="AS_UNIQUEID" val="260"/>
  <p:tag name="KSO_WM_BEAUTIFY_FLAG" val="#wm#"/>
  <p:tag name="KSO_WM_TAG_VERSION" val="1.0"/>
  <p:tag name="KSO_WM_TEMPLATE_CATEGORY" val="custom"/>
  <p:tag name="KSO_WM_TEMPLATE_INDEX" val="20202803"/>
  <p:tag name="KSO_WM_UNIT_COMPATIBLE" val="0"/>
  <p:tag name="KSO_WM_UNIT_DIAGRAM_ISNUMVISUAL" val="0"/>
  <p:tag name="KSO_WM_UNIT_DIAGRAM_ISREFERUNIT" val="0"/>
  <p:tag name="KSO_WM_UNIT_HIGHLIGHT" val="0"/>
  <p:tag name="KSO_WM_UNIT_ID" val="custom20202803_12*a*1"/>
  <p:tag name="KSO_WM_UNIT_INDEX" val="1"/>
  <p:tag name="KSO_WM_UNIT_ISCONTENTSTITLE" val="0"/>
  <p:tag name="KSO_WM_UNIT_LAYERLEVEL" val="1"/>
  <p:tag name="KSO_WM_UNIT_NOCLEAR" val="0"/>
  <p:tag name="KSO_WM_UNIT_PRESET_TEXT" val="单击此处添加标题"/>
  <p:tag name="KSO_WM_UNIT_TYPE" val="a"/>
  <p:tag name="KSO_WM_UNIT_VALUE" val="26"/>
</p:tagLst>
</file>

<file path=ppt/tags/tag162.xml><?xml version="1.0" encoding="utf-8"?>
<p:tagLst xmlns:p="http://schemas.openxmlformats.org/presentationml/2006/main">
  <p:tag name="AS_UNIQUEID" val="261"/>
</p:tagLst>
</file>

<file path=ppt/tags/tag163.xml><?xml version="1.0" encoding="utf-8"?>
<p:tagLst xmlns:p="http://schemas.openxmlformats.org/presentationml/2006/main">
  <p:tag name="KSO_WM_BEAUTIFY_FLAG" val="#wm#"/>
  <p:tag name="KSO_WM_TEMPLATE_CATEGORY" val="custom"/>
  <p:tag name="KSO_WM_TEMPLATE_INDEX" val="20205081"/>
</p:tagLst>
</file>

<file path=ppt/tags/tag164.xml><?xml version="1.0" encoding="utf-8"?>
<p:tagLst xmlns:p="http://schemas.openxmlformats.org/presentationml/2006/main">
  <p:tag name="AS_UNIQUEID" val="3548"/>
</p:tagLst>
</file>

<file path=ppt/tags/tag165.xml><?xml version="1.0" encoding="utf-8"?>
<p:tagLst xmlns:p="http://schemas.openxmlformats.org/presentationml/2006/main">
  <p:tag name="AS_UNIQUEID" val="3549"/>
</p:tagLst>
</file>

<file path=ppt/tags/tag166.xml><?xml version="1.0" encoding="utf-8"?>
<p:tagLst xmlns:p="http://schemas.openxmlformats.org/presentationml/2006/main">
  <p:tag name="AS_UNIQUEID" val="3550"/>
</p:tagLst>
</file>

<file path=ppt/tags/tag167.xml><?xml version="1.0" encoding="utf-8"?>
<p:tagLst xmlns:p="http://schemas.openxmlformats.org/presentationml/2006/main">
  <p:tag name="AS_UNIQUEID" val="3551"/>
</p:tagLst>
</file>

<file path=ppt/tags/tag168.xml><?xml version="1.0" encoding="utf-8"?>
<p:tagLst xmlns:p="http://schemas.openxmlformats.org/presentationml/2006/main">
  <p:tag name="AS_UNIQUEID" val="3552"/>
</p:tagLst>
</file>

<file path=ppt/tags/tag169.xml><?xml version="1.0" encoding="utf-8"?>
<p:tagLst xmlns:p="http://schemas.openxmlformats.org/presentationml/2006/main">
  <p:tag name="AS_UNIQUEID" val="3553"/>
</p:tagLst>
</file>

<file path=ppt/tags/tag17.xml><?xml version="1.0" encoding="utf-8"?>
<p:tagLst xmlns:p="http://schemas.openxmlformats.org/presentationml/2006/main">
  <p:tag name="AS_UNIQUEID" val="1510"/>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170.xml><?xml version="1.0" encoding="utf-8"?>
<p:tagLst xmlns:p="http://schemas.openxmlformats.org/presentationml/2006/main">
  <p:tag name="AS_UNIQUEID" val="3554"/>
</p:tagLst>
</file>

<file path=ppt/tags/tag171.xml><?xml version="1.0" encoding="utf-8"?>
<p:tagLst xmlns:p="http://schemas.openxmlformats.org/presentationml/2006/main">
  <p:tag name="AS_UNIQUEID" val="2733"/>
  <p:tag name="KSO_WM_UNIT_TABLE_BEAUTIFY" val="smartTable{55605722-fa26-4ca2-8052-d33da4598625}"/>
</p:tagLst>
</file>

<file path=ppt/tags/tag172.xml><?xml version="1.0" encoding="utf-8"?>
<p:tagLst xmlns:p="http://schemas.openxmlformats.org/presentationml/2006/main">
  <p:tag name="AS_UNIQUEID" val="3555"/>
</p:tagLst>
</file>

<file path=ppt/tags/tag173.xml><?xml version="1.0" encoding="utf-8"?>
<p:tagLst xmlns:p="http://schemas.openxmlformats.org/presentationml/2006/main">
  <p:tag name="AS_UNIQUEID" val="676"/>
</p:tagLst>
</file>

<file path=ppt/tags/tag174.xml><?xml version="1.0" encoding="utf-8"?>
<p:tagLst xmlns:p="http://schemas.openxmlformats.org/presentationml/2006/main">
  <p:tag name="KSO_WM_BEAUTIFY_FLAG" val="#wm#"/>
  <p:tag name="KSO_WM_SLIDE_BACKGROUND_TYPE" val="general"/>
  <p:tag name="KSO_WM_SPECIAL_SOURCE" val="bdnull"/>
  <p:tag name="KSO_WM_TEMPLATE_CATEGORY" val="custom"/>
  <p:tag name="KSO_WM_TEMPLATE_INDEX" val="20205081"/>
</p:tagLst>
</file>

<file path=ppt/tags/tag175.xml><?xml version="1.0" encoding="utf-8"?>
<p:tagLst xmlns:p="http://schemas.openxmlformats.org/presentationml/2006/main">
  <p:tag name="AS_UNIQUEID" val="3556"/>
</p:tagLst>
</file>

<file path=ppt/tags/tag176.xml><?xml version="1.0" encoding="utf-8"?>
<p:tagLst xmlns:p="http://schemas.openxmlformats.org/presentationml/2006/main">
  <p:tag name="AS_UNIQUEID" val="2733"/>
  <p:tag name="KSO_WM_UNIT_TABLE_BEAUTIFY" val="smartTable{55605722-fa26-4ca2-8052-d33da4598625}"/>
</p:tagLst>
</file>

<file path=ppt/tags/tag177.xml><?xml version="1.0" encoding="utf-8"?>
<p:tagLst xmlns:p="http://schemas.openxmlformats.org/presentationml/2006/main">
  <p:tag name="AS_UNIQUEID" val="1999"/>
</p:tagLst>
</file>

<file path=ppt/tags/tag178.xml><?xml version="1.0" encoding="utf-8"?>
<p:tagLst xmlns:p="http://schemas.openxmlformats.org/presentationml/2006/main">
  <p:tag name="AS_UNIQUEID" val="2000"/>
</p:tagLst>
</file>

<file path=ppt/tags/tag179.xml><?xml version="1.0" encoding="utf-8"?>
<p:tagLst xmlns:p="http://schemas.openxmlformats.org/presentationml/2006/main">
  <p:tag name="AS_UNIQUEID" val="2001"/>
</p:tagLst>
</file>

<file path=ppt/tags/tag18.xml><?xml version="1.0" encoding="utf-8"?>
<p:tagLst xmlns:p="http://schemas.openxmlformats.org/presentationml/2006/main">
  <p:tag name="AS_UNIQUEID" val="1511"/>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80.xml><?xml version="1.0" encoding="utf-8"?>
<p:tagLst xmlns:p="http://schemas.openxmlformats.org/presentationml/2006/main">
  <p:tag name="AS_UNIQUEID" val="2002"/>
</p:tagLst>
</file>

<file path=ppt/tags/tag181.xml><?xml version="1.0" encoding="utf-8"?>
<p:tagLst xmlns:p="http://schemas.openxmlformats.org/presentationml/2006/main">
  <p:tag name="AS_UNIQUEID" val="2003"/>
</p:tagLst>
</file>

<file path=ppt/tags/tag182.xml><?xml version="1.0" encoding="utf-8"?>
<p:tagLst xmlns:p="http://schemas.openxmlformats.org/presentationml/2006/main">
  <p:tag name="AS_UNIQUEID" val="2004"/>
</p:tagLst>
</file>

<file path=ppt/tags/tag183.xml><?xml version="1.0" encoding="utf-8"?>
<p:tagLst xmlns:p="http://schemas.openxmlformats.org/presentationml/2006/main">
  <p:tag name="AS_UNIQUEID" val="2005"/>
</p:tagLst>
</file>

<file path=ppt/tags/tag184.xml><?xml version="1.0" encoding="utf-8"?>
<p:tagLst xmlns:p="http://schemas.openxmlformats.org/presentationml/2006/main">
  <p:tag name="AS_UNIQUEID" val="2006"/>
</p:tagLst>
</file>

<file path=ppt/tags/tag185.xml><?xml version="1.0" encoding="utf-8"?>
<p:tagLst xmlns:p="http://schemas.openxmlformats.org/presentationml/2006/main">
  <p:tag name="AS_UNIQUEID" val="3557"/>
</p:tagLst>
</file>

<file path=ppt/tags/tag186.xml><?xml version="1.0" encoding="utf-8"?>
<p:tagLst xmlns:p="http://schemas.openxmlformats.org/presentationml/2006/main">
  <p:tag name="AS_UNIQUEID" val="676"/>
</p:tagLst>
</file>

<file path=ppt/tags/tag187.xml><?xml version="1.0" encoding="utf-8"?>
<p:tagLst xmlns:p="http://schemas.openxmlformats.org/presentationml/2006/main">
  <p:tag name="KSO_WM_BEAUTIFY_FLAG" val="#wm#"/>
  <p:tag name="KSO_WM_SLIDE_BACKGROUND_TYPE" val="general"/>
  <p:tag name="KSO_WM_SPECIAL_SOURCE" val="bdnull"/>
  <p:tag name="KSO_WM_TEMPLATE_CATEGORY" val="custom"/>
  <p:tag name="KSO_WM_TEMPLATE_INDEX" val="20205081"/>
</p:tagLst>
</file>

<file path=ppt/tags/tag188.xml><?xml version="1.0" encoding="utf-8"?>
<p:tagLst xmlns:p="http://schemas.openxmlformats.org/presentationml/2006/main">
  <p:tag name="AS_UNIQUEID" val="3558"/>
</p:tagLst>
</file>

<file path=ppt/tags/tag189.xml><?xml version="1.0" encoding="utf-8"?>
<p:tagLst xmlns:p="http://schemas.openxmlformats.org/presentationml/2006/main">
  <p:tag name="AS_UNIQUEID" val="3559"/>
</p:tagLst>
</file>

<file path=ppt/tags/tag19.xml><?xml version="1.0" encoding="utf-8"?>
<p:tagLst xmlns:p="http://schemas.openxmlformats.org/presentationml/2006/main">
  <p:tag name="AS_UNIQUEID" val="151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90.xml><?xml version="1.0" encoding="utf-8"?>
<p:tagLst xmlns:p="http://schemas.openxmlformats.org/presentationml/2006/main">
  <p:tag name="AS_UNIQUEID" val="3560"/>
</p:tagLst>
</file>

<file path=ppt/tags/tag191.xml><?xml version="1.0" encoding="utf-8"?>
<p:tagLst xmlns:p="http://schemas.openxmlformats.org/presentationml/2006/main">
  <p:tag name="AS_UNIQUEID" val="676"/>
</p:tagLst>
</file>

<file path=ppt/tags/tag192.xml><?xml version="1.0" encoding="utf-8"?>
<p:tagLst xmlns:p="http://schemas.openxmlformats.org/presentationml/2006/main">
  <p:tag name="AS_UNIQUEID" val="3561"/>
</p:tagLst>
</file>

<file path=ppt/tags/tag193.xml><?xml version="1.0" encoding="utf-8"?>
<p:tagLst xmlns:p="http://schemas.openxmlformats.org/presentationml/2006/main">
  <p:tag name="AS_UNIQUEID" val="325"/>
  <p:tag name="KSO_WM_UNIT_TABLE_BEAUTIFY" val="smartTable{bac93d43-0945-4dad-9d90-873060d74998}"/>
  <p:tag name="TABLE_ENDDRAG_ORIGIN_RECT" val="873*343"/>
  <p:tag name="TABLE_ENDDRAG_RECT" val="43*95*873*343"/>
</p:tagLst>
</file>

<file path=ppt/tags/tag194.xml><?xml version="1.0" encoding="utf-8"?>
<p:tagLst xmlns:p="http://schemas.openxmlformats.org/presentationml/2006/main">
  <p:tag name="AS_UNIQUEID" val="3562"/>
</p:tagLst>
</file>

<file path=ppt/tags/tag195.xml><?xml version="1.0" encoding="utf-8"?>
<p:tagLst xmlns:p="http://schemas.openxmlformats.org/presentationml/2006/main">
  <p:tag name="AS_UNIQUEID" val="676"/>
</p:tagLst>
</file>

<file path=ppt/tags/tag196.xml><?xml version="1.0" encoding="utf-8"?>
<p:tagLst xmlns:p="http://schemas.openxmlformats.org/presentationml/2006/main">
  <p:tag name="KSO_WM_SPECIAL_SOURCE" val="bdnull"/>
</p:tagLst>
</file>

<file path=ppt/tags/tag197.xml><?xml version="1.0" encoding="utf-8"?>
<p:tagLst xmlns:p="http://schemas.openxmlformats.org/presentationml/2006/main">
  <p:tag name="AS_UNIQUEID" val="3563"/>
</p:tagLst>
</file>

<file path=ppt/tags/tag198.xml><?xml version="1.0" encoding="utf-8"?>
<p:tagLst xmlns:p="http://schemas.openxmlformats.org/presentationml/2006/main">
  <p:tag name="AS_UNIQUEID" val="325"/>
  <p:tag name="KSO_WM_UNIT_TABLE_BEAUTIFY" val="smartTable{bac93d43-0945-4dad-9d90-873060d74998}"/>
  <p:tag name="TABLE_ENDDRAG_ORIGIN_RECT" val="873*343"/>
  <p:tag name="TABLE_ENDDRAG_RECT" val="43*95*873*343"/>
</p:tagLst>
</file>

<file path=ppt/tags/tag199.xml><?xml version="1.0" encoding="utf-8"?>
<p:tagLst xmlns:p="http://schemas.openxmlformats.org/presentationml/2006/main">
  <p:tag name="AS_UNIQUEID" val="326"/>
</p:tagLst>
</file>

<file path=ppt/tags/tag2.xml><?xml version="1.0" encoding="utf-8"?>
<p:tagLst xmlns:p="http://schemas.openxmlformats.org/presentationml/2006/main">
  <p:tag name="AS_UNIQUEID" val="3489"/>
</p:tagLst>
</file>

<file path=ppt/tags/tag20.xml><?xml version="1.0" encoding="utf-8"?>
<p:tagLst xmlns:p="http://schemas.openxmlformats.org/presentationml/2006/main">
  <p:tag name="AS_UNIQUEID" val="151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00.xml><?xml version="1.0" encoding="utf-8"?>
<p:tagLst xmlns:p="http://schemas.openxmlformats.org/presentationml/2006/main">
  <p:tag name="AS_UNIQUEID" val="327"/>
</p:tagLst>
</file>

<file path=ppt/tags/tag201.xml><?xml version="1.0" encoding="utf-8"?>
<p:tagLst xmlns:p="http://schemas.openxmlformats.org/presentationml/2006/main">
  <p:tag name="AS_UNIQUEID" val="328"/>
</p:tagLst>
</file>

<file path=ppt/tags/tag202.xml><?xml version="1.0" encoding="utf-8"?>
<p:tagLst xmlns:p="http://schemas.openxmlformats.org/presentationml/2006/main">
  <p:tag name="AS_UNIQUEID" val="3564"/>
</p:tagLst>
</file>

<file path=ppt/tags/tag203.xml><?xml version="1.0" encoding="utf-8"?>
<p:tagLst xmlns:p="http://schemas.openxmlformats.org/presentationml/2006/main">
  <p:tag name="AS_UNIQUEID" val="676"/>
</p:tagLst>
</file>

<file path=ppt/tags/tag204.xml><?xml version="1.0" encoding="utf-8"?>
<p:tagLst xmlns:p="http://schemas.openxmlformats.org/presentationml/2006/main">
  <p:tag name="KSO_WM_SPECIAL_SOURCE" val="bdnull"/>
</p:tagLst>
</file>

<file path=ppt/tags/tag205.xml><?xml version="1.0" encoding="utf-8"?>
<p:tagLst xmlns:p="http://schemas.openxmlformats.org/presentationml/2006/main">
  <p:tag name="AS_UNIQUEID" val="3571"/>
</p:tagLst>
</file>

<file path=ppt/tags/tag206.xml><?xml version="1.0" encoding="utf-8"?>
<p:tagLst xmlns:p="http://schemas.openxmlformats.org/presentationml/2006/main">
  <p:tag name="AS_UNIQUEID" val="1623"/>
  <p:tag name="KSO_WM_UNIT_TABLE_BEAUTIFY" val="smartTable{84b012bb-7d8b-4f4f-be31-a442572a2839}"/>
  <p:tag name="TABLE_COLORIDX" val="3"/>
  <p:tag name="TABLE_COLOR_RGB" val="0x000000*0xFFFFFF*0x212121*0xFFFFFF*0xFF6238*0xFFD147*0xFFB57D*0xFF7A51*0xFFD791*0xFF8C6D"/>
  <p:tag name="TABLE_EMPHASIZE_COLOR" val="16736824"/>
  <p:tag name="TABLE_ENDDRAG_ORIGIN_RECT" val="931*451"/>
  <p:tag name="TABLE_ENDDRAG_RECT" val="14*79*931*451"/>
  <p:tag name="TABLE_SKINIDX" val="0"/>
</p:tagLst>
</file>

<file path=ppt/tags/tag207.xml><?xml version="1.0" encoding="utf-8"?>
<p:tagLst xmlns:p="http://schemas.openxmlformats.org/presentationml/2006/main">
  <p:tag name="AS_UNIQUEID" val="704"/>
</p:tagLst>
</file>

<file path=ppt/tags/tag208.xml><?xml version="1.0" encoding="utf-8"?>
<p:tagLst xmlns:p="http://schemas.openxmlformats.org/presentationml/2006/main">
  <p:tag name="AS_UNIQUEID" val="703"/>
</p:tagLst>
</file>

<file path=ppt/tags/tag209.xml><?xml version="1.0" encoding="utf-8"?>
<p:tagLst xmlns:p="http://schemas.openxmlformats.org/presentationml/2006/main">
  <p:tag name="AS_UNIQUEID" val="3565"/>
</p:tagLst>
</file>

<file path=ppt/tags/tag21.xml><?xml version="1.0" encoding="utf-8"?>
<p:tagLst xmlns:p="http://schemas.openxmlformats.org/presentationml/2006/main">
  <p:tag name="AS_UNIQUEID" val="1514"/>
</p:tagLst>
</file>

<file path=ppt/tags/tag210.xml><?xml version="1.0" encoding="utf-8"?>
<p:tagLst xmlns:p="http://schemas.openxmlformats.org/presentationml/2006/main">
  <p:tag name="AS_UNIQUEID" val="3566"/>
</p:tagLst>
</file>

<file path=ppt/tags/tag211.xml><?xml version="1.0" encoding="utf-8"?>
<p:tagLst xmlns:p="http://schemas.openxmlformats.org/presentationml/2006/main">
  <p:tag name="AS_UNIQUEID" val="3567"/>
</p:tagLst>
</file>

<file path=ppt/tags/tag212.xml><?xml version="1.0" encoding="utf-8"?>
<p:tagLst xmlns:p="http://schemas.openxmlformats.org/presentationml/2006/main">
  <p:tag name="AS_UNIQUEID" val="3568"/>
</p:tagLst>
</file>

<file path=ppt/tags/tag213.xml><?xml version="1.0" encoding="utf-8"?>
<p:tagLst xmlns:p="http://schemas.openxmlformats.org/presentationml/2006/main">
  <p:tag name="AS_UNIQUEID" val="3569"/>
</p:tagLst>
</file>

<file path=ppt/tags/tag214.xml><?xml version="1.0" encoding="utf-8"?>
<p:tagLst xmlns:p="http://schemas.openxmlformats.org/presentationml/2006/main">
  <p:tag name="AS_UNIQUEID" val="3570"/>
</p:tagLst>
</file>

<file path=ppt/tags/tag215.xml><?xml version="1.0" encoding="utf-8"?>
<p:tagLst xmlns:p="http://schemas.openxmlformats.org/presentationml/2006/main">
  <p:tag name="KSO_WM_BEAUTIFY_FLAG" val="#wm#"/>
  <p:tag name="KSO_WM_TEMPLATE_CATEGORY" val="diagram"/>
  <p:tag name="KSO_WM_TEMPLATE_INDEX" val="30178472"/>
</p:tagLst>
</file>

<file path=ppt/tags/tag216.xml><?xml version="1.0" encoding="utf-8"?>
<p:tagLst xmlns:p="http://schemas.openxmlformats.org/presentationml/2006/main">
  <p:tag name="AS_UNIQUEID" val="3572"/>
</p:tagLst>
</file>

<file path=ppt/tags/tag217.xml><?xml version="1.0" encoding="utf-8"?>
<p:tagLst xmlns:p="http://schemas.openxmlformats.org/presentationml/2006/main">
  <p:tag name="AS_UNIQUEID" val="3573"/>
</p:tagLst>
</file>

<file path=ppt/tags/tag218.xml><?xml version="1.0" encoding="utf-8"?>
<p:tagLst xmlns:p="http://schemas.openxmlformats.org/presentationml/2006/main">
  <p:tag name="AS_UNIQUEID" val="3574"/>
</p:tagLst>
</file>

<file path=ppt/tags/tag219.xml><?xml version="1.0" encoding="utf-8"?>
<p:tagLst xmlns:p="http://schemas.openxmlformats.org/presentationml/2006/main">
  <p:tag name="AS_UNIQUEID" val="3575"/>
</p:tagLst>
</file>

<file path=ppt/tags/tag22.xml><?xml version="1.0" encoding="utf-8"?>
<p:tagLst xmlns:p="http://schemas.openxmlformats.org/presentationml/2006/main">
  <p:tag name="AS_UNIQUEID" val="2782"/>
</p:tagLst>
</file>

<file path=ppt/tags/tag220.xml><?xml version="1.0" encoding="utf-8"?>
<p:tagLst xmlns:p="http://schemas.openxmlformats.org/presentationml/2006/main">
  <p:tag name="AS_UNIQUEID" val="3576"/>
</p:tagLst>
</file>

<file path=ppt/tags/tag221.xml><?xml version="1.0" encoding="utf-8"?>
<p:tagLst xmlns:p="http://schemas.openxmlformats.org/presentationml/2006/main">
  <p:tag name="AS_UNIQUEID" val="3577"/>
</p:tagLst>
</file>

<file path=ppt/tags/tag222.xml><?xml version="1.0" encoding="utf-8"?>
<p:tagLst xmlns:p="http://schemas.openxmlformats.org/presentationml/2006/main">
  <p:tag name="AS_UNIQUEID" val="3580"/>
</p:tagLst>
</file>

<file path=ppt/tags/tag223.xml><?xml version="1.0" encoding="utf-8"?>
<p:tagLst xmlns:p="http://schemas.openxmlformats.org/presentationml/2006/main">
  <p:tag name="AS_UNIQUEID" val="3578"/>
</p:tagLst>
</file>

<file path=ppt/tags/tag224.xml><?xml version="1.0" encoding="utf-8"?>
<p:tagLst xmlns:p="http://schemas.openxmlformats.org/presentationml/2006/main">
  <p:tag name="AS_UNIQUEID" val="3579"/>
</p:tagLst>
</file>

<file path=ppt/tags/tag225.xml><?xml version="1.0" encoding="utf-8"?>
<p:tagLst xmlns:p="http://schemas.openxmlformats.org/presentationml/2006/main">
  <p:tag name="AS_UNIQUEID" val="3581"/>
</p:tagLst>
</file>

<file path=ppt/tags/tag226.xml><?xml version="1.0" encoding="utf-8"?>
<p:tagLst xmlns:p="http://schemas.openxmlformats.org/presentationml/2006/main">
  <p:tag name="AS_UNIQUEID" val="3582"/>
</p:tagLst>
</file>

<file path=ppt/tags/tag227.xml><?xml version="1.0" encoding="utf-8"?>
<p:tagLst xmlns:p="http://schemas.openxmlformats.org/presentationml/2006/main">
  <p:tag name="AS_UNIQUEID" val="3583"/>
</p:tagLst>
</file>

<file path=ppt/tags/tag228.xml><?xml version="1.0" encoding="utf-8"?>
<p:tagLst xmlns:p="http://schemas.openxmlformats.org/presentationml/2006/main">
  <p:tag name="AS_UNIQUEID" val="3584"/>
</p:tagLst>
</file>

<file path=ppt/tags/tag229.xml><?xml version="1.0" encoding="utf-8"?>
<p:tagLst xmlns:p="http://schemas.openxmlformats.org/presentationml/2006/main">
  <p:tag name="AS_UNIQUEID" val="3585"/>
</p:tagLst>
</file>

<file path=ppt/tags/tag23.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30.xml><?xml version="1.0" encoding="utf-8"?>
<p:tagLst xmlns:p="http://schemas.openxmlformats.org/presentationml/2006/main">
  <p:tag name="AS_UNIQUEID" val="3586"/>
</p:tagLst>
</file>

<file path=ppt/tags/tag231.xml><?xml version="1.0" encoding="utf-8"?>
<p:tagLst xmlns:p="http://schemas.openxmlformats.org/presentationml/2006/main">
  <p:tag name="AS_UNIQUEID" val="3587"/>
</p:tagLst>
</file>

<file path=ppt/tags/tag232.xml><?xml version="1.0" encoding="utf-8"?>
<p:tagLst xmlns:p="http://schemas.openxmlformats.org/presentationml/2006/main">
  <p:tag name="AS_UNIQUEID" val="3588"/>
</p:tagLst>
</file>

<file path=ppt/tags/tag233.xml><?xml version="1.0" encoding="utf-8"?>
<p:tagLst xmlns:p="http://schemas.openxmlformats.org/presentationml/2006/main">
  <p:tag name="AS_UNIQUEID" val="3589"/>
</p:tagLst>
</file>

<file path=ppt/tags/tag234.xml><?xml version="1.0" encoding="utf-8"?>
<p:tagLst xmlns:p="http://schemas.openxmlformats.org/presentationml/2006/main">
  <p:tag name="AS_UNIQUEID" val="3591"/>
</p:tagLst>
</file>

<file path=ppt/tags/tag235.xml><?xml version="1.0" encoding="utf-8"?>
<p:tagLst xmlns:p="http://schemas.openxmlformats.org/presentationml/2006/main">
  <p:tag name="AS_UNIQUEID" val="3590"/>
</p:tagLst>
</file>

<file path=ppt/tags/tag236.xml><?xml version="1.0" encoding="utf-8"?>
<p:tagLst xmlns:p="http://schemas.openxmlformats.org/presentationml/2006/main">
  <p:tag name="AS_UNIQUEID" val="3592"/>
</p:tagLst>
</file>

<file path=ppt/tags/tag237.xml><?xml version="1.0" encoding="utf-8"?>
<p:tagLst xmlns:p="http://schemas.openxmlformats.org/presentationml/2006/main">
  <p:tag name="AS_UNIQUEID" val="3599"/>
</p:tagLst>
</file>

<file path=ppt/tags/tag238.xml><?xml version="1.0" encoding="utf-8"?>
<p:tagLst xmlns:p="http://schemas.openxmlformats.org/presentationml/2006/main">
  <p:tag name="AS_UNIQUEID" val="3600"/>
</p:tagLst>
</file>

<file path=ppt/tags/tag239.xml><?xml version="1.0" encoding="utf-8"?>
<p:tagLst xmlns:p="http://schemas.openxmlformats.org/presentationml/2006/main">
  <p:tag name="AS_UNIQUEID" val="3601"/>
</p:tagLst>
</file>

<file path=ppt/tags/tag24.xml><?xml version="1.0" encoding="utf-8"?>
<p:tagLst xmlns:p="http://schemas.openxmlformats.org/presentationml/2006/main">
  <p:tag name="AS_UNIQUEID" val="3503"/>
</p:tagLst>
</file>

<file path=ppt/tags/tag240.xml><?xml version="1.0" encoding="utf-8"?>
<p:tagLst xmlns:p="http://schemas.openxmlformats.org/presentationml/2006/main">
  <p:tag name="AS_UNIQUEID" val="3602"/>
</p:tagLst>
</file>

<file path=ppt/tags/tag241.xml><?xml version="1.0" encoding="utf-8"?>
<p:tagLst xmlns:p="http://schemas.openxmlformats.org/presentationml/2006/main">
  <p:tag name="AS_UNIQUEID" val="3603"/>
</p:tagLst>
</file>

<file path=ppt/tags/tag242.xml><?xml version="1.0" encoding="utf-8"?>
<p:tagLst xmlns:p="http://schemas.openxmlformats.org/presentationml/2006/main">
  <p:tag name="AS_UNIQUEID" val="3594"/>
</p:tagLst>
</file>

<file path=ppt/tags/tag243.xml><?xml version="1.0" encoding="utf-8"?>
<p:tagLst xmlns:p="http://schemas.openxmlformats.org/presentationml/2006/main">
  <p:tag name="AS_UNIQUEID" val="3596"/>
</p:tagLst>
</file>

<file path=ppt/tags/tag244.xml><?xml version="1.0" encoding="utf-8"?>
<p:tagLst xmlns:p="http://schemas.openxmlformats.org/presentationml/2006/main">
  <p:tag name="AS_UNIQUEID" val="3598"/>
</p:tagLst>
</file>

<file path=ppt/tags/tag245.xml><?xml version="1.0" encoding="utf-8"?>
<p:tagLst xmlns:p="http://schemas.openxmlformats.org/presentationml/2006/main">
  <p:tag name="AS_UNIQUEID" val="3604"/>
</p:tagLst>
</file>

<file path=ppt/tags/tag246.xml><?xml version="1.0" encoding="utf-8"?>
<p:tagLst xmlns:p="http://schemas.openxmlformats.org/presentationml/2006/main">
  <p:tag name="AS_UNIQUEID" val="3605"/>
</p:tagLst>
</file>

<file path=ppt/tags/tag247.xml><?xml version="1.0" encoding="utf-8"?>
<p:tagLst xmlns:p="http://schemas.openxmlformats.org/presentationml/2006/main">
  <p:tag name="AS_UNIQUEID" val="3606"/>
</p:tagLst>
</file>

<file path=ppt/tags/tag248.xml><?xml version="1.0" encoding="utf-8"?>
<p:tagLst xmlns:p="http://schemas.openxmlformats.org/presentationml/2006/main">
  <p:tag name="AS_UNIQUEID" val="3593"/>
</p:tagLst>
</file>

<file path=ppt/tags/tag249.xml><?xml version="1.0" encoding="utf-8"?>
<p:tagLst xmlns:p="http://schemas.openxmlformats.org/presentationml/2006/main">
  <p:tag name="AS_UNIQUEID" val="3597"/>
</p:tagLst>
</file>

<file path=ppt/tags/tag25.xml><?xml version="1.0" encoding="utf-8"?>
<p:tagLst xmlns:p="http://schemas.openxmlformats.org/presentationml/2006/main">
  <p:tag name="AS_UNIQUEID" val="3504"/>
</p:tagLst>
</file>

<file path=ppt/tags/tag250.xml><?xml version="1.0" encoding="utf-8"?>
<p:tagLst xmlns:p="http://schemas.openxmlformats.org/presentationml/2006/main">
  <p:tag name="AS_UNIQUEID" val="3595"/>
</p:tagLst>
</file>

<file path=ppt/tags/tag251.xml><?xml version="1.0" encoding="utf-8"?>
<p:tagLst xmlns:p="http://schemas.openxmlformats.org/presentationml/2006/main">
  <p:tag name="AS_UNIQUEID" val="3607"/>
</p:tagLst>
</file>

<file path=ppt/tags/tag252.xml><?xml version="1.0" encoding="utf-8"?>
<p:tagLst xmlns:p="http://schemas.openxmlformats.org/presentationml/2006/main">
  <p:tag name="AS_UNIQUEID" val="3608"/>
</p:tagLst>
</file>

<file path=ppt/tags/tag253.xml><?xml version="1.0" encoding="utf-8"?>
<p:tagLst xmlns:p="http://schemas.openxmlformats.org/presentationml/2006/main">
  <p:tag name="AS_UNIQUEID" val="3609"/>
</p:tagLst>
</file>

<file path=ppt/tags/tag254.xml><?xml version="1.0" encoding="utf-8"?>
<p:tagLst xmlns:p="http://schemas.openxmlformats.org/presentationml/2006/main">
  <p:tag name="AS_UNIQUEID" val="3610"/>
</p:tagLst>
</file>

<file path=ppt/tags/tag255.xml><?xml version="1.0" encoding="utf-8"?>
<p:tagLst xmlns:p="http://schemas.openxmlformats.org/presentationml/2006/main">
  <p:tag name="AS_UNIQUEID" val="3611"/>
</p:tagLst>
</file>

<file path=ppt/tags/tag256.xml><?xml version="1.0" encoding="utf-8"?>
<p:tagLst xmlns:p="http://schemas.openxmlformats.org/presentationml/2006/main">
  <p:tag name="AS_UNIQUEID" val="3612"/>
</p:tagLst>
</file>

<file path=ppt/tags/tag257.xml><?xml version="1.0" encoding="utf-8"?>
<p:tagLst xmlns:p="http://schemas.openxmlformats.org/presentationml/2006/main">
  <p:tag name="AS_UNIQUEID" val="3613"/>
</p:tagLst>
</file>

<file path=ppt/tags/tag258.xml><?xml version="1.0" encoding="utf-8"?>
<p:tagLst xmlns:p="http://schemas.openxmlformats.org/presentationml/2006/main">
  <p:tag name="AS_UNIQUEID" val="3614"/>
</p:tagLst>
</file>

<file path=ppt/tags/tag259.xml><?xml version="1.0" encoding="utf-8"?>
<p:tagLst xmlns:p="http://schemas.openxmlformats.org/presentationml/2006/main">
  <p:tag name="AS_UNIQUEID" val="725"/>
</p:tagLst>
</file>

<file path=ppt/tags/tag26.xml><?xml version="1.0" encoding="utf-8"?>
<p:tagLst xmlns:p="http://schemas.openxmlformats.org/presentationml/2006/main">
  <p:tag name="AS_UNIQUEID" val="1323"/>
</p:tagLst>
</file>

<file path=ppt/tags/tag260.xml><?xml version="1.0" encoding="utf-8"?>
<p:tagLst xmlns:p="http://schemas.openxmlformats.org/presentationml/2006/main">
  <p:tag name="AS_UNIQUEID" val="739"/>
</p:tagLst>
</file>

<file path=ppt/tags/tag261.xml><?xml version="1.0" encoding="utf-8"?>
<p:tagLst xmlns:p="http://schemas.openxmlformats.org/presentationml/2006/main">
  <p:tag name="AS_UNIQUEID" val="2599"/>
</p:tagLst>
</file>

<file path=ppt/tags/tag262.xml><?xml version="1.0" encoding="utf-8"?>
<p:tagLst xmlns:p="http://schemas.openxmlformats.org/presentationml/2006/main">
  <p:tag name="AS_UNIQUEID" val="1571"/>
</p:tagLst>
</file>

<file path=ppt/tags/tag263.xml><?xml version="1.0" encoding="utf-8"?>
<p:tagLst xmlns:p="http://schemas.openxmlformats.org/presentationml/2006/main">
  <p:tag name="AS_UNIQUEID" val="1584"/>
  <p:tag name="KSO_WM_UNIT_TEXT_FILL_FORE_SCHEMECOLOR_INDEX" val="13"/>
  <p:tag name="KSO_WM_UNIT_TEXT_FILL_FORE_SCHEMECOLOR_INDEX_BRIGHTNESS" val="0"/>
  <p:tag name="KSO_WM_UNIT_TEXT_FILL_TYPE" val="1"/>
</p:tagLst>
</file>

<file path=ppt/tags/tag264.xml><?xml version="1.0" encoding="utf-8"?>
<p:tagLst xmlns:p="http://schemas.openxmlformats.org/presentationml/2006/main">
  <p:tag name="KSO_WM_SPECIAL_SOURCE" val="bdnull"/>
</p:tagLst>
</file>

<file path=ppt/tags/tag265.xml><?xml version="1.0" encoding="utf-8"?>
<p:tagLst xmlns:p="http://schemas.openxmlformats.org/presentationml/2006/main">
  <p:tag name="AS_UNIQUEID" val="3615"/>
</p:tagLst>
</file>

<file path=ppt/tags/tag266.xml><?xml version="1.0" encoding="utf-8"?>
<p:tagLst xmlns:p="http://schemas.openxmlformats.org/presentationml/2006/main">
  <p:tag name="AS_UNIQUEID" val="3616"/>
</p:tagLst>
</file>

<file path=ppt/tags/tag267.xml><?xml version="1.0" encoding="utf-8"?>
<p:tagLst xmlns:p="http://schemas.openxmlformats.org/presentationml/2006/main">
  <p:tag name="AS_UNIQUEID" val="3617"/>
</p:tagLst>
</file>

<file path=ppt/tags/tag268.xml><?xml version="1.0" encoding="utf-8"?>
<p:tagLst xmlns:p="http://schemas.openxmlformats.org/presentationml/2006/main">
  <p:tag name="AS_UNIQUEID" val="3618"/>
</p:tagLst>
</file>

<file path=ppt/tags/tag269.xml><?xml version="1.0" encoding="utf-8"?>
<p:tagLst xmlns:p="http://schemas.openxmlformats.org/presentationml/2006/main">
  <p:tag name="AS_UNIQUEID" val="3619"/>
</p:tagLst>
</file>

<file path=ppt/tags/tag27.xml><?xml version="1.0" encoding="utf-8"?>
<p:tagLst xmlns:p="http://schemas.openxmlformats.org/presentationml/2006/main">
  <p:tag name="AS_UNIQUEID" val="3505"/>
</p:tagLst>
</file>

<file path=ppt/tags/tag270.xml><?xml version="1.0" encoding="utf-8"?>
<p:tagLst xmlns:p="http://schemas.openxmlformats.org/presentationml/2006/main">
  <p:tag name="AS_UNIQUEID" val="3622"/>
</p:tagLst>
</file>

<file path=ppt/tags/tag271.xml><?xml version="1.0" encoding="utf-8"?>
<p:tagLst xmlns:p="http://schemas.openxmlformats.org/presentationml/2006/main">
  <p:tag name="AS_UNIQUEID" val="3620"/>
</p:tagLst>
</file>

<file path=ppt/tags/tag272.xml><?xml version="1.0" encoding="utf-8"?>
<p:tagLst xmlns:p="http://schemas.openxmlformats.org/presentationml/2006/main">
  <p:tag name="AS_UNIQUEID" val="3621"/>
</p:tagLst>
</file>

<file path=ppt/tags/tag273.xml><?xml version="1.0" encoding="utf-8"?>
<p:tagLst xmlns:p="http://schemas.openxmlformats.org/presentationml/2006/main">
  <p:tag name="AS_UNIQUEID" val="3623"/>
</p:tagLst>
</file>

<file path=ppt/tags/tag274.xml><?xml version="1.0" encoding="utf-8"?>
<p:tagLst xmlns:p="http://schemas.openxmlformats.org/presentationml/2006/main">
  <p:tag name="AS_UNIQUEID" val="3624"/>
</p:tagLst>
</file>

<file path=ppt/tags/tag275.xml><?xml version="1.0" encoding="utf-8"?>
<p:tagLst xmlns:p="http://schemas.openxmlformats.org/presentationml/2006/main">
  <p:tag name="AS_UNIQUEID" val="3625"/>
</p:tagLst>
</file>

<file path=ppt/tags/tag276.xml><?xml version="1.0" encoding="utf-8"?>
<p:tagLst xmlns:p="http://schemas.openxmlformats.org/presentationml/2006/main">
  <p:tag name="AS_UNIQUEID" val="3626"/>
</p:tagLst>
</file>

<file path=ppt/tags/tag277.xml><?xml version="1.0" encoding="utf-8"?>
<p:tagLst xmlns:p="http://schemas.openxmlformats.org/presentationml/2006/main">
  <p:tag name="AS_UNIQUEID" val="3627"/>
</p:tagLst>
</file>

<file path=ppt/tags/tag278.xml><?xml version="1.0" encoding="utf-8"?>
<p:tagLst xmlns:p="http://schemas.openxmlformats.org/presentationml/2006/main">
  <p:tag name="AS_UNIQUEID" val="3628"/>
</p:tagLst>
</file>

<file path=ppt/tags/tag279.xml><?xml version="1.0" encoding="utf-8"?>
<p:tagLst xmlns:p="http://schemas.openxmlformats.org/presentationml/2006/main">
  <p:tag name="AS_UNIQUEID" val="3629"/>
</p:tagLst>
</file>

<file path=ppt/tags/tag28.xml><?xml version="1.0" encoding="utf-8"?>
<p:tagLst xmlns:p="http://schemas.openxmlformats.org/presentationml/2006/main">
  <p:tag name="AS_UNIQUEID" val="3506"/>
</p:tagLst>
</file>

<file path=ppt/tags/tag280.xml><?xml version="1.0" encoding="utf-8"?>
<p:tagLst xmlns:p="http://schemas.openxmlformats.org/presentationml/2006/main">
  <p:tag name="AS_UNIQUEID" val="2534"/>
</p:tagLst>
</file>

<file path=ppt/tags/tag281.xml><?xml version="1.0" encoding="utf-8"?>
<p:tagLst xmlns:p="http://schemas.openxmlformats.org/presentationml/2006/main">
  <p:tag name="AS_UNIQUEID" val="2535"/>
</p:tagLst>
</file>

<file path=ppt/tags/tag282.xml><?xml version="1.0" encoding="utf-8"?>
<p:tagLst xmlns:p="http://schemas.openxmlformats.org/presentationml/2006/main">
  <p:tag name="AS_UNIQUEID" val="2536"/>
</p:tagLst>
</file>

<file path=ppt/tags/tag283.xml><?xml version="1.0" encoding="utf-8"?>
<p:tagLst xmlns:p="http://schemas.openxmlformats.org/presentationml/2006/main">
  <p:tag name="AS_UNIQUEID" val="3478"/>
</p:tagLst>
</file>

<file path=ppt/tags/tag284.xml><?xml version="1.0" encoding="utf-8"?>
<p:tagLst xmlns:p="http://schemas.openxmlformats.org/presentationml/2006/main">
  <p:tag name="KSO_WM_SPECIAL_SOURCE" val="bdnull"/>
</p:tagLst>
</file>

<file path=ppt/tags/tag285.xml><?xml version="1.0" encoding="utf-8"?>
<p:tagLst xmlns:p="http://schemas.openxmlformats.org/presentationml/2006/main">
  <p:tag name="AS_UNIQUEID" val="3630"/>
</p:tagLst>
</file>

<file path=ppt/tags/tag286.xml><?xml version="1.0" encoding="utf-8"?>
<p:tagLst xmlns:p="http://schemas.openxmlformats.org/presentationml/2006/main">
  <p:tag name="AS_UNIQUEID" val="3631"/>
</p:tagLst>
</file>

<file path=ppt/tags/tag287.xml><?xml version="1.0" encoding="utf-8"?>
<p:tagLst xmlns:p="http://schemas.openxmlformats.org/presentationml/2006/main">
  <p:tag name="AS_UNIQUEID" val="3632"/>
</p:tagLst>
</file>

<file path=ppt/tags/tag288.xml><?xml version="1.0" encoding="utf-8"?>
<p:tagLst xmlns:p="http://schemas.openxmlformats.org/presentationml/2006/main">
  <p:tag name="AS_UNIQUEID" val="3633"/>
</p:tagLst>
</file>

<file path=ppt/tags/tag289.xml><?xml version="1.0" encoding="utf-8"?>
<p:tagLst xmlns:p="http://schemas.openxmlformats.org/presentationml/2006/main">
  <p:tag name="AS_UNIQUEID" val="3634"/>
</p:tagLst>
</file>

<file path=ppt/tags/tag29.xml><?xml version="1.0" encoding="utf-8"?>
<p:tagLst xmlns:p="http://schemas.openxmlformats.org/presentationml/2006/main">
  <p:tag name="AS_UNIQUEID" val="3507"/>
</p:tagLst>
</file>

<file path=ppt/tags/tag290.xml><?xml version="1.0" encoding="utf-8"?>
<p:tagLst xmlns:p="http://schemas.openxmlformats.org/presentationml/2006/main">
  <p:tag name="AS_UNIQUEID" val="3487"/>
</p:tagLst>
</file>

<file path=ppt/tags/tag291.xml><?xml version="1.0" encoding="utf-8"?>
<p:tagLst xmlns:p="http://schemas.openxmlformats.org/presentationml/2006/main">
  <p:tag name="AS_UNIQUEID" val="3478"/>
</p:tagLst>
</file>

<file path=ppt/tags/tag292.xml><?xml version="1.0" encoding="utf-8"?>
<p:tagLst xmlns:p="http://schemas.openxmlformats.org/presentationml/2006/main">
  <p:tag name="AS_UNIQUEID" val="3481"/>
</p:tagLst>
</file>

<file path=ppt/tags/tag293.xml><?xml version="1.0" encoding="utf-8"?>
<p:tagLst xmlns:p="http://schemas.openxmlformats.org/presentationml/2006/main">
  <p:tag name="KSO_WM_BEAUTIFY_FLAG" val="#wm#"/>
  <p:tag name="KSO_WM_SPECIAL_SOURCE" val="bdnull"/>
  <p:tag name="KSO_WM_TEMPLATE_CATEGORY" val="custom"/>
  <p:tag name="KSO_WM_TEMPLATE_INDEX" val="20202803"/>
</p:tagLst>
</file>

<file path=ppt/tags/tag294.xml><?xml version="1.0" encoding="utf-8"?>
<p:tagLst xmlns:p="http://schemas.openxmlformats.org/presentationml/2006/main">
  <p:tag name="AS_RELEASE_DATE" val="2015.11.06"/>
  <p:tag name="AS_TITLE" val="Aspose.Slides for Java"/>
  <p:tag name="AS_VERSION" val="15.9.0.0"/>
</p:tagLst>
</file>

<file path=ppt/tags/tag3.xml><?xml version="1.0" encoding="utf-8"?>
<p:tagLst xmlns:p="http://schemas.openxmlformats.org/presentationml/2006/main">
  <p:tag name="AS_UNIQUEID" val="3490"/>
</p:tagLst>
</file>

<file path=ppt/tags/tag30.xml><?xml version="1.0" encoding="utf-8"?>
<p:tagLst xmlns:p="http://schemas.openxmlformats.org/presentationml/2006/main">
  <p:tag name="AS_UNIQUEID" val="1514"/>
</p:tagLst>
</file>

<file path=ppt/tags/tag31.xml><?xml version="1.0" encoding="utf-8"?>
<p:tagLst xmlns:p="http://schemas.openxmlformats.org/presentationml/2006/main">
  <p:tag name="AS_UNIQUEID" val="2782"/>
</p:tagLst>
</file>

<file path=ppt/tags/tag32.xml><?xml version="1.0" encoding="utf-8"?>
<p:tagLst xmlns:p="http://schemas.openxmlformats.org/presentationml/2006/main">
  <p:tag name="AS_UNIQUEID" val="1492"/>
  <p:tag name="KSO_WM_BEAUTIFY_FLAG" val="#wm#"/>
  <p:tag name="KSO_WM_SLIDE_BACKGROUND_TYPE" val="belt"/>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33.xml><?xml version="1.0" encoding="utf-8"?>
<p:tagLst xmlns:p="http://schemas.openxmlformats.org/presentationml/2006/main">
  <p:tag name="AS_UNIQUEID" val="1498"/>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34.xml><?xml version="1.0" encoding="utf-8"?>
<p:tagLst xmlns:p="http://schemas.openxmlformats.org/presentationml/2006/main">
  <p:tag name="AS_UNIQUEID" val="1499"/>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35.xml><?xml version="1.0" encoding="utf-8"?>
<p:tagLst xmlns:p="http://schemas.openxmlformats.org/presentationml/2006/main">
  <p:tag name="AS_UNIQUEID" val="1509"/>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36.xml><?xml version="1.0" encoding="utf-8"?>
<p:tagLst xmlns:p="http://schemas.openxmlformats.org/presentationml/2006/main">
  <p:tag name="AS_UNIQUEID" val="1510"/>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37.xml><?xml version="1.0" encoding="utf-8"?>
<p:tagLst xmlns:p="http://schemas.openxmlformats.org/presentationml/2006/main">
  <p:tag name="AS_UNIQUEID" val="149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38.xml><?xml version="1.0" encoding="utf-8"?>
<p:tagLst xmlns:p="http://schemas.openxmlformats.org/presentationml/2006/main">
  <p:tag name="AS_UNIQUEID" val="149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39.xml><?xml version="1.0" encoding="utf-8"?>
<p:tagLst xmlns:p="http://schemas.openxmlformats.org/presentationml/2006/main">
  <p:tag name="AS_UNIQUEID" val="1496"/>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4.xml><?xml version="1.0" encoding="utf-8"?>
<p:tagLst xmlns:p="http://schemas.openxmlformats.org/presentationml/2006/main">
  <p:tag name="AS_UNIQUEID" val="3491"/>
</p:tagLst>
</file>

<file path=ppt/tags/tag4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41.xml><?xml version="1.0" encoding="utf-8"?>
<p:tagLst xmlns:p="http://schemas.openxmlformats.org/presentationml/2006/main">
  <p:tag name="AS_UNIQUEID" val="3508"/>
</p:tagLst>
</file>

<file path=ppt/tags/tag42.xml><?xml version="1.0" encoding="utf-8"?>
<p:tagLst xmlns:p="http://schemas.openxmlformats.org/presentationml/2006/main">
  <p:tag name="AS_UNIQUEID" val="1514"/>
</p:tagLst>
</file>

<file path=ppt/tags/tag43.xml><?xml version="1.0" encoding="utf-8"?>
<p:tagLst xmlns:p="http://schemas.openxmlformats.org/presentationml/2006/main">
  <p:tag name="AS_UNIQUEID" val="2782"/>
</p:tagLst>
</file>

<file path=ppt/tags/tag44.xml><?xml version="1.0" encoding="utf-8"?>
<p:tagLst xmlns:p="http://schemas.openxmlformats.org/presentationml/2006/main">
  <p:tag name="AS_UNIQUEID" val="1501"/>
  <p:tag name="KSO_WM_BEAUTIFY_FLAG" val="#wm#"/>
  <p:tag name="KSO_WM_SLIDE_BACKGROUND_TYPE" val="frame"/>
  <p:tag name="KSO_WM_SLIDE_BK_DARK_LIGHT" val="1"/>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45.xml><?xml version="1.0" encoding="utf-8"?>
<p:tagLst xmlns:p="http://schemas.openxmlformats.org/presentationml/2006/main">
  <p:tag name="AS_UNIQUEID" val="1502"/>
  <p:tag name="KSO_WM_BEAUTIFY_FLAG" val="#wm#"/>
  <p:tag name="KSO_WM_SLIDE_BACKGROUND_TYPE" val="frame"/>
  <p:tag name="KSO_WM_SLIDE_BK_DARK_LIGHT" val="1"/>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46.xml><?xml version="1.0" encoding="utf-8"?>
<p:tagLst xmlns:p="http://schemas.openxmlformats.org/presentationml/2006/main">
  <p:tag name="AS_UNIQUEID" val="1509"/>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47.xml><?xml version="1.0" encoding="utf-8"?>
<p:tagLst xmlns:p="http://schemas.openxmlformats.org/presentationml/2006/main">
  <p:tag name="AS_UNIQUEID" val="1510"/>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48.xml><?xml version="1.0" encoding="utf-8"?>
<p:tagLst xmlns:p="http://schemas.openxmlformats.org/presentationml/2006/main">
  <p:tag name="AS_UNIQUEID" val="1505"/>
  <p:tag name="KSO_WM_BEAUTIFY_FLAG" val="#wm#"/>
  <p:tag name="KSO_WM_SLIDE_BACKGROUND_TYPE" val="frame"/>
  <p:tag name="KSO_WM_SLIDE_BK_DARK_LIGHT" val="1"/>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49.xml><?xml version="1.0" encoding="utf-8"?>
<p:tagLst xmlns:p="http://schemas.openxmlformats.org/presentationml/2006/main">
  <p:tag name="AS_UNIQUEID" val="1506"/>
  <p:tag name="KSO_WM_BEAUTIFY_FLAG" val="#wm#"/>
  <p:tag name="KSO_WM_SLIDE_BACKGROUND_TYPE" val="frame"/>
  <p:tag name="KSO_WM_SLIDE_BK_DARK_LIGHT" val="1"/>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5.xml><?xml version="1.0" encoding="utf-8"?>
<p:tagLst xmlns:p="http://schemas.openxmlformats.org/presentationml/2006/main">
  <p:tag name="AS_UNIQUEID" val="3492"/>
</p:tagLst>
</file>

<file path=ppt/tags/tag50.xml><?xml version="1.0" encoding="utf-8"?>
<p:tagLst xmlns:p="http://schemas.openxmlformats.org/presentationml/2006/main">
  <p:tag name="AS_UNIQUEID" val="1507"/>
  <p:tag name="KSO_WM_BEAUTIFY_FLAG" val="#wm#"/>
  <p:tag name="KSO_WM_SLIDE_BACKGROUND_TYPE" val="frame"/>
  <p:tag name="KSO_WM_SLIDE_BK_DARK_LIGHT" val="1"/>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51.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52.xml><?xml version="1.0" encoding="utf-8"?>
<p:tagLst xmlns:p="http://schemas.openxmlformats.org/presentationml/2006/main">
  <p:tag name="AS_UNIQUEID" val="3509"/>
</p:tagLst>
</file>

<file path=ppt/tags/tag53.xml><?xml version="1.0" encoding="utf-8"?>
<p:tagLst xmlns:p="http://schemas.openxmlformats.org/presentationml/2006/main">
  <p:tag name="AS_UNIQUEID" val="1514"/>
</p:tagLst>
</file>

<file path=ppt/tags/tag54.xml><?xml version="1.0" encoding="utf-8"?>
<p:tagLst xmlns:p="http://schemas.openxmlformats.org/presentationml/2006/main">
  <p:tag name="AS_UNIQUEID" val="2782"/>
</p:tagLst>
</file>

<file path=ppt/tags/tag55.xml><?xml version="1.0" encoding="utf-8"?>
<p:tagLst xmlns:p="http://schemas.openxmlformats.org/presentationml/2006/main">
  <p:tag name="AS_UNIQUEID" val="1509"/>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56.xml><?xml version="1.0" encoding="utf-8"?>
<p:tagLst xmlns:p="http://schemas.openxmlformats.org/presentationml/2006/main">
  <p:tag name="AS_UNIQUEID" val="1510"/>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57.xml><?xml version="1.0" encoding="utf-8"?>
<p:tagLst xmlns:p="http://schemas.openxmlformats.org/presentationml/2006/main">
  <p:tag name="AS_UNIQUEID" val="2386"/>
</p:tagLst>
</file>

<file path=ppt/tags/tag58.xml><?xml version="1.0" encoding="utf-8"?>
<p:tagLst xmlns:p="http://schemas.openxmlformats.org/presentationml/2006/main">
  <p:tag name="AS_UNIQUEID" val="2387"/>
</p:tagLst>
</file>

<file path=ppt/tags/tag59.xml><?xml version="1.0" encoding="utf-8"?>
<p:tagLst xmlns:p="http://schemas.openxmlformats.org/presentationml/2006/main">
  <p:tag name="AS_UNIQUEID" val="2388"/>
</p:tagLst>
</file>

<file path=ppt/tags/tag6.xml><?xml version="1.0" encoding="utf-8"?>
<p:tagLst xmlns:p="http://schemas.openxmlformats.org/presentationml/2006/main">
  <p:tag name="AS_UNIQUEID" val="3493"/>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UNIQUEID" val="3510"/>
</p:tagLst>
</file>

<file path=ppt/tags/tag62.xml><?xml version="1.0" encoding="utf-8"?>
<p:tagLst xmlns:p="http://schemas.openxmlformats.org/presentationml/2006/main">
  <p:tag name="AS_UNIQUEID" val="1514"/>
</p:tagLst>
</file>

<file path=ppt/tags/tag63.xml><?xml version="1.0" encoding="utf-8"?>
<p:tagLst xmlns:p="http://schemas.openxmlformats.org/presentationml/2006/main">
  <p:tag name="AS_UNIQUEID" val="2782"/>
</p:tagLst>
</file>

<file path=ppt/tags/tag64.xml><?xml version="1.0" encoding="utf-8"?>
<p:tagLst xmlns:p="http://schemas.openxmlformats.org/presentationml/2006/main">
  <p:tag name="AS_UNIQUEID" val="1509"/>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65.xml><?xml version="1.0" encoding="utf-8"?>
<p:tagLst xmlns:p="http://schemas.openxmlformats.org/presentationml/2006/main">
  <p:tag name="AS_UNIQUEID" val="1510"/>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66.xml><?xml version="1.0" encoding="utf-8"?>
<p:tagLst xmlns:p="http://schemas.openxmlformats.org/presentationml/2006/main">
  <p:tag name="AS_UNIQUEID" val="2386"/>
</p:tagLst>
</file>

<file path=ppt/tags/tag67.xml><?xml version="1.0" encoding="utf-8"?>
<p:tagLst xmlns:p="http://schemas.openxmlformats.org/presentationml/2006/main">
  <p:tag name="AS_UNIQUEID" val="2387"/>
</p:tagLst>
</file>

<file path=ppt/tags/tag68.xml><?xml version="1.0" encoding="utf-8"?>
<p:tagLst xmlns:p="http://schemas.openxmlformats.org/presentationml/2006/main">
  <p:tag name="AS_UNIQUEID" val="2388"/>
</p:tagLst>
</file>

<file path=ppt/tags/tag69.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7.xml><?xml version="1.0" encoding="utf-8"?>
<p:tagLst xmlns:p="http://schemas.openxmlformats.org/presentationml/2006/main">
  <p:tag name="AS_UNIQUEID" val="3494"/>
</p:tagLst>
</file>

<file path=ppt/tags/tag70.xml><?xml version="1.0" encoding="utf-8"?>
<p:tagLst xmlns:p="http://schemas.openxmlformats.org/presentationml/2006/main">
  <p:tag name="AS_UNIQUEID" val="3511"/>
</p:tagLst>
</file>

<file path=ppt/tags/tag71.xml><?xml version="1.0" encoding="utf-8"?>
<p:tagLst xmlns:p="http://schemas.openxmlformats.org/presentationml/2006/main">
  <p:tag name="AS_UNIQUEID" val="1514"/>
</p:tagLst>
</file>

<file path=ppt/tags/tag72.xml><?xml version="1.0" encoding="utf-8"?>
<p:tagLst xmlns:p="http://schemas.openxmlformats.org/presentationml/2006/main">
  <p:tag name="AS_UNIQUEID" val="2782"/>
</p:tagLst>
</file>

<file path=ppt/tags/tag73.xml><?xml version="1.0" encoding="utf-8"?>
<p:tagLst xmlns:p="http://schemas.openxmlformats.org/presentationml/2006/main">
  <p:tag name="AS_UNIQUEID" val="1323"/>
</p:tagLst>
</file>

<file path=ppt/tags/tag74.xml><?xml version="1.0" encoding="utf-8"?>
<p:tagLst xmlns:p="http://schemas.openxmlformats.org/presentationml/2006/main">
  <p:tag name="AS_UNIQUEID" val="1509"/>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75.xml><?xml version="1.0" encoding="utf-8"?>
<p:tagLst xmlns:p="http://schemas.openxmlformats.org/presentationml/2006/main">
  <p:tag name="AS_UNIQUEID" val="1510"/>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76.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77.xml><?xml version="1.0" encoding="utf-8"?>
<p:tagLst xmlns:p="http://schemas.openxmlformats.org/presentationml/2006/main">
  <p:tag name="AS_UNIQUEID" val="3512"/>
</p:tagLst>
</file>

<file path=ppt/tags/tag78.xml><?xml version="1.0" encoding="utf-8"?>
<p:tagLst xmlns:p="http://schemas.openxmlformats.org/presentationml/2006/main">
  <p:tag name="AS_UNIQUEID" val="1514"/>
</p:tagLst>
</file>

<file path=ppt/tags/tag79.xml><?xml version="1.0" encoding="utf-8"?>
<p:tagLst xmlns:p="http://schemas.openxmlformats.org/presentationml/2006/main">
  <p:tag name="AS_UNIQUEID" val="2782"/>
</p:tagLst>
</file>

<file path=ppt/tags/tag8.xml><?xml version="1.0" encoding="utf-8"?>
<p:tagLst xmlns:p="http://schemas.openxmlformats.org/presentationml/2006/main">
  <p:tag name="AS_UNIQUEID" val="3495"/>
</p:tagLst>
</file>

<file path=ppt/tags/tag80.xml><?xml version="1.0" encoding="utf-8"?>
<p:tagLst xmlns:p="http://schemas.openxmlformats.org/presentationml/2006/main">
  <p:tag name="AS_UNIQUEID" val="1509"/>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81.xml><?xml version="1.0" encoding="utf-8"?>
<p:tagLst xmlns:p="http://schemas.openxmlformats.org/presentationml/2006/main">
  <p:tag name="AS_UNIQUEID" val="1510"/>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82.xml><?xml version="1.0" encoding="utf-8"?>
<p:tagLst xmlns:p="http://schemas.openxmlformats.org/presentationml/2006/main">
  <p:tag name="AS_UNIQUEID" val="1899"/>
</p:tagLst>
</file>

<file path=ppt/tags/tag83.xml><?xml version="1.0" encoding="utf-8"?>
<p:tagLst xmlns:p="http://schemas.openxmlformats.org/presentationml/2006/main">
  <p:tag name="AS_UNIQUEID" val="1900"/>
</p:tagLst>
</file>

<file path=ppt/tags/tag84.xml><?xml version="1.0" encoding="utf-8"?>
<p:tagLst xmlns:p="http://schemas.openxmlformats.org/presentationml/2006/main">
  <p:tag name="AS_UNIQUEID" val="1901"/>
</p:tagLst>
</file>

<file path=ppt/tags/tag85.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86.xml><?xml version="1.0" encoding="utf-8"?>
<p:tagLst xmlns:p="http://schemas.openxmlformats.org/presentationml/2006/main">
  <p:tag name="AS_UNIQUEID" val="3513"/>
</p:tagLst>
</file>

<file path=ppt/tags/tag87.xml><?xml version="1.0" encoding="utf-8"?>
<p:tagLst xmlns:p="http://schemas.openxmlformats.org/presentationml/2006/main">
  <p:tag name="AS_UNIQUEID" val="673"/>
</p:tagLst>
</file>

<file path=ppt/tags/tag88.xml><?xml version="1.0" encoding="utf-8"?>
<p:tagLst xmlns:p="http://schemas.openxmlformats.org/presentationml/2006/main">
  <p:tag name="AS_UNIQUEID" val="675"/>
</p:tagLst>
</file>

<file path=ppt/tags/tag89.xml><?xml version="1.0" encoding="utf-8"?>
<p:tagLst xmlns:p="http://schemas.openxmlformats.org/presentationml/2006/main">
  <p:tag name="AS_UNIQUEID" val="677"/>
</p:tagLst>
</file>

<file path=ppt/tags/tag9.xml><?xml version="1.0" encoding="utf-8"?>
<p:tagLst xmlns:p="http://schemas.openxmlformats.org/presentationml/2006/main">
  <p:tag name="AS_UNIQUEID" val="3496"/>
</p:tagLst>
</file>

<file path=ppt/tags/tag90.xml><?xml version="1.0" encoding="utf-8"?>
<p:tagLst xmlns:p="http://schemas.openxmlformats.org/presentationml/2006/main">
  <p:tag name="AS_UNIQUEID" val="995"/>
</p:tagLst>
</file>

<file path=ppt/tags/tag91.xml><?xml version="1.0" encoding="utf-8"?>
<p:tagLst xmlns:p="http://schemas.openxmlformats.org/presentationml/2006/main">
  <p:tag name="AS_UNIQUEID" val="893"/>
</p:tagLst>
</file>

<file path=ppt/tags/tag92.xml><?xml version="1.0" encoding="utf-8"?>
<p:tagLst xmlns:p="http://schemas.openxmlformats.org/presentationml/2006/main">
  <p:tag name="AS_UNIQUEID" val="677"/>
</p:tagLst>
</file>

<file path=ppt/tags/tag93.xml><?xml version="1.0" encoding="utf-8"?>
<p:tagLst xmlns:p="http://schemas.openxmlformats.org/presentationml/2006/main">
  <p:tag name="AS_UNIQUEID" val="3514"/>
</p:tagLst>
</file>

<file path=ppt/tags/tag94.xml><?xml version="1.0" encoding="utf-8"?>
<p:tagLst xmlns:p="http://schemas.openxmlformats.org/presentationml/2006/main">
  <p:tag name="AS_UNIQUEID" val="680"/>
</p:tagLst>
</file>

<file path=ppt/tags/tag95.xml><?xml version="1.0" encoding="utf-8"?>
<p:tagLst xmlns:p="http://schemas.openxmlformats.org/presentationml/2006/main">
  <p:tag name="AS_UNIQUEID" val="681"/>
</p:tagLst>
</file>

<file path=ppt/tags/tag96.xml><?xml version="1.0" encoding="utf-8"?>
<p:tagLst xmlns:p="http://schemas.openxmlformats.org/presentationml/2006/main">
  <p:tag name="AS_UNIQUEID" val="683"/>
</p:tagLst>
</file>

<file path=ppt/tags/tag97.xml><?xml version="1.0" encoding="utf-8"?>
<p:tagLst xmlns:p="http://schemas.openxmlformats.org/presentationml/2006/main">
  <p:tag name="AS_UNIQUEID" val="3515"/>
</p:tagLst>
</file>

<file path=ppt/tags/tag98.xml><?xml version="1.0" encoding="utf-8"?>
<p:tagLst xmlns:p="http://schemas.openxmlformats.org/presentationml/2006/main">
  <p:tag name="AS_UNIQUEID" val="3516"/>
</p:tagLst>
</file>

<file path=ppt/tags/tag99.xml><?xml version="1.0" encoding="utf-8"?>
<p:tagLst xmlns:p="http://schemas.openxmlformats.org/presentationml/2006/main">
  <p:tag name="AS_UNIQUEID" val="3517"/>
</p:tagLst>
</file>

<file path=ppt/theme/theme1.xml><?xml version="1.0" encoding="utf-8"?>
<a:theme xmlns:r="http://schemas.openxmlformats.org/officeDocument/2006/relationships"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extraClrScheme>
  </a:extraClrSchemeLst>
</a:theme>
</file>

<file path=ppt/theme/theme2.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F1423"/>
      </a:dk2>
      <a:lt2>
        <a:srgbClr val="FFFFFF"/>
      </a:lt2>
      <a:accent1>
        <a:srgbClr val="6096E6"/>
      </a:accent1>
      <a:accent2>
        <a:srgbClr val="58B6E5"/>
      </a:accent2>
      <a:accent3>
        <a:srgbClr val="9BBB59"/>
      </a:accent3>
      <a:accent4>
        <a:srgbClr val="8064A2"/>
      </a:accent4>
      <a:accent5>
        <a:srgbClr val="4BACC6"/>
      </a:accent5>
      <a:accent6>
        <a:srgbClr val="F79646"/>
      </a:accent6>
      <a:hlink>
        <a:srgbClr val="0563C1"/>
      </a:hlink>
      <a:folHlink>
        <a:srgbClr val="954D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raClrSchemeLst>
    <a:extraClrScheme>
      <a:clrScheme name="">
        <a:dk1>
          <a:srgbClr val="000000"/>
        </a:dk1>
        <a:lt1>
          <a:srgbClr val="FFFFFF"/>
        </a:lt1>
        <a:dk2>
          <a:srgbClr val="0F1423"/>
        </a:dk2>
        <a:lt2>
          <a:srgbClr val="FFFFFF"/>
        </a:lt2>
        <a:accent1>
          <a:srgbClr val="6096E6"/>
        </a:accent1>
        <a:accent2>
          <a:srgbClr val="58B6E5"/>
        </a:accent2>
        <a:accent3>
          <a:srgbClr val="9BBB59"/>
        </a:accent3>
        <a:accent4>
          <a:srgbClr val="8064A2"/>
        </a:accent4>
        <a:accent5>
          <a:srgbClr val="4BACC6"/>
        </a:accent5>
        <a:accent6>
          <a:srgbClr val="F79646"/>
        </a:accent6>
        <a:hlink>
          <a:srgbClr val="0563C1"/>
        </a:hlink>
        <a:folHlink>
          <a:srgbClr val="954D72"/>
        </a:folHlink>
      </a:clrScheme>
    </a:extraClrScheme>
  </a:extraClrSchemeLst>
</a:theme>
</file>

<file path=ppt/theme/theme3.xml><?xml version="1.0" encoding="utf-8"?>
<a:theme xmlns:r="http://schemas.openxmlformats.org/officeDocument/2006/relationships"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extraClrScheme>
  </a:extraClrSchemeLst>
</a:theme>
</file>

<file path=ppt/theme/theme4.xml><?xml version="1.0" encoding="utf-8"?>
<a:theme xmlns:r="http://schemas.openxmlformats.org/officeDocument/2006/relationships" xmlns:a="http://schemas.openxmlformats.org/drawingml/2006/main" name="1_Office 主题​​">
  <a:themeElements>
    <a:clrScheme name="">
      <a:dk1>
        <a:srgbClr val="000000"/>
      </a:dk1>
      <a:lt1>
        <a:srgbClr val="FFFFFF"/>
      </a:lt1>
      <a:dk2>
        <a:srgbClr val="0F1423"/>
      </a:dk2>
      <a:lt2>
        <a:srgbClr val="FFFFFF"/>
      </a:lt2>
      <a:accent1>
        <a:srgbClr val="6096E6"/>
      </a:accent1>
      <a:accent2>
        <a:srgbClr val="58B6E5"/>
      </a:accent2>
      <a:accent3>
        <a:srgbClr val="9BBB59"/>
      </a:accent3>
      <a:accent4>
        <a:srgbClr val="8064A2"/>
      </a:accent4>
      <a:accent5>
        <a:srgbClr val="4BACC6"/>
      </a:accent5>
      <a:accent6>
        <a:srgbClr val="F79646"/>
      </a:accent6>
      <a:hlink>
        <a:srgbClr val="0563C1"/>
      </a:hlink>
      <a:folHlink>
        <a:srgbClr val="954D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raClrSchemeLst>
    <a:extraClrScheme>
      <a:clrScheme name="">
        <a:dk1>
          <a:srgbClr val="000000"/>
        </a:dk1>
        <a:lt1>
          <a:srgbClr val="FFFFFF"/>
        </a:lt1>
        <a:dk2>
          <a:srgbClr val="0F1423"/>
        </a:dk2>
        <a:lt2>
          <a:srgbClr val="FFFFFF"/>
        </a:lt2>
        <a:accent1>
          <a:srgbClr val="6096E6"/>
        </a:accent1>
        <a:accent2>
          <a:srgbClr val="58B6E5"/>
        </a:accent2>
        <a:accent3>
          <a:srgbClr val="9BBB59"/>
        </a:accent3>
        <a:accent4>
          <a:srgbClr val="8064A2"/>
        </a:accent4>
        <a:accent5>
          <a:srgbClr val="4BACC6"/>
        </a:accent5>
        <a:accent6>
          <a:srgbClr val="F79646"/>
        </a:accent6>
        <a:hlink>
          <a:srgbClr val="0563C1"/>
        </a:hlink>
        <a:folHlink>
          <a:srgbClr val="954D72"/>
        </a:folHlink>
      </a:clrScheme>
    </a:extraClrScheme>
  </a:extraClrSchemeLst>
</a:theme>
</file>

<file path=ppt/theme/theme5.xml><?xml version="1.0" encoding="utf-8"?>
<a:theme xmlns:r="http://schemas.openxmlformats.org/officeDocument/2006/relationships" xmlns:a="http://schemas.openxmlformats.org/drawingml/2006/main" name="2_Office 主题​​">
  <a:themeElements>
    <a:clrScheme name="">
      <a:dk1>
        <a:srgbClr val="000000"/>
      </a:dk1>
      <a:lt1>
        <a:srgbClr val="FFFFFF"/>
      </a:lt1>
      <a:dk2>
        <a:srgbClr val="0F1423"/>
      </a:dk2>
      <a:lt2>
        <a:srgbClr val="FFFFFF"/>
      </a:lt2>
      <a:accent1>
        <a:srgbClr val="6096E6"/>
      </a:accent1>
      <a:accent2>
        <a:srgbClr val="58B6E5"/>
      </a:accent2>
      <a:accent3>
        <a:srgbClr val="9BBB59"/>
      </a:accent3>
      <a:accent4>
        <a:srgbClr val="8064A2"/>
      </a:accent4>
      <a:accent5>
        <a:srgbClr val="4BACC6"/>
      </a:accent5>
      <a:accent6>
        <a:srgbClr val="F79646"/>
      </a:accent6>
      <a:hlink>
        <a:srgbClr val="0563C1"/>
      </a:hlink>
      <a:folHlink>
        <a:srgbClr val="954D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raClrSchemeLst>
    <a:extraClrScheme>
      <a:clrScheme name="">
        <a:dk1>
          <a:srgbClr val="000000"/>
        </a:dk1>
        <a:lt1>
          <a:srgbClr val="FFFFFF"/>
        </a:lt1>
        <a:dk2>
          <a:srgbClr val="0F1423"/>
        </a:dk2>
        <a:lt2>
          <a:srgbClr val="FFFFFF"/>
        </a:lt2>
        <a:accent1>
          <a:srgbClr val="6096E6"/>
        </a:accent1>
        <a:accent2>
          <a:srgbClr val="58B6E5"/>
        </a:accent2>
        <a:accent3>
          <a:srgbClr val="9BBB59"/>
        </a:accent3>
        <a:accent4>
          <a:srgbClr val="8064A2"/>
        </a:accent4>
        <a:accent5>
          <a:srgbClr val="4BACC6"/>
        </a:accent5>
        <a:accent6>
          <a:srgbClr val="F79646"/>
        </a:accent6>
        <a:hlink>
          <a:srgbClr val="0563C1"/>
        </a:hlink>
        <a:folHlink>
          <a:srgbClr val="954D72"/>
        </a:folHlink>
      </a:clrScheme>
    </a:extraClrScheme>
  </a:extraClrSchemeLst>
</a:theme>
</file>

<file path=ppt/theme/theme6.xml><?xml version="1.0" encoding="utf-8"?>
<a:theme xmlns:r="http://schemas.openxmlformats.org/officeDocument/2006/relationships" xmlns:a="http://schemas.openxmlformats.org/drawingml/2006/main" name="3_Office 主题​​">
  <a:themeElements>
    <a:clrScheme name="">
      <a:dk1>
        <a:srgbClr val="000000"/>
      </a:dk1>
      <a:lt1>
        <a:srgbClr val="FFFFFF"/>
      </a:lt1>
      <a:dk2>
        <a:srgbClr val="0F1423"/>
      </a:dk2>
      <a:lt2>
        <a:srgbClr val="FFFFFF"/>
      </a:lt2>
      <a:accent1>
        <a:srgbClr val="6096E6"/>
      </a:accent1>
      <a:accent2>
        <a:srgbClr val="58B6E5"/>
      </a:accent2>
      <a:accent3>
        <a:srgbClr val="9BBB59"/>
      </a:accent3>
      <a:accent4>
        <a:srgbClr val="8064A2"/>
      </a:accent4>
      <a:accent5>
        <a:srgbClr val="4BACC6"/>
      </a:accent5>
      <a:accent6>
        <a:srgbClr val="F79646"/>
      </a:accent6>
      <a:hlink>
        <a:srgbClr val="0563C1"/>
      </a:hlink>
      <a:folHlink>
        <a:srgbClr val="954D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raClrSchemeLst>
    <a:extraClrScheme>
      <a:clrScheme name="">
        <a:dk1>
          <a:srgbClr val="000000"/>
        </a:dk1>
        <a:lt1>
          <a:srgbClr val="FFFFFF"/>
        </a:lt1>
        <a:dk2>
          <a:srgbClr val="0F1423"/>
        </a:dk2>
        <a:lt2>
          <a:srgbClr val="FFFFFF"/>
        </a:lt2>
        <a:accent1>
          <a:srgbClr val="6096E6"/>
        </a:accent1>
        <a:accent2>
          <a:srgbClr val="58B6E5"/>
        </a:accent2>
        <a:accent3>
          <a:srgbClr val="9BBB59"/>
        </a:accent3>
        <a:accent4>
          <a:srgbClr val="8064A2"/>
        </a:accent4>
        <a:accent5>
          <a:srgbClr val="4BACC6"/>
        </a:accent5>
        <a:accent6>
          <a:srgbClr val="F79646"/>
        </a:accent6>
        <a:hlink>
          <a:srgbClr val="0563C1"/>
        </a:hlink>
        <a:folHlink>
          <a:srgbClr val="954D72"/>
        </a:folHlink>
      </a:clrScheme>
    </a:extraClrScheme>
  </a:extraClrSchemeLst>
</a:theme>
</file>

<file path=ppt/theme/theme7.xml><?xml version="1.0" encoding="utf-8"?>
<a:theme xmlns:r="http://schemas.openxmlformats.org/officeDocument/2006/relationships" xmlns:a="http://schemas.openxmlformats.org/drawingml/2006/main" name="4_Office 主题​​">
  <a:themeElements>
    <a:clrScheme name="">
      <a:dk1>
        <a:srgbClr val="000000"/>
      </a:dk1>
      <a:lt1>
        <a:srgbClr val="FFFFFF"/>
      </a:lt1>
      <a:dk2>
        <a:srgbClr val="0F1423"/>
      </a:dk2>
      <a:lt2>
        <a:srgbClr val="FFFFFF"/>
      </a:lt2>
      <a:accent1>
        <a:srgbClr val="6096E6"/>
      </a:accent1>
      <a:accent2>
        <a:srgbClr val="58B6E5"/>
      </a:accent2>
      <a:accent3>
        <a:srgbClr val="9BBB59"/>
      </a:accent3>
      <a:accent4>
        <a:srgbClr val="8064A2"/>
      </a:accent4>
      <a:accent5>
        <a:srgbClr val="4BACC6"/>
      </a:accent5>
      <a:accent6>
        <a:srgbClr val="F79646"/>
      </a:accent6>
      <a:hlink>
        <a:srgbClr val="0563C1"/>
      </a:hlink>
      <a:folHlink>
        <a:srgbClr val="954D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raClrSchemeLst>
    <a:extraClrScheme>
      <a:clrScheme name="">
        <a:dk1>
          <a:srgbClr val="000000"/>
        </a:dk1>
        <a:lt1>
          <a:srgbClr val="FFFFFF"/>
        </a:lt1>
        <a:dk2>
          <a:srgbClr val="0F1423"/>
        </a:dk2>
        <a:lt2>
          <a:srgbClr val="FFFFFF"/>
        </a:lt2>
        <a:accent1>
          <a:srgbClr val="6096E6"/>
        </a:accent1>
        <a:accent2>
          <a:srgbClr val="58B6E5"/>
        </a:accent2>
        <a:accent3>
          <a:srgbClr val="9BBB59"/>
        </a:accent3>
        <a:accent4>
          <a:srgbClr val="8064A2"/>
        </a:accent4>
        <a:accent5>
          <a:srgbClr val="4BACC6"/>
        </a:accent5>
        <a:accent6>
          <a:srgbClr val="F79646"/>
        </a:accent6>
        <a:hlink>
          <a:srgbClr val="0563C1"/>
        </a:hlink>
        <a:folHlink>
          <a:srgbClr val="954D72"/>
        </a:folHlink>
      </a:clrScheme>
    </a:extraClrScheme>
  </a:extraClrSchemeLst>
</a:theme>
</file>

<file path=ppt/theme/theme8.xml><?xml version="1.0" encoding="utf-8"?>
<a:theme xmlns:r="http://schemas.openxmlformats.org/officeDocument/2006/relationships" xmlns:a="http://schemas.openxmlformats.org/drawingml/2006/main" name="5_Office 主题​​">
  <a:themeElements>
    <a:clrScheme name="">
      <a:dk1>
        <a:srgbClr val="000000"/>
      </a:dk1>
      <a:lt1>
        <a:srgbClr val="FFFFFF"/>
      </a:lt1>
      <a:dk2>
        <a:srgbClr val="0F1423"/>
      </a:dk2>
      <a:lt2>
        <a:srgbClr val="FFFFFF"/>
      </a:lt2>
      <a:accent1>
        <a:srgbClr val="6096E6"/>
      </a:accent1>
      <a:accent2>
        <a:srgbClr val="58B6E5"/>
      </a:accent2>
      <a:accent3>
        <a:srgbClr val="9BBB59"/>
      </a:accent3>
      <a:accent4>
        <a:srgbClr val="8064A2"/>
      </a:accent4>
      <a:accent5>
        <a:srgbClr val="4BACC6"/>
      </a:accent5>
      <a:accent6>
        <a:srgbClr val="F79646"/>
      </a:accent6>
      <a:hlink>
        <a:srgbClr val="0563C1"/>
      </a:hlink>
      <a:folHlink>
        <a:srgbClr val="954D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raClrSchemeLst>
    <a:extraClrScheme>
      <a:clrScheme name="">
        <a:dk1>
          <a:srgbClr val="000000"/>
        </a:dk1>
        <a:lt1>
          <a:srgbClr val="FFFFFF"/>
        </a:lt1>
        <a:dk2>
          <a:srgbClr val="0F1423"/>
        </a:dk2>
        <a:lt2>
          <a:srgbClr val="FFFFFF"/>
        </a:lt2>
        <a:accent1>
          <a:srgbClr val="6096E6"/>
        </a:accent1>
        <a:accent2>
          <a:srgbClr val="58B6E5"/>
        </a:accent2>
        <a:accent3>
          <a:srgbClr val="9BBB59"/>
        </a:accent3>
        <a:accent4>
          <a:srgbClr val="8064A2"/>
        </a:accent4>
        <a:accent5>
          <a:srgbClr val="4BACC6"/>
        </a:accent5>
        <a:accent6>
          <a:srgbClr val="F79646"/>
        </a:accent6>
        <a:hlink>
          <a:srgbClr val="0563C1"/>
        </a:hlink>
        <a:folHlink>
          <a:srgbClr val="954D72"/>
        </a:folHlink>
      </a:clrScheme>
    </a:extraClrScheme>
  </a:extraClrSchemeLst>
</a:theme>
</file>

<file path=ppt/theme/theme9.xml><?xml version="1.0" encoding="utf-8"?>
<a:theme xmlns:r="http://schemas.openxmlformats.org/officeDocument/2006/relationships" xmlns:a="http://schemas.openxmlformats.org/drawingml/2006/main" name="6_Office 主题​​">
  <a:themeElements>
    <a:clrScheme name="">
      <a:dk1>
        <a:srgbClr val="000000"/>
      </a:dk1>
      <a:lt1>
        <a:srgbClr val="FFFFFF"/>
      </a:lt1>
      <a:dk2>
        <a:srgbClr val="0F1423"/>
      </a:dk2>
      <a:lt2>
        <a:srgbClr val="FFFFFF"/>
      </a:lt2>
      <a:accent1>
        <a:srgbClr val="6096E6"/>
      </a:accent1>
      <a:accent2>
        <a:srgbClr val="58B6E5"/>
      </a:accent2>
      <a:accent3>
        <a:srgbClr val="9BBB59"/>
      </a:accent3>
      <a:accent4>
        <a:srgbClr val="8064A2"/>
      </a:accent4>
      <a:accent5>
        <a:srgbClr val="4BACC6"/>
      </a:accent5>
      <a:accent6>
        <a:srgbClr val="F79646"/>
      </a:accent6>
      <a:hlink>
        <a:srgbClr val="0563C1"/>
      </a:hlink>
      <a:folHlink>
        <a:srgbClr val="954D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raClrSchemeLst>
    <a:extraClrScheme>
      <a:clrScheme name="">
        <a:dk1>
          <a:srgbClr val="000000"/>
        </a:dk1>
        <a:lt1>
          <a:srgbClr val="FFFFFF"/>
        </a:lt1>
        <a:dk2>
          <a:srgbClr val="0F1423"/>
        </a:dk2>
        <a:lt2>
          <a:srgbClr val="FFFFFF"/>
        </a:lt2>
        <a:accent1>
          <a:srgbClr val="6096E6"/>
        </a:accent1>
        <a:accent2>
          <a:srgbClr val="58B6E5"/>
        </a:accent2>
        <a:accent3>
          <a:srgbClr val="9BBB59"/>
        </a:accent3>
        <a:accent4>
          <a:srgbClr val="8064A2"/>
        </a:accent4>
        <a:accent5>
          <a:srgbClr val="4BACC6"/>
        </a:accent5>
        <a:accent6>
          <a:srgbClr val="F79646"/>
        </a:accent6>
        <a:hlink>
          <a:srgbClr val="0563C1"/>
        </a:hlink>
        <a:folHlink>
          <a:srgbClr val="954D72"/>
        </a:folHlink>
      </a:clrScheme>
    </a:extraClrScheme>
  </a:extraClrSchemeLst>
</a:theme>
</file>

<file path=docProps/app.xml><?xml version="1.0" encoding="utf-8"?>
<Properties xmlns="http://schemas.openxmlformats.org/officeDocument/2006/extended-properties">
  <Template/>
  <Manager/>
  <Company/>
  <PresentationFormat/>
  <TotalTime>2693</TotalTime>
  <SharedDoc>0</SharedDoc>
  <Application>Aspose.Slides for Java</Application>
  <AppVersion>15.0900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1601-01-01T00:00:00Z</dcterms:created>
  <dc:creator>30581</dc:creator>
  <cp:lastModifiedBy>君 孟</cp:lastModifiedBy>
  <cp:lastPrinted>2024-05-30T05:24:21Z</cp:lastPrinted>
  <dcterms:modified xsi:type="dcterms:W3CDTF">2024-06-03T07:44:18Z</dcterms:modified>
  <cp:revision>521</cp:revision>
  <dc:title>PowerPoint Presentation</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Version">
    <vt:i4>1</vt:i4>
  </property>
  <property pid="3" fmtid="{D5CDD505-2E9C-101B-9397-08002B2CF9AE}" name="EASTEDU_PRESENTATION_CUSTOM_DATA">
    <vt:lpwstr>1004414997642674176</vt:lpwstr>
  </property>
</Properties>
</file>