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3"/>
    <p:sldId id="263" r:id="rId4"/>
    <p:sldId id="290" r:id="rId5"/>
    <p:sldId id="291" r:id="rId6"/>
    <p:sldId id="282" r:id="rId7"/>
    <p:sldId id="289" r:id="rId8"/>
    <p:sldId id="275" r:id="rId9"/>
    <p:sldId id="292" r:id="rId10"/>
    <p:sldId id="293" r:id="rId11"/>
    <p:sldId id="285" r:id="rId12"/>
    <p:sldId id="257" r:id="rId13"/>
    <p:sldId id="288" r:id="rId14"/>
    <p:sldId id="284" r:id="rId15"/>
    <p:sldId id="286" r:id="rId16"/>
    <p:sldId id="287" r:id="rId17"/>
    <p:sldId id="280" r:id="rId18"/>
    <p:sldId id="294" r:id="rId19"/>
    <p:sldId id="274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0F66E-668D-4394-B3B3-8A9B0DF78EB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4E0B41-6DCA-423E-A8D6-D9B6F921BB0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37CCD-E018-465A-86C7-11AA71C59C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C9ACF-CD6C-46FA-B4E0-2E1345D38334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-36600"/>
            <a:ext cx="12192000" cy="6894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26828" y="1035199"/>
            <a:ext cx="9448801" cy="2543908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br>
              <a:rPr lang="en-US" altLang="zh-CN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en-US" altLang="zh-CN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en-US" altLang="zh-CN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en-US" altLang="zh-CN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en-US" altLang="zh-CN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en-US" altLang="zh-CN" b="1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4900" b="1" dirty="0">
                <a:latin typeface="黑体" panose="02010609060101010101" pitchFamily="49" charset="-122"/>
                <a:ea typeface="黑体" panose="02010609060101010101" pitchFamily="49" charset="-122"/>
              </a:rPr>
              <a:t>祝福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4900" b="1" dirty="0">
                <a:latin typeface="黑体" panose="02010609060101010101" pitchFamily="49" charset="-122"/>
                <a:ea typeface="黑体" panose="02010609060101010101" pitchFamily="49" charset="-122"/>
              </a:rPr>
              <a:t>中细节的力量</a:t>
            </a:r>
            <a:br>
              <a:rPr lang="en-US" altLang="zh-CN" sz="49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924262" y="4187432"/>
            <a:ext cx="309880" cy="5835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4836" y="274383"/>
            <a:ext cx="10515600" cy="1325563"/>
          </a:xfrm>
        </p:spPr>
        <p:txBody>
          <a:bodyPr/>
          <a:lstStyle/>
          <a:p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倾诉与对话：倾诉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7800" y="1366357"/>
            <a:ext cx="11794195" cy="5390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“我真傻，真的，”祥林嫂抬起她没有神采的眼睛来，接着说。</a:t>
            </a:r>
            <a:endParaRPr lang="en-US" altLang="zh-CN" sz="32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她全不理会那些事，只是直着眼睛，和大家讲她自己日夜不忘的故事：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“我真傻，真的，”她说。</a:t>
            </a:r>
            <a:endParaRPr lang="en-US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“我真傻，真的，”她开首说。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“是的，你是单知道雪天野兽在深山里没有食吃，才会到村里来的。” 他们立即打断她的话，走开去了。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倘一看见两三岁的小孩子，她就说：“唉唉，我们的阿毛如果还在，也就这么大了。</a:t>
            </a:r>
            <a:r>
              <a:rPr lang="zh-CN" altLang="zh-CN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……” </a:t>
            </a:r>
            <a:endParaRPr lang="en-US" altLang="zh-CN" sz="3200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altLang="zh-CN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“唉唉，我真傻，”祥林嫂看了天空，叹息着，独语似的说。</a:t>
            </a:r>
            <a:endParaRPr lang="en-US" altLang="zh-CN" sz="3200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just"/>
            <a:endParaRPr lang="zh-CN" altLang="zh-CN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3460" y="298815"/>
            <a:ext cx="9208781" cy="1654297"/>
          </a:xfrm>
        </p:spPr>
        <p:txBody>
          <a:bodyPr>
            <a:normAutofit fontScale="90000"/>
          </a:bodyPr>
          <a:lstStyle/>
          <a:p>
            <a:br>
              <a:rPr lang="en-US" altLang="zh-CN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en-US" altLang="zh-CN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倾诉与对话：对话</a:t>
            </a:r>
            <a:br>
              <a:rPr lang="zh-CN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en-US" altLang="zh-CN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endParaRPr lang="zh-CN" alt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14246" y="2394073"/>
            <a:ext cx="10515600" cy="13255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200" b="1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77368" y="3719638"/>
            <a:ext cx="980013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“祥林嫂，我问你：你那时怎么竟肯了</a:t>
            </a: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?”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一个说。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just"/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 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just"/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“唉，可惜，白撞了这一下。”一个看着她的疤，应和道。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277368" y="2163952"/>
            <a:ext cx="102538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“祥林嫂，你又来了。”柳妈不耐烦的看着她的脸，说。“我问你：你额角上的伤疤，不就是那时撞坏的么</a:t>
            </a: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?”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553589"/>
            <a:ext cx="10515600" cy="1325563"/>
          </a:xfrm>
        </p:spPr>
        <p:txBody>
          <a:bodyPr/>
          <a:lstStyle/>
          <a:p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倾诉与对话：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88381" y="2740025"/>
            <a:ext cx="4410875" cy="1252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冷漠与麻木</a:t>
            </a:r>
            <a:endParaRPr lang="zh-CN" altLang="en-US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9697" y="349625"/>
            <a:ext cx="9548848" cy="1549593"/>
          </a:xfrm>
        </p:spPr>
        <p:txBody>
          <a:bodyPr>
            <a:normAutofit/>
          </a:bodyPr>
          <a:lstStyle/>
          <a:p>
            <a:pPr algn="just"/>
            <a:r>
              <a:rPr lang="zh-CN" altLang="zh-CN" sz="54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祥林嫂的反抗</a:t>
            </a:r>
            <a:r>
              <a:rPr lang="zh-CN" altLang="en-US" sz="54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endParaRPr lang="zh-CN" altLang="en-US" sz="5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78194" y="2351782"/>
            <a:ext cx="73867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6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36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、逃出婆家到鲁镇当佣工</a:t>
            </a:r>
            <a:endParaRPr lang="en-US" altLang="zh-CN" sz="3600" kern="1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36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6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、被婆家卖到山里，拼死反抗。</a:t>
            </a:r>
            <a:endParaRPr lang="zh-CN" altLang="en-US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762814" cy="2655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zh-CN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电影</a:t>
            </a:r>
            <a:r>
              <a:rPr lang="zh-CN" altLang="en-US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版</a:t>
            </a:r>
            <a:r>
              <a:rPr lang="en-US" altLang="zh-CN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《</a:t>
            </a:r>
            <a:r>
              <a:rPr lang="zh-CN" altLang="en-US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祝福</a:t>
            </a:r>
            <a:r>
              <a:rPr lang="en-US" altLang="zh-CN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》</a:t>
            </a:r>
            <a:r>
              <a:rPr lang="zh-CN" altLang="en-US" sz="3200" kern="1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中，祥林嫂在捐门槛后，四婶依然不让她碰福礼，祥林嫂一气之下到庙里用刀砍烂了门槛，对电影中的改编你怎么看？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标题 3"/>
          <p:cNvSpPr txBox="1">
            <a:spLocks noGrp="1"/>
          </p:cNvSpPr>
          <p:nvPr>
            <p:ph type="title"/>
          </p:nvPr>
        </p:nvSpPr>
        <p:spPr>
          <a:xfrm>
            <a:off x="838200" y="649342"/>
            <a:ext cx="10515600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48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祥林嫂的反抗</a:t>
            </a:r>
            <a:r>
              <a:rPr lang="zh-CN" altLang="en-US" sz="48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endParaRPr lang="zh-CN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48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祥林嫂的反抗</a:t>
            </a:r>
            <a:r>
              <a:rPr lang="zh-CN" altLang="en-US" sz="4800" kern="1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endParaRPr lang="zh-CN" altLang="en-US" sz="4800" dirty="0"/>
          </a:p>
        </p:txBody>
      </p:sp>
      <p:sp>
        <p:nvSpPr>
          <p:cNvPr id="5" name="标题 3"/>
          <p:cNvSpPr txBox="1">
            <a:spLocks noGrp="1"/>
          </p:cNvSpPr>
          <p:nvPr>
            <p:ph idx="1"/>
          </p:nvPr>
        </p:nvSpPr>
        <p:spPr>
          <a:xfrm>
            <a:off x="845762" y="2195573"/>
            <a:ext cx="10936736" cy="20867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3600" dirty="0">
                <a:solidFill>
                  <a:srgbClr val="3333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祥林嫂</a:t>
            </a:r>
            <a:r>
              <a:rPr lang="zh-CN" altLang="en-US" sz="36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曾不断地挣扎</a:t>
            </a:r>
            <a:r>
              <a:rPr lang="zh-CN" altLang="en-US" sz="3600" dirty="0">
                <a:solidFill>
                  <a:srgbClr val="333333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与反抗封建礼教对她的种种迫害，</a:t>
            </a:r>
            <a:r>
              <a:rPr lang="zh-CN" altLang="en-US" sz="36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但并不是为了自由而反抗，而是为了顺从封建礼教而反抗，祥林嫂从始至终都选择了对封建礼教的屈服，最后还是被社会压垮了。</a:t>
            </a:r>
            <a:endParaRPr lang="zh-CN" altLang="en-US" sz="48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97489" y="2138261"/>
            <a:ext cx="94680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zh-CN" altLang="zh-CN" sz="3200" b="1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《祝福》的主题在于“揭露封建礼教吃人的本质” 。</a:t>
            </a:r>
            <a:endParaRPr lang="zh-CN" altLang="zh-CN" sz="3200" b="1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sz="44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《祝福》的主题</a:t>
            </a:r>
            <a:r>
              <a:rPr lang="zh-CN" altLang="en-US" sz="4400" kern="100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70242" y="3289986"/>
            <a:ext cx="10714534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祝福</a:t>
            </a:r>
            <a:r>
              <a:rPr lang="en-US" altLang="zh-CN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的主题在于揭露“四权”（政权、族权、 神权、夫权）对中国妇女的迫害。“这四种权力</a:t>
            </a:r>
            <a:r>
              <a:rPr lang="en-US" altLang="zh-CN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———</a:t>
            </a:r>
            <a:r>
              <a:rPr lang="zh-CN" altLang="en-US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政权、族权、神权、夫权代表了全部封建宗法的思想和制度，是束缚中国人民特别是农民的四条极大的绳索。</a:t>
            </a:r>
            <a:r>
              <a:rPr lang="zh-CN" altLang="en-US" sz="2000" b="0" i="0" dirty="0">
                <a:solidFill>
                  <a:srgbClr val="333333"/>
                </a:solidFill>
                <a:effectLst/>
                <a:latin typeface="Helvetica Neue"/>
              </a:rPr>
              <a:t>”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3167" y="-103151"/>
            <a:ext cx="10732566" cy="106580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小说的题目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《</a:t>
            </a:r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祝福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》</a:t>
            </a:r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的内涵及作用：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861" y="837618"/>
            <a:ext cx="12082643" cy="6020382"/>
          </a:xfrm>
        </p:spPr>
        <p:txBody>
          <a:bodyPr>
            <a:normAutofit/>
          </a:bodyPr>
          <a:lstStyle/>
          <a:p>
            <a:pPr marL="0" indent="0" algn="l" latinLnBrk="0">
              <a:buNone/>
            </a:pP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内涵：</a:t>
            </a:r>
            <a:endParaRPr lang="en-US" altLang="zh-CN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algn="l" latinLnBrk="0">
              <a:buNone/>
            </a:pP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祝福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的题目含有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多重含义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首先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，“祝福”一词指向故事发生的社会背景，即新年前夕的祈福活动。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其次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，这个标题也反映了当时社会的矛盾，祝福之下劳动妇女悲惨命运，已及对封建礼教下劳动妇女命运的同情和祝福。</a:t>
            </a:r>
            <a:endParaRPr lang="en-US" altLang="zh-CN" b="0" i="0" dirty="0">
              <a:solidFill>
                <a:srgbClr val="333333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algn="l" latinLnBrk="0">
              <a:buNone/>
            </a:pPr>
            <a:r>
              <a:rPr lang="zh-CN" altLang="en-US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作用：</a:t>
            </a:r>
            <a:endParaRPr lang="en-US" altLang="zh-CN" b="0" i="0" dirty="0">
              <a:solidFill>
                <a:srgbClr val="333333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algn="l" latinLnBrk="0">
              <a:buNone/>
            </a:pPr>
            <a:r>
              <a:rPr lang="zh-CN" altLang="en-US" b="0" i="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情节结构上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：小说以“祝福”开始，以“祝福”结束，中间多次提及“祝福”，使得情节发展与“祝福”主题紧密相关，形成了一个完整的故事框架。</a:t>
            </a:r>
            <a:endParaRPr lang="zh-CN" altLang="en-US" b="0" i="0" dirty="0">
              <a:solidFill>
                <a:srgbClr val="333333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algn="l" latinLnBrk="0">
              <a:buNone/>
            </a:pPr>
            <a:r>
              <a:rPr lang="zh-CN" altLang="en-US" b="0" i="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人物塑造上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：“祝福”展示了祥林嫂的性格和命运转变，从勤劳能干到遭受歧视和迫害，直至悲惨死去，揭示了人物命运的悲剧性。</a:t>
            </a:r>
            <a:endParaRPr lang="zh-CN" altLang="en-US" b="0" i="0" dirty="0">
              <a:solidFill>
                <a:srgbClr val="333333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algn="l" latinLnBrk="0">
              <a:buNone/>
            </a:pPr>
            <a:r>
              <a:rPr lang="zh-CN" altLang="en-US" b="0" i="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主题表现上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：通过“祝福”的欢乐气氛与祥林嫂的悲惨命运形成对比，增强了小说的悲剧性，深化了反封建的主题。</a:t>
            </a:r>
            <a:endParaRPr lang="zh-CN" altLang="en-US" b="0" i="0" dirty="0">
              <a:solidFill>
                <a:srgbClr val="333333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 algn="l" latinLnBrk="0">
              <a:buNone/>
            </a:pPr>
            <a:r>
              <a:rPr lang="zh-CN" altLang="en-US" b="0" i="0" dirty="0">
                <a:solidFill>
                  <a:srgbClr val="FF0000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情感表达上</a:t>
            </a:r>
            <a:r>
              <a:rPr lang="zh-CN" altLang="en-US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：标题反映了作者对祥林嫂以及类似命运人物的同情，同时也表达了对封建礼教的批判和对未来命运的祈祷与祝福。</a:t>
            </a:r>
            <a:endParaRPr lang="zh-CN" altLang="en-US" b="0" i="0" dirty="0">
              <a:solidFill>
                <a:srgbClr val="333333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607777" y="2197222"/>
            <a:ext cx="4976446" cy="1325563"/>
          </a:xfrm>
        </p:spPr>
        <p:txBody>
          <a:bodyPr>
            <a:normAutofit/>
          </a:bodyPr>
          <a:lstStyle/>
          <a:p>
            <a:r>
              <a:rPr lang="zh-CN" altLang="en-US" sz="8800" b="1" dirty="0">
                <a:latin typeface="黑体" panose="02010609060101010101" pitchFamily="49" charset="-122"/>
                <a:ea typeface="黑体" panose="02010609060101010101" pitchFamily="49" charset="-122"/>
              </a:rPr>
              <a:t>谢谢大家！</a:t>
            </a:r>
            <a:endParaRPr lang="zh-CN" altLang="en-US" sz="8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403232" y="1191071"/>
            <a:ext cx="670559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54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小说的核心是故事</a:t>
            </a:r>
            <a:endParaRPr lang="en-US" altLang="zh-CN" sz="5400" b="1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  <a:p>
            <a:endParaRPr lang="zh-CN" altLang="en-US" sz="5400" b="1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25142" y="2945397"/>
            <a:ext cx="260294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故事内容</a:t>
            </a:r>
            <a:endParaRPr lang="en-US" altLang="zh-CN" sz="4400" b="1" dirty="0"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  <a:p>
            <a:endParaRPr lang="en-US" altLang="zh-CN" sz="3200" b="1" dirty="0">
              <a:latin typeface="楷体" panose="02010609060101010101" pitchFamily="49" charset="-122"/>
              <a:ea typeface="楷体" panose="02010609060101010101" pitchFamily="49" charset="-122"/>
              <a:cs typeface="+mj-cs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255477" y="4050535"/>
            <a:ext cx="30011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讲述方式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用一句话概括故事的主要内容：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1825625"/>
            <a:ext cx="10993159" cy="2613752"/>
          </a:xfrm>
        </p:spPr>
        <p:txBody>
          <a:bodyPr/>
          <a:lstStyle/>
          <a:p>
            <a:pPr algn="l"/>
            <a:r>
              <a:rPr lang="zh-CN" altLang="en-US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“我”在旧历年底回到故乡寄寓在本家四叔家里准备过“祝福”时，见证了四叔家先前的女仆祥林嫂瘁死的悲剧。</a:t>
            </a:r>
            <a:endParaRPr lang="zh-CN" altLang="en-US" sz="3200" b="0" i="0" dirty="0">
              <a:solidFill>
                <a:srgbClr val="333333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579074" y="3724220"/>
            <a:ext cx="60971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CN" altLang="en-US" sz="36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祥林嫂悲惨的一生。</a:t>
            </a:r>
            <a:endParaRPr lang="zh-CN" altLang="en-US" sz="3600" b="0" i="0" dirty="0">
              <a:solidFill>
                <a:srgbClr val="333333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4482" y="1419129"/>
            <a:ext cx="10515600" cy="1325563"/>
          </a:xfrm>
        </p:spPr>
        <p:txBody>
          <a:bodyPr/>
          <a:lstStyle/>
          <a:p>
            <a:r>
              <a:rPr lang="zh-CN" altLang="en-US" dirty="0">
                <a:latin typeface="黑体" panose="02010609060101010101" pitchFamily="49" charset="-122"/>
                <a:ea typeface="黑体" panose="02010609060101010101" pitchFamily="49" charset="-122"/>
              </a:rPr>
              <a:t>小说中的哪些情节最能打动你？</a:t>
            </a:r>
            <a:endParaRPr lang="zh-CN" altLang="en-US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186347" y="3429000"/>
            <a:ext cx="609716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细节的力量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21380" y="382519"/>
            <a:ext cx="78666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祥林嫂的眼睛</a:t>
            </a:r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21380" y="1210139"/>
            <a:ext cx="1063077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脸上瘦削不堪，黄中带黑，而且消尽了先前悲哀的神色，仿佛是木刻似的</a:t>
            </a:r>
            <a:r>
              <a:rPr lang="en-US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只有那眼珠间或一轮，还可以表示她是一个活物。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21379" y="2669144"/>
            <a:ext cx="1077037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脸色青黄，但两颊却还是红的。但看她模样还周正，手脚都壮大，又只是顺着眼，不开一句口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21379" y="3635708"/>
            <a:ext cx="1063077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脸色青黄，只是两颊上已经消失了血色，顺着眼，眼角上带些泪痕，眼光也没有先前那样精神了。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921379" y="4712926"/>
            <a:ext cx="1077037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但不到一顿饭时候，她便回来，神气很舒畅，眼光也分外有神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921379" y="5790144"/>
            <a:ext cx="93324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第二天，不但眼睛窈陷下去，连精神也更不济了。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1" grpId="0"/>
      <p:bldP spid="13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69593"/>
          </a:xfrm>
        </p:spPr>
        <p:txBody>
          <a:bodyPr>
            <a:normAutofit/>
          </a:bodyPr>
          <a:lstStyle/>
          <a:p>
            <a:r>
              <a:rPr lang="en-US" altLang="zh-CN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、展现了主人公内心世界的变化。展示了主人公的内心世界，反映了祥林嫂悲剧命运的几个过程。</a:t>
            </a:r>
            <a:endParaRPr lang="en-US" altLang="zh-CN" sz="3200" b="0" i="0" dirty="0">
              <a:solidFill>
                <a:srgbClr val="333333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en-US" altLang="zh-CN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祝福</a:t>
            </a:r>
            <a:r>
              <a:rPr lang="en-US" altLang="zh-CN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3200" b="0" i="0" dirty="0">
                <a:solidFill>
                  <a:srgbClr val="333333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的语言简洁凝练而且深刻。</a:t>
            </a:r>
            <a:endParaRPr lang="zh-CN" altLang="en-US" sz="3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祥林嫂的眼睛</a:t>
            </a:r>
            <a:r>
              <a:rPr lang="zh-CN" altLang="en-US" sz="4000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234" y="391938"/>
            <a:ext cx="10718606" cy="11238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眼泪与微笑： </a:t>
            </a:r>
            <a:endParaRPr lang="zh-CN" altLang="en-US" sz="4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r">
              <a:buNone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75962" y="1336958"/>
            <a:ext cx="110559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28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四婶起初还踌蹰，待听完她自己的话，眼圈就有些红了。她想了一想，便教拿圆篮和铺盖到下房去。</a:t>
            </a:r>
            <a:endParaRPr lang="zh-CN" altLang="en-US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75962" y="2328144"/>
            <a:ext cx="1110484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女人们却不独宽恕了她似的，脸上立刻改换了鄙薄的神气，还要陪出许多眼泪来。有些老女人没有在街头听到她的话，便特意寻来，要听她这一段悲惨的故事。直到她说到呜咽，她们也就一齐流下那停在眼角上的眼泪，叹息一番，满足的去了，一面还纷纷的评论着。</a:t>
            </a:r>
            <a:endParaRPr lang="zh-CN" altLang="en-US" sz="28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75962" y="4271318"/>
            <a:ext cx="1093033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2800" dirty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她就只是反复的向人说她悲惨的故事，常常引住了三五个人来听她。但不久，大家也都听得纯熟了，便是最慈悲的念佛的老太太们，眼里也再不见有一点泪的痕迹。后来全镇的人们几乎都能背诵她的话，一听到就烦厌得头痛。</a:t>
            </a:r>
            <a:endParaRPr lang="zh-CN" altLang="zh-CN" sz="2800" dirty="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5"/>
          <p:cNvSpPr txBox="1">
            <a:spLocks noGrp="1"/>
          </p:cNvSpPr>
          <p:nvPr>
            <p:ph idx="1"/>
          </p:nvPr>
        </p:nvSpPr>
        <p:spPr>
          <a:xfrm>
            <a:off x="760546" y="1559354"/>
            <a:ext cx="10515600" cy="1550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镇上的人们也仍然叫她祥林嫂，但音调和先前很不同</a:t>
            </a:r>
            <a:r>
              <a:rPr lang="en-US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32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也还和她讲话，但笑容却冷冷的了。</a:t>
            </a:r>
            <a:endParaRPr lang="en-US" altLang="zh-CN" sz="32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zh-CN" altLang="en-US" sz="3200" dirty="0"/>
          </a:p>
        </p:txBody>
      </p:sp>
      <p:sp>
        <p:nvSpPr>
          <p:cNvPr id="4" name="内容占位符 2"/>
          <p:cNvSpPr>
            <a:spLocks noGrp="1"/>
          </p:cNvSpPr>
          <p:nvPr>
            <p:ph type="title"/>
          </p:nvPr>
        </p:nvSpPr>
        <p:spPr>
          <a:xfrm>
            <a:off x="838200" y="176661"/>
            <a:ext cx="10515600" cy="1325563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b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眼泪与微笑： </a:t>
            </a:r>
            <a:endParaRPr lang="zh-CN" altLang="en-US" sz="4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r">
              <a:buNone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3968" y="2644170"/>
            <a:ext cx="1075583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后来大家又都知道了她的脾气，只要有孩子在眼前，便似笑非笑的先问他，道：“祥林嫂，你们的阿毛如果还在，不是也就有这么大了么</a:t>
            </a: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?”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43968" y="4317949"/>
            <a:ext cx="1094429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“阿阿，你……你倒自己试试看。” 她笑了。</a:t>
            </a: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 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just"/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柳妈的打皱的脸也笑起来，使她蹙缩得像一个核桃</a:t>
            </a:r>
            <a:r>
              <a:rPr lang="en-US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;</a:t>
            </a:r>
            <a:r>
              <a:rPr lang="zh-CN" altLang="zh-CN" sz="3200" kern="100" dirty="0">
                <a:effectLst/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干枯的小眼睛一看祥林嫂的额角，又钉住她的眼。祥林嫂似乎很局促了，立刻敛了笑容，旋转眼光，自去看雪花。</a:t>
            </a:r>
            <a:endParaRPr lang="zh-CN" altLang="zh-CN" sz="3200" kern="100" dirty="0">
              <a:effectLst/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62444" y="2418938"/>
            <a:ext cx="5834826" cy="1859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4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残忍、冷漠、麻木</a:t>
            </a:r>
            <a:endParaRPr lang="zh-CN" altLang="en-US" sz="40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内容占位符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br>
              <a:rPr lang="en-US" altLang="zh-CN" sz="44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眼泪与微笑： </a:t>
            </a:r>
            <a:endParaRPr lang="zh-CN" altLang="en-US" sz="4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r">
              <a:buNone/>
            </a:pPr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1924</Words>
  <Application>WPS 演示</Application>
  <PresentationFormat>宽屏</PresentationFormat>
  <Paragraphs>120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30" baseType="lpstr">
      <vt:lpstr>Arial</vt:lpstr>
      <vt:lpstr>宋体</vt:lpstr>
      <vt:lpstr>Wingdings</vt:lpstr>
      <vt:lpstr>黑体</vt:lpstr>
      <vt:lpstr>楷体</vt:lpstr>
      <vt:lpstr>Times New Roman</vt:lpstr>
      <vt:lpstr>Helvetica Neue</vt:lpstr>
      <vt:lpstr>微软雅黑</vt:lpstr>
      <vt:lpstr>Arial Unicode MS</vt:lpstr>
      <vt:lpstr>等线 Light</vt:lpstr>
      <vt:lpstr>等线</vt:lpstr>
      <vt:lpstr>Office 主题​​</vt:lpstr>
      <vt:lpstr>        《祝福》中细节的力量 </vt:lpstr>
      <vt:lpstr>PowerPoint 演示文稿</vt:lpstr>
      <vt:lpstr>用一句话概括故事的主要内容：</vt:lpstr>
      <vt:lpstr>小说中的哪些情节最能打动你？</vt:lpstr>
      <vt:lpstr>PowerPoint 演示文稿</vt:lpstr>
      <vt:lpstr>祥林嫂的眼睛：</vt:lpstr>
      <vt:lpstr>PowerPoint 演示文稿</vt:lpstr>
      <vt:lpstr>  </vt:lpstr>
      <vt:lpstr>  </vt:lpstr>
      <vt:lpstr>倾诉与对话：倾诉</vt:lpstr>
      <vt:lpstr>  倾诉与对话：对话  </vt:lpstr>
      <vt:lpstr>倾诉与对话：</vt:lpstr>
      <vt:lpstr>祥林嫂的反抗：</vt:lpstr>
      <vt:lpstr>祥林嫂的反抗：</vt:lpstr>
      <vt:lpstr>祥林嫂的反抗：</vt:lpstr>
      <vt:lpstr>《祝福》的主题：</vt:lpstr>
      <vt:lpstr>小说的题目《祝福》的内涵及作用：</vt:lpstr>
      <vt:lpstr>谢谢大家！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祝 福</dc:title>
  <dc:creator>fzhx</dc:creator>
  <cp:lastModifiedBy>Administrator</cp:lastModifiedBy>
  <cp:revision>53</cp:revision>
  <dcterms:created xsi:type="dcterms:W3CDTF">2017-11-19T13:48:00Z</dcterms:created>
  <dcterms:modified xsi:type="dcterms:W3CDTF">2025-03-19T08:57:09Z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ASTEDU_PRESENTATION_CUSTOM_DATA">
    <vt:lpwstr>981193607922176000</vt:lpwstr>
  </property>
  <property fmtid="{D5CDD505-2E9C-101B-9397-08002B2CF9AE}" pid="3" name="ICV">
    <vt:lpwstr>20A53A9CFBF341F4835D9512813E69BD</vt:lpwstr>
  </property>
  <property fmtid="{D5CDD505-2E9C-101B-9397-08002B2CF9AE}" pid="4" name="KSOProductBuildVer">
    <vt:lpwstr>2052-11.8.2.12094</vt:lpwstr>
  </property>
</Properties>
</file>