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presentationml.tags+xml" PartName="/ppt/tags/tag95.xml"/>
  <Override ContentType="application/vnd.openxmlformats-officedocument.presentationml.tags+xml" PartName="/ppt/tags/tag96.xml"/>
  <Override ContentType="application/vnd.openxmlformats-officedocument.presentationml.tags+xml" PartName="/ppt/tags/tag97.xml"/>
  <Override ContentType="application/vnd.openxmlformats-officedocument.presentationml.tags+xml" PartName="/ppt/tags/tag98.xml"/>
  <Override ContentType="application/vnd.openxmlformats-officedocument.presentationml.tags+xml" PartName="/ppt/tags/tag99.xml"/>
  <Override ContentType="application/vnd.openxmlformats-officedocument.presentationml.tags+xml" PartName="/ppt/tags/tag100.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8" r:id="rId2"/>
    <p:sldId id="327" r:id="rId3"/>
    <p:sldId id="297" r:id="rId4"/>
    <p:sldId id="301" r:id="rId5"/>
    <p:sldId id="302" r:id="rId6"/>
    <p:sldId id="294" r:id="rId7"/>
    <p:sldId id="300" r:id="rId8"/>
    <p:sldId id="311" r:id="rId9"/>
    <p:sldId id="313" r:id="rId10"/>
    <p:sldId id="314" r:id="rId11"/>
    <p:sldId id="315" r:id="rId12"/>
    <p:sldId id="316" r:id="rId13"/>
    <p:sldId id="312" r:id="rId14"/>
    <p:sldId id="318" r:id="rId15"/>
    <p:sldId id="319" r:id="rId16"/>
    <p:sldId id="326" r:id="rId17"/>
    <p:sldId id="320" r:id="rId18"/>
    <p:sldId id="321" r:id="rId19"/>
    <p:sldId id="322" r:id="rId20"/>
    <p:sldId id="317" r:id="rId21"/>
    <p:sldId id="325" r:id="rId22"/>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8" autoAdjust="0"/>
    <p:restoredTop sz="94660"/>
  </p:normalViewPr>
  <p:slideViewPr>
    <p:cSldViewPr snapToGrid="0">
      <p:cViewPr varScale="1">
        <p:scale>
          <a:sx n="90" d="100"/>
          <a:sy n="90" d="100"/>
        </p:scale>
        <p:origin x="148" y="7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notesMasters/notesMaster1.xml" Type="http://schemas.openxmlformats.org/officeDocument/2006/relationships/notesMaster"/><Relationship Id="rId24" Target="tags/tag1.xml" Type="http://schemas.openxmlformats.org/officeDocument/2006/relationships/tags"/><Relationship Id="rId25" Target="presProps.xml" Type="http://schemas.openxmlformats.org/officeDocument/2006/relationships/presProps"/><Relationship Id="rId26" Target="viewProps.xml" Type="http://schemas.openxmlformats.org/officeDocument/2006/relationships/viewProps"/><Relationship Id="rId27" Target="theme/theme1.xml" Type="http://schemas.openxmlformats.org/officeDocument/2006/relationships/theme"/><Relationship Id="rId28"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9616B7-2C19-4125-8074-1CCD914C8430}" type="doc">
      <dgm:prSet loTypeId="urn:microsoft.com/office/officeart/2005/8/layout/pyramid3" loCatId="pyramid" qsTypeId="urn:microsoft.com/office/officeart/2005/8/quickstyle/3d9" qsCatId="3D" csTypeId="urn:microsoft.com/office/officeart/2005/8/colors/colorful1" csCatId="colorful" phldr="1"/>
      <dgm:spPr/>
      <dgm:t>
        <a:bodyPr/>
        <a:lstStyle/>
        <a:p>
          <a:endParaRPr/>
        </a:p>
      </dgm:t>
    </dgm:pt>
    <dgm:pt modelId="{2BC6518D-0511-4808-90CB-ECD88870D674}" type="parTrans" cxnId="{B35B9881-4E19-4DAD-A431-3B4BE45079C3}">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67C2DD19-82CD-4E99-B32C-FC4456B0ACCB}">
      <dgm:prSet phldrT="[文本]"/>
      <dgm:spPr/>
      <dgm:t>
        <a:bodyPr/>
        <a:lstStyle/>
        <a:p>
          <a:r>
            <a:rPr lang="zh-CN" altLang="en-US">
              <a:latin typeface="楷体" panose="02010609060101010101" pitchFamily="49" charset="-122"/>
              <a:ea typeface="楷体" panose="02010609060101010101" pitchFamily="49" charset="-122"/>
            </a:rPr>
            <a:t>标题</a:t>
          </a:r>
        </a:p>
      </dgm:t>
    </dgm:pt>
    <dgm:pt modelId="{1CF3289B-BDD3-4887-8A33-64EFF409132A}" type="sibTrans" cxnId="{B35B9881-4E19-4DAD-A431-3B4BE45079C3}">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918979E0-F3F8-4E13-8A5A-B96B813C59F5}" type="parTrans" cxnId="{569DA912-AFDA-47A8-9C40-08043298336A}">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FF3ADAD3-6A18-40EF-B93C-BA1576E711C9}">
      <dgm:prSet phldrT="[文本]"/>
      <dgm:spPr/>
      <dgm:t>
        <a:bodyPr/>
        <a:lstStyle/>
        <a:p>
          <a:r>
            <a:rPr lang="zh-CN" altLang="en-US">
              <a:latin typeface="楷体" panose="02010609060101010101" pitchFamily="49" charset="-122"/>
              <a:ea typeface="楷体" panose="02010609060101010101" pitchFamily="49" charset="-122"/>
            </a:rPr>
            <a:t>导语</a:t>
          </a:r>
        </a:p>
      </dgm:t>
    </dgm:pt>
    <dgm:pt modelId="{B1E8FA2D-A6EC-48EF-90A1-3BF14D4131CE}" type="sibTrans" cxnId="{569DA912-AFDA-47A8-9C40-08043298336A}">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7D5EC4C6-6DC9-4E58-82F5-487E0FD61831}" type="parTrans" cxnId="{16F00EEA-5AD4-494B-865C-485F2352F2D2}">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9242A17E-E4B9-429E-A0FA-5A017016AC07}">
      <dgm:prSet phldrT="[文本]"/>
      <dgm:spPr/>
      <dgm:t>
        <a:bodyPr/>
        <a:lstStyle/>
        <a:p>
          <a:r>
            <a:rPr lang="zh-CN" altLang="en-US">
              <a:latin typeface="楷体" panose="02010609060101010101" pitchFamily="49" charset="-122"/>
              <a:ea typeface="楷体" panose="02010609060101010101" pitchFamily="49" charset="-122"/>
            </a:rPr>
            <a:t>主体</a:t>
          </a:r>
        </a:p>
      </dgm:t>
    </dgm:pt>
    <dgm:pt modelId="{918F9BF9-15F2-4A0A-B2B6-500205D38307}" type="sibTrans" cxnId="{16F00EEA-5AD4-494B-865C-485F2352F2D2}">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23B00954-65FF-459B-9134-E9A590DA8870}" type="parTrans" cxnId="{7CE52AB0-2BE6-4BE8-A125-8EB6BCEDC490}">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DFDF5864-BE72-46A7-BF82-3E61B36BFC9A}">
      <dgm:prSet phldrT="[文本]"/>
      <dgm:spPr/>
      <dgm:t>
        <a:bodyPr/>
        <a:lstStyle/>
        <a:p>
          <a:r>
            <a:rPr lang="zh-CN" altLang="en-US">
              <a:latin typeface="楷体" panose="02010609060101010101" pitchFamily="49" charset="-122"/>
              <a:ea typeface="楷体" panose="02010609060101010101" pitchFamily="49" charset="-122"/>
            </a:rPr>
            <a:t>背景</a:t>
          </a:r>
          <a:endParaRPr lang="en-US" altLang="zh-CN">
            <a:latin typeface="楷体" panose="02010609060101010101" pitchFamily="49" charset="-122"/>
            <a:ea typeface="楷体" panose="02010609060101010101" pitchFamily="49" charset="-122"/>
          </a:endParaRPr>
        </a:p>
      </dgm:t>
    </dgm:pt>
    <dgm:pt modelId="{34C595C7-7A00-43FB-8642-02C383EBD336}" type="sibTrans" cxnId="{7CE52AB0-2BE6-4BE8-A125-8EB6BCEDC490}">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030D7474-7E2B-4439-8B32-CCDA9947E3FA}" type="parTrans" cxnId="{6BD532A3-A258-4210-A147-BCDC72CCAE54}">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D5A084A0-06DF-40A2-B45B-D89C07826662}">
      <dgm:prSet phldrT="[文本]" custT="1"/>
      <dgm:spPr/>
      <dgm:t>
        <a:bodyPr/>
        <a:lstStyle/>
        <a:p>
          <a:r>
            <a:rPr lang="zh-CN" altLang="en-US" sz="3600">
              <a:latin typeface="楷体" panose="02010609060101010101" pitchFamily="49" charset="-122"/>
              <a:ea typeface="楷体" panose="02010609060101010101" pitchFamily="49" charset="-122"/>
            </a:rPr>
            <a:t>结尾</a:t>
          </a:r>
          <a:endParaRPr lang="en-US" altLang="zh-CN" sz="3600">
            <a:latin typeface="楷体" panose="02010609060101010101" pitchFamily="49" charset="-122"/>
            <a:ea typeface="楷体" panose="02010609060101010101" pitchFamily="49" charset="-122"/>
          </a:endParaRPr>
        </a:p>
      </dgm:t>
    </dgm:pt>
    <dgm:pt modelId="{0C19A3CE-7AFB-443A-AD7A-413D8F36BDA4}" type="sibTrans" cxnId="{6BD532A3-A258-4210-A147-BCDC72CCAE54}">
      <dgm:prSet/>
      <dgm:spPr/>
      <dgm:t>
        <a:bodyPr/>
        <a:lstStyle/>
        <a:p>
          <a:endParaRPr lang="zh-CN" altLang="en-US">
            <a:solidFill>
              <a:schemeClr val="bg2">
                <a:lumMod val="25000"/>
              </a:schemeClr>
            </a:solidFill>
            <a:latin typeface="楷体" panose="02010609060101010101" pitchFamily="49" charset="-122"/>
            <a:ea typeface="楷体" panose="02010609060101010101" pitchFamily="49" charset="-122"/>
          </a:endParaRPr>
        </a:p>
      </dgm:t>
    </dgm:pt>
    <dgm:pt modelId="{0C236FBD-ABB5-401A-ABB6-7F063FB363FA}" type="pres">
      <dgm:prSet presAssocID="{A89616B7-2C19-4125-8074-1CCD914C8430}" presName="Name0" presStyleCnt="0">
        <dgm:presLayoutVars>
          <dgm:dir/>
          <dgm:animLvl val="lvl"/>
          <dgm:resizeHandles val="exact"/>
        </dgm:presLayoutVars>
      </dgm:prSet>
      <dgm:spPr/>
    </dgm:pt>
    <dgm:pt modelId="{7F7EBF72-B20D-4DFE-8906-65F165E39DED}" type="pres">
      <dgm:prSet presAssocID="{67C2DD19-82CD-4E99-B32C-FC4456B0ACCB}" presName="Name8" presStyleCnt="0"/>
      <dgm:spPr/>
    </dgm:pt>
    <dgm:pt modelId="{B0B7AE04-CC7B-4863-9544-6A527EE63304}" type="pres">
      <dgm:prSet presAssocID="{67C2DD19-82CD-4E99-B32C-FC4456B0ACCB}" presName="level" presStyleLbl="node1" presStyleIdx="0" presStyleCnt="5" custLinFactNeighborX="-2668" custLinFactNeighborY="-8102">
        <dgm:presLayoutVars>
          <dgm:chMax val="1"/>
          <dgm:bulletEnabled val="1"/>
        </dgm:presLayoutVars>
      </dgm:prSet>
      <dgm:spPr/>
    </dgm:pt>
    <dgm:pt modelId="{14F0128F-6154-4473-9B2E-2A1ED16957A5}" type="pres">
      <dgm:prSet presAssocID="{67C2DD19-82CD-4E99-B32C-FC4456B0ACCB}" presName="levelTx" presStyleLbl="revTx" presStyleIdx="0" presStyleCnt="0">
        <dgm:presLayoutVars>
          <dgm:chMax val="1"/>
          <dgm:bulletEnabled val="1"/>
        </dgm:presLayoutVars>
      </dgm:prSet>
      <dgm:spPr/>
    </dgm:pt>
    <dgm:pt modelId="{FE1E7848-C9EC-476E-A386-AB3FC062C9E1}" type="pres">
      <dgm:prSet presAssocID="{FF3ADAD3-6A18-40EF-B93C-BA1576E711C9}" presName="Name8" presStyleCnt="0"/>
      <dgm:spPr/>
    </dgm:pt>
    <dgm:pt modelId="{7A86BEBD-6F9C-4D72-BF41-4E8C787EF3FE}" type="pres">
      <dgm:prSet presAssocID="{FF3ADAD3-6A18-40EF-B93C-BA1576E711C9}" presName="level" presStyleLbl="node1" presStyleIdx="1" presStyleCnt="5">
        <dgm:presLayoutVars>
          <dgm:chMax val="1"/>
          <dgm:bulletEnabled val="1"/>
        </dgm:presLayoutVars>
      </dgm:prSet>
      <dgm:spPr/>
    </dgm:pt>
    <dgm:pt modelId="{93591C8F-D0CB-4599-9306-DC8C007E5298}" type="pres">
      <dgm:prSet presAssocID="{FF3ADAD3-6A18-40EF-B93C-BA1576E711C9}" presName="levelTx" presStyleLbl="revTx" presStyleIdx="0" presStyleCnt="0">
        <dgm:presLayoutVars>
          <dgm:chMax val="1"/>
          <dgm:bulletEnabled val="1"/>
        </dgm:presLayoutVars>
      </dgm:prSet>
      <dgm:spPr/>
    </dgm:pt>
    <dgm:pt modelId="{8B0F6BCA-FC35-48A3-9984-F3DC77D30504}" type="pres">
      <dgm:prSet presAssocID="{9242A17E-E4B9-429E-A0FA-5A017016AC07}" presName="Name8" presStyleCnt="0"/>
      <dgm:spPr/>
    </dgm:pt>
    <dgm:pt modelId="{EA116D95-62CD-4929-A209-1BDD32F8A3E7}" type="pres">
      <dgm:prSet presAssocID="{9242A17E-E4B9-429E-A0FA-5A017016AC07}" presName="level" presStyleLbl="node1" presStyleIdx="2" presStyleCnt="5">
        <dgm:presLayoutVars>
          <dgm:chMax val="1"/>
          <dgm:bulletEnabled val="1"/>
        </dgm:presLayoutVars>
      </dgm:prSet>
      <dgm:spPr/>
    </dgm:pt>
    <dgm:pt modelId="{10C4536E-560A-44F9-817C-D53EB5F9A544}" type="pres">
      <dgm:prSet presAssocID="{9242A17E-E4B9-429E-A0FA-5A017016AC07}" presName="levelTx" presStyleLbl="revTx" presStyleIdx="0" presStyleCnt="0">
        <dgm:presLayoutVars>
          <dgm:chMax val="1"/>
          <dgm:bulletEnabled val="1"/>
        </dgm:presLayoutVars>
      </dgm:prSet>
      <dgm:spPr/>
    </dgm:pt>
    <dgm:pt modelId="{DF9CB737-7BA8-49F6-9F6A-F10F3B4A2D8C}" type="pres">
      <dgm:prSet presAssocID="{DFDF5864-BE72-46A7-BF82-3E61B36BFC9A}" presName="Name8" presStyleCnt="0"/>
      <dgm:spPr/>
    </dgm:pt>
    <dgm:pt modelId="{AA491E04-3390-4F59-AF59-F61AB71E60C0}" type="pres">
      <dgm:prSet presAssocID="{DFDF5864-BE72-46A7-BF82-3E61B36BFC9A}" presName="level" presStyleLbl="node1" presStyleIdx="3" presStyleCnt="5">
        <dgm:presLayoutVars>
          <dgm:chMax val="1"/>
          <dgm:bulletEnabled val="1"/>
        </dgm:presLayoutVars>
      </dgm:prSet>
      <dgm:spPr/>
    </dgm:pt>
    <dgm:pt modelId="{2C1B2B31-D487-458C-8358-6380AC0A7433}" type="pres">
      <dgm:prSet presAssocID="{DFDF5864-BE72-46A7-BF82-3E61B36BFC9A}" presName="levelTx" presStyleLbl="revTx" presStyleIdx="0" presStyleCnt="0">
        <dgm:presLayoutVars>
          <dgm:chMax val="1"/>
          <dgm:bulletEnabled val="1"/>
        </dgm:presLayoutVars>
      </dgm:prSet>
      <dgm:spPr/>
    </dgm:pt>
    <dgm:pt modelId="{9DE3AF91-F8E4-47BF-972C-90DA42837811}" type="pres">
      <dgm:prSet presAssocID="{D5A084A0-06DF-40A2-B45B-D89C07826662}" presName="Name8" presStyleCnt="0"/>
      <dgm:spPr/>
    </dgm:pt>
    <dgm:pt modelId="{6746CDC2-56FD-4A52-8F67-FFFD356518DA}" type="pres">
      <dgm:prSet presAssocID="{D5A084A0-06DF-40A2-B45B-D89C07826662}" presName="level" presStyleLbl="node1" presStyleIdx="4" presStyleCnt="5">
        <dgm:presLayoutVars>
          <dgm:chMax val="1"/>
          <dgm:bulletEnabled val="1"/>
        </dgm:presLayoutVars>
      </dgm:prSet>
      <dgm:spPr/>
    </dgm:pt>
    <dgm:pt modelId="{35ECE908-7CB8-4B62-9ADA-CF7694FE195A}" type="pres">
      <dgm:prSet presAssocID="{D5A084A0-06DF-40A2-B45B-D89C07826662}" presName="levelTx" presStyleLbl="revTx" presStyleIdx="0" presStyleCnt="0">
        <dgm:presLayoutVars>
          <dgm:chMax val="1"/>
          <dgm:bulletEnabled val="1"/>
        </dgm:presLayoutVars>
      </dgm:prSet>
      <dgm:spPr/>
    </dgm:pt>
  </dgm:ptLst>
  <dgm:cxnLst>
    <dgm:cxn modelId="{5BC8970F-DBCB-4EE6-BBCE-2667BB60D5A3}" type="presOf" srcId="{D5A084A0-06DF-40A2-B45B-D89C07826662}" destId="{35ECE908-7CB8-4B62-9ADA-CF7694FE195A}" srcOrd="1" destOrd="0" presId="urn:microsoft.com/office/officeart/2005/8/layout/pyramid3"/>
    <dgm:cxn modelId="{569DA912-AFDA-47A8-9C40-08043298336A}" srcId="{A89616B7-2C19-4125-8074-1CCD914C8430}" destId="{FF3ADAD3-6A18-40EF-B93C-BA1576E711C9}" srcOrd="1" destOrd="0" parTransId="{918979E0-F3F8-4E13-8A5A-B96B813C59F5}" sibTransId="{B1E8FA2D-A6EC-48EF-90A1-3BF14D4131CE}"/>
    <dgm:cxn modelId="{5723D112-D71E-4CF4-84A9-E6157EB4F09B}" type="presOf" srcId="{D5A084A0-06DF-40A2-B45B-D89C07826662}" destId="{6746CDC2-56FD-4A52-8F67-FFFD356518DA}" srcOrd="0" destOrd="0" presId="urn:microsoft.com/office/officeart/2005/8/layout/pyramid3"/>
    <dgm:cxn modelId="{1D5A603E-FC00-454F-A213-4292EC37CD81}" type="presOf" srcId="{DFDF5864-BE72-46A7-BF82-3E61B36BFC9A}" destId="{AA491E04-3390-4F59-AF59-F61AB71E60C0}" srcOrd="0" destOrd="0" presId="urn:microsoft.com/office/officeart/2005/8/layout/pyramid3"/>
    <dgm:cxn modelId="{FF1EE73E-0D08-4165-9C7F-11384257026B}" type="presOf" srcId="{FF3ADAD3-6A18-40EF-B93C-BA1576E711C9}" destId="{93591C8F-D0CB-4599-9306-DC8C007E5298}" srcOrd="1" destOrd="0" presId="urn:microsoft.com/office/officeart/2005/8/layout/pyramid3"/>
    <dgm:cxn modelId="{95454E65-13FC-492A-B479-1BED4C64D3E0}" type="presOf" srcId="{A89616B7-2C19-4125-8074-1CCD914C8430}" destId="{0C236FBD-ABB5-401A-ABB6-7F063FB363FA}" srcOrd="0" destOrd="0" presId="urn:microsoft.com/office/officeart/2005/8/layout/pyramid3"/>
    <dgm:cxn modelId="{03039E65-1842-4864-BD27-B5DDC522F639}" type="presOf" srcId="{FF3ADAD3-6A18-40EF-B93C-BA1576E711C9}" destId="{7A86BEBD-6F9C-4D72-BF41-4E8C787EF3FE}" srcOrd="0" destOrd="0" presId="urn:microsoft.com/office/officeart/2005/8/layout/pyramid3"/>
    <dgm:cxn modelId="{F9B29148-A713-4C25-9820-3015BF275D56}" type="presOf" srcId="{DFDF5864-BE72-46A7-BF82-3E61B36BFC9A}" destId="{2C1B2B31-D487-458C-8358-6380AC0A7433}" srcOrd="1" destOrd="0" presId="urn:microsoft.com/office/officeart/2005/8/layout/pyramid3"/>
    <dgm:cxn modelId="{B35B9881-4E19-4DAD-A431-3B4BE45079C3}" srcId="{A89616B7-2C19-4125-8074-1CCD914C8430}" destId="{67C2DD19-82CD-4E99-B32C-FC4456B0ACCB}" srcOrd="0" destOrd="0" parTransId="{2BC6518D-0511-4808-90CB-ECD88870D674}" sibTransId="{1CF3289B-BDD3-4887-8A33-64EFF409132A}"/>
    <dgm:cxn modelId="{CC9BDA82-E719-48C6-B3C4-D67B76A9EC7B}" type="presOf" srcId="{67C2DD19-82CD-4E99-B32C-FC4456B0ACCB}" destId="{14F0128F-6154-4473-9B2E-2A1ED16957A5}" srcOrd="1" destOrd="0" presId="urn:microsoft.com/office/officeart/2005/8/layout/pyramid3"/>
    <dgm:cxn modelId="{F7FE3988-558C-44FB-9FED-FBA0F4085831}" type="presOf" srcId="{9242A17E-E4B9-429E-A0FA-5A017016AC07}" destId="{10C4536E-560A-44F9-817C-D53EB5F9A544}" srcOrd="1" destOrd="0" presId="urn:microsoft.com/office/officeart/2005/8/layout/pyramid3"/>
    <dgm:cxn modelId="{C7143099-5F7A-4C00-9FE8-5B5766D6E823}" type="presOf" srcId="{67C2DD19-82CD-4E99-B32C-FC4456B0ACCB}" destId="{B0B7AE04-CC7B-4863-9544-6A527EE63304}" srcOrd="0" destOrd="0" presId="urn:microsoft.com/office/officeart/2005/8/layout/pyramid3"/>
    <dgm:cxn modelId="{6BD532A3-A258-4210-A147-BCDC72CCAE54}" srcId="{A89616B7-2C19-4125-8074-1CCD914C8430}" destId="{D5A084A0-06DF-40A2-B45B-D89C07826662}" srcOrd="4" destOrd="0" parTransId="{030D7474-7E2B-4439-8B32-CCDA9947E3FA}" sibTransId="{0C19A3CE-7AFB-443A-AD7A-413D8F36BDA4}"/>
    <dgm:cxn modelId="{AAF7F6AB-D037-436E-A7C5-19131701F35A}" type="presOf" srcId="{9242A17E-E4B9-429E-A0FA-5A017016AC07}" destId="{EA116D95-62CD-4929-A209-1BDD32F8A3E7}" srcOrd="0" destOrd="0" presId="urn:microsoft.com/office/officeart/2005/8/layout/pyramid3"/>
    <dgm:cxn modelId="{7CE52AB0-2BE6-4BE8-A125-8EB6BCEDC490}" srcId="{A89616B7-2C19-4125-8074-1CCD914C8430}" destId="{DFDF5864-BE72-46A7-BF82-3E61B36BFC9A}" srcOrd="3" destOrd="0" parTransId="{23B00954-65FF-459B-9134-E9A590DA8870}" sibTransId="{34C595C7-7A00-43FB-8642-02C383EBD336}"/>
    <dgm:cxn modelId="{16F00EEA-5AD4-494B-865C-485F2352F2D2}" srcId="{A89616B7-2C19-4125-8074-1CCD914C8430}" destId="{9242A17E-E4B9-429E-A0FA-5A017016AC07}" srcOrd="2" destOrd="0" parTransId="{7D5EC4C6-6DC9-4E58-82F5-487E0FD61831}" sibTransId="{918F9BF9-15F2-4A0A-B2B6-500205D38307}"/>
    <dgm:cxn modelId="{2E1A7EB6-6CF9-43E0-AFDA-E1F752FDE214}" type="presParOf" srcId="{0C236FBD-ABB5-401A-ABB6-7F063FB363FA}" destId="{7F7EBF72-B20D-4DFE-8906-65F165E39DED}" srcOrd="0" destOrd="0" presId="urn:microsoft.com/office/officeart/2005/8/layout/pyramid3"/>
    <dgm:cxn modelId="{FA68B9FF-813B-49F1-A0F5-9C697663ED62}" type="presParOf" srcId="{7F7EBF72-B20D-4DFE-8906-65F165E39DED}" destId="{B0B7AE04-CC7B-4863-9544-6A527EE63304}" srcOrd="0" destOrd="0" presId="urn:microsoft.com/office/officeart/2005/8/layout/pyramid3"/>
    <dgm:cxn modelId="{C4E7EB2E-4574-447D-84A2-CB3EAD89828B}" type="presParOf" srcId="{7F7EBF72-B20D-4DFE-8906-65F165E39DED}" destId="{14F0128F-6154-4473-9B2E-2A1ED16957A5}" srcOrd="1" destOrd="0" presId="urn:microsoft.com/office/officeart/2005/8/layout/pyramid3"/>
    <dgm:cxn modelId="{E23D8C7B-651E-4573-B75C-987EB4D28103}" type="presParOf" srcId="{0C236FBD-ABB5-401A-ABB6-7F063FB363FA}" destId="{FE1E7848-C9EC-476E-A386-AB3FC062C9E1}" srcOrd="1" destOrd="0" presId="urn:microsoft.com/office/officeart/2005/8/layout/pyramid3"/>
    <dgm:cxn modelId="{EC03170A-2542-4D20-923E-93794CE4BE1E}" type="presParOf" srcId="{FE1E7848-C9EC-476E-A386-AB3FC062C9E1}" destId="{7A86BEBD-6F9C-4D72-BF41-4E8C787EF3FE}" srcOrd="0" destOrd="0" presId="urn:microsoft.com/office/officeart/2005/8/layout/pyramid3"/>
    <dgm:cxn modelId="{30DF0648-43EB-4772-A83E-8556AC23C06A}" type="presParOf" srcId="{FE1E7848-C9EC-476E-A386-AB3FC062C9E1}" destId="{93591C8F-D0CB-4599-9306-DC8C007E5298}" srcOrd="1" destOrd="0" presId="urn:microsoft.com/office/officeart/2005/8/layout/pyramid3"/>
    <dgm:cxn modelId="{5B779D2F-CE23-4C2D-B4EF-B5A0755D7EF1}" type="presParOf" srcId="{0C236FBD-ABB5-401A-ABB6-7F063FB363FA}" destId="{8B0F6BCA-FC35-48A3-9984-F3DC77D30504}" srcOrd="2" destOrd="0" presId="urn:microsoft.com/office/officeart/2005/8/layout/pyramid3"/>
    <dgm:cxn modelId="{B6D90D5F-3C4B-4155-AE10-334C5D82F990}" type="presParOf" srcId="{8B0F6BCA-FC35-48A3-9984-F3DC77D30504}" destId="{EA116D95-62CD-4929-A209-1BDD32F8A3E7}" srcOrd="0" destOrd="0" presId="urn:microsoft.com/office/officeart/2005/8/layout/pyramid3"/>
    <dgm:cxn modelId="{DCB018EE-6161-4EC3-9A87-844EE60A8716}" type="presParOf" srcId="{8B0F6BCA-FC35-48A3-9984-F3DC77D30504}" destId="{10C4536E-560A-44F9-817C-D53EB5F9A544}" srcOrd="1" destOrd="0" presId="urn:microsoft.com/office/officeart/2005/8/layout/pyramid3"/>
    <dgm:cxn modelId="{47184AB5-7B68-4FA3-8D7F-754E6FBDAFD2}" type="presParOf" srcId="{0C236FBD-ABB5-401A-ABB6-7F063FB363FA}" destId="{DF9CB737-7BA8-49F6-9F6A-F10F3B4A2D8C}" srcOrd="3" destOrd="0" presId="urn:microsoft.com/office/officeart/2005/8/layout/pyramid3"/>
    <dgm:cxn modelId="{CD89EA7A-81D2-47EA-80FE-B1B762FF5D1A}" type="presParOf" srcId="{DF9CB737-7BA8-49F6-9F6A-F10F3B4A2D8C}" destId="{AA491E04-3390-4F59-AF59-F61AB71E60C0}" srcOrd="0" destOrd="0" presId="urn:microsoft.com/office/officeart/2005/8/layout/pyramid3"/>
    <dgm:cxn modelId="{CD07A7F5-63B1-43D5-9E39-A607F45073DE}" type="presParOf" srcId="{DF9CB737-7BA8-49F6-9F6A-F10F3B4A2D8C}" destId="{2C1B2B31-D487-458C-8358-6380AC0A7433}" srcOrd="1" destOrd="0" presId="urn:microsoft.com/office/officeart/2005/8/layout/pyramid3"/>
    <dgm:cxn modelId="{6208B5AD-8358-479E-B5F9-2E2A600A07E1}" type="presParOf" srcId="{0C236FBD-ABB5-401A-ABB6-7F063FB363FA}" destId="{9DE3AF91-F8E4-47BF-972C-90DA42837811}" srcOrd="4" destOrd="0" presId="urn:microsoft.com/office/officeart/2005/8/layout/pyramid3"/>
    <dgm:cxn modelId="{2B9D5ECD-6482-4805-96AE-C772A49168CD}" type="presParOf" srcId="{9DE3AF91-F8E4-47BF-972C-90DA42837811}" destId="{6746CDC2-56FD-4A52-8F67-FFFD356518DA}" srcOrd="0" destOrd="0" presId="urn:microsoft.com/office/officeart/2005/8/layout/pyramid3"/>
    <dgm:cxn modelId="{0ADE9C3B-BDA4-4B87-B0E8-CF2C4EBEE096}" type="presParOf" srcId="{9DE3AF91-F8E4-47BF-972C-90DA42837811}" destId="{35ECE908-7CB8-4B62-9ADA-CF7694FE195A}" srcOrd="1" destOrd="0" presId="urn:microsoft.com/office/officeart/2005/8/layout/pyramid3"/>
  </dgm:cxnLst>
  <dgm:bg/>
  <dgm:whole/>
  <dgm:extLst>
    <a:ext uri="http://schemas.microsoft.com/office/drawing/2008/diagram">
      <dsp:dataModelExt xmlns:dsp="http://schemas.microsoft.com/office/drawing/2008/diagram" relId="rId15"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B7AE04-CC7B-4863-9544-6A527EE63304}">
      <dsp:nvSpPr>
        <dsp:cNvPr id="0" name=""/>
        <dsp:cNvSpPr/>
      </dsp:nvSpPr>
      <dsp:spPr>
        <a:xfrm rot="10800000">
          <a:off x="0" y="0"/>
          <a:ext cx="7446204" cy="1081428"/>
        </a:xfrm>
        <a:prstGeom prst="trapezoid">
          <a:avLst>
            <a:gd name="adj" fmla="val 68855"/>
          </a:avLst>
        </a:prstGeom>
        <a:solidFill>
          <a:schemeClr val="accent2">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78740" tIns="78740" rIns="78740" bIns="78740" numCol="1" spcCol="1270" anchor="ctr" anchorCtr="0">
          <a:noAutofit/>
          <a:sp3d extrusionH="28000" prstMaterial="matte"/>
        </a:bodyPr>
        <a:lstStyle/>
        <a:p>
          <a:pPr marL="0" lvl="0" indent="0" algn="ctr" defTabSz="2755900">
            <a:lnSpc>
              <a:spcPct val="90000"/>
            </a:lnSpc>
            <a:spcBef>
              <a:spcPct val="0"/>
            </a:spcBef>
            <a:spcAft>
              <a:spcPct val="35000"/>
            </a:spcAft>
            <a:buNone/>
          </a:pPr>
          <a:r>
            <a:rPr lang="zh-CN" altLang="en-US" sz="6200" kern="1200">
              <a:latin typeface="楷体" panose="02010609060101010101" pitchFamily="49" charset="-122"/>
              <a:ea typeface="楷体" panose="02010609060101010101" pitchFamily="49" charset="-122"/>
            </a:rPr>
            <a:t>标题</a:t>
          </a:r>
        </a:p>
      </dsp:txBody>
      <dsp:txXfrm rot="-10800000">
        <a:off x="1303085" y="0"/>
        <a:ext cx="4840032" cy="1081428"/>
      </dsp:txXfrm>
    </dsp:sp>
    <dsp:sp modelId="{7A86BEBD-6F9C-4D72-BF41-4E8C787EF3FE}">
      <dsp:nvSpPr>
        <dsp:cNvPr id="0" name=""/>
        <dsp:cNvSpPr/>
      </dsp:nvSpPr>
      <dsp:spPr>
        <a:xfrm rot="10800000">
          <a:off x="744620" y="1081428"/>
          <a:ext cx="5956963" cy="1081428"/>
        </a:xfrm>
        <a:prstGeom prst="trapezoid">
          <a:avLst>
            <a:gd name="adj" fmla="val 68855"/>
          </a:avLst>
        </a:prstGeom>
        <a:solidFill>
          <a:schemeClr val="accent3">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78740" tIns="78740" rIns="78740" bIns="78740" numCol="1" spcCol="1270" anchor="ctr" anchorCtr="0">
          <a:noAutofit/>
          <a:sp3d extrusionH="28000" prstMaterial="matte"/>
        </a:bodyPr>
        <a:lstStyle/>
        <a:p>
          <a:pPr marL="0" lvl="0" indent="0" algn="ctr" defTabSz="2755900">
            <a:lnSpc>
              <a:spcPct val="90000"/>
            </a:lnSpc>
            <a:spcBef>
              <a:spcPct val="0"/>
            </a:spcBef>
            <a:spcAft>
              <a:spcPct val="35000"/>
            </a:spcAft>
            <a:buNone/>
          </a:pPr>
          <a:r>
            <a:rPr lang="zh-CN" altLang="en-US" sz="6200" kern="1200">
              <a:latin typeface="楷体" panose="02010609060101010101" pitchFamily="49" charset="-122"/>
              <a:ea typeface="楷体" panose="02010609060101010101" pitchFamily="49" charset="-122"/>
            </a:rPr>
            <a:t>导语</a:t>
          </a:r>
        </a:p>
      </dsp:txBody>
      <dsp:txXfrm rot="-10800000">
        <a:off x="1787088" y="1081428"/>
        <a:ext cx="3872026" cy="1081428"/>
      </dsp:txXfrm>
    </dsp:sp>
    <dsp:sp modelId="{EA116D95-62CD-4929-A209-1BDD32F8A3E7}">
      <dsp:nvSpPr>
        <dsp:cNvPr id="0" name=""/>
        <dsp:cNvSpPr/>
      </dsp:nvSpPr>
      <dsp:spPr>
        <a:xfrm rot="10800000">
          <a:off x="1489240" y="2162856"/>
          <a:ext cx="4467722" cy="1081428"/>
        </a:xfrm>
        <a:prstGeom prst="trapezoid">
          <a:avLst>
            <a:gd name="adj" fmla="val 68855"/>
          </a:avLst>
        </a:prstGeom>
        <a:solidFill>
          <a:schemeClr val="accent4">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78740" tIns="78740" rIns="78740" bIns="78740" numCol="1" spcCol="1270" anchor="ctr" anchorCtr="0">
          <a:noAutofit/>
          <a:sp3d extrusionH="28000" prstMaterial="matte"/>
        </a:bodyPr>
        <a:lstStyle/>
        <a:p>
          <a:pPr marL="0" lvl="0" indent="0" algn="ctr" defTabSz="2755900">
            <a:lnSpc>
              <a:spcPct val="90000"/>
            </a:lnSpc>
            <a:spcBef>
              <a:spcPct val="0"/>
            </a:spcBef>
            <a:spcAft>
              <a:spcPct val="35000"/>
            </a:spcAft>
            <a:buNone/>
          </a:pPr>
          <a:r>
            <a:rPr lang="zh-CN" altLang="en-US" sz="6200" kern="1200">
              <a:latin typeface="楷体" panose="02010609060101010101" pitchFamily="49" charset="-122"/>
              <a:ea typeface="楷体" panose="02010609060101010101" pitchFamily="49" charset="-122"/>
            </a:rPr>
            <a:t>主体</a:t>
          </a:r>
        </a:p>
      </dsp:txBody>
      <dsp:txXfrm rot="-10800000">
        <a:off x="2271092" y="2162856"/>
        <a:ext cx="2904019" cy="1081428"/>
      </dsp:txXfrm>
    </dsp:sp>
    <dsp:sp modelId="{AA491E04-3390-4F59-AF59-F61AB71E60C0}">
      <dsp:nvSpPr>
        <dsp:cNvPr id="0" name=""/>
        <dsp:cNvSpPr/>
      </dsp:nvSpPr>
      <dsp:spPr>
        <a:xfrm rot="10800000">
          <a:off x="2233861" y="3244284"/>
          <a:ext cx="2978481" cy="1081428"/>
        </a:xfrm>
        <a:prstGeom prst="trapezoid">
          <a:avLst>
            <a:gd name="adj" fmla="val 68855"/>
          </a:avLst>
        </a:prstGeom>
        <a:solidFill>
          <a:schemeClr val="accent5">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78740" tIns="78740" rIns="78740" bIns="78740" numCol="1" spcCol="1270" anchor="ctr" anchorCtr="0">
          <a:noAutofit/>
          <a:sp3d extrusionH="28000" prstMaterial="matte"/>
        </a:bodyPr>
        <a:lstStyle/>
        <a:p>
          <a:pPr marL="0" lvl="0" indent="0" algn="ctr" defTabSz="2755900">
            <a:lnSpc>
              <a:spcPct val="90000"/>
            </a:lnSpc>
            <a:spcBef>
              <a:spcPct val="0"/>
            </a:spcBef>
            <a:spcAft>
              <a:spcPct val="35000"/>
            </a:spcAft>
            <a:buNone/>
          </a:pPr>
          <a:r>
            <a:rPr lang="zh-CN" altLang="en-US" sz="6200" kern="1200">
              <a:latin typeface="楷体" panose="02010609060101010101" pitchFamily="49" charset="-122"/>
              <a:ea typeface="楷体" panose="02010609060101010101" pitchFamily="49" charset="-122"/>
            </a:rPr>
            <a:t>背景</a:t>
          </a:r>
          <a:endParaRPr lang="en-US" altLang="zh-CN" sz="6200" kern="1200">
            <a:latin typeface="楷体" panose="02010609060101010101" pitchFamily="49" charset="-122"/>
            <a:ea typeface="楷体" panose="02010609060101010101" pitchFamily="49" charset="-122"/>
          </a:endParaRPr>
        </a:p>
      </dsp:txBody>
      <dsp:txXfrm rot="-10800000">
        <a:off x="2755095" y="3244284"/>
        <a:ext cx="1936013" cy="1081428"/>
      </dsp:txXfrm>
    </dsp:sp>
    <dsp:sp modelId="{6746CDC2-56FD-4A52-8F67-FFFD356518DA}">
      <dsp:nvSpPr>
        <dsp:cNvPr id="0" name=""/>
        <dsp:cNvSpPr/>
      </dsp:nvSpPr>
      <dsp:spPr>
        <a:xfrm rot="10800000">
          <a:off x="2978481" y="4325712"/>
          <a:ext cx="1489240" cy="1081428"/>
        </a:xfrm>
        <a:prstGeom prst="trapezoid">
          <a:avLst>
            <a:gd name="adj" fmla="val 68855"/>
          </a:avLst>
        </a:prstGeom>
        <a:solidFill>
          <a:schemeClr val="accent6">
            <a:hueOff val="0"/>
            <a:satOff val="0"/>
            <a:lumOff val="0"/>
            <a:alphaOff val="0"/>
          </a:schemeClr>
        </a:solidFill>
        <a:ln>
          <a:noFill/>
        </a:ln>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sp3d extrusionH="28000" prstMaterial="matte"/>
        </a:bodyPr>
        <a:lstStyle/>
        <a:p>
          <a:pPr marL="0" lvl="0" indent="0" algn="ctr" defTabSz="1600200">
            <a:lnSpc>
              <a:spcPct val="90000"/>
            </a:lnSpc>
            <a:spcBef>
              <a:spcPct val="0"/>
            </a:spcBef>
            <a:spcAft>
              <a:spcPct val="35000"/>
            </a:spcAft>
            <a:buNone/>
          </a:pPr>
          <a:r>
            <a:rPr lang="zh-CN" altLang="en-US" sz="3600" kern="1200">
              <a:latin typeface="楷体" panose="02010609060101010101" pitchFamily="49" charset="-122"/>
              <a:ea typeface="楷体" panose="02010609060101010101" pitchFamily="49" charset="-122"/>
            </a:rPr>
            <a:t>结尾</a:t>
          </a:r>
          <a:endParaRPr lang="en-US" altLang="zh-CN" sz="3600" kern="1200">
            <a:latin typeface="楷体" panose="02010609060101010101" pitchFamily="49" charset="-122"/>
            <a:ea typeface="楷体" panose="02010609060101010101" pitchFamily="49" charset="-122"/>
          </a:endParaRPr>
        </a:p>
      </dsp:txBody>
      <dsp:txXfrm rot="-10800000">
        <a:off x="2978481" y="4325712"/>
        <a:ext cx="1489240" cy="1081428"/>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 Id="rId2" Target="../tags/tag14.xml" Type="http://schemas.openxmlformats.org/officeDocument/2006/relationships/tags"/><Relationship Id="rId3" Target="../tags/tag15.xml" Type="http://schemas.openxmlformats.org/officeDocument/2006/relationships/tags"/><Relationship Id="rId4" Target="../tags/tag16.xml" Type="http://schemas.openxmlformats.org/officeDocument/2006/relationships/tags"/><Relationship Id="rId5" Target="../tags/tag17.xml" Type="http://schemas.openxmlformats.org/officeDocument/2006/relationships/tags"/><Relationship Id="rId6" Target="../tags/tag18.xml" Type="http://schemas.openxmlformats.org/officeDocument/2006/relationships/tags"/><Relationship Id="rId7" Target="../tags/tag19.xml" Type="http://schemas.openxmlformats.org/officeDocument/2006/relationships/tags"/></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2"/>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3"/>
            </p:custDataLst>
          </p:nvPr>
        </p:nvSpPr>
        <p:spPr>
          <a:xfrm>
            <a:off x="3884613" y="0"/>
            <a:ext cx="2971800" cy="458788"/>
          </a:xfrm>
          <a:prstGeom prst="rect">
            <a:avLst/>
          </a:prstGeom>
        </p:spPr>
        <p:txBody>
          <a:bodyPr vert="horz" lIns="91440" tIns="45720" rIns="91440" bIns="45720" rtlCol="0"/>
          <a:lstStyle>
            <a:lvl1pPr algn="r">
              <a:defRPr sz="1200"/>
            </a:lvl1pPr>
          </a:lstStyle>
          <a:p>
            <a:fld id="{A1FC9B84-F2D3-4996-BF97-4D09A5164B51}" type="datetimeFigureOut">
              <a:rPr lang="zh-CN" altLang="en-US" smtClean="0"/>
              <a:t>2024/11/3</a:t>
            </a:fld>
            <a:endParaRPr lang="zh-CN" altLang="en-US"/>
          </a:p>
        </p:txBody>
      </p:sp>
      <p:sp>
        <p:nvSpPr>
          <p:cNvPr id="4" name="幻灯片图像占位符 3"/>
          <p:cNvSpPr>
            <a:spLocks noGrp="1" noRot="1" noChangeAspect="1"/>
          </p:cNvSpPr>
          <p:nvPr>
            <p:ph type="sldImg" idx="2"/>
            <p:custDataLst>
              <p:tags r:id="rId4"/>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5"/>
            </p:custDataLst>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custDataLst>
              <p:tags r:id="rId6"/>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7"/>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5BEE0427-2E9B-4CE3-9C18-3601D6D890A6}" type="slidenum">
              <a:rPr lang="zh-CN" altLang="en-US" smtClean="0"/>
              <a:t>‹#›</a:t>
            </a:fld>
            <a:endParaRPr lang="zh-CN" altLang="en-US"/>
          </a:p>
        </p:txBody>
      </p:sp>
    </p:spTree>
    <p:extLst>
      <p:ext uri="{BB962C8B-B14F-4D97-AF65-F5344CB8AC3E}">
        <p14:creationId xmlns:p14="http://schemas.microsoft.com/office/powerpoint/2010/main" val="3663872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tags/tag28.xml" Type="http://schemas.openxmlformats.org/officeDocument/2006/relationships/tags"/><Relationship Id="rId2" Target="../tags/tag29.xml" Type="http://schemas.openxmlformats.org/officeDocument/2006/relationships/tags"/><Relationship Id="rId3" Target="../tags/tag30.xml" Type="http://schemas.openxmlformats.org/officeDocument/2006/relationships/tags"/><Relationship Id="rId4" Target="../notesMasters/notesMaster1.xml" Type="http://schemas.openxmlformats.org/officeDocument/2006/relationships/notesMaster"/><Relationship Id="rId5"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tags/tag57.xml" Type="http://schemas.openxmlformats.org/officeDocument/2006/relationships/tags"/><Relationship Id="rId2" Target="../tags/tag58.xml" Type="http://schemas.openxmlformats.org/officeDocument/2006/relationships/tags"/><Relationship Id="rId3" Target="../tags/tag59.xml" Type="http://schemas.openxmlformats.org/officeDocument/2006/relationships/tags"/><Relationship Id="rId4" Target="../notesMasters/notesMaster1.xml" Type="http://schemas.openxmlformats.org/officeDocument/2006/relationships/notesMaster"/><Relationship Id="rId5"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1"/>
            </p:custDataLst>
          </p:nvPr>
        </p:nvSpPr>
        <p:spPr/>
      </p:sp>
      <p:sp>
        <p:nvSpPr>
          <p:cNvPr id="3" name="备注占位符 2"/>
          <p:cNvSpPr>
            <a:spLocks noGrp="1"/>
          </p:cNvSpPr>
          <p:nvPr>
            <p:ph type="body" idx="1"/>
            <p:custDataLst>
              <p:tags r:id="rId2"/>
            </p:custDataLst>
          </p:nvPr>
        </p:nvSpPr>
        <p:spPr/>
        <p:txBody>
          <a:bodyPr/>
          <a:lstStyle/>
          <a:p>
            <a:endParaRPr lang="zh-CN" altLang="en-US"/>
          </a:p>
        </p:txBody>
      </p:sp>
      <p:sp>
        <p:nvSpPr>
          <p:cNvPr id="4" name="灯片编号占位符 3"/>
          <p:cNvSpPr>
            <a:spLocks noGrp="1"/>
          </p:cNvSpPr>
          <p:nvPr>
            <p:ph type="sldNum" sz="quarter" idx="5"/>
            <p:custDataLst>
              <p:tags r:id="rId3"/>
            </p:custDataLst>
          </p:nvPr>
        </p:nvSpPr>
        <p:spPr/>
        <p:txBody>
          <a:bodyPr/>
          <a:lstStyle/>
          <a:p>
            <a:fld id="{5BEE0427-2E9B-4CE3-9C18-3601D6D890A6}" type="slidenum">
              <a:rPr lang="zh-CN" altLang="en-US" smtClean="0"/>
              <a:t>3</a:t>
            </a:fld>
            <a:endParaRPr lang="zh-CN" altLang="en-US"/>
          </a:p>
        </p:txBody>
      </p:sp>
    </p:spTree>
    <p:extLst>
      <p:ext uri="{BB962C8B-B14F-4D97-AF65-F5344CB8AC3E}">
        <p14:creationId xmlns:p14="http://schemas.microsoft.com/office/powerpoint/2010/main" val="1760803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1"/>
            </p:custDataLst>
          </p:nvPr>
        </p:nvSpPr>
        <p:spPr/>
      </p:sp>
      <p:sp>
        <p:nvSpPr>
          <p:cNvPr id="3" name="备注占位符 2"/>
          <p:cNvSpPr>
            <a:spLocks noGrp="1"/>
          </p:cNvSpPr>
          <p:nvPr>
            <p:ph type="body" idx="1"/>
            <p:custDataLst>
              <p:tags r:id="rId2"/>
            </p:custDataLst>
          </p:nvPr>
        </p:nvSpPr>
        <p:spPr/>
        <p:txBody>
          <a:bodyPr/>
          <a:lstStyle/>
          <a:p>
            <a:endParaRPr lang="zh-CN" altLang="en-US"/>
          </a:p>
        </p:txBody>
      </p:sp>
      <p:sp>
        <p:nvSpPr>
          <p:cNvPr id="4" name="灯片编号占位符 3"/>
          <p:cNvSpPr>
            <a:spLocks noGrp="1"/>
          </p:cNvSpPr>
          <p:nvPr>
            <p:ph type="sldNum" sz="quarter" idx="5"/>
            <p:custDataLst>
              <p:tags r:id="rId3"/>
            </p:custDataLst>
          </p:nvPr>
        </p:nvSpPr>
        <p:spPr/>
        <p:txBody>
          <a:bodyPr/>
          <a:lstStyle/>
          <a:p>
            <a:fld id="{5BEE0427-2E9B-4CE3-9C18-3601D6D890A6}" type="slidenum">
              <a:rPr lang="zh-CN" altLang="en-US" smtClean="0"/>
              <a:t>7</a:t>
            </a:fld>
            <a:endParaRPr lang="zh-CN" altLang="en-US"/>
          </a:p>
        </p:txBody>
      </p:sp>
    </p:spTree>
    <p:extLst>
      <p:ext uri="{BB962C8B-B14F-4D97-AF65-F5344CB8AC3E}">
        <p14:creationId xmlns:p14="http://schemas.microsoft.com/office/powerpoint/2010/main" val="4159816242"/>
      </p:ext>
    </p:extLst>
  </p:cSld>
  <p:clrMapOvr>
    <a:masterClrMapping/>
  </p:clrMapOvr>
</p:notes>
</file>

<file path=ppt/slideLayouts/_rels/slideLayout1.xml.rels><?xml version="1.0" encoding="UTF-8" standalone="yes"?><Relationships xmlns="http://schemas.openxmlformats.org/package/2006/relationships"><Relationship Id="rId1" Target="../tags/tag7.xml" Type="http://schemas.openxmlformats.org/officeDocument/2006/relationships/tags"/><Relationship Id="rId2" Target="../tags/tag8.xml" Type="http://schemas.openxmlformats.org/officeDocument/2006/relationships/tags"/><Relationship Id="rId3" Target="../tags/tag9.xml" Type="http://schemas.openxmlformats.org/officeDocument/2006/relationships/tags"/><Relationship Id="rId4" Target="../tags/tag10.xml" Type="http://schemas.openxmlformats.org/officeDocument/2006/relationships/tags"/><Relationship Id="rId5" Target="../tags/tag11.xml" Type="http://schemas.openxmlformats.org/officeDocument/2006/relationships/tags"/><Relationship Id="rId6"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tags/tag12.xml" Type="http://schemas.openxmlformats.org/officeDocument/2006/relationships/tags"/><Relationship Id="rId2" Target="../slideMasters/slideMaster1.xml" Type="http://schemas.openxmlformats.org/officeDocument/2006/relationships/slideMaster"/><Relationship Id="rId3" Target="../media/image1.jpeg"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13.xml" Type="http://schemas.openxmlformats.org/officeDocument/2006/relationships/tags"/><Relationship Id="rId2" Target="../slideMasters/slideMaster1.xml" Type="http://schemas.openxmlformats.org/officeDocument/2006/relationships/slideMaster"/><Relationship Id="rId3" Target="../media/image1.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8CA66D-B9CD-4610-B4D8-DEF5D4485D87}"/>
              </a:ext>
            </a:extLst>
          </p:cNvPr>
          <p:cNvSpPr>
            <a:spLocks noGrp="1"/>
          </p:cNvSpPr>
          <p:nvPr>
            <p:ph type="ctrTitle"/>
            <p:custDataLst>
              <p:tags r:id="rId1"/>
            </p:custDataLst>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B32A2D91-1960-4E3C-B36B-83CF93C37D7E}"/>
              </a:ext>
            </a:extLst>
          </p:cNvPr>
          <p:cNvSpPr>
            <a:spLocks noGrp="1"/>
          </p:cNvSpPr>
          <p:nvPr>
            <p:ph type="subTitle" idx="1"/>
            <p:custDataLst>
              <p:tags r:id="rId2"/>
            </p:custDataLst>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FB6BC93-0653-4845-8913-3DE6D78B7FBF}"/>
              </a:ext>
            </a:extLst>
          </p:cNvPr>
          <p:cNvSpPr>
            <a:spLocks noGrp="1"/>
          </p:cNvSpPr>
          <p:nvPr>
            <p:ph type="dt" sz="half" idx="10"/>
            <p:custDataLst>
              <p:tags r:id="rId3"/>
            </p:custDataLst>
          </p:nvPr>
        </p:nvSpPr>
        <p:spPr/>
        <p:txBody>
          <a:bodyPr/>
          <a:lstStyle/>
          <a:p>
            <a:fld id="{8B2C78E9-15E7-43A5-89C1-D67E974CD560}" type="datetimeFigureOut">
              <a:rPr lang="zh-CN" altLang="en-US" smtClean="0"/>
              <a:t>2024/11/3</a:t>
            </a:fld>
            <a:endParaRPr lang="zh-CN" altLang="en-US"/>
          </a:p>
        </p:txBody>
      </p:sp>
      <p:sp>
        <p:nvSpPr>
          <p:cNvPr id="5" name="页脚占位符 4">
            <a:extLst>
              <a:ext uri="{FF2B5EF4-FFF2-40B4-BE49-F238E27FC236}">
                <a16:creationId xmlns:a16="http://schemas.microsoft.com/office/drawing/2014/main" id="{A982E926-B6B8-4AC9-8D3A-CB3B7AB2FE5E}"/>
              </a:ext>
            </a:extLst>
          </p:cNvPr>
          <p:cNvSpPr>
            <a:spLocks noGrp="1"/>
          </p:cNvSpPr>
          <p:nvPr>
            <p:ph type="ftr" sz="quarter" idx="11"/>
            <p:custDataLst>
              <p:tags r:id="rId4"/>
            </p:custDataLst>
          </p:nvPr>
        </p:nvSpPr>
        <p:spPr/>
        <p:txBody>
          <a:bodyPr/>
          <a:lstStyle/>
          <a:p>
            <a:endParaRPr lang="zh-CN" altLang="en-US"/>
          </a:p>
        </p:txBody>
      </p:sp>
      <p:sp>
        <p:nvSpPr>
          <p:cNvPr id="6" name="灯片编号占位符 5">
            <a:extLst>
              <a:ext uri="{FF2B5EF4-FFF2-40B4-BE49-F238E27FC236}">
                <a16:creationId xmlns:a16="http://schemas.microsoft.com/office/drawing/2014/main" id="{C2B28784-E8B2-43C8-9F0E-1B7570A4A0C4}"/>
              </a:ext>
            </a:extLst>
          </p:cNvPr>
          <p:cNvSpPr>
            <a:spLocks noGrp="1"/>
          </p:cNvSpPr>
          <p:nvPr>
            <p:ph type="sldNum" sz="quarter" idx="12"/>
            <p:custDataLst>
              <p:tags r:id="rId5"/>
            </p:custDataLst>
          </p:nvPr>
        </p:nvSpPr>
        <p:spPr/>
        <p:txBody>
          <a:bodyPr/>
          <a:lstStyle/>
          <a:p>
            <a:fld id="{16EDDF22-3971-4A5F-B2DD-607A1275A1C9}" type="slidenum">
              <a:rPr lang="zh-CN" altLang="en-US" smtClean="0"/>
              <a:t>‹#›</a:t>
            </a:fld>
            <a:endParaRPr lang="zh-CN" altLang="en-US"/>
          </a:p>
        </p:txBody>
      </p:sp>
    </p:spTree>
    <p:extLst>
      <p:ext uri="{BB962C8B-B14F-4D97-AF65-F5344CB8AC3E}">
        <p14:creationId xmlns:p14="http://schemas.microsoft.com/office/powerpoint/2010/main" val="15105668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和内容">
    <p:bg>
      <p:bgPr>
        <a:blipFill dpi="0" rotWithShape="1">
          <a:blip r:embed="rId3">
            <a:alphaModFix amt="70000"/>
            <a:lum/>
          </a:blip>
          <a:tile tx="0" ty="0" sx="100000" sy="100000" flip="none" algn="tl"/>
        </a:blipFill>
        <a:effectLst/>
      </p:bgPr>
    </p:bg>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8B4A656A-3EA9-4419-8BA5-59A776230B60}"/>
              </a:ext>
            </a:extLst>
          </p:cNvPr>
          <p:cNvSpPr/>
          <p:nvPr userDrawn="1">
            <p:custDataLst>
              <p:tags r:id="rId1"/>
            </p:custDataLst>
          </p:nvPr>
        </p:nvSpPr>
        <p:spPr>
          <a:xfrm>
            <a:off x="78504" y="63756"/>
            <a:ext cx="12024000" cy="6732000"/>
          </a:xfrm>
          <a:prstGeom prst="rect">
            <a:avLst/>
          </a:prstGeom>
          <a:noFill/>
          <a:ln w="254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kumimoji="1" lang="zh-CN" altLang="en-US"/>
          </a:p>
        </p:txBody>
      </p:sp>
    </p:spTree>
    <p:extLst>
      <p:ext uri="{BB962C8B-B14F-4D97-AF65-F5344CB8AC3E}">
        <p14:creationId xmlns:p14="http://schemas.microsoft.com/office/powerpoint/2010/main" val="368726773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blipFill dpi="0" rotWithShape="1">
          <a:blip r:embed="rId3">
            <a:alphaModFix amt="70000"/>
            <a:lum/>
          </a:blip>
          <a:tile tx="0" ty="0" sx="100000" sy="100000" flip="none" algn="tl"/>
        </a:blipFill>
        <a:effectLst/>
      </p:bgPr>
    </p:bg>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8B4A656A-3EA9-4419-8BA5-59A776230B60}"/>
              </a:ext>
            </a:extLst>
          </p:cNvPr>
          <p:cNvSpPr/>
          <p:nvPr userDrawn="1">
            <p:custDataLst>
              <p:tags r:id="rId1"/>
            </p:custDataLst>
          </p:nvPr>
        </p:nvSpPr>
        <p:spPr>
          <a:xfrm>
            <a:off x="78504" y="63756"/>
            <a:ext cx="12024000" cy="6732000"/>
          </a:xfrm>
          <a:prstGeom prst="rect">
            <a:avLst/>
          </a:prstGeom>
          <a:noFill/>
          <a:ln w="254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kumimoji="1" lang="zh-CN" altLang="en-US"/>
          </a:p>
        </p:txBody>
      </p:sp>
    </p:spTree>
    <p:extLst>
      <p:ext uri="{BB962C8B-B14F-4D97-AF65-F5344CB8AC3E}">
        <p14:creationId xmlns:p14="http://schemas.microsoft.com/office/powerpoint/2010/main" val="2170821586"/>
      </p:ext>
    </p:extLst>
  </p:cSld>
  <p:clrMapOvr>
    <a:masterClrMapping/>
  </p:clrMapOvr>
  <p:transition/>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 Id="rId5" Target="../tags/tag2.xml" Type="http://schemas.openxmlformats.org/officeDocument/2006/relationships/tags"/><Relationship Id="rId6" Target="../tags/tag3.xml" Type="http://schemas.openxmlformats.org/officeDocument/2006/relationships/tags"/><Relationship Id="rId7" Target="../tags/tag4.xml" Type="http://schemas.openxmlformats.org/officeDocument/2006/relationships/tags"/><Relationship Id="rId8" Target="../tags/tag5.xml" Type="http://schemas.openxmlformats.org/officeDocument/2006/relationships/tags"/><Relationship Id="rId9" Target="../tags/tag6.xml" Type="http://schemas.openxmlformats.org/officeDocument/2006/relationships/tags"/></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F9765714-5D9C-4873-B75C-F86570E0037F}"/>
              </a:ext>
            </a:extLst>
          </p:cNvPr>
          <p:cNvSpPr>
            <a:spLocks noGrp="1"/>
          </p:cNvSpPr>
          <p:nvPr>
            <p:ph type="title"/>
            <p:custDataLst>
              <p:tags r:id="rId5"/>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A56CBB11-2B85-4DA1-A5DC-EDB81735DD8D}"/>
              </a:ext>
            </a:extLst>
          </p:cNvPr>
          <p:cNvSpPr>
            <a:spLocks noGrp="1"/>
          </p:cNvSpPr>
          <p:nvPr>
            <p:ph type="body" idx="1"/>
            <p:custDataLst>
              <p:tags r:id="rId6"/>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33D3C5B-B69A-4FED-A751-8E2586B459EF}"/>
              </a:ext>
            </a:extLst>
          </p:cNvPr>
          <p:cNvSpPr>
            <a:spLocks noGrp="1"/>
          </p:cNvSpPr>
          <p:nvPr>
            <p:ph type="dt" sz="half" idx="2"/>
            <p:custDataLst>
              <p:tags r:id="rId7"/>
            </p:custDataLst>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C78E9-15E7-43A5-89C1-D67E974CD560}" type="datetimeFigureOut">
              <a:rPr lang="zh-CN" altLang="en-US" smtClean="0"/>
              <a:t>2024/11/3</a:t>
            </a:fld>
            <a:endParaRPr lang="zh-CN" altLang="en-US"/>
          </a:p>
        </p:txBody>
      </p:sp>
      <p:sp>
        <p:nvSpPr>
          <p:cNvPr id="5" name="页脚占位符 4">
            <a:extLst>
              <a:ext uri="{FF2B5EF4-FFF2-40B4-BE49-F238E27FC236}">
                <a16:creationId xmlns:a16="http://schemas.microsoft.com/office/drawing/2014/main" id="{3A8D0249-B910-4389-B7E5-FE5DA2F2E530}"/>
              </a:ext>
            </a:extLst>
          </p:cNvPr>
          <p:cNvSpPr>
            <a:spLocks noGrp="1"/>
          </p:cNvSpPr>
          <p:nvPr>
            <p:ph type="ftr" sz="quarter" idx="3"/>
            <p:custDataLst>
              <p:tags r:id="rId8"/>
            </p:custDataLst>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BB020AC6-CFBA-4A84-8D3C-30CF2511A8E6}"/>
              </a:ext>
            </a:extLst>
          </p:cNvPr>
          <p:cNvSpPr>
            <a:spLocks noGrp="1"/>
          </p:cNvSpPr>
          <p:nvPr>
            <p:ph type="sldNum" sz="quarter" idx="4"/>
            <p:custDataLst>
              <p:tags r:id="rId9"/>
            </p:custDataLst>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DDF22-3971-4A5F-B2DD-607A1275A1C9}" type="slidenum">
              <a:rPr lang="zh-CN" altLang="en-US" smtClean="0"/>
              <a:t>‹#›</a:t>
            </a:fld>
            <a:endParaRPr lang="zh-CN" altLang="en-US"/>
          </a:p>
        </p:txBody>
      </p:sp>
    </p:spTree>
    <p:extLst>
      <p:ext uri="{BB962C8B-B14F-4D97-AF65-F5344CB8AC3E}">
        <p14:creationId xmlns:p14="http://schemas.microsoft.com/office/powerpoint/2010/main" val="2872095614"/>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tags/tag20.xml" Type="http://schemas.openxmlformats.org/officeDocument/2006/relationships/tags"/><Relationship Id="rId2" Target="../tags/tag21.xml" Type="http://schemas.openxmlformats.org/officeDocument/2006/relationships/tags"/><Relationship Id="rId3" Target="../tags/tag22.xml" Type="http://schemas.openxmlformats.org/officeDocument/2006/relationships/tags"/><Relationship Id="rId4" Target="../tags/tag23.xml" Type="http://schemas.openxmlformats.org/officeDocument/2006/relationships/tags"/><Relationship Id="rId5" Target="../slideLayouts/slideLayout3.xml" Type="http://schemas.openxmlformats.org/officeDocument/2006/relationships/slideLayout"/><Relationship Id="rId6" Target="../media/image2.jpeg" Type="http://schemas.openxmlformats.org/officeDocument/2006/relationships/image"/><Relationship Id="rId7" Target="../media/image3.png" Type="http://schemas.openxmlformats.org/officeDocument/2006/relationships/image"/><Relationship Id="rId8"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tags/tag74.xml" Type="http://schemas.openxmlformats.org/officeDocument/2006/relationships/tags"/><Relationship Id="rId2" Target="../tags/tag75.xml" Type="http://schemas.openxmlformats.org/officeDocument/2006/relationships/tags"/><Relationship Id="rId3" Target="../slideLayouts/slideLayout3.xml" Type="http://schemas.openxmlformats.org/officeDocument/2006/relationships/slideLayout"/></Relationships>
</file>

<file path=ppt/slides/_rels/slide11.xml.rels><?xml version="1.0" encoding="UTF-8" standalone="yes"?><Relationships xmlns="http://schemas.openxmlformats.org/package/2006/relationships"><Relationship Id="rId1" Target="../tags/tag76.xml" Type="http://schemas.openxmlformats.org/officeDocument/2006/relationships/tags"/><Relationship Id="rId2" Target="../slideLayouts/slideLayout3.xml" Type="http://schemas.openxmlformats.org/officeDocument/2006/relationships/slideLayout"/></Relationships>
</file>

<file path=ppt/slides/_rels/slide12.xml.rels><?xml version="1.0" encoding="UTF-8" standalone="yes"?><Relationships xmlns="http://schemas.openxmlformats.org/package/2006/relationships"><Relationship Id="rId1" Target="../tags/tag77.xml" Type="http://schemas.openxmlformats.org/officeDocument/2006/relationships/tags"/><Relationship Id="rId2" Target="../slideLayouts/slideLayout3.xml" Type="http://schemas.openxmlformats.org/officeDocument/2006/relationships/slideLayout"/></Relationships>
</file>

<file path=ppt/slides/_rels/slide13.xml.rels><?xml version="1.0" encoding="UTF-8" standalone="yes"?><Relationships xmlns="http://schemas.openxmlformats.org/package/2006/relationships"><Relationship Id="rId1" Target="../tags/tag78.xml" Type="http://schemas.openxmlformats.org/officeDocument/2006/relationships/tags"/><Relationship Id="rId2" Target="../tags/tag79.xml" Type="http://schemas.openxmlformats.org/officeDocument/2006/relationships/tags"/><Relationship Id="rId3" Target="../slideLayouts/slideLayout3.xml" Type="http://schemas.openxmlformats.org/officeDocument/2006/relationships/slideLayout"/></Relationships>
</file>

<file path=ppt/slides/_rels/slide14.xml.rels><?xml version="1.0" encoding="UTF-8" standalone="yes"?><Relationships xmlns="http://schemas.openxmlformats.org/package/2006/relationships"><Relationship Id="rId1" Target="../tags/tag80.xml" Type="http://schemas.openxmlformats.org/officeDocument/2006/relationships/tags"/><Relationship Id="rId2" Target="../tags/tag81.xml" Type="http://schemas.openxmlformats.org/officeDocument/2006/relationships/tags"/><Relationship Id="rId3" Target="../slideLayouts/slideLayout3.xml" Type="http://schemas.openxmlformats.org/officeDocument/2006/relationships/slideLayout"/></Relationships>
</file>

<file path=ppt/slides/_rels/slide15.xml.rels><?xml version="1.0" encoding="UTF-8" standalone="yes"?><Relationships xmlns="http://schemas.openxmlformats.org/package/2006/relationships"><Relationship Id="rId1" Target="../tags/tag82.xml" Type="http://schemas.openxmlformats.org/officeDocument/2006/relationships/tags"/><Relationship Id="rId2" Target="../tags/tag83.xml" Type="http://schemas.openxmlformats.org/officeDocument/2006/relationships/tags"/><Relationship Id="rId3" Target="../slideLayouts/slideLayout3.xml" Type="http://schemas.openxmlformats.org/officeDocument/2006/relationships/slideLayout"/></Relationships>
</file>

<file path=ppt/slides/_rels/slide16.xml.rels><?xml version="1.0" encoding="UTF-8" standalone="yes"?><Relationships xmlns="http://schemas.openxmlformats.org/package/2006/relationships"><Relationship Id="rId1" Target="../tags/tag84.xml" Type="http://schemas.openxmlformats.org/officeDocument/2006/relationships/tags"/><Relationship Id="rId2" Target="../tags/tag85.xml" Type="http://schemas.openxmlformats.org/officeDocument/2006/relationships/tags"/><Relationship Id="rId3" Target="../tags/tag86.xml" Type="http://schemas.openxmlformats.org/officeDocument/2006/relationships/tags"/><Relationship Id="rId4" Target="../tags/tag87.xml" Type="http://schemas.openxmlformats.org/officeDocument/2006/relationships/tags"/><Relationship Id="rId5" Target="../tags/tag88.xml" Type="http://schemas.openxmlformats.org/officeDocument/2006/relationships/tags"/><Relationship Id="rId6" Target="../slideLayouts/slideLayout3.xml" Type="http://schemas.openxmlformats.org/officeDocument/2006/relationships/slideLayout"/></Relationships>
</file>

<file path=ppt/slides/_rels/slide17.xml.rels><?xml version="1.0" encoding="UTF-8" standalone="yes"?><Relationships xmlns="http://schemas.openxmlformats.org/package/2006/relationships"><Relationship Id="rId1" Target="../tags/tag89.xml" Type="http://schemas.openxmlformats.org/officeDocument/2006/relationships/tags"/><Relationship Id="rId2" Target="../tags/tag90.xml" Type="http://schemas.openxmlformats.org/officeDocument/2006/relationships/tags"/><Relationship Id="rId3" Target="../tags/tag91.xml" Type="http://schemas.openxmlformats.org/officeDocument/2006/relationships/tags"/><Relationship Id="rId4" Target="../slideLayouts/slideLayout3.xml" Type="http://schemas.openxmlformats.org/officeDocument/2006/relationships/slideLayout"/></Relationships>
</file>

<file path=ppt/slides/_rels/slide18.xml.rels><?xml version="1.0" encoding="UTF-8" standalone="yes"?><Relationships xmlns="http://schemas.openxmlformats.org/package/2006/relationships"><Relationship Id="rId1" Target="../tags/tag92.xml" Type="http://schemas.openxmlformats.org/officeDocument/2006/relationships/tags"/><Relationship Id="rId2" Target="../tags/tag93.xml" Type="http://schemas.openxmlformats.org/officeDocument/2006/relationships/tags"/><Relationship Id="rId3" Target="../slideLayouts/slideLayout3.xml" Type="http://schemas.openxmlformats.org/officeDocument/2006/relationships/slideLayout"/></Relationships>
</file>

<file path=ppt/slides/_rels/slide19.xml.rels><?xml version="1.0" encoding="UTF-8" standalone="yes"?><Relationships xmlns="http://schemas.openxmlformats.org/package/2006/relationships"><Relationship Id="rId1" Target="../tags/tag94.xml" Type="http://schemas.openxmlformats.org/officeDocument/2006/relationships/tags"/><Relationship Id="rId2" Target="../tags/tag95.xml" Type="http://schemas.openxmlformats.org/officeDocument/2006/relationships/tags"/><Relationship Id="rId3"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tags/tag24.xml" Type="http://schemas.openxmlformats.org/officeDocument/2006/relationships/tags"/><Relationship Id="rId2" Target="../tags/tag25.xml" Type="http://schemas.openxmlformats.org/officeDocument/2006/relationships/tags"/><Relationship Id="rId3" Target="../slideLayouts/slideLayout3.xml" Type="http://schemas.openxmlformats.org/officeDocument/2006/relationships/slideLayout"/></Relationships>
</file>

<file path=ppt/slides/_rels/slide20.xml.rels><?xml version="1.0" encoding="UTF-8" standalone="yes"?><Relationships xmlns="http://schemas.openxmlformats.org/package/2006/relationships"><Relationship Id="rId1" Target="../tags/tag96.xml" Type="http://schemas.openxmlformats.org/officeDocument/2006/relationships/tags"/><Relationship Id="rId2" Target="../tags/tag97.xml" Type="http://schemas.openxmlformats.org/officeDocument/2006/relationships/tags"/><Relationship Id="rId3" Target="../tags/tag98.xml" Type="http://schemas.openxmlformats.org/officeDocument/2006/relationships/tags"/><Relationship Id="rId4" Target="../slideLayouts/slideLayout3.xml" Type="http://schemas.openxmlformats.org/officeDocument/2006/relationships/slideLayout"/></Relationships>
</file>

<file path=ppt/slides/_rels/slide21.xml.rels><?xml version="1.0" encoding="UTF-8" standalone="yes"?><Relationships xmlns="http://schemas.openxmlformats.org/package/2006/relationships"><Relationship Id="rId1" Target="../tags/tag99.xml" Type="http://schemas.openxmlformats.org/officeDocument/2006/relationships/tags"/><Relationship Id="rId2" Target="../tags/tag100.xml" Type="http://schemas.openxmlformats.org/officeDocument/2006/relationships/tags"/><Relationship Id="rId3"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tags/tag26.xml" Type="http://schemas.openxmlformats.org/officeDocument/2006/relationships/tags"/><Relationship Id="rId2" Target="../tags/tag27.xml" Type="http://schemas.openxmlformats.org/officeDocument/2006/relationships/tags"/><Relationship Id="rId3" Target="../slideLayouts/slideLayout3.xml" Type="http://schemas.openxmlformats.org/officeDocument/2006/relationships/slideLayout"/><Relationship Id="rId4"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tags/tag31.xml" Type="http://schemas.openxmlformats.org/officeDocument/2006/relationships/tags"/><Relationship Id="rId10" Target="../tags/tag40.xml" Type="http://schemas.openxmlformats.org/officeDocument/2006/relationships/tags"/><Relationship Id="rId11" Target="../tags/tag41.xml" Type="http://schemas.openxmlformats.org/officeDocument/2006/relationships/tags"/><Relationship Id="rId12" Target="../tags/tag42.xml" Type="http://schemas.openxmlformats.org/officeDocument/2006/relationships/tags"/><Relationship Id="rId13" Target="../tags/tag43.xml" Type="http://schemas.openxmlformats.org/officeDocument/2006/relationships/tags"/><Relationship Id="rId14" Target="../tags/tag44.xml" Type="http://schemas.openxmlformats.org/officeDocument/2006/relationships/tags"/><Relationship Id="rId15" Target="../slideLayouts/slideLayout3.xml" Type="http://schemas.openxmlformats.org/officeDocument/2006/relationships/slideLayout"/><Relationship Id="rId16" Target="../media/image5.png" Type="http://schemas.openxmlformats.org/officeDocument/2006/relationships/image"/><Relationship Id="rId17" Target="../media/image6.png" Type="http://schemas.openxmlformats.org/officeDocument/2006/relationships/image"/><Relationship Id="rId2" Target="../tags/tag32.xml" Type="http://schemas.openxmlformats.org/officeDocument/2006/relationships/tags"/><Relationship Id="rId3" Target="../tags/tag33.xml" Type="http://schemas.openxmlformats.org/officeDocument/2006/relationships/tags"/><Relationship Id="rId4" Target="../tags/tag34.xml" Type="http://schemas.openxmlformats.org/officeDocument/2006/relationships/tags"/><Relationship Id="rId5" Target="../tags/tag35.xml" Type="http://schemas.openxmlformats.org/officeDocument/2006/relationships/tags"/><Relationship Id="rId6" Target="../tags/tag36.xml" Type="http://schemas.openxmlformats.org/officeDocument/2006/relationships/tags"/><Relationship Id="rId7" Target="../tags/tag37.xml" Type="http://schemas.openxmlformats.org/officeDocument/2006/relationships/tags"/><Relationship Id="rId8" Target="../tags/tag38.xml" Type="http://schemas.openxmlformats.org/officeDocument/2006/relationships/tags"/><Relationship Id="rId9" Target="../tags/tag39.xml" Type="http://schemas.openxmlformats.org/officeDocument/2006/relationships/tags"/></Relationships>
</file>

<file path=ppt/slides/_rels/slide5.xml.rels><?xml version="1.0" encoding="UTF-8" standalone="yes"?><Relationships xmlns="http://schemas.openxmlformats.org/package/2006/relationships"><Relationship Id="rId1" Target="../tags/tag45.xml" Type="http://schemas.openxmlformats.org/officeDocument/2006/relationships/tags"/><Relationship Id="rId10" Target="../media/image6.png" Type="http://schemas.openxmlformats.org/officeDocument/2006/relationships/image"/><Relationship Id="rId11" Target="../diagrams/data1.xml" Type="http://schemas.openxmlformats.org/officeDocument/2006/relationships/diagramData"/><Relationship Id="rId12" Target="../diagrams/layout1.xml" Type="http://schemas.openxmlformats.org/officeDocument/2006/relationships/diagramLayout"/><Relationship Id="rId13" Target="../diagrams/quickStyle1.xml" Type="http://schemas.openxmlformats.org/officeDocument/2006/relationships/diagramQuickStyle"/><Relationship Id="rId14" Target="../diagrams/colors1.xml" Type="http://schemas.openxmlformats.org/officeDocument/2006/relationships/diagramColors"/><Relationship Id="rId15" Target="../diagrams/drawing1.xml" Type="http://schemas.microsoft.com/office/2007/relationships/diagramDrawing"/><Relationship Id="rId2" Target="../tags/tag46.xml" Type="http://schemas.openxmlformats.org/officeDocument/2006/relationships/tags"/><Relationship Id="rId3" Target="../tags/tag47.xml" Type="http://schemas.openxmlformats.org/officeDocument/2006/relationships/tags"/><Relationship Id="rId4" Target="../tags/tag48.xml" Type="http://schemas.openxmlformats.org/officeDocument/2006/relationships/tags"/><Relationship Id="rId5" Target="../tags/tag49.xml" Type="http://schemas.openxmlformats.org/officeDocument/2006/relationships/tags"/><Relationship Id="rId6" Target="../tags/tag50.xml" Type="http://schemas.openxmlformats.org/officeDocument/2006/relationships/tags"/><Relationship Id="rId7" Target="../tags/tag51.xml" Type="http://schemas.openxmlformats.org/officeDocument/2006/relationships/tags"/><Relationship Id="rId8" Target="../slideLayouts/slideLayout3.xml" Type="http://schemas.openxmlformats.org/officeDocument/2006/relationships/slideLayout"/><Relationship Id="rId9" Target="../media/image5.png" Type="http://schemas.openxmlformats.org/officeDocument/2006/relationships/image"/></Relationships>
</file>

<file path=ppt/slides/_rels/slide6.xml.rels><?xml version="1.0" encoding="UTF-8" standalone="yes"?><Relationships xmlns="http://schemas.openxmlformats.org/package/2006/relationships"><Relationship Id="rId1" Target="../tags/tag52.xml" Type="http://schemas.openxmlformats.org/officeDocument/2006/relationships/tags"/><Relationship Id="rId2" Target="../tags/tag53.xml" Type="http://schemas.openxmlformats.org/officeDocument/2006/relationships/tags"/><Relationship Id="rId3" Target="../slideLayouts/slideLayout3.xml" Type="http://schemas.openxmlformats.org/officeDocument/2006/relationships/slideLayout"/></Relationships>
</file>

<file path=ppt/slides/_rels/slide7.xml.rels><?xml version="1.0" encoding="UTF-8" standalone="yes"?><Relationships xmlns="http://schemas.openxmlformats.org/package/2006/relationships"><Relationship Id="rId1" Target="../tags/tag54.xml" Type="http://schemas.openxmlformats.org/officeDocument/2006/relationships/tags"/><Relationship Id="rId2" Target="../tags/tag55.xml" Type="http://schemas.openxmlformats.org/officeDocument/2006/relationships/tags"/><Relationship Id="rId3" Target="../tags/tag56.xml" Type="http://schemas.openxmlformats.org/officeDocument/2006/relationships/tags"/><Relationship Id="rId4" Target="../slideLayouts/slideLayout3.xml" Type="http://schemas.openxmlformats.org/officeDocument/2006/relationships/slideLayout"/><Relationship Id="rId5" Target="../notesSlides/notesSlide2.xml" Type="http://schemas.openxmlformats.org/officeDocument/2006/relationships/notesSlide"/></Relationships>
</file>

<file path=ppt/slides/_rels/slide8.xml.rels><?xml version="1.0" encoding="UTF-8" standalone="yes"?><Relationships xmlns="http://schemas.openxmlformats.org/package/2006/relationships"><Relationship Id="rId1" Target="../tags/tag60.xml" Type="http://schemas.openxmlformats.org/officeDocument/2006/relationships/tags"/><Relationship Id="rId10" Target="../tags/tag69.xml" Type="http://schemas.openxmlformats.org/officeDocument/2006/relationships/tags"/><Relationship Id="rId11" Target="../tags/tag70.xml" Type="http://schemas.openxmlformats.org/officeDocument/2006/relationships/tags"/><Relationship Id="rId12" Target="../slideLayouts/slideLayout3.xml" Type="http://schemas.openxmlformats.org/officeDocument/2006/relationships/slideLayout"/><Relationship Id="rId2" Target="../tags/tag61.xml" Type="http://schemas.openxmlformats.org/officeDocument/2006/relationships/tags"/><Relationship Id="rId3" Target="../tags/tag62.xml" Type="http://schemas.openxmlformats.org/officeDocument/2006/relationships/tags"/><Relationship Id="rId4" Target="../tags/tag63.xml" Type="http://schemas.openxmlformats.org/officeDocument/2006/relationships/tags"/><Relationship Id="rId5" Target="../tags/tag64.xml" Type="http://schemas.openxmlformats.org/officeDocument/2006/relationships/tags"/><Relationship Id="rId6" Target="../tags/tag65.xml" Type="http://schemas.openxmlformats.org/officeDocument/2006/relationships/tags"/><Relationship Id="rId7" Target="../tags/tag66.xml" Type="http://schemas.openxmlformats.org/officeDocument/2006/relationships/tags"/><Relationship Id="rId8" Target="../tags/tag67.xml" Type="http://schemas.openxmlformats.org/officeDocument/2006/relationships/tags"/><Relationship Id="rId9" Target="../tags/tag68.xml" Type="http://schemas.openxmlformats.org/officeDocument/2006/relationships/tags"/></Relationships>
</file>

<file path=ppt/slides/_rels/slide9.xml.rels><?xml version="1.0" encoding="UTF-8" standalone="yes"?><Relationships xmlns="http://schemas.openxmlformats.org/package/2006/relationships"><Relationship Id="rId1" Target="../tags/tag71.xml" Type="http://schemas.openxmlformats.org/officeDocument/2006/relationships/tags"/><Relationship Id="rId2" Target="../tags/tag72.xml" Type="http://schemas.openxmlformats.org/officeDocument/2006/relationships/tags"/><Relationship Id="rId3" Target="../tags/tag73.xml" Type="http://schemas.openxmlformats.org/officeDocument/2006/relationships/tags"/><Relationship Id="rId4" Target="../slideLayouts/slideLayout3.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03D2916B-56F8-4A64-B3F4-8859AD30E573}"/>
              </a:ext>
            </a:extLst>
          </p:cNvPr>
          <p:cNvPicPr>
            <a:picLocks noChangeArrowheads="1" noChangeAspect="1"/>
          </p:cNvPicPr>
          <p:nvPr>
            <p:custDataLst>
              <p:tags r:id="rId1"/>
            </p:custDataLst>
          </p:nvPr>
        </p:nvPicPr>
        <p:blipFill>
          <a:blip r:embed="rId6">
            <a:duotone>
              <a:schemeClr val="bg2">
                <a:shade val="45000"/>
                <a:satMod val="135000"/>
              </a:schemeClr>
              <a:prstClr val="white"/>
            </a:duotone>
            <a:extLst>
              <a:ext uri="{28A0092B-C50C-407E-A947-70E740481C1C}">
                <a14:useLocalDpi xmlns:a14="http://schemas.microsoft.com/office/drawing/2010/main" val="0"/>
              </a:ext>
            </a:extLst>
          </a:blip>
          <a:srcRect b="6871" r="20748" t="8971"/>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图片 5">
            <a:extLst>
              <a:ext uri="{FF2B5EF4-FFF2-40B4-BE49-F238E27FC236}">
                <a16:creationId xmlns:a16="http://schemas.microsoft.com/office/drawing/2014/main" id="{69EB25AA-331A-4D6A-82F1-0B62191D244F}"/>
              </a:ext>
            </a:extLst>
          </p:cNvPr>
          <p:cNvPicPr>
            <a:picLocks noChangeAspect="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8893086" y="137467"/>
            <a:ext cx="3076948" cy="3076948"/>
          </a:xfrm>
          <a:prstGeom prst="rect">
            <a:avLst/>
          </a:prstGeom>
        </p:spPr>
      </p:pic>
      <p:pic>
        <p:nvPicPr>
          <p:cNvPr descr="卡通人物  中度可信度描述已自动生成" id="10" name="图片 9">
            <a:extLst>
              <a:ext uri="{FF2B5EF4-FFF2-40B4-BE49-F238E27FC236}">
                <a16:creationId xmlns:a16="http://schemas.microsoft.com/office/drawing/2014/main" id="{F6A43C8E-E533-4555-8EA2-9E866809300D}"/>
              </a:ext>
            </a:extLst>
          </p:cNvPr>
          <p:cNvPicPr>
            <a:picLocks noChangeAspect="1"/>
          </p:cNvPicPr>
          <p:nvPr>
            <p:custDataLst>
              <p:tags r:id="rId3"/>
            </p:custDataLst>
          </p:nvPr>
        </p:nvPicPr>
        <p:blipFill>
          <a:blip r:embed="rId8">
            <a:extLst>
              <a:ext uri="{28A0092B-C50C-407E-A947-70E740481C1C}">
                <a14:useLocalDpi xmlns:a14="http://schemas.microsoft.com/office/drawing/2010/main" val="0"/>
              </a:ext>
            </a:extLst>
          </a:blip>
          <a:srcRect t="19444"/>
          <a:stretch>
            <a:fillRect/>
          </a:stretch>
        </p:blipFill>
        <p:spPr>
          <a:xfrm>
            <a:off x="0" y="3454160"/>
            <a:ext cx="12192000" cy="3403840"/>
          </a:xfrm>
          <a:prstGeom prst="rect">
            <a:avLst/>
          </a:prstGeom>
        </p:spPr>
      </p:pic>
      <p:sp>
        <p:nvSpPr>
          <p:cNvPr id="2" name="文本框 1">
            <a:extLst>
              <a:ext uri="{FF2B5EF4-FFF2-40B4-BE49-F238E27FC236}">
                <a16:creationId xmlns:a16="http://schemas.microsoft.com/office/drawing/2014/main" id="{668DF191-1509-0937-E0C5-AE52436F9E7B}"/>
              </a:ext>
            </a:extLst>
          </p:cNvPr>
          <p:cNvSpPr txBox="1"/>
          <p:nvPr>
            <p:custDataLst>
              <p:tags r:id="rId4"/>
            </p:custDataLst>
          </p:nvPr>
        </p:nvSpPr>
        <p:spPr>
          <a:xfrm>
            <a:off x="1548505" y="2660417"/>
            <a:ext cx="9094989" cy="1107996"/>
          </a:xfrm>
          <a:prstGeom prst="rect">
            <a:avLst/>
          </a:prstGeom>
          <a:noFill/>
          <a:effectLst>
            <a:reflection algn="bl" blurRad="6350" dir="5400000" endA="300" endPos="55000" rotWithShape="0" stA="50000" sy="-100000"/>
          </a:effectLst>
        </p:spPr>
        <p:txBody>
          <a:bodyPr rtlCol="0" wrap="square">
            <a:spAutoFit/>
          </a:bodyPr>
          <a:lstStyle>
            <a:defPPr>
              <a:defRPr lang="zh-CN"/>
            </a:defPPr>
            <a:lvl1pPr>
              <a:defRPr b="1" spc="600" sz="2800">
                <a:gradFill>
                  <a:gsLst>
                    <a:gs pos="100000">
                      <a:srgbClr val="A11C1C"/>
                    </a:gs>
                    <a:gs pos="0">
                      <a:srgbClr val="C00000"/>
                    </a:gs>
                  </a:gsLst>
                  <a:lin ang="5400000" scaled="0"/>
                </a:gradFill>
                <a:latin charset="-122" panose="020B0503020204020204" pitchFamily="34" typeface="微软雅黑"/>
                <a:ea charset="-122" panose="020B0503020204020204" pitchFamily="34" typeface="微软雅黑"/>
              </a:defRPr>
            </a:lvl1pPr>
          </a:lstStyle>
          <a:p>
            <a:r>
              <a:rPr altLang="en-US" dirty="0" lang="zh-CN" sz="6600">
                <a:solidFill>
                  <a:schemeClr val="tx1"/>
                </a:solidFill>
              </a:rPr>
              <a:t>别了，“不列颠尼亚”</a:t>
            </a:r>
          </a:p>
        </p:txBody>
      </p:sp>
    </p:spTree>
    <p:extLst>
      <p:ext uri="{BB962C8B-B14F-4D97-AF65-F5344CB8AC3E}">
        <p14:creationId xmlns:p14="http://schemas.microsoft.com/office/powerpoint/2010/main" val="1729449710"/>
      </p:ext>
    </p:extLst>
  </p:cSld>
  <p:clrMapOvr>
    <a:masterClrMapping/>
  </p:clrMapOvr>
  <p:transition/>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7FD90318-F846-491D-9FAA-09D5CDC51473}"/>
              </a:ext>
            </a:extLst>
          </p:cNvPr>
          <p:cNvSpPr/>
          <p:nvPr>
            <p:custDataLst>
              <p:tags r:id="rId1"/>
            </p:custDataLst>
          </p:nvPr>
        </p:nvSpPr>
        <p:spPr>
          <a:xfrm>
            <a:off x="1103376" y="944593"/>
            <a:ext cx="11088624" cy="584775"/>
          </a:xfrm>
          <a:prstGeom prst="rect">
            <a:avLst/>
          </a:prstGeom>
        </p:spPr>
        <p:txBody>
          <a:bodyPr wrap="square">
            <a:spAutoFit/>
          </a:bodyPr>
          <a:lstStyle/>
          <a:p>
            <a:r>
              <a:rPr altLang="en-US" b="1" dirty="0" lang="zh-CN" sz="3200">
                <a:latin charset="-122" panose="020B0503020204020204" pitchFamily="34" typeface="微软雅黑"/>
                <a:ea charset="-122" panose="020B0503020204020204" pitchFamily="34" typeface="微软雅黑"/>
              </a:rPr>
              <a:t>主体部分描写了英国撤退时的哪几个场景？请概括内容。</a:t>
            </a:r>
            <a:endParaRPr altLang="zh-CN" b="1" dirty="0" lang="en-US" sz="3200">
              <a:latin charset="-122" panose="020B0503020204020204" pitchFamily="34" typeface="微软雅黑"/>
              <a:ea charset="-122" panose="020B0503020204020204" pitchFamily="34" typeface="微软雅黑"/>
            </a:endParaRPr>
          </a:p>
        </p:txBody>
      </p:sp>
      <p:sp>
        <p:nvSpPr>
          <p:cNvPr id="6" name="矩形 5">
            <a:extLst>
              <a:ext uri="{FF2B5EF4-FFF2-40B4-BE49-F238E27FC236}">
                <a16:creationId xmlns:a16="http://schemas.microsoft.com/office/drawing/2014/main" id="{05CC6458-55DF-4AE6-95EF-6E0CF8AFED1B}"/>
              </a:ext>
            </a:extLst>
          </p:cNvPr>
          <p:cNvSpPr/>
          <p:nvPr>
            <p:custDataLst>
              <p:tags r:id="rId2"/>
            </p:custDataLst>
          </p:nvPr>
        </p:nvSpPr>
        <p:spPr>
          <a:xfrm>
            <a:off x="781441" y="2397948"/>
            <a:ext cx="10835818" cy="2062103"/>
          </a:xfrm>
          <a:prstGeom prst="rect">
            <a:avLst/>
          </a:prstGeom>
        </p:spPr>
        <p:txBody>
          <a:bodyPr wrap="square">
            <a:spAutoFit/>
          </a:bodyPr>
          <a:lstStyle/>
          <a:p>
            <a:r>
              <a:rPr altLang="en-US" b="1" dirty="0" lang="zh-CN" sz="3200">
                <a:latin charset="-122" panose="020B0503020204020204" pitchFamily="34" typeface="微软雅黑"/>
                <a:ea charset="-122" panose="020B0503020204020204" pitchFamily="34" typeface="微软雅黑"/>
              </a:rPr>
              <a:t>第二场景</a:t>
            </a:r>
            <a:r>
              <a:rPr altLang="en-US" b="1" dirty="0" lang="zh-CN" sz="3200">
                <a:latin charset="-122" panose="020B0503020204020204" pitchFamily="34" typeface="微软雅黑"/>
                <a:ea charset="-122" panose="020B0503020204020204" pitchFamily="34" typeface="微软雅黑"/>
                <a:sym charset="2" panose="05000000000000000000" pitchFamily="2" typeface="Wingdings"/>
              </a:rPr>
              <a:t>：</a:t>
            </a:r>
            <a:r>
              <a:rPr altLang="en-US" b="1" dirty="0" lang="zh-CN" sz="3200">
                <a:latin charset="-122" panose="02010609060101010101" pitchFamily="49" typeface="楷体"/>
                <a:ea charset="-122" panose="02010609060101010101" pitchFamily="49" typeface="楷体"/>
                <a:sym charset="2" panose="05000000000000000000" pitchFamily="2" typeface="Wingdings"/>
              </a:rPr>
              <a:t>（</a:t>
            </a:r>
            <a:r>
              <a:rPr altLang="en-US" b="1" dirty="0" lang="zh-CN" sz="3200">
                <a:latin charset="-122" panose="02010609060101010101" pitchFamily="49" typeface="楷体"/>
                <a:ea charset="-122" panose="02010609060101010101" pitchFamily="49" typeface="楷体"/>
              </a:rPr>
              <a:t>第五自然段）</a:t>
            </a:r>
            <a:endParaRPr altLang="zh-CN" b="1" dirty="0" lang="en-US" sz="3200">
              <a:latin charset="-122" panose="02010609060101010101" pitchFamily="49" typeface="楷体"/>
              <a:ea charset="-122" panose="02010609060101010101" pitchFamily="49" typeface="楷体"/>
            </a:endParaRPr>
          </a:p>
          <a:p>
            <a:r>
              <a:rPr altLang="zh-CN" b="1" dirty="0" lang="en-US" sz="3200">
                <a:latin charset="-122" panose="02010609060101010101" pitchFamily="49" typeface="楷体"/>
                <a:ea charset="-122" panose="02010609060101010101" pitchFamily="49" typeface="楷体"/>
              </a:rPr>
              <a:t>6</a:t>
            </a:r>
            <a:r>
              <a:rPr altLang="en-US" b="1" dirty="0" lang="zh-CN" sz="3200">
                <a:latin charset="-122" panose="02010609060101010101" pitchFamily="49" typeface="楷体"/>
                <a:ea charset="-122" panose="02010609060101010101" pitchFamily="49" typeface="楷体"/>
              </a:rPr>
              <a:t>时</a:t>
            </a:r>
            <a:r>
              <a:rPr altLang="zh-CN" b="1" dirty="0" lang="en-US" sz="3200">
                <a:latin charset="-122" panose="02010609060101010101" pitchFamily="49" typeface="楷体"/>
                <a:ea charset="-122" panose="02010609060101010101" pitchFamily="49" typeface="楷体"/>
              </a:rPr>
              <a:t>15</a:t>
            </a:r>
            <a:r>
              <a:rPr altLang="en-US" b="1" dirty="0" lang="zh-CN" sz="3200">
                <a:latin charset="-122" panose="02010609060101010101" pitchFamily="49" typeface="楷体"/>
                <a:ea charset="-122" panose="02010609060101010101" pitchFamily="49" typeface="楷体"/>
              </a:rPr>
              <a:t>分，</a:t>
            </a:r>
            <a:r>
              <a:rPr altLang="en-US" dirty="0" lang="zh-CN" sz="3200">
                <a:latin charset="-122" panose="02010609060101010101" pitchFamily="49" typeface="楷体"/>
                <a:ea charset="-122" panose="02010609060101010101" pitchFamily="49" typeface="楷体"/>
              </a:rPr>
              <a:t>英国告别仪式</a:t>
            </a:r>
            <a:r>
              <a:rPr altLang="zh-CN" dirty="0" lang="en-US" sz="3200">
                <a:latin charset="-122" panose="02010609060101010101" pitchFamily="49" typeface="楷体"/>
                <a:ea charset="-122" panose="02010609060101010101" pitchFamily="49" typeface="楷体"/>
              </a:rPr>
              <a:t>; </a:t>
            </a:r>
          </a:p>
          <a:p>
            <a:r>
              <a:rPr altLang="zh-CN" b="1" dirty="0" lang="en-US" sz="3200">
                <a:latin charset="-122" panose="02010609060101010101" pitchFamily="49" typeface="楷体"/>
                <a:ea charset="-122" panose="02010609060101010101" pitchFamily="49" typeface="楷体"/>
              </a:rPr>
              <a:t>7</a:t>
            </a:r>
            <a:r>
              <a:rPr altLang="en-US" b="1" dirty="0" lang="zh-CN" sz="3200">
                <a:latin charset="-122" panose="02010609060101010101" pitchFamily="49" typeface="楷体"/>
                <a:ea charset="-122" panose="02010609060101010101" pitchFamily="49" typeface="楷体"/>
              </a:rPr>
              <a:t>时</a:t>
            </a:r>
            <a:r>
              <a:rPr altLang="zh-CN" b="1" dirty="0" lang="en-US" sz="3200">
                <a:latin charset="-122" panose="02010609060101010101" pitchFamily="49" typeface="楷体"/>
                <a:ea charset="-122" panose="02010609060101010101" pitchFamily="49" typeface="楷体"/>
              </a:rPr>
              <a:t>45</a:t>
            </a:r>
            <a:r>
              <a:rPr altLang="en-US" b="1" dirty="0" lang="zh-CN" sz="3200">
                <a:latin charset="-122" panose="02010609060101010101" pitchFamily="49" typeface="楷体"/>
                <a:ea charset="-122" panose="02010609060101010101" pitchFamily="49" typeface="楷体"/>
              </a:rPr>
              <a:t>分，</a:t>
            </a:r>
            <a:r>
              <a:rPr altLang="en-US" dirty="0" lang="zh-CN" sz="3200">
                <a:latin charset="-122" panose="02010609060101010101" pitchFamily="49" typeface="楷体"/>
                <a:ea charset="-122" panose="02010609060101010101" pitchFamily="49" typeface="楷体"/>
              </a:rPr>
              <a:t>降英国国旗。此次降旗标志着被英国统治了</a:t>
            </a:r>
            <a:r>
              <a:rPr altLang="zh-CN" dirty="0" lang="en-US" sz="3200">
                <a:latin charset="-122" panose="02010609060101010101" pitchFamily="49" typeface="楷体"/>
                <a:ea charset="-122" panose="02010609060101010101" pitchFamily="49" typeface="楷体"/>
              </a:rPr>
              <a:t>156</a:t>
            </a:r>
            <a:r>
              <a:rPr altLang="en-US" dirty="0" lang="zh-CN" sz="3200">
                <a:latin charset="-122" panose="02010609060101010101" pitchFamily="49" typeface="楷体"/>
                <a:ea charset="-122" panose="02010609060101010101" pitchFamily="49" typeface="楷体"/>
              </a:rPr>
              <a:t>年的香港终于回到了祖国母亲的怀抱。</a:t>
            </a:r>
          </a:p>
        </p:txBody>
      </p:sp>
    </p:spTree>
    <p:extLst>
      <p:ext uri="{BB962C8B-B14F-4D97-AF65-F5344CB8AC3E}">
        <p14:creationId xmlns:p14="http://schemas.microsoft.com/office/powerpoint/2010/main" val="2891925810"/>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 presetSubtype="0">
                                  <p:stCondLst>
                                    <p:cond delay="0"/>
                                  </p:stCondLst>
                                  <p:childTnLst>
                                    <p:set>
                                      <p:cBhvr>
                                        <p:cTn dur="1" fill="hold" id="6">
                                          <p:stCondLst>
                                            <p:cond delay="0"/>
                                          </p:stCondLst>
                                        </p:cTn>
                                        <p:tgtEl>
                                          <p:spTgt spid="6">
                                            <p:txEl>
                                              <p:pRg end="0" st="0"/>
                                            </p:txEl>
                                          </p:spTgt>
                                        </p:tgtEl>
                                        <p:attrNameLst>
                                          <p:attrName>style.visibility</p:attrName>
                                        </p:attrNameLst>
                                      </p:cBhvr>
                                      <p:to>
                                        <p:strVal val="visible"/>
                                      </p:to>
                                    </p:set>
                                  </p:childTnLst>
                                </p:cTn>
                              </p:par>
                            </p:childTnLst>
                          </p:cTn>
                        </p:par>
                      </p:childTnLst>
                    </p:cTn>
                  </p:par>
                  <p:par>
                    <p:cTn fill="hold" id="7" nodeType="clickPar">
                      <p:stCondLst>
                        <p:cond delay="indefinite"/>
                        <p:cond delay="0" evt="onBegin">
                          <p:tn val="6"/>
                        </p:cond>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6">
                                            <p:txEl>
                                              <p:pRg end="1" st="1"/>
                                            </p:txEl>
                                          </p:spTgt>
                                        </p:tgtEl>
                                        <p:attrNameLst>
                                          <p:attrName>style.visibility</p:attrName>
                                        </p:attrNameLst>
                                      </p:cBhvr>
                                      <p:to>
                                        <p:strVal val="visible"/>
                                      </p:to>
                                    </p:set>
                                  </p:childTnLst>
                                </p:cTn>
                              </p:par>
                            </p:childTnLst>
                          </p:cTn>
                        </p:par>
                      </p:childTnLst>
                    </p:cTn>
                  </p:par>
                  <p:par>
                    <p:cTn fill="hold" id="11" nodeType="clickPar">
                      <p:stCondLst>
                        <p:cond delay="indefinite"/>
                        <p:cond delay="0" evt="onBegin">
                          <p:tn val="10"/>
                        </p:cond>
                      </p:stCondLst>
                      <p:childTnLst>
                        <p:par>
                          <p:cTn fill="hold" id="12" nodeType="afterGroup">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6">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6" uiExpand="1"/>
    </p:bld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05CC6458-55DF-4AE6-95EF-6E0CF8AFED1B}"/>
              </a:ext>
            </a:extLst>
          </p:cNvPr>
          <p:cNvSpPr/>
          <p:nvPr>
            <p:custDataLst>
              <p:tags r:id="rId1"/>
            </p:custDataLst>
          </p:nvPr>
        </p:nvSpPr>
        <p:spPr>
          <a:xfrm>
            <a:off x="696380" y="1635269"/>
            <a:ext cx="10545778" cy="2931572"/>
          </a:xfrm>
          <a:prstGeom prst="rect">
            <a:avLst/>
          </a:prstGeom>
        </p:spPr>
        <p:txBody>
          <a:bodyPr wrap="square">
            <a:spAutoFit/>
          </a:bodyPr>
          <a:lstStyle/>
          <a:p>
            <a:pPr>
              <a:lnSpc>
                <a:spcPct val="150000"/>
              </a:lnSpc>
            </a:pPr>
            <a:r>
              <a:rPr altLang="en-US" b="1" dirty="0" lang="zh-CN" sz="3200">
                <a:latin charset="-122" panose="020B0503020204020204" pitchFamily="34" typeface="微软雅黑"/>
                <a:ea charset="-122" panose="020B0503020204020204" pitchFamily="34" typeface="微软雅黑"/>
              </a:rPr>
              <a:t>第三场景</a:t>
            </a:r>
            <a:r>
              <a:rPr altLang="en-US" b="1" dirty="0" lang="zh-CN" sz="3200">
                <a:latin charset="-122" panose="020B0503020204020204" pitchFamily="34" typeface="微软雅黑"/>
                <a:ea charset="-122" panose="020B0503020204020204" pitchFamily="34" typeface="微软雅黑"/>
                <a:sym charset="2" panose="05000000000000000000" pitchFamily="2" typeface="Wingdings"/>
              </a:rPr>
              <a:t>：</a:t>
            </a:r>
            <a:r>
              <a:rPr altLang="en-US" b="1" dirty="0" lang="zh-CN" sz="3200">
                <a:latin charset="-122" panose="02010609060101010101" pitchFamily="49" typeface="楷体"/>
                <a:ea charset="-122" panose="02010609060101010101" pitchFamily="49" typeface="楷体"/>
                <a:sym charset="2" panose="05000000000000000000" pitchFamily="2" typeface="Wingdings"/>
              </a:rPr>
              <a:t>（</a:t>
            </a:r>
            <a:r>
              <a:rPr altLang="en-US" b="1" dirty="0" lang="zh-CN" sz="3200">
                <a:latin charset="-122" panose="02010609060101010101" pitchFamily="49" typeface="楷体"/>
                <a:ea charset="-122" panose="02010609060101010101" pitchFamily="49" typeface="楷体"/>
              </a:rPr>
              <a:t>第八自然段）</a:t>
            </a:r>
            <a:endParaRPr altLang="zh-CN" b="1" dirty="0" lang="en-US" sz="3200">
              <a:latin charset="-122" panose="02010609060101010101" pitchFamily="49" typeface="楷体"/>
              <a:ea charset="-122" panose="02010609060101010101" pitchFamily="49" typeface="楷体"/>
            </a:endParaRPr>
          </a:p>
          <a:p>
            <a:pPr>
              <a:lnSpc>
                <a:spcPct val="150000"/>
              </a:lnSpc>
            </a:pPr>
            <a:r>
              <a:rPr altLang="en-US" b="1" dirty="0" lang="zh-CN" sz="3200">
                <a:latin charset="-122" panose="02010609060101010101" pitchFamily="49" typeface="楷体"/>
                <a:ea charset="-122" panose="02010609060101010101" pitchFamily="49" typeface="楷体"/>
              </a:rPr>
              <a:t>子夜时分，</a:t>
            </a:r>
            <a:r>
              <a:rPr altLang="en-US" dirty="0" lang="zh-CN" sz="3200">
                <a:latin charset="-122" panose="02010609060101010101" pitchFamily="49" typeface="楷体"/>
                <a:ea charset="-122" panose="02010609060101010101" pitchFamily="49" typeface="楷体"/>
              </a:rPr>
              <a:t>中英香港交接仪式易帜。此次降旗意味着英国对香港长达一个半世纪的统治的结束，也标志着从此中华人民共和国将对香港恢复行使主权。</a:t>
            </a:r>
          </a:p>
        </p:txBody>
      </p:sp>
    </p:spTree>
    <p:extLst>
      <p:ext uri="{BB962C8B-B14F-4D97-AF65-F5344CB8AC3E}">
        <p14:creationId xmlns:p14="http://schemas.microsoft.com/office/powerpoint/2010/main" val="3033084444"/>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 presetSubtype="0">
                                  <p:stCondLst>
                                    <p:cond delay="0"/>
                                  </p:stCondLst>
                                  <p:childTnLst>
                                    <p:set>
                                      <p:cBhvr>
                                        <p:cTn dur="1" fill="hold" id="6">
                                          <p:stCondLst>
                                            <p:cond delay="0"/>
                                          </p:stCondLst>
                                        </p:cTn>
                                        <p:tgtEl>
                                          <p:spTgt spid="6">
                                            <p:txEl>
                                              <p:pRg end="0" st="0"/>
                                            </p:txEl>
                                          </p:spTgt>
                                        </p:tgtEl>
                                        <p:attrNameLst>
                                          <p:attrName>style.visibility</p:attrName>
                                        </p:attrNameLst>
                                      </p:cBhvr>
                                      <p:to>
                                        <p:strVal val="visible"/>
                                      </p:to>
                                    </p:set>
                                  </p:childTnLst>
                                </p:cTn>
                              </p:par>
                            </p:childTnLst>
                          </p:cTn>
                        </p:par>
                      </p:childTnLst>
                    </p:cTn>
                  </p:par>
                  <p:par>
                    <p:cTn fill="hold" id="7" nodeType="clickPar">
                      <p:stCondLst>
                        <p:cond delay="indefinite"/>
                        <p:cond delay="0" evt="onBegin">
                          <p:tn val="6"/>
                        </p:cond>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6">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2" build="p" grpId="0" spid="6" uiExpand="1"/>
    </p:bld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05CC6458-55DF-4AE6-95EF-6E0CF8AFED1B}"/>
              </a:ext>
            </a:extLst>
          </p:cNvPr>
          <p:cNvSpPr/>
          <p:nvPr>
            <p:custDataLst>
              <p:tags r:id="rId1"/>
            </p:custDataLst>
          </p:nvPr>
        </p:nvSpPr>
        <p:spPr>
          <a:xfrm>
            <a:off x="873590" y="1968423"/>
            <a:ext cx="10722987" cy="1569660"/>
          </a:xfrm>
          <a:prstGeom prst="rect">
            <a:avLst/>
          </a:prstGeom>
        </p:spPr>
        <p:txBody>
          <a:bodyPr wrap="square">
            <a:spAutoFit/>
          </a:bodyPr>
          <a:lstStyle/>
          <a:p>
            <a:r>
              <a:rPr altLang="en-US" b="1" dirty="0" lang="zh-CN" sz="3200">
                <a:latin charset="-122" panose="020B0503020204020204" pitchFamily="34" typeface="微软雅黑"/>
                <a:ea charset="-122" panose="020B0503020204020204" pitchFamily="34" typeface="微软雅黑"/>
              </a:rPr>
              <a:t>第四场景</a:t>
            </a:r>
            <a:r>
              <a:rPr altLang="en-US" b="1" dirty="0" lang="zh-CN" sz="3200">
                <a:latin charset="-122" panose="020B0503020204020204" pitchFamily="34" typeface="微软雅黑"/>
                <a:ea charset="-122" panose="020B0503020204020204" pitchFamily="34" typeface="微软雅黑"/>
                <a:sym charset="2" panose="05000000000000000000" pitchFamily="2" typeface="Wingdings"/>
              </a:rPr>
              <a:t>：</a:t>
            </a:r>
            <a:r>
              <a:rPr altLang="en-US" b="1" dirty="0" lang="zh-CN" sz="3200">
                <a:latin charset="-122" panose="02010609060101010101" pitchFamily="49" typeface="楷体"/>
                <a:ea charset="-122" panose="02010609060101010101" pitchFamily="49" typeface="楷体"/>
                <a:sym charset="2" panose="05000000000000000000" pitchFamily="2" typeface="Wingdings"/>
              </a:rPr>
              <a:t>（</a:t>
            </a:r>
            <a:r>
              <a:rPr altLang="en-US" b="1" dirty="0" lang="zh-CN" sz="3200">
                <a:latin charset="-122" panose="02010609060101010101" pitchFamily="49" typeface="楷体"/>
                <a:ea charset="-122" panose="02010609060101010101" pitchFamily="49" typeface="楷体"/>
              </a:rPr>
              <a:t>第十自然段）</a:t>
            </a:r>
            <a:endParaRPr altLang="zh-CN" b="1" dirty="0" lang="en-US" sz="3200">
              <a:latin charset="-122" panose="02010609060101010101" pitchFamily="49" typeface="楷体"/>
              <a:ea charset="-122" panose="02010609060101010101" pitchFamily="49" typeface="楷体"/>
            </a:endParaRPr>
          </a:p>
          <a:p>
            <a:r>
              <a:rPr altLang="zh-CN" b="1" dirty="0" lang="en-US" sz="3200">
                <a:latin charset="-122" panose="02010609060101010101" pitchFamily="49" typeface="楷体"/>
                <a:ea charset="-122" panose="02010609060101010101" pitchFamily="49" typeface="楷体"/>
              </a:rPr>
              <a:t>7</a:t>
            </a:r>
            <a:r>
              <a:rPr altLang="en-US" b="1" dirty="0" lang="zh-CN" sz="3200">
                <a:latin charset="-122" panose="02010609060101010101" pitchFamily="49" typeface="楷体"/>
                <a:ea charset="-122" panose="02010609060101010101" pitchFamily="49" typeface="楷体"/>
              </a:rPr>
              <a:t>月</a:t>
            </a:r>
            <a:r>
              <a:rPr altLang="zh-CN" b="1" dirty="0" lang="en-US" sz="3200">
                <a:latin charset="-122" panose="02010609060101010101" pitchFamily="49" typeface="楷体"/>
                <a:ea charset="-122" panose="02010609060101010101" pitchFamily="49" typeface="楷体"/>
              </a:rPr>
              <a:t>1</a:t>
            </a:r>
            <a:r>
              <a:rPr altLang="en-US" b="1" dirty="0" lang="zh-CN" sz="3200">
                <a:latin charset="-122" panose="02010609060101010101" pitchFamily="49" typeface="楷体"/>
                <a:ea charset="-122" panose="02010609060101010101" pitchFamily="49" typeface="楷体"/>
              </a:rPr>
              <a:t>日零时</a:t>
            </a:r>
            <a:r>
              <a:rPr altLang="zh-CN" b="1" dirty="0" lang="en-US" sz="3200">
                <a:latin charset="-122" panose="02010609060101010101" pitchFamily="49" typeface="楷体"/>
                <a:ea charset="-122" panose="02010609060101010101" pitchFamily="49" typeface="楷体"/>
              </a:rPr>
              <a:t>40</a:t>
            </a:r>
            <a:r>
              <a:rPr altLang="en-US" b="1" dirty="0" lang="zh-CN" sz="3200">
                <a:latin charset="-122" panose="02010609060101010101" pitchFamily="49" typeface="楷体"/>
                <a:ea charset="-122" panose="02010609060101010101" pitchFamily="49" typeface="楷体"/>
              </a:rPr>
              <a:t>分，</a:t>
            </a:r>
            <a:r>
              <a:rPr altLang="en-US" dirty="0" lang="zh-CN" sz="3200">
                <a:latin charset="-122" panose="02010609060101010101" pitchFamily="49" typeface="楷体"/>
                <a:ea charset="-122" panose="02010609060101010101" pitchFamily="49" typeface="楷体"/>
              </a:rPr>
              <a:t>查尔斯王子和彭定康登上“不列颠尼亚”号离开香港。</a:t>
            </a:r>
          </a:p>
        </p:txBody>
      </p:sp>
    </p:spTree>
    <p:extLst>
      <p:ext uri="{BB962C8B-B14F-4D97-AF65-F5344CB8AC3E}">
        <p14:creationId xmlns:p14="http://schemas.microsoft.com/office/powerpoint/2010/main" val="2005556759"/>
      </p:ext>
    </p:extLst>
  </p:cSld>
  <p:clrMapOvr>
    <a:masterClrMapping/>
  </p:clrMapOvr>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455CE579-7D99-4F83-A853-A9983D4344E1}"/>
              </a:ext>
            </a:extLst>
          </p:cNvPr>
          <p:cNvSpPr/>
          <p:nvPr>
            <p:custDataLst>
              <p:tags r:id="rId1"/>
            </p:custDataLst>
          </p:nvPr>
        </p:nvSpPr>
        <p:spPr>
          <a:xfrm>
            <a:off x="384048" y="871788"/>
            <a:ext cx="4791456" cy="5786199"/>
          </a:xfrm>
          <a:prstGeom prst="rect">
            <a:avLst/>
          </a:prstGeom>
        </p:spPr>
        <p:txBody>
          <a:bodyPr wrap="square">
            <a:spAutoFit/>
          </a:bodyPr>
          <a:lstStyle/>
          <a:p>
            <a:pPr indent="1080000">
              <a:lnSpc>
                <a:spcPct val="150000"/>
              </a:lnSpc>
              <a:spcAft>
                <a:spcPct val="0"/>
              </a:spcAft>
            </a:pPr>
            <a:r>
              <a:rPr altLang="zh-CN" b="1" kern="100" lang="zh-CN" sz="3200">
                <a:latin charset="-122" panose="020B0503020204020204" pitchFamily="34" typeface="微软雅黑"/>
                <a:ea charset="-122" panose="020B0503020204020204" pitchFamily="34" typeface="微软雅黑"/>
                <a:cs charset="0" panose="02020603050405020304" pitchFamily="18" typeface="Times New Roman"/>
              </a:rPr>
              <a:t>新闻事实</a:t>
            </a:r>
            <a:endParaRPr altLang="zh-CN" b="1" kern="100" lang="en-US" sz="3200">
              <a:latin charset="-122" panose="020B0503020204020204" pitchFamily="34" typeface="微软雅黑"/>
              <a:ea charset="-122" panose="020B0503020204020204" pitchFamily="34" typeface="微软雅黑"/>
              <a:cs charset="0" panose="02020603050405020304" pitchFamily="18" typeface="Times New Roman"/>
            </a:endParaRPr>
          </a:p>
          <a:p>
            <a:pPr>
              <a:lnSpc>
                <a:spcPct val="150000"/>
              </a:lnSpc>
              <a:spcAft>
                <a:spcPct val="0"/>
              </a:spcAft>
            </a:pPr>
            <a:r>
              <a:rPr altLang="zh-CN" b="1" kern="100" lang="en-US" sz="2800">
                <a:latin charset="-122" panose="02010609060101010101" pitchFamily="49" typeface="仿宋"/>
                <a:cs charset="0" panose="02020603050405020304" pitchFamily="18" typeface="Times New Roman"/>
              </a:rPr>
              <a:t>30</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日下午 告别拉开序幕</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4</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:30</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港督旗帜降落</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4</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:40 </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港督离开港督府</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6</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:15 </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告别仪式</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7</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:45 </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第二次降旗仪式</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0</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:00 </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中英交接仪式</a:t>
            </a:r>
            <a:endParaRPr altLang="zh-CN" b="1"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kern="100" lang="en-US" sz="2800">
                <a:latin charset="-122" panose="02010609060101010101" pitchFamily="49" typeface="仿宋"/>
                <a:cs charset="0" panose="02020603050405020304" pitchFamily="18" typeface="Times New Roman"/>
              </a:rPr>
              <a:t>0</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:40 “</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不列颠尼亚</a:t>
            </a:r>
            <a:r>
              <a:rPr altLang="zh-CN" b="1" kern="100" lang="en-US" sz="2800">
                <a:latin charset="-122" panose="02010600030101010101" pitchFamily="2" typeface="等线"/>
                <a:ea charset="-122" panose="02010609060101010101" pitchFamily="49" typeface="仿宋"/>
                <a:cs charset="0" panose="02020603050405020304" pitchFamily="18" typeface="Times New Roman"/>
              </a:rPr>
              <a:t>”</a:t>
            </a:r>
            <a:r>
              <a:rPr altLang="zh-CN" b="1" kern="100" lang="zh-CN" sz="2800">
                <a:latin charset="-122" panose="02010600030101010101" pitchFamily="2" typeface="等线"/>
                <a:ea charset="-122" panose="02010609060101010101" pitchFamily="49" typeface="仿宋"/>
                <a:cs charset="0" panose="02020603050405020304" pitchFamily="18" typeface="Times New Roman"/>
              </a:rPr>
              <a:t>离港</a:t>
            </a:r>
            <a:endParaRPr altLang="zh-CN" b="1" kern="100" lang="zh-CN">
              <a:latin charset="-122" panose="02010600030101010101" pitchFamily="2" typeface="等线"/>
              <a:cs charset="0" panose="02020603050405020304" pitchFamily="18" typeface="Times New Roman"/>
            </a:endParaRPr>
          </a:p>
          <a:p>
            <a:pPr algn="just">
              <a:spcAft>
                <a:spcPct val="0"/>
              </a:spcAft>
            </a:pPr>
            <a:r>
              <a:rPr altLang="zh-CN" b="1" kern="100" lang="en-US" sz="2800">
                <a:latin charset="-122" panose="02010600030101010101" pitchFamily="2" typeface="宋体"/>
                <a:cs charset="0" panose="02020603050405020304" pitchFamily="18" typeface="Times New Roman"/>
              </a:rPr>
              <a:t> </a:t>
            </a:r>
            <a:endParaRPr altLang="zh-CN" b="1" kern="100" lang="zh-CN">
              <a:latin charset="-122" panose="02010600030101010101" pitchFamily="2" typeface="等线"/>
              <a:cs charset="0" panose="02020603050405020304" pitchFamily="18" typeface="Times New Roman"/>
            </a:endParaRPr>
          </a:p>
        </p:txBody>
      </p:sp>
      <p:sp>
        <p:nvSpPr>
          <p:cNvPr id="4" name="矩形 3">
            <a:extLst>
              <a:ext uri="{FF2B5EF4-FFF2-40B4-BE49-F238E27FC236}">
                <a16:creationId xmlns:a16="http://schemas.microsoft.com/office/drawing/2014/main" id="{BF67D482-7A15-4A8F-9BD9-7FA0C917CA8A}"/>
              </a:ext>
            </a:extLst>
          </p:cNvPr>
          <p:cNvSpPr/>
          <p:nvPr>
            <p:custDataLst>
              <p:tags r:id="rId2"/>
            </p:custDataLst>
          </p:nvPr>
        </p:nvSpPr>
        <p:spPr>
          <a:xfrm>
            <a:off x="4189832" y="871787"/>
            <a:ext cx="8002168" cy="5282408"/>
          </a:xfrm>
          <a:prstGeom prst="rect">
            <a:avLst/>
          </a:prstGeom>
        </p:spPr>
        <p:txBody>
          <a:bodyPr wrap="square">
            <a:spAutoFit/>
          </a:bodyPr>
          <a:lstStyle/>
          <a:p>
            <a:pPr indent="1080000">
              <a:lnSpc>
                <a:spcPct val="150000"/>
              </a:lnSpc>
              <a:spcAft>
                <a:spcPct val="0"/>
              </a:spcAft>
            </a:pPr>
            <a:r>
              <a:rPr altLang="zh-CN" b="1" dirty="0" kern="100" lang="zh-CN" sz="3200">
                <a:latin charset="-122" panose="020B0503020204020204" pitchFamily="34" typeface="微软雅黑"/>
                <a:ea charset="-122" panose="020B0503020204020204" pitchFamily="34" typeface="微软雅黑"/>
                <a:cs charset="0" panose="02020603050405020304" pitchFamily="18" typeface="Times New Roman"/>
              </a:rPr>
              <a:t>历史回顾</a:t>
            </a:r>
            <a:endParaRPr altLang="zh-CN" b="1" dirty="0" kern="100" lang="en-US" sz="3200">
              <a:latin charset="-122" panose="020B0503020204020204" pitchFamily="34" typeface="微软雅黑"/>
              <a:ea charset="-122" panose="020B0503020204020204" pitchFamily="34" typeface="微软雅黑"/>
              <a:cs charset="0" panose="02020603050405020304" pitchFamily="18" typeface="Times New Roman"/>
            </a:endParaRPr>
          </a:p>
          <a:p>
            <a:pPr>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曾居住过</a:t>
            </a:r>
            <a:r>
              <a:rPr altLang="zh-CN" b="1" dirty="0" kern="100" lang="en-US" sz="2800">
                <a:latin charset="-122" panose="02010600030101010101" pitchFamily="2" typeface="等线"/>
                <a:ea charset="-122" panose="02010609060101010101" pitchFamily="49" typeface="仿宋"/>
                <a:cs charset="0" panose="02020603050405020304" pitchFamily="18" typeface="Times New Roman"/>
              </a:rPr>
              <a:t>25</a:t>
            </a: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任港督的庭院</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每一位港督离任都举行降旗仪</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插叙港督府</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en-US" sz="2800">
                <a:latin charset="-122" panose="02010600030101010101" pitchFamily="2" typeface="等线"/>
                <a:ea charset="-122" panose="02010609060101010101" pitchFamily="49" typeface="仿宋"/>
                <a:cs charset="0" panose="02020603050405020304" pitchFamily="18" typeface="Times New Roman"/>
              </a:rPr>
              <a:t>150</a:t>
            </a: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多年的英国管治即将告终</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插叙</a:t>
            </a:r>
            <a:r>
              <a:rPr altLang="zh-CN" b="1" dirty="0" kern="100" lang="en-US" sz="2800">
                <a:latin charset="-122" panose="02010600030101010101" pitchFamily="2" typeface="等线"/>
                <a:ea charset="-122" panose="02010609060101010101" pitchFamily="49" typeface="仿宋"/>
                <a:cs charset="0" panose="02020603050405020304" pitchFamily="18" typeface="Times New Roman"/>
              </a:rPr>
              <a:t>156</a:t>
            </a: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年前英国占领港岛，今天降下了米字旗</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英国对香港长达一个半世纪的殖民统治宣告终结</a:t>
            </a:r>
            <a:endParaRPr altLang="zh-CN" b="1" dirty="0" kern="100" lang="zh-CN">
              <a:latin charset="-122" panose="02010600030101010101" pitchFamily="2" typeface="等线"/>
              <a:cs charset="0" panose="02020603050405020304" pitchFamily="18" typeface="Times New Roman"/>
            </a:endParaRPr>
          </a:p>
          <a:p>
            <a:pPr algn="just">
              <a:lnSpc>
                <a:spcPct val="150000"/>
              </a:lnSpc>
              <a:spcAft>
                <a:spcPct val="0"/>
              </a:spcAft>
            </a:pPr>
            <a:r>
              <a:rPr altLang="zh-CN" b="1" dirty="0" kern="100" lang="zh-CN" sz="2800">
                <a:latin charset="-122" panose="02010600030101010101" pitchFamily="2" typeface="等线"/>
                <a:ea charset="-122" panose="02010609060101010101" pitchFamily="49" typeface="仿宋"/>
                <a:cs charset="0" panose="02020603050405020304" pitchFamily="18" typeface="Times New Roman"/>
              </a:rPr>
              <a:t>从海上来，又从海上走</a:t>
            </a:r>
            <a:endParaRPr altLang="zh-CN" b="1" dirty="0" kern="100" lang="zh-CN">
              <a:latin charset="-122" panose="02010600030101010101" pitchFamily="2" typeface="等线"/>
              <a:cs charset="0" panose="02020603050405020304" pitchFamily="18" typeface="Times New Roman"/>
            </a:endParaRPr>
          </a:p>
        </p:txBody>
      </p:sp>
    </p:spTree>
    <p:extLst>
      <p:ext uri="{BB962C8B-B14F-4D97-AF65-F5344CB8AC3E}">
        <p14:creationId xmlns:p14="http://schemas.microsoft.com/office/powerpoint/2010/main" val="239510155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4">
                                            <p:txEl>
                                              <p:pRg end="0" st="0"/>
                                            </p:txEl>
                                          </p:spTgt>
                                        </p:tgtEl>
                                        <p:attrNameLst>
                                          <p:attrName>style.visibility</p:attrName>
                                        </p:attrNameLst>
                                      </p:cBhvr>
                                      <p:to>
                                        <p:strVal val="visible"/>
                                      </p:to>
                                    </p:set>
                                    <p:animEffect filter="fade" transition="in">
                                      <p:cBhvr>
                                        <p:cTn dur="500" id="7"/>
                                        <p:tgtEl>
                                          <p:spTgt spid="4">
                                            <p:txEl>
                                              <p:pRg end="0" st="0"/>
                                            </p:txEl>
                                          </p:spTgt>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4">
                                            <p:txEl>
                                              <p:pRg end="1" st="1"/>
                                            </p:txEl>
                                          </p:spTgt>
                                        </p:tgtEl>
                                        <p:attrNameLst>
                                          <p:attrName>style.visibility</p:attrName>
                                        </p:attrNameLst>
                                      </p:cBhvr>
                                      <p:to>
                                        <p:strVal val="visible"/>
                                      </p:to>
                                    </p:set>
                                    <p:animEffect filter="fade" transition="in">
                                      <p:cBhvr>
                                        <p:cTn dur="500" id="12"/>
                                        <p:tgtEl>
                                          <p:spTgt spid="4">
                                            <p:txEl>
                                              <p:pRg end="1" st="1"/>
                                            </p:txEl>
                                          </p:spTgt>
                                        </p:tgtEl>
                                      </p:cBhvr>
                                    </p:animEffect>
                                  </p:childTnLst>
                                </p:cTn>
                              </p:par>
                            </p:childTnLst>
                          </p:cTn>
                        </p:par>
                      </p:childTnLst>
                    </p:cTn>
                  </p:par>
                  <p:par>
                    <p:cTn fill="hold" id="13" nodeType="clickPar">
                      <p:stCondLst>
                        <p:cond delay="indefinite"/>
                        <p:cond delay="0" evt="onBegin">
                          <p:tn val="12"/>
                        </p:cond>
                      </p:stCondLst>
                      <p:childTnLst>
                        <p:par>
                          <p:cTn fill="hold" id="14" nodeType="afterGroup">
                            <p:stCondLst>
                              <p:cond delay="0"/>
                            </p:stCondLst>
                            <p:childTnLst>
                              <p:par>
                                <p:cTn fill="hold" grpId="0" id="15" nodeType="clickEffect" presetClass="entr" presetID="10" presetSubtype="0">
                                  <p:stCondLst>
                                    <p:cond delay="0"/>
                                  </p:stCondLst>
                                  <p:childTnLst>
                                    <p:set>
                                      <p:cBhvr>
                                        <p:cTn dur="1" fill="hold" id="16">
                                          <p:stCondLst>
                                            <p:cond delay="0"/>
                                          </p:stCondLst>
                                        </p:cTn>
                                        <p:tgtEl>
                                          <p:spTgt spid="4">
                                            <p:txEl>
                                              <p:pRg end="2" st="2"/>
                                            </p:txEl>
                                          </p:spTgt>
                                        </p:tgtEl>
                                        <p:attrNameLst>
                                          <p:attrName>style.visibility</p:attrName>
                                        </p:attrNameLst>
                                      </p:cBhvr>
                                      <p:to>
                                        <p:strVal val="visible"/>
                                      </p:to>
                                    </p:set>
                                    <p:animEffect filter="fade" transition="in">
                                      <p:cBhvr>
                                        <p:cTn dur="500" id="17"/>
                                        <p:tgtEl>
                                          <p:spTgt spid="4">
                                            <p:txEl>
                                              <p:pRg end="2" st="2"/>
                                            </p:txEl>
                                          </p:spTgt>
                                        </p:tgtEl>
                                      </p:cBhvr>
                                    </p:animEffect>
                                  </p:childTnLst>
                                </p:cTn>
                              </p:par>
                            </p:childTnLst>
                          </p:cTn>
                        </p:par>
                      </p:childTnLst>
                    </p:cTn>
                  </p:par>
                  <p:par>
                    <p:cTn fill="hold" id="18" nodeType="clickPar">
                      <p:stCondLst>
                        <p:cond delay="indefinite"/>
                        <p:cond delay="0" evt="onBegin">
                          <p:tn val="17"/>
                        </p:cond>
                      </p:stCondLst>
                      <p:childTnLst>
                        <p:par>
                          <p:cTn fill="hold" id="19" nodeType="after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4">
                                            <p:txEl>
                                              <p:pRg end="3" st="3"/>
                                            </p:txEl>
                                          </p:spTgt>
                                        </p:tgtEl>
                                        <p:attrNameLst>
                                          <p:attrName>style.visibility</p:attrName>
                                        </p:attrNameLst>
                                      </p:cBhvr>
                                      <p:to>
                                        <p:strVal val="visible"/>
                                      </p:to>
                                    </p:set>
                                    <p:animEffect filter="fade" transition="in">
                                      <p:cBhvr>
                                        <p:cTn dur="500" id="22"/>
                                        <p:tgtEl>
                                          <p:spTgt spid="4">
                                            <p:txEl>
                                              <p:pRg end="3" st="3"/>
                                            </p:txEl>
                                          </p:spTgt>
                                        </p:tgtEl>
                                      </p:cBhvr>
                                    </p:animEffect>
                                  </p:childTnLst>
                                </p:cTn>
                              </p:par>
                            </p:childTnLst>
                          </p:cTn>
                        </p:par>
                      </p:childTnLst>
                    </p:cTn>
                  </p:par>
                  <p:par>
                    <p:cTn fill="hold" id="23" nodeType="clickPar">
                      <p:stCondLst>
                        <p:cond delay="indefinite"/>
                        <p:cond delay="0" evt="onBegin">
                          <p:tn val="22"/>
                        </p:cond>
                      </p:stCondLst>
                      <p:childTnLst>
                        <p:par>
                          <p:cTn fill="hold" id="24" nodeType="afterGroup">
                            <p:stCondLst>
                              <p:cond delay="0"/>
                            </p:stCondLst>
                            <p:childTnLst>
                              <p:par>
                                <p:cTn fill="hold" grpId="0" id="25" nodeType="clickEffect" presetClass="entr" presetID="10" presetSubtype="0">
                                  <p:stCondLst>
                                    <p:cond delay="0"/>
                                  </p:stCondLst>
                                  <p:childTnLst>
                                    <p:set>
                                      <p:cBhvr>
                                        <p:cTn dur="1" fill="hold" id="26">
                                          <p:stCondLst>
                                            <p:cond delay="0"/>
                                          </p:stCondLst>
                                        </p:cTn>
                                        <p:tgtEl>
                                          <p:spTgt spid="4">
                                            <p:txEl>
                                              <p:pRg end="4" st="4"/>
                                            </p:txEl>
                                          </p:spTgt>
                                        </p:tgtEl>
                                        <p:attrNameLst>
                                          <p:attrName>style.visibility</p:attrName>
                                        </p:attrNameLst>
                                      </p:cBhvr>
                                      <p:to>
                                        <p:strVal val="visible"/>
                                      </p:to>
                                    </p:set>
                                    <p:animEffect filter="fade" transition="in">
                                      <p:cBhvr>
                                        <p:cTn dur="500" id="27"/>
                                        <p:tgtEl>
                                          <p:spTgt spid="4">
                                            <p:txEl>
                                              <p:pRg end="4" st="4"/>
                                            </p:txEl>
                                          </p:spTgt>
                                        </p:tgtEl>
                                      </p:cBhvr>
                                    </p:animEffect>
                                  </p:childTnLst>
                                </p:cTn>
                              </p:par>
                            </p:childTnLst>
                          </p:cTn>
                        </p:par>
                      </p:childTnLst>
                    </p:cTn>
                  </p:par>
                  <p:par>
                    <p:cTn fill="hold" id="28" nodeType="clickPar">
                      <p:stCondLst>
                        <p:cond delay="indefinite"/>
                        <p:cond delay="0" evt="onBegin">
                          <p:tn val="27"/>
                        </p:cond>
                      </p:stCondLst>
                      <p:childTnLst>
                        <p:par>
                          <p:cTn fill="hold" id="29" nodeType="after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4">
                                            <p:txEl>
                                              <p:pRg end="5" st="5"/>
                                            </p:txEl>
                                          </p:spTgt>
                                        </p:tgtEl>
                                        <p:attrNameLst>
                                          <p:attrName>style.visibility</p:attrName>
                                        </p:attrNameLst>
                                      </p:cBhvr>
                                      <p:to>
                                        <p:strVal val="visible"/>
                                      </p:to>
                                    </p:set>
                                    <p:animEffect filter="fade" transition="in">
                                      <p:cBhvr>
                                        <p:cTn dur="500" id="32"/>
                                        <p:tgtEl>
                                          <p:spTgt spid="4">
                                            <p:txEl>
                                              <p:pRg end="5" st="5"/>
                                            </p:txEl>
                                          </p:spTgt>
                                        </p:tgtEl>
                                      </p:cBhvr>
                                    </p:animEffect>
                                  </p:childTnLst>
                                </p:cTn>
                              </p:par>
                            </p:childTnLst>
                          </p:cTn>
                        </p:par>
                      </p:childTnLst>
                    </p:cTn>
                  </p:par>
                  <p:par>
                    <p:cTn fill="hold" id="33" nodeType="clickPar">
                      <p:stCondLst>
                        <p:cond delay="indefinite"/>
                        <p:cond delay="0" evt="onBegin">
                          <p:tn val="32"/>
                        </p:cond>
                      </p:stCondLst>
                      <p:childTnLst>
                        <p:par>
                          <p:cTn fill="hold" id="34" nodeType="afterGroup">
                            <p:stCondLst>
                              <p:cond delay="0"/>
                            </p:stCondLst>
                            <p:childTnLst>
                              <p:par>
                                <p:cTn fill="hold" grpId="0" id="35" nodeType="clickEffect" presetClass="entr" presetID="10" presetSubtype="0">
                                  <p:stCondLst>
                                    <p:cond delay="0"/>
                                  </p:stCondLst>
                                  <p:childTnLst>
                                    <p:set>
                                      <p:cBhvr>
                                        <p:cTn dur="1" fill="hold" id="36">
                                          <p:stCondLst>
                                            <p:cond delay="0"/>
                                          </p:stCondLst>
                                        </p:cTn>
                                        <p:tgtEl>
                                          <p:spTgt spid="4">
                                            <p:txEl>
                                              <p:pRg end="6" st="6"/>
                                            </p:txEl>
                                          </p:spTgt>
                                        </p:tgtEl>
                                        <p:attrNameLst>
                                          <p:attrName>style.visibility</p:attrName>
                                        </p:attrNameLst>
                                      </p:cBhvr>
                                      <p:to>
                                        <p:strVal val="visible"/>
                                      </p:to>
                                    </p:set>
                                    <p:animEffect filter="fade" transition="in">
                                      <p:cBhvr>
                                        <p:cTn dur="500" id="37"/>
                                        <p:tgtEl>
                                          <p:spTgt spid="4">
                                            <p:txEl>
                                              <p:pRg end="6" st="6"/>
                                            </p:txEl>
                                          </p:spTgt>
                                        </p:tgtEl>
                                      </p:cBhvr>
                                    </p:animEffect>
                                  </p:childTnLst>
                                </p:cTn>
                              </p:par>
                            </p:childTnLst>
                          </p:cTn>
                        </p:par>
                      </p:childTnLst>
                    </p:cTn>
                  </p:par>
                  <p:par>
                    <p:cTn fill="hold" id="38" nodeType="clickPar">
                      <p:stCondLst>
                        <p:cond delay="indefinite"/>
                        <p:cond delay="0" evt="onBegin">
                          <p:tn val="37"/>
                        </p:cond>
                      </p:stCondLst>
                      <p:childTnLst>
                        <p:par>
                          <p:cTn fill="hold" id="39" nodeType="after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4">
                                            <p:txEl>
                                              <p:pRg end="7" st="7"/>
                                            </p:txEl>
                                          </p:spTgt>
                                        </p:tgtEl>
                                        <p:attrNameLst>
                                          <p:attrName>style.visibility</p:attrName>
                                        </p:attrNameLst>
                                      </p:cBhvr>
                                      <p:to>
                                        <p:strVal val="visible"/>
                                      </p:to>
                                    </p:set>
                                    <p:animEffect filter="fade" transition="in">
                                      <p:cBhvr>
                                        <p:cTn dur="500" id="42"/>
                                        <p:tgtEl>
                                          <p:spTgt spid="4">
                                            <p:txEl>
                                              <p:pRg end="7" st="7"/>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4" uiExpand="1"/>
    </p:bld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B002C9-033D-400D-A598-F6B8C51A3CCF}"/>
              </a:ext>
            </a:extLst>
          </p:cNvPr>
          <p:cNvSpPr/>
          <p:nvPr>
            <p:custDataLst>
              <p:tags r:id="rId1"/>
            </p:custDataLst>
          </p:nvPr>
        </p:nvSpPr>
        <p:spPr>
          <a:xfrm>
            <a:off x="1018031" y="854845"/>
            <a:ext cx="10577759" cy="1482650"/>
          </a:xfrm>
          <a:prstGeom prst="rect">
            <a:avLst/>
          </a:prstGeom>
        </p:spPr>
        <p:txBody>
          <a:bodyPr wrap="square">
            <a:spAutoFit/>
          </a:bodyPr>
          <a:lstStyle/>
          <a:p>
            <a:pPr>
              <a:lnSpc>
                <a:spcPct val="150000"/>
              </a:lnSpc>
            </a:pPr>
            <a:r>
              <a:rPr altLang="en-US" b="1" dirty="0" lang="zh-CN" sz="3200">
                <a:latin charset="-122" panose="020B0503020204020204" pitchFamily="34" typeface="微软雅黑"/>
                <a:ea charset="-122" panose="020B0503020204020204" pitchFamily="34" typeface="微软雅黑"/>
              </a:rPr>
              <a:t>这则新闻以时间顺序来写，这些时间精确到时分，衔接非常紧密，为什么这样写</a:t>
            </a:r>
            <a:r>
              <a:rPr altLang="zh-CN" b="1" dirty="0" lang="en-US" sz="3200">
                <a:latin charset="-122" panose="020B0503020204020204" pitchFamily="34" typeface="微软雅黑"/>
                <a:ea charset="-122" panose="020B0503020204020204" pitchFamily="34" typeface="微软雅黑"/>
              </a:rPr>
              <a:t>?</a:t>
            </a:r>
          </a:p>
        </p:txBody>
      </p:sp>
      <p:sp>
        <p:nvSpPr>
          <p:cNvPr id="3" name="矩形 2">
            <a:extLst>
              <a:ext uri="{FF2B5EF4-FFF2-40B4-BE49-F238E27FC236}">
                <a16:creationId xmlns:a16="http://schemas.microsoft.com/office/drawing/2014/main" id="{4FBE94B7-9FC3-4870-AE0E-8E88BD4DEE5B}"/>
              </a:ext>
            </a:extLst>
          </p:cNvPr>
          <p:cNvSpPr/>
          <p:nvPr>
            <p:custDataLst>
              <p:tags r:id="rId2"/>
            </p:custDataLst>
          </p:nvPr>
        </p:nvSpPr>
        <p:spPr>
          <a:xfrm>
            <a:off x="696379" y="2923392"/>
            <a:ext cx="10899411" cy="2150782"/>
          </a:xfrm>
          <a:prstGeom prst="rect">
            <a:avLst/>
          </a:prstGeom>
        </p:spPr>
        <p:txBody>
          <a:bodyPr wrap="square">
            <a:spAutoFit/>
          </a:bodyPr>
          <a:lstStyle/>
          <a:p>
            <a:pPr indent="-457200" marL="457200">
              <a:lnSpc>
                <a:spcPct val="130000"/>
              </a:lnSpc>
              <a:buClr>
                <a:srgbClr val="C00000"/>
              </a:buClr>
              <a:buFont charset="2" panose="05000000000000000000" pitchFamily="2" typeface="Wingdings"/>
              <a:buChar char="Ø"/>
            </a:pPr>
            <a:r>
              <a:rPr altLang="en-US" b="1" dirty="0" kern="100" lang="zh-CN" sz="3600">
                <a:latin charset="-122" panose="02010609060101010101" pitchFamily="49" typeface="仿宋"/>
                <a:ea charset="-122" panose="02010609060101010101" pitchFamily="49" typeface="仿宋"/>
                <a:cs charset="0" panose="02020603050405020304" pitchFamily="18" typeface="Times New Roman"/>
              </a:rPr>
              <a:t>新闻需要真实地记录历史事件。</a:t>
            </a:r>
            <a:endParaRPr altLang="zh-CN" b="1" dirty="0" kern="100" lang="en-US" sz="3600">
              <a:latin charset="-122" panose="02010609060101010101" pitchFamily="49" typeface="仿宋"/>
              <a:ea charset="-122" panose="02010609060101010101" pitchFamily="49" typeface="仿宋"/>
              <a:cs charset="0" panose="02020603050405020304" pitchFamily="18" typeface="Times New Roman"/>
            </a:endParaRPr>
          </a:p>
          <a:p>
            <a:pPr indent="-457200" marL="457200">
              <a:lnSpc>
                <a:spcPct val="130000"/>
              </a:lnSpc>
              <a:buClr>
                <a:srgbClr val="C00000"/>
              </a:buClr>
              <a:buFont charset="2" panose="05000000000000000000" pitchFamily="2" typeface="Wingdings"/>
              <a:buChar char="Ø"/>
            </a:pPr>
            <a:r>
              <a:rPr altLang="en-US" b="1" dirty="0" kern="100" lang="zh-CN" sz="3600">
                <a:latin charset="-122" panose="02010609060101010101" pitchFamily="49" typeface="仿宋"/>
                <a:ea charset="-122" panose="02010609060101010101" pitchFamily="49" typeface="仿宋"/>
                <a:cs charset="0" panose="02020603050405020304" pitchFamily="18" typeface="Times New Roman"/>
              </a:rPr>
              <a:t>表明了人们急切地盼望着回归时刻的到来。</a:t>
            </a:r>
            <a:endParaRPr altLang="zh-CN" b="1" dirty="0" kern="100" lang="en-US" sz="3600">
              <a:latin charset="-122" panose="02010609060101010101" pitchFamily="49" typeface="仿宋"/>
              <a:ea charset="-122" panose="02010609060101010101" pitchFamily="49" typeface="仿宋"/>
              <a:cs charset="0" panose="02020603050405020304" pitchFamily="18" typeface="Times New Roman"/>
            </a:endParaRPr>
          </a:p>
          <a:p>
            <a:pPr indent="-457200" marL="457200">
              <a:lnSpc>
                <a:spcPct val="130000"/>
              </a:lnSpc>
              <a:buClr>
                <a:srgbClr val="C00000"/>
              </a:buClr>
              <a:buFont charset="2" panose="05000000000000000000" pitchFamily="2" typeface="Wingdings"/>
              <a:buChar char="Ø"/>
            </a:pPr>
            <a:r>
              <a:rPr altLang="en-US" b="1" dirty="0" kern="100" lang="zh-CN" sz="3600">
                <a:latin charset="-122" panose="02010609060101010101" pitchFamily="49" typeface="仿宋"/>
                <a:ea charset="-122" panose="02010609060101010101" pitchFamily="49" typeface="仿宋"/>
                <a:cs charset="0" panose="02020603050405020304" pitchFamily="18" typeface="Times New Roman"/>
              </a:rPr>
              <a:t>表现了扬眉吐气的中国人的民族自豪感。</a:t>
            </a:r>
          </a:p>
        </p:txBody>
      </p:sp>
    </p:spTree>
    <p:extLst>
      <p:ext uri="{BB962C8B-B14F-4D97-AF65-F5344CB8AC3E}">
        <p14:creationId xmlns:p14="http://schemas.microsoft.com/office/powerpoint/2010/main" val="3904141325"/>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B002C9-033D-400D-A598-F6B8C51A3CCF}"/>
              </a:ext>
            </a:extLst>
          </p:cNvPr>
          <p:cNvSpPr/>
          <p:nvPr>
            <p:custDataLst>
              <p:tags r:id="rId1"/>
            </p:custDataLst>
          </p:nvPr>
        </p:nvSpPr>
        <p:spPr>
          <a:xfrm>
            <a:off x="1018031" y="854845"/>
            <a:ext cx="10577759" cy="743986"/>
          </a:xfrm>
          <a:prstGeom prst="rect">
            <a:avLst/>
          </a:prstGeom>
        </p:spPr>
        <p:txBody>
          <a:bodyPr wrap="square">
            <a:spAutoFit/>
          </a:bodyPr>
          <a:lstStyle/>
          <a:p>
            <a:pPr>
              <a:lnSpc>
                <a:spcPct val="150000"/>
              </a:lnSpc>
            </a:pPr>
            <a:r>
              <a:rPr altLang="zh-CN" b="1" dirty="0" lang="zh-CN" sz="3200">
                <a:latin charset="-122" panose="020B0503020204020204" pitchFamily="34" typeface="微软雅黑"/>
                <a:ea charset="-122" panose="020B0503020204020204" pitchFamily="34" typeface="微软雅黑"/>
              </a:rPr>
              <a:t>本文的导语有什么特点</a:t>
            </a:r>
            <a:r>
              <a:rPr altLang="zh-CN" b="1" dirty="0" lang="en-US" sz="3200">
                <a:latin charset="-122" panose="020B0503020204020204" pitchFamily="34" typeface="微软雅黑"/>
                <a:ea charset="-122" panose="020B0503020204020204" pitchFamily="34" typeface="微软雅黑"/>
              </a:rPr>
              <a:t>?</a:t>
            </a:r>
          </a:p>
        </p:txBody>
      </p:sp>
      <p:sp>
        <p:nvSpPr>
          <p:cNvPr id="5" name="矩形 4">
            <a:extLst>
              <a:ext uri="{FF2B5EF4-FFF2-40B4-BE49-F238E27FC236}">
                <a16:creationId xmlns:a16="http://schemas.microsoft.com/office/drawing/2014/main" id="{88A0FF90-8CC2-42F8-A195-3D499F897913}"/>
              </a:ext>
            </a:extLst>
          </p:cNvPr>
          <p:cNvSpPr/>
          <p:nvPr>
            <p:custDataLst>
              <p:tags r:id="rId2"/>
            </p:custDataLst>
          </p:nvPr>
        </p:nvSpPr>
        <p:spPr>
          <a:xfrm>
            <a:off x="155944" y="2212592"/>
            <a:ext cx="11752521" cy="3608232"/>
          </a:xfrm>
          <a:prstGeom prst="rect">
            <a:avLst/>
          </a:prstGeom>
        </p:spPr>
        <p:txBody>
          <a:bodyPr wrap="square">
            <a:spAutoFit/>
          </a:bodyPr>
          <a:lstStyle/>
          <a:p>
            <a:pPr indent="-457200" marL="457200">
              <a:lnSpc>
                <a:spcPct val="130000"/>
              </a:lnSpc>
              <a:buClr>
                <a:srgbClr val="C00000"/>
              </a:buClr>
              <a:buFont charset="2" panose="05000000000000000000" pitchFamily="2" typeface="Wingdings"/>
              <a:buChar char="Ø"/>
            </a:pPr>
            <a:r>
              <a:rPr altLang="zh-CN" b="1" dirty="0" kern="100" lang="zh-CN" sz="3000">
                <a:latin charset="-122" panose="02010609060101010101" pitchFamily="49" typeface="仿宋"/>
                <a:ea charset="-122" panose="02010609060101010101" pitchFamily="49" typeface="仿宋"/>
                <a:cs charset="0" panose="02020603050405020304" pitchFamily="18" typeface="Times New Roman"/>
              </a:rPr>
              <a:t>开门见山揭示新闻的主旨，在港飘扬了</a:t>
            </a:r>
            <a:r>
              <a:rPr altLang="zh-CN" b="1" dirty="0" kern="100" lang="en-US" sz="3000">
                <a:latin charset="-122" panose="02010609060101010101" pitchFamily="49" typeface="仿宋"/>
                <a:ea charset="-122" panose="02010609060101010101" pitchFamily="49" typeface="仿宋"/>
                <a:cs charset="0" panose="02020603050405020304" pitchFamily="18" typeface="Times New Roman"/>
              </a:rPr>
              <a:t>156</a:t>
            </a:r>
            <a:r>
              <a:rPr altLang="zh-CN" b="1" dirty="0" kern="100" lang="zh-CN" sz="3000">
                <a:latin charset="-122" panose="02010609060101010101" pitchFamily="49" typeface="仿宋"/>
                <a:ea charset="-122" panose="02010609060101010101" pitchFamily="49" typeface="仿宋"/>
                <a:cs charset="0" panose="02020603050405020304" pitchFamily="18" typeface="Times New Roman"/>
              </a:rPr>
              <a:t>年的英国米字旗即将降落，香港即将回归。</a:t>
            </a:r>
          </a:p>
          <a:p>
            <a:pPr indent="-457200" marL="457200">
              <a:lnSpc>
                <a:spcPct val="130000"/>
              </a:lnSpc>
              <a:buClr>
                <a:srgbClr val="C00000"/>
              </a:buClr>
              <a:buFont charset="2" panose="05000000000000000000" pitchFamily="2" typeface="Wingdings"/>
              <a:buChar char="Ø"/>
            </a:pPr>
            <a:r>
              <a:rPr altLang="zh-CN" b="1" dirty="0" kern="100" lang="zh-CN" sz="3000">
                <a:latin charset="-122" panose="02010609060101010101" pitchFamily="49" typeface="仿宋"/>
                <a:ea charset="-122" panose="02010609060101010101" pitchFamily="49" typeface="仿宋"/>
                <a:cs charset="0" panose="02020603050405020304" pitchFamily="18" typeface="Times New Roman"/>
              </a:rPr>
              <a:t>点题，点明了英国国旗降落后，“不列颠尼亚”号将最后完成接载英国王子和港督撤离的使命。这样就赋予了“不列颠尼亚”号以象征意义。</a:t>
            </a:r>
          </a:p>
          <a:p>
            <a:pPr indent="-457200" marL="457200">
              <a:lnSpc>
                <a:spcPct val="130000"/>
              </a:lnSpc>
              <a:buClr>
                <a:srgbClr val="C00000"/>
              </a:buClr>
              <a:buFont charset="2" panose="05000000000000000000" pitchFamily="2" typeface="Wingdings"/>
              <a:buChar char="Ø"/>
            </a:pPr>
            <a:r>
              <a:rPr altLang="zh-CN" b="1" dirty="0" kern="100" lang="zh-CN" sz="3000">
                <a:latin charset="-122" panose="02010609060101010101" pitchFamily="49" typeface="仿宋"/>
                <a:ea charset="-122" panose="02010609060101010101" pitchFamily="49" typeface="仿宋"/>
                <a:cs charset="0" panose="02020603050405020304" pitchFamily="18" typeface="Times New Roman"/>
              </a:rPr>
              <a:t>导语结束在时间上，为通讯主体部分的时序顺序奠定基础。</a:t>
            </a:r>
          </a:p>
        </p:txBody>
      </p:sp>
    </p:spTree>
    <p:extLst>
      <p:ext uri="{BB962C8B-B14F-4D97-AF65-F5344CB8AC3E}">
        <p14:creationId xmlns:p14="http://schemas.microsoft.com/office/powerpoint/2010/main" val="765256386"/>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5">
                                            <p:txEl>
                                              <p:pRg end="0" st="0"/>
                                            </p:txEl>
                                          </p:spTgt>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5">
                                            <p:txEl>
                                              <p:pRg end="1" st="1"/>
                                            </p:txEl>
                                          </p:spTgt>
                                        </p:tgtEl>
                                        <p:attrNameLst>
                                          <p:attrName>style.visibility</p:attrName>
                                        </p:attrNameLst>
                                      </p:cBhvr>
                                      <p:to>
                                        <p:strVal val="visible"/>
                                      </p:to>
                                    </p:se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5">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5" uiExpand="1"/>
    </p:bld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B002C9-033D-400D-A598-F6B8C51A3CCF}"/>
              </a:ext>
            </a:extLst>
          </p:cNvPr>
          <p:cNvSpPr/>
          <p:nvPr>
            <p:custDataLst>
              <p:tags r:id="rId1"/>
            </p:custDataLst>
          </p:nvPr>
        </p:nvSpPr>
        <p:spPr>
          <a:xfrm>
            <a:off x="1018031" y="485513"/>
            <a:ext cx="10577759" cy="738664"/>
          </a:xfrm>
          <a:prstGeom prst="rect">
            <a:avLst/>
          </a:prstGeom>
        </p:spPr>
        <p:txBody>
          <a:bodyPr wrap="square">
            <a:spAutoFit/>
          </a:bodyPr>
          <a:lstStyle/>
          <a:p>
            <a:pPr>
              <a:lnSpc>
                <a:spcPct val="150000"/>
              </a:lnSpc>
            </a:pPr>
            <a:r>
              <a:rPr altLang="zh-CN" b="1" dirty="0" lang="zh-CN" sz="3200">
                <a:latin charset="-122" panose="020B0503020204020204" pitchFamily="34" typeface="微软雅黑"/>
                <a:ea charset="-122" panose="020B0503020204020204" pitchFamily="34" typeface="微软雅黑"/>
              </a:rPr>
              <a:t>本文</a:t>
            </a:r>
            <a:r>
              <a:rPr altLang="en-US" b="1" dirty="0" lang="zh-CN" sz="3200">
                <a:latin charset="-122" panose="020B0503020204020204" pitchFamily="34" typeface="微软雅黑"/>
                <a:ea charset="-122" panose="020B0503020204020204" pitchFamily="34" typeface="微软雅黑"/>
              </a:rPr>
              <a:t>背景材料和现实场景是如何融合在一起的</a:t>
            </a:r>
            <a:r>
              <a:rPr altLang="zh-CN" b="1" dirty="0" lang="en-US" sz="3200">
                <a:latin charset="-122" panose="020B0503020204020204" pitchFamily="34" typeface="微软雅黑"/>
                <a:ea charset="-122" panose="020B0503020204020204" pitchFamily="34" typeface="微软雅黑"/>
              </a:rPr>
              <a:t>?</a:t>
            </a:r>
          </a:p>
        </p:txBody>
      </p:sp>
      <p:sp>
        <p:nvSpPr>
          <p:cNvPr id="5" name="矩形 4">
            <a:extLst>
              <a:ext uri="{FF2B5EF4-FFF2-40B4-BE49-F238E27FC236}">
                <a16:creationId xmlns:a16="http://schemas.microsoft.com/office/drawing/2014/main" id="{88A0FF90-8CC2-42F8-A195-3D499F897913}"/>
              </a:ext>
            </a:extLst>
          </p:cNvPr>
          <p:cNvSpPr/>
          <p:nvPr>
            <p:custDataLst>
              <p:tags r:id="rId2"/>
            </p:custDataLst>
          </p:nvPr>
        </p:nvSpPr>
        <p:spPr>
          <a:xfrm>
            <a:off x="538716" y="1593509"/>
            <a:ext cx="11369749" cy="3342775"/>
          </a:xfrm>
          <a:prstGeom prst="rect">
            <a:avLst/>
          </a:prstGeom>
        </p:spPr>
        <p:txBody>
          <a:bodyPr wrap="square">
            <a:spAutoFit/>
          </a:bodyPr>
          <a:lstStyle/>
          <a:p>
            <a:pPr indent="457200">
              <a:lnSpc>
                <a:spcPct val="120000"/>
              </a:lnSpc>
              <a:buClr>
                <a:srgbClr val="C00000"/>
              </a:buClr>
            </a:pPr>
            <a:r>
              <a:rPr altLang="en-US" b="1" dirty="0" kern="100" lang="zh-CN" sz="3000">
                <a:latin charset="-122" panose="02010609060101010101" pitchFamily="49" typeface="仿宋"/>
                <a:ea charset="-122" panose="02010609060101010101" pitchFamily="49" typeface="仿宋"/>
                <a:cs charset="0" panose="02020603050405020304" pitchFamily="18" typeface="Times New Roman"/>
              </a:rPr>
              <a:t>每一则背景材料的引入都对应一个现实的场景</a:t>
            </a:r>
            <a:r>
              <a:rPr altLang="zh-CN" b="1" dirty="0" kern="100" lang="en-US" sz="3000">
                <a:latin charset="-122" panose="02010609060101010101" pitchFamily="49" typeface="仿宋"/>
                <a:ea charset="-122" panose="02010609060101010101" pitchFamily="49" typeface="仿宋"/>
                <a:cs charset="0" panose="02020603050405020304" pitchFamily="18" typeface="Times New Roman"/>
              </a:rPr>
              <a:t>,</a:t>
            </a:r>
            <a:r>
              <a:rPr altLang="en-US" b="1" dirty="0" kern="100" lang="zh-CN" sz="3000">
                <a:latin charset="-122" panose="02010609060101010101" pitchFamily="49" typeface="仿宋"/>
                <a:ea charset="-122" panose="02010609060101010101" pitchFamily="49" typeface="仿宋"/>
                <a:cs charset="0" panose="02020603050405020304" pitchFamily="18" typeface="Times New Roman"/>
              </a:rPr>
              <a:t>依靠一些关键词衔接在一起：</a:t>
            </a:r>
            <a:endParaRPr altLang="zh-CN" b="1" dirty="0" kern="100" lang="en-US" sz="3000">
              <a:latin charset="-122" panose="02010609060101010101" pitchFamily="49" typeface="仿宋"/>
              <a:ea charset="-122" panose="02010609060101010101" pitchFamily="49" typeface="仿宋"/>
              <a:cs charset="0" panose="02020603050405020304" pitchFamily="18" typeface="Times New Roman"/>
            </a:endParaRPr>
          </a:p>
          <a:p>
            <a:pPr>
              <a:lnSpc>
                <a:spcPct val="120000"/>
              </a:lnSpc>
              <a:buClr>
                <a:srgbClr val="C00000"/>
              </a:buClr>
            </a:pPr>
            <a:endParaRPr altLang="zh-CN" b="1" dirty="0" kern="100" lang="en-US" sz="3000">
              <a:latin charset="-122" panose="02010609060101010101" pitchFamily="49" typeface="仿宋"/>
              <a:ea charset="-122" panose="02010609060101010101" pitchFamily="49" typeface="仿宋"/>
              <a:cs charset="0" panose="02020603050405020304" pitchFamily="18" typeface="Times New Roman"/>
            </a:endParaRPr>
          </a:p>
          <a:p>
            <a:pPr>
              <a:lnSpc>
                <a:spcPct val="120000"/>
              </a:lnSpc>
              <a:buClr>
                <a:srgbClr val="C00000"/>
              </a:buClr>
            </a:pPr>
            <a:r>
              <a:rPr altLang="en-US" b="1" dirty="0" kern="100" lang="zh-CN" sz="3000">
                <a:latin charset="-122" panose="02010609060101010101" pitchFamily="49" typeface="仿宋"/>
                <a:ea charset="-122" panose="02010609060101010101" pitchFamily="49" typeface="仿宋"/>
                <a:cs charset="0" panose="02020603050405020304" pitchFamily="18" typeface="Times New Roman"/>
              </a:rPr>
              <a:t>在提到彭定康离开港督府时引入。</a:t>
            </a:r>
            <a:endParaRPr altLang="zh-CN" b="1" dirty="0" kern="100" lang="en-US" sz="3000">
              <a:latin charset="-122" panose="02010609060101010101" pitchFamily="49" typeface="仿宋"/>
              <a:ea charset="-122" panose="02010609060101010101" pitchFamily="49" typeface="仿宋"/>
              <a:cs charset="0" panose="02020603050405020304" pitchFamily="18" typeface="Times New Roman"/>
            </a:endParaRPr>
          </a:p>
          <a:p>
            <a:pPr>
              <a:lnSpc>
                <a:spcPct val="120000"/>
              </a:lnSpc>
              <a:buClr>
                <a:srgbClr val="C00000"/>
              </a:buClr>
            </a:pPr>
            <a:endParaRPr altLang="zh-CN" b="1" dirty="0" kern="100" lang="en-US" sz="3000">
              <a:latin charset="-122" panose="02010609060101010101" pitchFamily="49" typeface="仿宋"/>
              <a:ea charset="-122" panose="02010609060101010101" pitchFamily="49" typeface="仿宋"/>
              <a:cs charset="0" panose="02020603050405020304" pitchFamily="18" typeface="Times New Roman"/>
            </a:endParaRPr>
          </a:p>
          <a:p>
            <a:pPr>
              <a:lnSpc>
                <a:spcPct val="120000"/>
              </a:lnSpc>
              <a:buClr>
                <a:srgbClr val="C00000"/>
              </a:buClr>
            </a:pPr>
            <a:r>
              <a:rPr altLang="en-US" b="1" dirty="0" kern="100" lang="zh-CN" sz="3000">
                <a:latin charset="-122" panose="02010609060101010101" pitchFamily="49" typeface="仿宋"/>
                <a:ea charset="-122" panose="02010609060101010101" pitchFamily="49" typeface="仿宋"/>
                <a:cs charset="0" panose="02020603050405020304" pitchFamily="18" typeface="Times New Roman"/>
              </a:rPr>
              <a:t>降旗的仪式让人联想起。</a:t>
            </a:r>
            <a:endParaRPr altLang="zh-CN" b="1" dirty="0" kern="100" lang="en-US" sz="3000">
              <a:latin charset="-122" panose="02010609060101010101" pitchFamily="49" typeface="仿宋"/>
              <a:ea charset="-122" panose="02010609060101010101" pitchFamily="49" typeface="仿宋"/>
              <a:cs charset="0" panose="02020603050405020304" pitchFamily="18" typeface="Times New Roman"/>
            </a:endParaRPr>
          </a:p>
        </p:txBody>
      </p:sp>
      <p:sp>
        <p:nvSpPr>
          <p:cNvPr id="6" name="矩形 5">
            <a:extLst>
              <a:ext uri="{FF2B5EF4-FFF2-40B4-BE49-F238E27FC236}">
                <a16:creationId xmlns:a16="http://schemas.microsoft.com/office/drawing/2014/main" id="{6C7D3A26-FD10-4686-8321-4060EB0F520E}"/>
              </a:ext>
            </a:extLst>
          </p:cNvPr>
          <p:cNvSpPr/>
          <p:nvPr>
            <p:custDataLst>
              <p:tags r:id="rId3"/>
            </p:custDataLst>
          </p:nvPr>
        </p:nvSpPr>
        <p:spPr>
          <a:xfrm>
            <a:off x="841051" y="2691262"/>
            <a:ext cx="8392041" cy="584775"/>
          </a:xfrm>
          <a:prstGeom prst="rect">
            <a:avLst/>
          </a:prstGeom>
          <a:solidFill>
            <a:schemeClr val="accent1">
              <a:lumMod val="60000"/>
              <a:lumOff val="40000"/>
            </a:schemeClr>
          </a:solidFill>
        </p:spPr>
        <p:txBody>
          <a:bodyPr wrap="square">
            <a:spAutoFit/>
          </a:bodyPr>
          <a:lstStyle/>
          <a:p>
            <a:r>
              <a:rPr altLang="en-US" b="1" lang="zh-CN" sz="3200">
                <a:solidFill>
                  <a:schemeClr val="bg1"/>
                </a:solidFill>
                <a:latin charset="-122" panose="02010609060101010101" pitchFamily="49" typeface="仿宋"/>
                <a:ea charset="-122" panose="02010609060101010101" pitchFamily="49" typeface="仿宋"/>
              </a:rPr>
              <a:t>港督府历史的背景材料</a:t>
            </a:r>
            <a:endParaRPr altLang="zh-CN" b="1" lang="en-US" sz="3200">
              <a:solidFill>
                <a:schemeClr val="bg1"/>
              </a:solidFill>
              <a:latin charset="-122" panose="02010609060101010101" pitchFamily="49" typeface="仿宋"/>
              <a:ea charset="-122" panose="02010609060101010101" pitchFamily="49" typeface="仿宋"/>
            </a:endParaRPr>
          </a:p>
        </p:txBody>
      </p:sp>
      <p:sp>
        <p:nvSpPr>
          <p:cNvPr id="3" name="矩形 2">
            <a:extLst>
              <a:ext uri="{FF2B5EF4-FFF2-40B4-BE49-F238E27FC236}">
                <a16:creationId xmlns:a16="http://schemas.microsoft.com/office/drawing/2014/main" id="{5D19A599-6C07-4E5B-8018-A3AB8A44E81C}"/>
              </a:ext>
            </a:extLst>
          </p:cNvPr>
          <p:cNvSpPr/>
          <p:nvPr>
            <p:custDataLst>
              <p:tags r:id="rId4"/>
            </p:custDataLst>
          </p:nvPr>
        </p:nvSpPr>
        <p:spPr>
          <a:xfrm>
            <a:off x="841050" y="3789015"/>
            <a:ext cx="8392041" cy="584775"/>
          </a:xfrm>
          <a:prstGeom prst="rect">
            <a:avLst/>
          </a:prstGeom>
          <a:solidFill>
            <a:schemeClr val="accent1">
              <a:lumMod val="60000"/>
              <a:lumOff val="40000"/>
            </a:schemeClr>
          </a:solidFill>
        </p:spPr>
        <p:txBody>
          <a:bodyPr wrap="square">
            <a:spAutoFit/>
          </a:bodyPr>
          <a:lstStyle/>
          <a:p>
            <a:r>
              <a:rPr altLang="zh-CN" b="1" lang="en-US" sz="3200">
                <a:solidFill>
                  <a:schemeClr val="bg1"/>
                </a:solidFill>
                <a:latin charset="-122" panose="02010609060101010101" pitchFamily="49" typeface="仿宋"/>
                <a:ea charset="-122" panose="02010609060101010101" pitchFamily="49" typeface="仿宋"/>
              </a:rPr>
              <a:t>150</a:t>
            </a:r>
            <a:r>
              <a:rPr altLang="en-US" b="1" lang="zh-CN" sz="3200">
                <a:solidFill>
                  <a:schemeClr val="bg1"/>
                </a:solidFill>
                <a:latin charset="-122" panose="02010609060101010101" pitchFamily="49" typeface="仿宋"/>
                <a:ea charset="-122" panose="02010609060101010101" pitchFamily="49" typeface="仿宋"/>
              </a:rPr>
              <a:t>多年前</a:t>
            </a:r>
            <a:r>
              <a:rPr altLang="zh-CN" b="1" lang="en-US" sz="3200">
                <a:solidFill>
                  <a:schemeClr val="bg1"/>
                </a:solidFill>
                <a:latin charset="-122" panose="02010609060101010101" pitchFamily="49" typeface="仿宋"/>
                <a:ea charset="-122" panose="02010609060101010101" pitchFamily="49" typeface="仿宋"/>
              </a:rPr>
              <a:t>,</a:t>
            </a:r>
            <a:r>
              <a:rPr altLang="en-US" b="1" lang="zh-CN" sz="3200">
                <a:solidFill>
                  <a:schemeClr val="bg1"/>
                </a:solidFill>
                <a:latin charset="-122" panose="02010609060101010101" pitchFamily="49" typeface="仿宋"/>
                <a:ea charset="-122" panose="02010609060101010101" pitchFamily="49" typeface="仿宋"/>
              </a:rPr>
              <a:t>英国殖民者踏上香港的首次升旗。</a:t>
            </a:r>
            <a:endParaRPr altLang="zh-CN" b="1" lang="en-US" sz="3200">
              <a:solidFill>
                <a:schemeClr val="bg1"/>
              </a:solidFill>
              <a:latin charset="-122" panose="02010609060101010101" pitchFamily="49" typeface="仿宋"/>
              <a:ea charset="-122" panose="02010609060101010101" pitchFamily="49" typeface="仿宋"/>
            </a:endParaRPr>
          </a:p>
        </p:txBody>
      </p:sp>
      <p:sp>
        <p:nvSpPr>
          <p:cNvPr id="7" name="矩形 6">
            <a:extLst>
              <a:ext uri="{FF2B5EF4-FFF2-40B4-BE49-F238E27FC236}">
                <a16:creationId xmlns:a16="http://schemas.microsoft.com/office/drawing/2014/main" id="{8B3FFC47-2FF7-466D-A818-1755BDD47BD6}"/>
              </a:ext>
            </a:extLst>
          </p:cNvPr>
          <p:cNvSpPr/>
          <p:nvPr>
            <p:custDataLst>
              <p:tags r:id="rId5"/>
            </p:custDataLst>
          </p:nvPr>
        </p:nvSpPr>
        <p:spPr>
          <a:xfrm>
            <a:off x="700515" y="5130617"/>
            <a:ext cx="11046150" cy="1384995"/>
          </a:xfrm>
          <a:prstGeom prst="rect">
            <a:avLst/>
          </a:prstGeom>
          <a:solidFill>
            <a:schemeClr val="accent1"/>
          </a:solidFill>
          <a:ln>
            <a:solidFill>
              <a:srgbClr val="C00000"/>
            </a:solidFill>
          </a:ln>
        </p:spPr>
        <p:txBody>
          <a:bodyPr wrap="square">
            <a:spAutoFit/>
          </a:bodyPr>
          <a:lstStyle/>
          <a:p>
            <a:r>
              <a:rPr altLang="en-US" b="1" dirty="0" lang="zh-CN" sz="2800">
                <a:solidFill>
                  <a:schemeClr val="bg1"/>
                </a:solidFill>
                <a:latin charset="-122" panose="02010609060101010101" pitchFamily="49" typeface="仿宋"/>
                <a:ea charset="-122" panose="02010609060101010101" pitchFamily="49" typeface="仿宋"/>
              </a:rPr>
              <a:t>自然的衔接</a:t>
            </a:r>
            <a:r>
              <a:rPr altLang="zh-CN" b="1" dirty="0" lang="en-US" sz="2800">
                <a:solidFill>
                  <a:schemeClr val="bg1"/>
                </a:solidFill>
                <a:latin charset="-122" panose="02010609060101010101" pitchFamily="49" typeface="仿宋"/>
                <a:ea charset="-122" panose="02010609060101010101" pitchFamily="49" typeface="仿宋"/>
              </a:rPr>
              <a:t>,</a:t>
            </a:r>
            <a:r>
              <a:rPr altLang="en-US" b="1" dirty="0" lang="zh-CN" sz="2800">
                <a:solidFill>
                  <a:schemeClr val="bg1"/>
                </a:solidFill>
                <a:latin charset="-122" panose="02010609060101010101" pitchFamily="49" typeface="仿宋"/>
                <a:ea charset="-122" panose="02010609060101010101" pitchFamily="49" typeface="仿宋"/>
              </a:rPr>
              <a:t>使得这些背景材料看上去并不是杂乱无章的</a:t>
            </a:r>
            <a:r>
              <a:rPr altLang="zh-CN" b="1" dirty="0" lang="en-US" sz="2800">
                <a:solidFill>
                  <a:schemeClr val="bg1"/>
                </a:solidFill>
                <a:latin charset="-122" panose="02010609060101010101" pitchFamily="49" typeface="仿宋"/>
                <a:ea charset="-122" panose="02010609060101010101" pitchFamily="49" typeface="仿宋"/>
              </a:rPr>
              <a:t>,</a:t>
            </a:r>
            <a:r>
              <a:rPr altLang="en-US" b="1" dirty="0" lang="zh-CN" sz="2800">
                <a:solidFill>
                  <a:schemeClr val="bg1"/>
                </a:solidFill>
                <a:latin charset="-122" panose="02010609060101010101" pitchFamily="49" typeface="仿宋"/>
                <a:ea charset="-122" panose="02010609060101010101" pitchFamily="49" typeface="仿宋"/>
              </a:rPr>
              <a:t>它们靠现实的场景串在一起</a:t>
            </a:r>
            <a:r>
              <a:rPr altLang="zh-CN" b="1" dirty="0" lang="en-US" sz="2800">
                <a:solidFill>
                  <a:schemeClr val="bg1"/>
                </a:solidFill>
                <a:latin charset="-122" panose="02010609060101010101" pitchFamily="49" typeface="仿宋"/>
                <a:ea charset="-122" panose="02010609060101010101" pitchFamily="49" typeface="仿宋"/>
              </a:rPr>
              <a:t>,</a:t>
            </a:r>
            <a:r>
              <a:rPr altLang="en-US" b="1" dirty="0" lang="zh-CN" sz="2800">
                <a:solidFill>
                  <a:schemeClr val="bg1"/>
                </a:solidFill>
                <a:latin charset="-122" panose="02010609060101010101" pitchFamily="49" typeface="仿宋"/>
                <a:ea charset="-122" panose="02010609060101010101" pitchFamily="49" typeface="仿宋"/>
              </a:rPr>
              <a:t>与之融为一体。另外</a:t>
            </a:r>
            <a:r>
              <a:rPr altLang="zh-CN" b="1" dirty="0" lang="en-US" sz="2800">
                <a:solidFill>
                  <a:schemeClr val="bg1"/>
                </a:solidFill>
                <a:latin charset="-122" panose="02010609060101010101" pitchFamily="49" typeface="仿宋"/>
                <a:ea charset="-122" panose="02010609060101010101" pitchFamily="49" typeface="仿宋"/>
              </a:rPr>
              <a:t>,</a:t>
            </a:r>
            <a:r>
              <a:rPr altLang="en-US" b="1" dirty="0" lang="zh-CN" sz="2800">
                <a:solidFill>
                  <a:schemeClr val="bg1"/>
                </a:solidFill>
                <a:latin charset="-122" panose="02010609060101010101" pitchFamily="49" typeface="仿宋"/>
                <a:ea charset="-122" panose="02010609060101010101" pitchFamily="49" typeface="仿宋"/>
              </a:rPr>
              <a:t>背景材料的引入也使得现实的场景有历史的纵深感</a:t>
            </a:r>
            <a:r>
              <a:rPr altLang="zh-CN" b="1" dirty="0" lang="en-US" sz="2800">
                <a:solidFill>
                  <a:schemeClr val="bg1"/>
                </a:solidFill>
                <a:latin charset="-122" panose="02010609060101010101" pitchFamily="49" typeface="仿宋"/>
                <a:ea charset="-122" panose="02010609060101010101" pitchFamily="49" typeface="仿宋"/>
              </a:rPr>
              <a:t>,</a:t>
            </a:r>
            <a:r>
              <a:rPr altLang="en-US" b="1" dirty="0" lang="zh-CN" sz="2800">
                <a:solidFill>
                  <a:schemeClr val="bg1"/>
                </a:solidFill>
                <a:latin charset="-122" panose="02010609060101010101" pitchFamily="49" typeface="仿宋"/>
                <a:ea charset="-122" panose="02010609060101010101" pitchFamily="49" typeface="仿宋"/>
              </a:rPr>
              <a:t>让人更加体会出仪式本身的现实内涵。</a:t>
            </a:r>
            <a:endParaRPr altLang="zh-CN" b="1" dirty="0" lang="zh-CN" sz="2800">
              <a:solidFill>
                <a:schemeClr val="bg1"/>
              </a:solidFill>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1950214239"/>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5">
                                            <p:txEl>
                                              <p:pRg end="0" st="0"/>
                                            </p:txEl>
                                          </p:spTgt>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6"/>
                                        </p:tgtEl>
                                        <p:attrNameLst>
                                          <p:attrName>style.visibility</p:attrName>
                                        </p:attrNameLst>
                                      </p:cBhvr>
                                      <p:to>
                                        <p:strVal val="visible"/>
                                      </p:to>
                                    </p:se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5">
                                            <p:txEl>
                                              <p:pRg end="2" st="2"/>
                                            </p:txEl>
                                          </p:spTgt>
                                        </p:tgtEl>
                                        <p:attrNameLst>
                                          <p:attrName>style.visibility</p:attrName>
                                        </p:attrNameLst>
                                      </p:cBhvr>
                                      <p:to>
                                        <p:strVal val="visible"/>
                                      </p:to>
                                    </p:set>
                                  </p:childTnLst>
                                </p:cTn>
                              </p:par>
                            </p:childTnLst>
                          </p:cTn>
                        </p:par>
                      </p:childTnLst>
                    </p:cTn>
                  </p:par>
                  <p:par>
                    <p:cTn fill="hold" id="15" nodeType="clickPar">
                      <p:stCondLst>
                        <p:cond delay="indefinite"/>
                      </p:stCondLst>
                      <p:childTnLst>
                        <p:par>
                          <p:cTn fill="hold" id="16" nodeType="afterGroup">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gtEl>
                                        <p:attrNameLst>
                                          <p:attrName>style.visibility</p:attrName>
                                        </p:attrNameLst>
                                      </p:cBhvr>
                                      <p:to>
                                        <p:strVal val="visible"/>
                                      </p:to>
                                    </p:set>
                                  </p:childTnLst>
                                </p:cTn>
                              </p:par>
                            </p:childTnLst>
                          </p:cTn>
                        </p:par>
                      </p:childTnLst>
                    </p:cTn>
                  </p:par>
                  <p:par>
                    <p:cTn fill="hold" id="19" nodeType="clickPar">
                      <p:stCondLst>
                        <p:cond delay="indefinite"/>
                      </p:stCondLst>
                      <p:childTnLst>
                        <p:par>
                          <p:cTn fill="hold" id="20" nodeType="afterGroup">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5">
                                            <p:txEl>
                                              <p:pRg end="4" st="4"/>
                                            </p:txEl>
                                          </p:spTgt>
                                        </p:tgtEl>
                                        <p:attrNameLst>
                                          <p:attrName>style.visibility</p:attrName>
                                        </p:attrNameLst>
                                      </p:cBhvr>
                                      <p:to>
                                        <p:strVal val="visible"/>
                                      </p:to>
                                    </p:se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5" uiExpand="1"/>
      <p:bldP animBg="1" grpId="0" spid="6"/>
      <p:bldP animBg="1" grpId="0" spid="3"/>
      <p:bldP animBg="1" grpId="0" spid="7"/>
    </p:bld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DB12417B-48FC-44FC-B954-04663004168F}"/>
              </a:ext>
            </a:extLst>
          </p:cNvPr>
          <p:cNvSpPr/>
          <p:nvPr>
            <p:custDataLst>
              <p:tags r:id="rId1"/>
            </p:custDataLst>
          </p:nvPr>
        </p:nvSpPr>
        <p:spPr>
          <a:xfrm>
            <a:off x="705184" y="1515739"/>
            <a:ext cx="11172388" cy="1224118"/>
          </a:xfrm>
          <a:prstGeom prst="rect">
            <a:avLst/>
          </a:prstGeom>
        </p:spPr>
        <p:txBody>
          <a:bodyPr wrap="square">
            <a:spAutoFit/>
          </a:bodyPr>
          <a:lstStyle/>
          <a:p>
            <a:pPr>
              <a:lnSpc>
                <a:spcPct val="120000"/>
              </a:lnSpc>
            </a:pPr>
            <a:r>
              <a:rPr altLang="en-US" b="1" dirty="0" lang="zh-CN" sz="3200">
                <a:latin charset="-122" panose="02010609060101010101" pitchFamily="49" typeface="楷体"/>
                <a:ea charset="-122" panose="02010609060101010101" pitchFamily="49" typeface="楷体"/>
              </a:rPr>
              <a:t>停泊在港湾中的皇家游轮“不列颠尼亚”号和邻近大厦上悬挂的巨幅紫荆花图案，恰好构成这个“日落仪式”的背景。</a:t>
            </a:r>
            <a:endParaRPr altLang="zh-CN" b="1" dirty="0" lang="en-US" sz="3200">
              <a:latin charset="-122" panose="02010609060101010101" pitchFamily="49" typeface="楷体"/>
              <a:ea charset="-122" panose="02010609060101010101" pitchFamily="49" typeface="楷体"/>
            </a:endParaRPr>
          </a:p>
        </p:txBody>
      </p:sp>
      <p:sp>
        <p:nvSpPr>
          <p:cNvPr id="7" name="文本框 6">
            <a:extLst>
              <a:ext uri="{FF2B5EF4-FFF2-40B4-BE49-F238E27FC236}">
                <a16:creationId xmlns:a16="http://schemas.microsoft.com/office/drawing/2014/main" id="{3CA239A6-A234-4B72-A115-4917EC30CD55}"/>
              </a:ext>
            </a:extLst>
          </p:cNvPr>
          <p:cNvSpPr txBox="1"/>
          <p:nvPr>
            <p:custDataLst>
              <p:tags r:id="rId2"/>
            </p:custDataLst>
          </p:nvPr>
        </p:nvSpPr>
        <p:spPr>
          <a:xfrm>
            <a:off x="269359" y="3131863"/>
            <a:ext cx="11759460" cy="2608984"/>
          </a:xfrm>
          <a:prstGeom prst="rect">
            <a:avLst/>
          </a:prstGeom>
        </p:spPr>
        <p:txBody>
          <a:bodyPr wrap="square">
            <a:spAutoFit/>
          </a:bodyPr>
          <a:lstStyle>
            <a:defPPr>
              <a:defRPr lang="zh-CN"/>
            </a:defPPr>
            <a:lvl1pPr>
              <a:lnSpc>
                <a:spcPct val="150000"/>
              </a:lnSpc>
              <a:defRPr b="1" kern="100" sz="3600">
                <a:latin charset="-122" panose="02010609060101010101" pitchFamily="49" typeface="楷体"/>
                <a:ea charset="-122" panose="02010609060101010101" pitchFamily="49" typeface="楷体"/>
                <a:cs charset="0" panose="02020603050405020304" pitchFamily="18" typeface="Times New Roman"/>
              </a:defRPr>
            </a:lvl1pPr>
          </a:lstStyle>
          <a:p>
            <a:pPr indent="457200">
              <a:lnSpc>
                <a:spcPct val="120000"/>
              </a:lnSpc>
            </a:pPr>
            <a:r>
              <a:rPr altLang="en-US" dirty="0" lang="zh-CN" sz="2800">
                <a:latin charset="-122" panose="02010609060101010101" pitchFamily="49" typeface="仿宋"/>
                <a:ea charset="-122" panose="02010609060101010101" pitchFamily="49" typeface="仿宋"/>
              </a:rPr>
              <a:t>英国曾经占领了非常广大的殖民地，被称为“日不落帝国”，喻指在它的领土上，永远都有阳光照耀。</a:t>
            </a:r>
            <a:endParaRPr altLang="zh-CN" dirty="0" lang="en-US" sz="2800">
              <a:latin charset="-122" panose="02010609060101010101" pitchFamily="49" typeface="仿宋"/>
              <a:ea charset="-122" panose="02010609060101010101" pitchFamily="49" typeface="仿宋"/>
            </a:endParaRPr>
          </a:p>
          <a:p>
            <a:pPr indent="457200">
              <a:lnSpc>
                <a:spcPct val="120000"/>
              </a:lnSpc>
            </a:pPr>
            <a:r>
              <a:rPr altLang="en-US" dirty="0" lang="zh-CN" sz="2800">
                <a:latin charset="-122" panose="02010609060101010101" pitchFamily="49" typeface="仿宋"/>
                <a:ea charset="-122" panose="02010609060101010101" pitchFamily="49" typeface="仿宋"/>
              </a:rPr>
              <a:t>香港作为英国在东方的最后一块殖民地，于</a:t>
            </a:r>
            <a:r>
              <a:rPr altLang="zh-CN" dirty="0" lang="en-US" sz="2800">
                <a:latin charset="-122" panose="02010609060101010101" pitchFamily="49" typeface="仿宋"/>
                <a:ea charset="-122" panose="02010609060101010101" pitchFamily="49" typeface="仿宋"/>
              </a:rPr>
              <a:t>1997</a:t>
            </a:r>
            <a:r>
              <a:rPr altLang="en-US" dirty="0" lang="zh-CN" sz="2800">
                <a:latin charset="-122" panose="02010609060101010101" pitchFamily="49" typeface="仿宋"/>
                <a:ea charset="-122" panose="02010609060101010101" pitchFamily="49" typeface="仿宋"/>
              </a:rPr>
              <a:t>年脱离英国的统治，回归祖国，可以说在中国香港的土地上，英殖民统治的太阳落了。</a:t>
            </a:r>
            <a:endParaRPr altLang="zh-CN" dirty="0" lang="en-US" sz="2800">
              <a:latin charset="-122" panose="02010609060101010101" pitchFamily="49" typeface="仿宋"/>
              <a:ea charset="-122" panose="02010609060101010101" pitchFamily="49" typeface="仿宋"/>
            </a:endParaRPr>
          </a:p>
          <a:p>
            <a:pPr indent="457200">
              <a:lnSpc>
                <a:spcPct val="120000"/>
              </a:lnSpc>
            </a:pPr>
            <a:r>
              <a:rPr altLang="en-US" dirty="0" lang="zh-CN" sz="2800">
                <a:latin charset="-122" panose="02010609060101010101" pitchFamily="49" typeface="仿宋"/>
                <a:ea charset="-122" panose="02010609060101010101" pitchFamily="49" typeface="仿宋"/>
              </a:rPr>
              <a:t>所以把英国告别的仪式称为“日落仪式”。</a:t>
            </a:r>
          </a:p>
        </p:txBody>
      </p:sp>
      <p:sp>
        <p:nvSpPr>
          <p:cNvPr id="8" name="文本框 7">
            <a:extLst>
              <a:ext uri="{FF2B5EF4-FFF2-40B4-BE49-F238E27FC236}">
                <a16:creationId xmlns:a16="http://schemas.microsoft.com/office/drawing/2014/main" id="{38243E95-C8E8-4C56-8D8D-C8AC6907B668}"/>
              </a:ext>
            </a:extLst>
          </p:cNvPr>
          <p:cNvSpPr txBox="1"/>
          <p:nvPr>
            <p:custDataLst>
              <p:tags r:id="rId3"/>
            </p:custDataLst>
          </p:nvPr>
        </p:nvSpPr>
        <p:spPr>
          <a:xfrm>
            <a:off x="705184" y="534906"/>
            <a:ext cx="828538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分析语言的言外之意</a:t>
            </a:r>
          </a:p>
        </p:txBody>
      </p:sp>
    </p:spTree>
    <p:extLst>
      <p:ext uri="{BB962C8B-B14F-4D97-AF65-F5344CB8AC3E}">
        <p14:creationId xmlns:p14="http://schemas.microsoft.com/office/powerpoint/2010/main" val="257185514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DE07039F-5509-4BCD-81D5-6F0FB47AB612}"/>
              </a:ext>
            </a:extLst>
          </p:cNvPr>
          <p:cNvSpPr/>
          <p:nvPr>
            <p:custDataLst>
              <p:tags r:id="rId1"/>
            </p:custDataLst>
          </p:nvPr>
        </p:nvSpPr>
        <p:spPr>
          <a:xfrm>
            <a:off x="653844" y="1366486"/>
            <a:ext cx="10884311" cy="1786643"/>
          </a:xfrm>
          <a:prstGeom prst="rect">
            <a:avLst/>
          </a:prstGeom>
        </p:spPr>
        <p:txBody>
          <a:bodyPr wrap="square">
            <a:spAutoFit/>
          </a:bodyPr>
          <a:lstStyle/>
          <a:p>
            <a:pPr>
              <a:lnSpc>
                <a:spcPct val="120000"/>
              </a:lnSpc>
            </a:pPr>
            <a:r>
              <a:rPr altLang="en-US" b="1" dirty="0" lang="zh-CN" sz="3200">
                <a:latin charset="-122" panose="02010609060101010101" pitchFamily="49" typeface="楷体"/>
                <a:ea charset="-122" panose="02010609060101010101" pitchFamily="49" typeface="楷体"/>
              </a:rPr>
              <a:t>一百五十六年前，一个叫爱德华的英国舰长带领士兵占领了港岛在这里升起了英国国旗</a:t>
            </a:r>
            <a:r>
              <a:rPr altLang="zh-CN" b="1" dirty="0" lang="en-US" sz="3200">
                <a:latin charset="-122" panose="02010609060101010101" pitchFamily="49" typeface="楷体"/>
                <a:ea charset="-122" panose="02010609060101010101" pitchFamily="49" typeface="楷体"/>
              </a:rPr>
              <a:t>;</a:t>
            </a:r>
            <a:r>
              <a:rPr altLang="en-US" b="1" dirty="0" lang="zh-CN" sz="3200">
                <a:latin charset="-122" panose="02010609060101010101" pitchFamily="49" typeface="楷体"/>
                <a:ea charset="-122" panose="02010609060101010101" pitchFamily="49" typeface="楷体"/>
              </a:rPr>
              <a:t>今天，另一名英国海军士兵在“威尔士亲王”军营旁的这个地方降下了米字旗。</a:t>
            </a:r>
          </a:p>
        </p:txBody>
      </p:sp>
      <p:sp>
        <p:nvSpPr>
          <p:cNvPr id="10" name="文本框 9">
            <a:extLst>
              <a:ext uri="{FF2B5EF4-FFF2-40B4-BE49-F238E27FC236}">
                <a16:creationId xmlns:a16="http://schemas.microsoft.com/office/drawing/2014/main" id="{D8A570B7-56D9-4441-ABCB-51205E64D6E5}"/>
              </a:ext>
            </a:extLst>
          </p:cNvPr>
          <p:cNvSpPr txBox="1"/>
          <p:nvPr>
            <p:custDataLst>
              <p:tags r:id="rId2"/>
            </p:custDataLst>
          </p:nvPr>
        </p:nvSpPr>
        <p:spPr>
          <a:xfrm>
            <a:off x="333153" y="3647609"/>
            <a:ext cx="11333940" cy="1574855"/>
          </a:xfrm>
          <a:prstGeom prst="rect">
            <a:avLst/>
          </a:prstGeom>
        </p:spPr>
        <p:txBody>
          <a:bodyPr wrap="square">
            <a:spAutoFit/>
          </a:bodyPr>
          <a:lstStyle>
            <a:defPPr>
              <a:defRPr lang="zh-CN"/>
            </a:defPPr>
            <a:lvl1pPr indent="457200">
              <a:lnSpc>
                <a:spcPct val="120000"/>
              </a:lnSpc>
              <a:defRPr b="1" kern="100" sz="3200">
                <a:latin charset="-122" panose="02010609060101010101" pitchFamily="49" typeface="仿宋"/>
                <a:ea charset="-122" panose="02010609060101010101" pitchFamily="49" typeface="仿宋"/>
                <a:cs charset="0" panose="02020603050405020304" pitchFamily="18" typeface="Times New Roman"/>
              </a:defRPr>
            </a:lvl1pPr>
          </a:lstStyle>
          <a:p>
            <a:r>
              <a:rPr altLang="en-US" dirty="0" lang="zh-CN" sz="2800"/>
              <a:t>鲜明的对比，一百多年前英国殖民者占领香港，让中国人倍感耻辱，而今天，中国终于收回了香港，其中包含了中国人民对长达一个半世纪的殖民统治结束的欣喜之情。</a:t>
            </a:r>
          </a:p>
        </p:txBody>
      </p:sp>
    </p:spTree>
    <p:extLst>
      <p:ext uri="{BB962C8B-B14F-4D97-AF65-F5344CB8AC3E}">
        <p14:creationId xmlns:p14="http://schemas.microsoft.com/office/powerpoint/2010/main" val="409813079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10"/>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40F93EF9-1D62-4F86-A7AB-38DF651EB3B2}"/>
              </a:ext>
            </a:extLst>
          </p:cNvPr>
          <p:cNvSpPr/>
          <p:nvPr>
            <p:custDataLst>
              <p:tags r:id="rId1"/>
            </p:custDataLst>
          </p:nvPr>
        </p:nvSpPr>
        <p:spPr>
          <a:xfrm>
            <a:off x="575185" y="1220745"/>
            <a:ext cx="11070643" cy="1195712"/>
          </a:xfrm>
          <a:prstGeom prst="rect">
            <a:avLst/>
          </a:prstGeom>
        </p:spPr>
        <p:txBody>
          <a:bodyPr wrap="square">
            <a:spAutoFit/>
          </a:bodyPr>
          <a:lstStyle/>
          <a:p>
            <a:pPr>
              <a:lnSpc>
                <a:spcPct val="120000"/>
              </a:lnSpc>
            </a:pPr>
            <a:r>
              <a:rPr altLang="en-US" b="1" dirty="0" lang="zh-CN" sz="3200">
                <a:latin charset="-122" panose="02010609060101010101" pitchFamily="49" typeface="楷体"/>
                <a:ea charset="-122" panose="02010609060101010101" pitchFamily="49" typeface="楷体"/>
              </a:rPr>
              <a:t>将于</a:t>
            </a:r>
            <a:r>
              <a:rPr altLang="zh-CN" b="1" dirty="0" lang="en-US" sz="3200">
                <a:latin charset="-122" panose="02010609060101010101" pitchFamily="49" typeface="楷体"/>
                <a:ea charset="-122" panose="02010609060101010101" pitchFamily="49" typeface="楷体"/>
              </a:rPr>
              <a:t>1997</a:t>
            </a:r>
            <a:r>
              <a:rPr altLang="en-US" b="1" dirty="0" lang="zh-CN" sz="3200">
                <a:latin charset="-122" panose="02010609060101010101" pitchFamily="49" typeface="楷体"/>
                <a:ea charset="-122" panose="02010609060101010101" pitchFamily="49" typeface="楷体"/>
              </a:rPr>
              <a:t>年年底退役的“不列颠尼亚”号很快消失在南海的夜幕中。</a:t>
            </a:r>
            <a:endParaRPr altLang="zh-CN" b="1" dirty="0" lang="en-US" sz="3200">
              <a:latin charset="-122" panose="02010609060101010101" pitchFamily="49" typeface="楷体"/>
              <a:ea charset="-122" panose="02010609060101010101" pitchFamily="49" typeface="楷体"/>
            </a:endParaRPr>
          </a:p>
        </p:txBody>
      </p:sp>
      <p:sp>
        <p:nvSpPr>
          <p:cNvPr id="7" name="文本框 6">
            <a:extLst>
              <a:ext uri="{FF2B5EF4-FFF2-40B4-BE49-F238E27FC236}">
                <a16:creationId xmlns:a16="http://schemas.microsoft.com/office/drawing/2014/main" id="{4E380BE9-6BD8-493D-9A78-753DF0BED1A1}"/>
              </a:ext>
            </a:extLst>
          </p:cNvPr>
          <p:cNvSpPr txBox="1"/>
          <p:nvPr>
            <p:custDataLst>
              <p:tags r:id="rId2"/>
            </p:custDataLst>
          </p:nvPr>
        </p:nvSpPr>
        <p:spPr>
          <a:xfrm>
            <a:off x="372816" y="3486801"/>
            <a:ext cx="11273012" cy="1574855"/>
          </a:xfrm>
          <a:prstGeom prst="rect">
            <a:avLst/>
          </a:prstGeom>
        </p:spPr>
        <p:txBody>
          <a:bodyPr wrap="square">
            <a:spAutoFit/>
          </a:bodyPr>
          <a:lstStyle>
            <a:defPPr>
              <a:defRPr lang="zh-CN"/>
            </a:defPPr>
            <a:lvl1pPr indent="457200">
              <a:lnSpc>
                <a:spcPct val="120000"/>
              </a:lnSpc>
              <a:defRPr b="1" kern="100" sz="3200">
                <a:latin charset="-122" panose="02010609060101010101" pitchFamily="49" typeface="仿宋"/>
                <a:ea charset="-122" panose="02010609060101010101" pitchFamily="49" typeface="仿宋"/>
                <a:cs charset="0" panose="02020603050405020304" pitchFamily="18" typeface="Times New Roman"/>
              </a:defRPr>
            </a:lvl1pPr>
          </a:lstStyle>
          <a:p>
            <a:r>
              <a:rPr altLang="en-US" dirty="0" lang="zh-CN" sz="2800"/>
              <a:t>一句简单的陈述句，客观说明“不列颠尼亚号”离开南海的情况。但在客观平静的叙述之下蕴含着一种克制的情感。一个“很快消失”表达出对英国殖民统治结束，香港回归的欢欣与喜悦。</a:t>
            </a:r>
          </a:p>
        </p:txBody>
      </p:sp>
    </p:spTree>
    <p:extLst>
      <p:ext uri="{BB962C8B-B14F-4D97-AF65-F5344CB8AC3E}">
        <p14:creationId xmlns:p14="http://schemas.microsoft.com/office/powerpoint/2010/main" val="1238754319"/>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34AAADA-522C-4D9E-BC56-2887BCAA2DCB}"/>
              </a:ext>
            </a:extLst>
          </p:cNvPr>
          <p:cNvSpPr/>
          <p:nvPr>
            <p:custDataLst>
              <p:tags r:id="rId1"/>
            </p:custDataLst>
          </p:nvPr>
        </p:nvSpPr>
        <p:spPr>
          <a:xfrm>
            <a:off x="703425" y="2436862"/>
            <a:ext cx="11177025" cy="2990824"/>
          </a:xfrm>
          <a:prstGeom prst="rect">
            <a:avLst/>
          </a:prstGeom>
        </p:spPr>
        <p:txBody>
          <a:bodyPr bIns="45720" lIns="91440" rIns="91440" rtlCol="0" tIns="45720" vert="horz">
            <a:noAutofit/>
          </a:bodyPr>
          <a:lstStyle/>
          <a:p>
            <a:pPr indent="-228600" marL="228600">
              <a:lnSpc>
                <a:spcPct val="150000"/>
              </a:lnSpc>
              <a:buClr>
                <a:srgbClr val="C00000"/>
              </a:buClr>
              <a:buFont charset="2" panose="05000000000000000000" pitchFamily="2" typeface="Wingdings"/>
              <a:buChar char="Ø"/>
            </a:pPr>
            <a:r>
              <a:rPr altLang="zh-CN" dirty="0" lang="zh-CN" sz="2800">
                <a:latin charset="-122" panose="02010609060101010101" pitchFamily="49" typeface="黑体"/>
                <a:ea charset="-122" panose="02010609060101010101" pitchFamily="49" typeface="黑体"/>
              </a:rPr>
              <a:t>学习本篇新闻的写作特点，进一步掌握新闻的相关知识。</a:t>
            </a:r>
          </a:p>
          <a:p>
            <a:pPr indent="-228600" marL="228600">
              <a:lnSpc>
                <a:spcPct val="150000"/>
              </a:lnSpc>
              <a:buClr>
                <a:srgbClr val="C00000"/>
              </a:buClr>
              <a:buFont charset="2" panose="05000000000000000000" pitchFamily="2" typeface="Wingdings"/>
              <a:buChar char="Ø"/>
            </a:pPr>
            <a:r>
              <a:rPr altLang="zh-CN" dirty="0" lang="zh-CN" sz="2800">
                <a:latin charset="-122" panose="02010609060101010101" pitchFamily="49" typeface="黑体"/>
                <a:ea charset="-122" panose="02010609060101010101" pitchFamily="49" typeface="黑体"/>
              </a:rPr>
              <a:t>了解文中的新闻事实与背景材料，掌握本篇新闻的写作手法</a:t>
            </a:r>
            <a:r>
              <a:rPr altLang="en-US" dirty="0" lang="zh-CN" sz="2800">
                <a:latin charset="-122" panose="02010609060101010101" pitchFamily="49" typeface="黑体"/>
                <a:ea charset="-122" panose="02010609060101010101" pitchFamily="49" typeface="黑体"/>
              </a:rPr>
              <a:t>。</a:t>
            </a:r>
            <a:endParaRPr altLang="zh-CN" dirty="0" lang="zh-CN" sz="2800">
              <a:latin charset="-122" panose="02010609060101010101" pitchFamily="49" typeface="黑体"/>
              <a:ea charset="-122" panose="02010609060101010101" pitchFamily="49" typeface="黑体"/>
            </a:endParaRPr>
          </a:p>
          <a:p>
            <a:pPr indent="-228600" marL="228600">
              <a:lnSpc>
                <a:spcPct val="150000"/>
              </a:lnSpc>
              <a:buClr>
                <a:srgbClr val="C00000"/>
              </a:buClr>
              <a:buFont charset="2" panose="05000000000000000000" pitchFamily="2" typeface="Wingdings"/>
              <a:buChar char="Ø"/>
            </a:pPr>
            <a:r>
              <a:rPr altLang="zh-CN" dirty="0" lang="zh-CN" sz="2800">
                <a:latin charset="-122" panose="02010609060101010101" pitchFamily="49" typeface="黑体"/>
                <a:ea charset="-122" panose="02010609060101010101" pitchFamily="49" typeface="黑体"/>
              </a:rPr>
              <a:t>品味本篇新闻意味深长的语言，感受文中传递出的国家尊严和民族自豪感。</a:t>
            </a:r>
          </a:p>
        </p:txBody>
      </p:sp>
      <p:sp>
        <p:nvSpPr>
          <p:cNvPr id="9" name="文本框 8">
            <a:extLst>
              <a:ext uri="{FF2B5EF4-FFF2-40B4-BE49-F238E27FC236}">
                <a16:creationId xmlns:a16="http://schemas.microsoft.com/office/drawing/2014/main" id="{83327328-32D9-47BA-8872-F6DC6408F8AC}"/>
              </a:ext>
            </a:extLst>
          </p:cNvPr>
          <p:cNvSpPr txBox="1"/>
          <p:nvPr>
            <p:custDataLst>
              <p:tags r:id="rId2"/>
            </p:custDataLst>
          </p:nvPr>
        </p:nvSpPr>
        <p:spPr>
          <a:xfrm>
            <a:off x="703425" y="1026936"/>
            <a:ext cx="3016681" cy="646331"/>
          </a:xfrm>
          <a:prstGeom prst="rect">
            <a:avLst/>
          </a:prstGeom>
          <a:noFill/>
          <a:effectLst>
            <a:reflection algn="bl" blurRad="6350" dir="5400000" endA="300" endPos="55000" rotWithShape="0" stA="50000" sy="-100000"/>
          </a:effectLst>
        </p:spPr>
        <p:txBody>
          <a:bodyPr rtlCol="0" wrap="square">
            <a:spAutoFit/>
          </a:bodyPr>
          <a:lstStyle>
            <a:defPPr>
              <a:defRPr lang="zh-CN"/>
            </a:defPPr>
            <a:lvl1pPr>
              <a:defRPr b="1" spc="600" sz="2800">
                <a:gradFill>
                  <a:gsLst>
                    <a:gs pos="100000">
                      <a:srgbClr val="A11C1C"/>
                    </a:gs>
                    <a:gs pos="0">
                      <a:srgbClr val="C00000"/>
                    </a:gs>
                  </a:gsLst>
                  <a:lin ang="5400000" scaled="0"/>
                </a:gradFill>
                <a:latin charset="-122" panose="020B0503020204020204" pitchFamily="34" typeface="微软雅黑"/>
                <a:ea charset="-122" panose="020B0503020204020204" pitchFamily="34" typeface="微软雅黑"/>
              </a:defRPr>
            </a:lvl1pPr>
          </a:lstStyle>
          <a:p>
            <a:r>
              <a:rPr altLang="en-US" dirty="0" lang="zh-CN" sz="3600">
                <a:solidFill>
                  <a:schemeClr val="tx1"/>
                </a:solidFill>
              </a:rPr>
              <a:t>教学目标</a:t>
            </a:r>
          </a:p>
        </p:txBody>
      </p:sp>
    </p:spTree>
    <p:extLst>
      <p:ext uri="{BB962C8B-B14F-4D97-AF65-F5344CB8AC3E}">
        <p14:creationId xmlns:p14="http://schemas.microsoft.com/office/powerpoint/2010/main" val="1013156184"/>
      </p:ext>
    </p:extLst>
  </p:cSld>
  <p:clrMapOvr>
    <a:masterClrMapping/>
  </p:clrMapOvr>
  <p:transition/>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B002C9-033D-400D-A598-F6B8C51A3CCF}"/>
              </a:ext>
            </a:extLst>
          </p:cNvPr>
          <p:cNvSpPr/>
          <p:nvPr>
            <p:custDataLst>
              <p:tags r:id="rId1"/>
            </p:custDataLst>
          </p:nvPr>
        </p:nvSpPr>
        <p:spPr>
          <a:xfrm>
            <a:off x="1018032" y="1156823"/>
            <a:ext cx="9625584" cy="604781"/>
          </a:xfrm>
          <a:prstGeom prst="rect">
            <a:avLst/>
          </a:prstGeom>
        </p:spPr>
        <p:txBody>
          <a:bodyPr wrap="square">
            <a:spAutoFit/>
          </a:bodyPr>
          <a:lstStyle/>
          <a:p>
            <a:pPr>
              <a:lnSpc>
                <a:spcPct val="120000"/>
              </a:lnSpc>
            </a:pPr>
            <a:r>
              <a:rPr altLang="en-US" b="1" dirty="0" lang="zh-CN" sz="3200">
                <a:latin charset="-122" panose="02010609060101010101" pitchFamily="49" typeface="楷体"/>
                <a:ea charset="-122" panose="02010609060101010101" pitchFamily="49" typeface="楷体"/>
              </a:rPr>
              <a:t>大英帝国从海上来，又从海上去。</a:t>
            </a:r>
            <a:endParaRPr altLang="zh-CN" b="1" dirty="0" lang="en-US" sz="3200">
              <a:latin charset="-122" panose="02010609060101010101" pitchFamily="49" typeface="楷体"/>
              <a:ea charset="-122" panose="02010609060101010101" pitchFamily="49" typeface="楷体"/>
            </a:endParaRPr>
          </a:p>
        </p:txBody>
      </p:sp>
      <p:sp>
        <p:nvSpPr>
          <p:cNvPr id="3" name="矩形 2">
            <a:extLst>
              <a:ext uri="{FF2B5EF4-FFF2-40B4-BE49-F238E27FC236}">
                <a16:creationId xmlns:a16="http://schemas.microsoft.com/office/drawing/2014/main" id="{4FBE94B7-9FC3-4870-AE0E-8E88BD4DEE5B}"/>
              </a:ext>
            </a:extLst>
          </p:cNvPr>
          <p:cNvSpPr/>
          <p:nvPr>
            <p:custDataLst>
              <p:tags r:id="rId2"/>
            </p:custDataLst>
          </p:nvPr>
        </p:nvSpPr>
        <p:spPr>
          <a:xfrm>
            <a:off x="455836" y="2371210"/>
            <a:ext cx="11423118" cy="1057790"/>
          </a:xfrm>
          <a:prstGeom prst="rect">
            <a:avLst/>
          </a:prstGeom>
        </p:spPr>
        <p:txBody>
          <a:bodyPr wrap="square">
            <a:spAutoFit/>
          </a:bodyPr>
          <a:lstStyle/>
          <a:p>
            <a:pPr>
              <a:lnSpc>
                <a:spcPct val="120000"/>
              </a:lnSpc>
            </a:pPr>
            <a:r>
              <a:rPr altLang="en-US" b="1" dirty="0" kern="100" lang="zh-CN" sz="2800">
                <a:latin charset="-122" panose="02010609060101010101" pitchFamily="49" typeface="仿宋"/>
                <a:ea charset="-122" panose="02010609060101010101" pitchFamily="49" typeface="仿宋"/>
                <a:cs charset="0" panose="02020603050405020304" pitchFamily="18" typeface="Times New Roman"/>
              </a:rPr>
              <a:t>短短的十三个字，运用</a:t>
            </a:r>
            <a:r>
              <a:rPr altLang="en-US" b="1" dirty="0" kern="100" lang="zh-CN" sz="2800">
                <a:solidFill>
                  <a:srgbClr val="C00000"/>
                </a:solidFill>
                <a:latin charset="-122" panose="02010609060101010101" pitchFamily="49" typeface="仿宋"/>
                <a:ea charset="-122" panose="02010609060101010101" pitchFamily="49" typeface="仿宋"/>
                <a:cs charset="0" panose="02020603050405020304" pitchFamily="18" typeface="Times New Roman"/>
              </a:rPr>
              <a:t>对比</a:t>
            </a:r>
            <a:r>
              <a:rPr altLang="en-US" b="1" dirty="0" kern="100" lang="zh-CN" sz="2800">
                <a:latin charset="-122" panose="02010609060101010101" pitchFamily="49" typeface="仿宋"/>
                <a:ea charset="-122" panose="02010609060101010101" pitchFamily="49" typeface="仿宋"/>
                <a:cs charset="0" panose="02020603050405020304" pitchFamily="18" typeface="Times New Roman"/>
              </a:rPr>
              <a:t>手法，包含着无穷的意蕴：</a:t>
            </a:r>
            <a:endParaRPr altLang="zh-CN" b="1" dirty="0" kern="100" lang="en-US" sz="2800">
              <a:latin charset="-122" panose="02010609060101010101" pitchFamily="49" typeface="仿宋"/>
              <a:ea charset="-122" panose="02010609060101010101" pitchFamily="49" typeface="仿宋"/>
              <a:cs charset="0" panose="02020603050405020304" pitchFamily="18" typeface="Times New Roman"/>
            </a:endParaRPr>
          </a:p>
          <a:p>
            <a:pPr>
              <a:lnSpc>
                <a:spcPct val="120000"/>
              </a:lnSpc>
            </a:pPr>
            <a:r>
              <a:rPr altLang="en-US" b="1" dirty="0" kern="100" lang="zh-CN" sz="2800">
                <a:latin charset="-122" panose="02010609060101010101" pitchFamily="49" typeface="仿宋"/>
                <a:ea charset="-122" panose="02010609060101010101" pitchFamily="49" typeface="仿宋"/>
                <a:cs charset="0" panose="02020603050405020304" pitchFamily="18" typeface="Times New Roman"/>
              </a:rPr>
              <a:t>“从海上来”是说当年不可一世的英国远征军强占了中国的领土，开始</a:t>
            </a:r>
          </a:p>
        </p:txBody>
      </p:sp>
      <p:sp>
        <p:nvSpPr>
          <p:cNvPr id="8" name="矩形 7">
            <a:extLst>
              <a:ext uri="{FF2B5EF4-FFF2-40B4-BE49-F238E27FC236}">
                <a16:creationId xmlns:a16="http://schemas.microsoft.com/office/drawing/2014/main" id="{65C8B4BC-9D3E-456A-A69C-1BCECAB1BDB8}"/>
              </a:ext>
            </a:extLst>
          </p:cNvPr>
          <p:cNvSpPr/>
          <p:nvPr>
            <p:custDataLst>
              <p:tags r:id="rId3"/>
            </p:custDataLst>
          </p:nvPr>
        </p:nvSpPr>
        <p:spPr>
          <a:xfrm>
            <a:off x="455836" y="3429000"/>
            <a:ext cx="11280328" cy="2091919"/>
          </a:xfrm>
          <a:prstGeom prst="rect">
            <a:avLst/>
          </a:prstGeom>
        </p:spPr>
        <p:txBody>
          <a:bodyPr wrap="square">
            <a:spAutoFit/>
          </a:bodyPr>
          <a:lstStyle/>
          <a:p>
            <a:pPr>
              <a:lnSpc>
                <a:spcPct val="120000"/>
              </a:lnSpc>
            </a:pPr>
            <a:r>
              <a:rPr altLang="en-US" b="1" dirty="0" kern="100" lang="zh-CN" sz="2800">
                <a:latin charset="-122" panose="02010609060101010101" pitchFamily="49" typeface="仿宋"/>
                <a:ea charset="-122" panose="02010609060101010101" pitchFamily="49" typeface="仿宋"/>
                <a:cs charset="0" panose="02020603050405020304" pitchFamily="18" typeface="Times New Roman"/>
              </a:rPr>
              <a:t>殖民统治。“从海上去”，明写查尔斯王子和港督彭定康乘坐“不列颠尼亚”号离开香港，实指英国殖民统治的结束，点明了题意。平实的语言中含蓄地表达了作者要表达的意思和感情</a:t>
            </a:r>
            <a:r>
              <a:rPr altLang="zh-CN" b="1" dirty="0" kern="100" lang="en-US" sz="2800">
                <a:latin charset="-122" panose="02010609060101010101" pitchFamily="49" typeface="仿宋"/>
                <a:ea charset="-122" panose="02010609060101010101" pitchFamily="49" typeface="仿宋"/>
                <a:cs charset="0" panose="02020603050405020304" pitchFamily="18" typeface="Times New Roman"/>
              </a:rPr>
              <a:t>——</a:t>
            </a:r>
            <a:r>
              <a:rPr altLang="en-US" b="1" dirty="0" kern="100" lang="zh-CN" sz="2800">
                <a:latin charset="-122" panose="02010609060101010101" pitchFamily="49" typeface="仿宋"/>
                <a:ea charset="-122" panose="02010609060101010101" pitchFamily="49" typeface="仿宋"/>
                <a:cs charset="0" panose="02020603050405020304" pitchFamily="18" typeface="Times New Roman"/>
              </a:rPr>
              <a:t>当年英国殖民者从海上耀武扬威地来，今天黯然地从海上离去。胜利的自豪之情。</a:t>
            </a:r>
          </a:p>
        </p:txBody>
      </p:sp>
    </p:spTree>
    <p:extLst>
      <p:ext uri="{BB962C8B-B14F-4D97-AF65-F5344CB8AC3E}">
        <p14:creationId xmlns:p14="http://schemas.microsoft.com/office/powerpoint/2010/main" val="398863495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gtEl>
                                        <p:attrNameLst>
                                          <p:attrName>style.visibility</p:attrName>
                                        </p:attrNameLst>
                                      </p:cBhvr>
                                      <p:to>
                                        <p:strVal val="visible"/>
                                      </p:to>
                                    </p:set>
                                  </p:childTnLst>
                                </p:cTn>
                              </p:par>
                              <p:par>
                                <p:cTn fill="hold" grpId="0" id="7" nodeType="withEffect" presetClass="entr" presetID="1" presetSubtype="0">
                                  <p:stCondLst>
                                    <p:cond delay="0"/>
                                  </p:stCondLst>
                                  <p:childTnLst>
                                    <p:set>
                                      <p:cBhvr>
                                        <p:cTn dur="1" fill="hold" id="8">
                                          <p:stCondLst>
                                            <p:cond delay="0"/>
                                          </p:stCondLst>
                                        </p:cTn>
                                        <p:tgtEl>
                                          <p:spTgt spid="8"/>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8"/>
    </p:bldLst>
  </p:timing>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A765856-FB03-4130-9986-33A611586AC6}"/>
              </a:ext>
            </a:extLst>
          </p:cNvPr>
          <p:cNvSpPr/>
          <p:nvPr>
            <p:custDataLst>
              <p:tags r:id="rId1"/>
            </p:custDataLst>
          </p:nvPr>
        </p:nvSpPr>
        <p:spPr>
          <a:xfrm>
            <a:off x="159489" y="1518085"/>
            <a:ext cx="11873022" cy="4677242"/>
          </a:xfrm>
          <a:prstGeom prst="rect">
            <a:avLst/>
          </a:prstGeom>
        </p:spPr>
        <p:txBody>
          <a:bodyPr wrap="square">
            <a:spAutoFit/>
          </a:bodyPr>
          <a:lstStyle/>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a:t>
            </a:r>
            <a:r>
              <a:rPr altLang="zh-CN" b="1" dirty="0" kern="100" lang="en-US" sz="2800">
                <a:latin charset="-122" panose="02010609060101010101" pitchFamily="49" typeface="仿宋"/>
                <a:ea charset="-122" panose="02010609060101010101" pitchFamily="49" typeface="仿宋"/>
                <a:cs charset="0" panose="02020603050405020304" pitchFamily="18" typeface="Times New Roman"/>
              </a:rPr>
              <a:t>1</a:t>
            </a: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）以时间闪回的方式组织材料</a:t>
            </a:r>
            <a:endParaRPr altLang="zh-CN" b="1" dirty="0" kern="100" lang="en-US" sz="2800">
              <a:latin charset="-122" panose="02010609060101010101" pitchFamily="49" typeface="仿宋"/>
              <a:ea charset="-122" panose="02010609060101010101" pitchFamily="49" typeface="仿宋"/>
              <a:cs charset="0" panose="02020603050405020304" pitchFamily="18" typeface="Times New Roman"/>
            </a:endParaRPr>
          </a:p>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将历史与现实用镜头方式交错出现，不仅画面感很强，而且突出了英国在香港</a:t>
            </a:r>
            <a:r>
              <a:rPr altLang="zh-CN" b="1" dirty="0" kern="100" lang="en-US" sz="2800">
                <a:latin charset="-122" panose="02010609060101010101" pitchFamily="49" typeface="仿宋"/>
                <a:ea charset="-122" panose="02010609060101010101" pitchFamily="49" typeface="仿宋"/>
                <a:cs charset="0" panose="02020603050405020304" pitchFamily="18" typeface="Times New Roman"/>
              </a:rPr>
              <a:t>156</a:t>
            </a: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年统治的终结。历史的回顾更强化了永不再来的意味。</a:t>
            </a:r>
          </a:p>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a:t>
            </a:r>
            <a:r>
              <a:rPr altLang="zh-CN" b="1" dirty="0" kern="100" lang="en-US" sz="2800">
                <a:latin charset="-122" panose="02010609060101010101" pitchFamily="49" typeface="仿宋"/>
                <a:ea charset="-122" panose="02010609060101010101" pitchFamily="49" typeface="仿宋"/>
                <a:cs charset="0" panose="02020603050405020304" pitchFamily="18" typeface="Times New Roman"/>
              </a:rPr>
              <a:t>2</a:t>
            </a: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）运用大量细节描写</a:t>
            </a:r>
            <a:endParaRPr altLang="zh-CN" b="1" dirty="0" kern="100" lang="en-US" sz="2800">
              <a:latin charset="-122" panose="02010609060101010101" pitchFamily="49" typeface="仿宋"/>
              <a:ea charset="-122" panose="02010609060101010101" pitchFamily="49" typeface="仿宋"/>
              <a:cs charset="0" panose="02020603050405020304" pitchFamily="18" typeface="Times New Roman"/>
            </a:endParaRPr>
          </a:p>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描述性的语言使描述对象生动、形象、可感。从“告别”切入，将目光聚焦于“历史的终结与开始”这一主题，所有的细节均服务于这一主题，不枝不蔓，清清楚楚。</a:t>
            </a:r>
          </a:p>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a:t>
            </a:r>
            <a:r>
              <a:rPr altLang="zh-CN" b="1" dirty="0" kern="100" lang="en-US" sz="2800">
                <a:latin charset="-122" panose="02010609060101010101" pitchFamily="49" typeface="仿宋"/>
                <a:ea charset="-122" panose="02010609060101010101" pitchFamily="49" typeface="仿宋"/>
                <a:cs charset="0" panose="02020603050405020304" pitchFamily="18" typeface="Times New Roman"/>
              </a:rPr>
              <a:t>3</a:t>
            </a: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）善于使用气氛烘托</a:t>
            </a:r>
            <a:endParaRPr altLang="zh-CN" b="1" dirty="0" kern="100" lang="en-US" sz="2800">
              <a:latin charset="-122" panose="02010609060101010101" pitchFamily="49" typeface="仿宋"/>
              <a:ea charset="-122" panose="02010609060101010101" pitchFamily="49" typeface="仿宋"/>
              <a:cs charset="0" panose="02020603050405020304" pitchFamily="18" typeface="Times New Roman"/>
            </a:endParaRPr>
          </a:p>
          <a:p>
            <a:pPr indent="457200">
              <a:lnSpc>
                <a:spcPct val="120000"/>
              </a:lnSpc>
            </a:pPr>
            <a:r>
              <a:rPr altLang="zh-CN" b="1" dirty="0" kern="100" lang="zh-CN" sz="2800">
                <a:latin charset="-122" panose="02010609060101010101" pitchFamily="49" typeface="仿宋"/>
                <a:ea charset="-122" panose="02010609060101010101" pitchFamily="49" typeface="仿宋"/>
                <a:cs charset="0" panose="02020603050405020304" pitchFamily="18" typeface="Times New Roman"/>
              </a:rPr>
              <a:t>侧面烘托主题</a:t>
            </a:r>
          </a:p>
        </p:txBody>
      </p:sp>
      <p:sp>
        <p:nvSpPr>
          <p:cNvPr id="3" name="文本框 2">
            <a:extLst>
              <a:ext uri="{FF2B5EF4-FFF2-40B4-BE49-F238E27FC236}">
                <a16:creationId xmlns:a16="http://schemas.microsoft.com/office/drawing/2014/main" id="{F6780DED-42CC-45F9-A584-B5D97FD27835}"/>
              </a:ext>
            </a:extLst>
          </p:cNvPr>
          <p:cNvSpPr txBox="1"/>
          <p:nvPr>
            <p:custDataLst>
              <p:tags r:id="rId2"/>
            </p:custDataLst>
          </p:nvPr>
        </p:nvSpPr>
        <p:spPr>
          <a:xfrm>
            <a:off x="781440" y="579247"/>
            <a:ext cx="285946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写作技巧</a:t>
            </a:r>
          </a:p>
        </p:txBody>
      </p:sp>
    </p:spTree>
    <p:extLst>
      <p:ext uri="{BB962C8B-B14F-4D97-AF65-F5344CB8AC3E}">
        <p14:creationId xmlns:p14="http://schemas.microsoft.com/office/powerpoint/2010/main" val="338480827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1000" fill="hold" id="7"/>
                                        <p:tgtEl>
                                          <p:spTgt spid="3"/>
                                        </p:tgtEl>
                                        <p:attrNameLst>
                                          <p:attrName>ppt_w</p:attrName>
                                        </p:attrNameLst>
                                      </p:cBhvr>
                                      <p:tavLst>
                                        <p:tav tm="0">
                                          <p:val>
                                            <p:fltVal val="0"/>
                                          </p:val>
                                        </p:tav>
                                        <p:tav tm="100000">
                                          <p:val>
                                            <p:strVal val="#ppt_w"/>
                                          </p:val>
                                        </p:tav>
                                      </p:tavLst>
                                    </p:anim>
                                    <p:anim calcmode="lin" valueType="num">
                                      <p:cBhvr>
                                        <p:cTn dur="1000" fill="hold" id="8"/>
                                        <p:tgtEl>
                                          <p:spTgt spid="3"/>
                                        </p:tgtEl>
                                        <p:attrNameLst>
                                          <p:attrName>ppt_h</p:attrName>
                                        </p:attrNameLst>
                                      </p:cBhvr>
                                      <p:tavLst>
                                        <p:tav tm="0">
                                          <p:val>
                                            <p:fltVal val="0"/>
                                          </p:val>
                                        </p:tav>
                                        <p:tav tm="100000">
                                          <p:val>
                                            <p:strVal val="#ppt_h"/>
                                          </p:val>
                                        </p:tav>
                                      </p:tavLst>
                                    </p:anim>
                                    <p:animEffect filter="fade" transition="in">
                                      <p:cBhvr>
                                        <p:cTn dur="1000" id="9"/>
                                        <p:tgtEl>
                                          <p:spTgt spid="3"/>
                                        </p:tgtEl>
                                      </p:cBhvr>
                                    </p:animEffect>
                                  </p:childTnLst>
                                </p:cTn>
                              </p:par>
                            </p:childTnLst>
                          </p:cTn>
                        </p:par>
                      </p:childTnLst>
                    </p:cTn>
                  </p:par>
                  <p:par>
                    <p:cTn fill="hold" id="10" nodeType="clickPar">
                      <p:stCondLst>
                        <p:cond delay="indefinite"/>
                        <p:cond delay="0" evt="onBegin">
                          <p:tn val="9"/>
                        </p:cond>
                      </p:stCondLst>
                      <p:childTnLst>
                        <p:par>
                          <p:cTn fill="hold" id="11" nodeType="afterGroup">
                            <p:stCondLst>
                              <p:cond delay="0"/>
                            </p:stCondLst>
                            <p:childTnLst>
                              <p:par>
                                <p:cTn fill="hold" id="12" nodeType="clickEffect" presetClass="entr" presetID="1" presetSubtype="0">
                                  <p:stCondLst>
                                    <p:cond delay="0"/>
                                  </p:stCondLst>
                                  <p:childTnLst>
                                    <p:set>
                                      <p:cBhvr>
                                        <p:cTn dur="1" fill="hold" id="13">
                                          <p:stCondLst>
                                            <p:cond delay="0"/>
                                          </p:stCondLst>
                                        </p:cTn>
                                        <p:tgtEl>
                                          <p:spTgt spid="2">
                                            <p:txEl>
                                              <p:pRg end="0" st="0"/>
                                            </p:txEl>
                                          </p:spTgt>
                                        </p:tgtEl>
                                        <p:attrNameLst>
                                          <p:attrName>style.visibility</p:attrName>
                                        </p:attrNameLst>
                                      </p:cBhvr>
                                      <p:to>
                                        <p:strVal val="visible"/>
                                      </p:to>
                                    </p:se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id="16" nodeType="clickEffect" presetClass="entr" presetID="1" presetSubtype="0">
                                  <p:stCondLst>
                                    <p:cond delay="0"/>
                                  </p:stCondLst>
                                  <p:childTnLst>
                                    <p:set>
                                      <p:cBhvr>
                                        <p:cTn dur="1" fill="hold" id="17">
                                          <p:stCondLst>
                                            <p:cond delay="0"/>
                                          </p:stCondLst>
                                        </p:cTn>
                                        <p:tgtEl>
                                          <p:spTgt spid="2">
                                            <p:txEl>
                                              <p:pRg end="1" st="1"/>
                                            </p:txEl>
                                          </p:spTgt>
                                        </p:tgtEl>
                                        <p:attrNameLst>
                                          <p:attrName>style.visibility</p:attrName>
                                        </p:attrNameLst>
                                      </p:cBhvr>
                                      <p:to>
                                        <p:strVal val="visible"/>
                                      </p:to>
                                    </p:set>
                                  </p:childTnLst>
                                </p:cTn>
                              </p:par>
                            </p:childTnLst>
                          </p:cTn>
                        </p:par>
                      </p:childTnLst>
                    </p:cTn>
                  </p:par>
                  <p:par>
                    <p:cTn fill="hold" id="18" nodeType="clickPar">
                      <p:stCondLst>
                        <p:cond delay="indefinite"/>
                        <p:cond delay="0" evt="onBegin">
                          <p:tn val="17"/>
                        </p:cond>
                      </p:stCondLst>
                      <p:childTnLst>
                        <p:par>
                          <p:cTn fill="hold" id="19" nodeType="afterGroup">
                            <p:stCondLst>
                              <p:cond delay="0"/>
                            </p:stCondLst>
                            <p:childTnLst>
                              <p:par>
                                <p:cTn fill="hold" id="20" nodeType="clickEffect" presetClass="entr" presetID="1" presetSubtype="0">
                                  <p:stCondLst>
                                    <p:cond delay="0"/>
                                  </p:stCondLst>
                                  <p:childTnLst>
                                    <p:set>
                                      <p:cBhvr>
                                        <p:cTn dur="1" fill="hold" id="21">
                                          <p:stCondLst>
                                            <p:cond delay="0"/>
                                          </p:stCondLst>
                                        </p:cTn>
                                        <p:tgtEl>
                                          <p:spTgt spid="2">
                                            <p:txEl>
                                              <p:pRg end="2" st="2"/>
                                            </p:txEl>
                                          </p:spTgt>
                                        </p:tgtEl>
                                        <p:attrNameLst>
                                          <p:attrName>style.visibility</p:attrName>
                                        </p:attrNameLst>
                                      </p:cBhvr>
                                      <p:to>
                                        <p:strVal val="visible"/>
                                      </p:to>
                                    </p:set>
                                  </p:childTnLst>
                                </p:cTn>
                              </p:par>
                              <p:par>
                                <p:cTn fill="hold" id="22" nodeType="withEffect" presetClass="entr" presetID="1" presetSubtype="0">
                                  <p:stCondLst>
                                    <p:cond delay="0"/>
                                  </p:stCondLst>
                                  <p:childTnLst>
                                    <p:set>
                                      <p:cBhvr>
                                        <p:cTn dur="1" fill="hold" id="23">
                                          <p:stCondLst>
                                            <p:cond delay="0"/>
                                          </p:stCondLst>
                                        </p:cTn>
                                        <p:tgtEl>
                                          <p:spTgt spid="2">
                                            <p:txEl>
                                              <p:pRg end="3" st="3"/>
                                            </p:txEl>
                                          </p:spTgt>
                                        </p:tgtEl>
                                        <p:attrNameLst>
                                          <p:attrName>style.visibility</p:attrName>
                                        </p:attrNameLst>
                                      </p:cBhvr>
                                      <p:to>
                                        <p:strVal val="visible"/>
                                      </p:to>
                                    </p:set>
                                  </p:childTnLst>
                                </p:cTn>
                              </p:par>
                            </p:childTnLst>
                          </p:cTn>
                        </p:par>
                      </p:childTnLst>
                    </p:cTn>
                  </p:par>
                  <p:par>
                    <p:cTn fill="hold" id="24" nodeType="clickPar">
                      <p:stCondLst>
                        <p:cond delay="indefinite"/>
                        <p:cond delay="0" evt="onBegin">
                          <p:tn val="23"/>
                        </p:cond>
                      </p:stCondLst>
                      <p:childTnLst>
                        <p:par>
                          <p:cTn fill="hold" id="25" nodeType="afterGroup">
                            <p:stCondLst>
                              <p:cond delay="0"/>
                            </p:stCondLst>
                            <p:childTnLst>
                              <p:par>
                                <p:cTn fill="hold" id="26" nodeType="clickEffect" presetClass="entr" presetID="1" presetSubtype="0">
                                  <p:stCondLst>
                                    <p:cond delay="0"/>
                                  </p:stCondLst>
                                  <p:childTnLst>
                                    <p:set>
                                      <p:cBhvr>
                                        <p:cTn dur="1" fill="hold" id="27">
                                          <p:stCondLst>
                                            <p:cond delay="0"/>
                                          </p:stCondLst>
                                        </p:cTn>
                                        <p:tgtEl>
                                          <p:spTgt spid="2">
                                            <p:txEl>
                                              <p:pRg end="4" st="4"/>
                                            </p:txEl>
                                          </p:spTgt>
                                        </p:tgtEl>
                                        <p:attrNameLst>
                                          <p:attrName>style.visibility</p:attrName>
                                        </p:attrNameLst>
                                      </p:cBhvr>
                                      <p:to>
                                        <p:strVal val="visible"/>
                                      </p:to>
                                    </p:set>
                                  </p:childTnLst>
                                </p:cTn>
                              </p:par>
                              <p:par>
                                <p:cTn fill="hold" id="28" nodeType="withEffect" presetClass="entr" presetID="1" presetSubtype="0">
                                  <p:stCondLst>
                                    <p:cond delay="0"/>
                                  </p:stCondLst>
                                  <p:childTnLst>
                                    <p:set>
                                      <p:cBhvr>
                                        <p:cTn dur="1" fill="hold" id="29">
                                          <p:stCondLst>
                                            <p:cond delay="0"/>
                                          </p:stCondLst>
                                        </p:cTn>
                                        <p:tgtEl>
                                          <p:spTgt spid="2">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FBF48AB3-E737-40B0-A710-231C19125BF3}"/>
              </a:ext>
            </a:extLst>
          </p:cNvPr>
          <p:cNvSpPr txBox="1"/>
          <p:nvPr>
            <p:custDataLst>
              <p:tags r:id="rId1"/>
            </p:custDataLst>
          </p:nvPr>
        </p:nvSpPr>
        <p:spPr>
          <a:xfrm>
            <a:off x="769531" y="286299"/>
            <a:ext cx="285946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作者作品</a:t>
            </a:r>
          </a:p>
        </p:txBody>
      </p:sp>
      <p:sp>
        <p:nvSpPr>
          <p:cNvPr id="5" name="矩形 4">
            <a:extLst>
              <a:ext uri="{FF2B5EF4-FFF2-40B4-BE49-F238E27FC236}">
                <a16:creationId xmlns:a16="http://schemas.microsoft.com/office/drawing/2014/main" id="{D0189219-6793-43DE-A4C2-9FAC0C5C59C7}"/>
              </a:ext>
            </a:extLst>
          </p:cNvPr>
          <p:cNvSpPr/>
          <p:nvPr>
            <p:custDataLst>
              <p:tags r:id="rId2"/>
            </p:custDataLst>
          </p:nvPr>
        </p:nvSpPr>
        <p:spPr>
          <a:xfrm>
            <a:off x="273101" y="1261742"/>
            <a:ext cx="11645798" cy="5919519"/>
          </a:xfrm>
          <a:prstGeom prst="rect">
            <a:avLst/>
          </a:prstGeom>
        </p:spPr>
        <p:txBody>
          <a:bodyPr bIns="45720" lIns="91440" rIns="91440" rtlCol="0" tIns="45720" vert="horz">
            <a:noAutofit/>
          </a:bodyPr>
          <a:lstStyle/>
          <a:p>
            <a:pPr indent="457200">
              <a:lnSpc>
                <a:spcPct val="150000"/>
              </a:lnSpc>
            </a:pPr>
            <a:r>
              <a:rPr altLang="zh-CN" dirty="0" lang="zh-CN" sz="2800">
                <a:latin charset="-122" panose="02010609060101010101" pitchFamily="49" typeface="仿宋"/>
                <a:ea charset="-122" panose="02010609060101010101" pitchFamily="49" typeface="仿宋"/>
              </a:rPr>
              <a:t>《别了，“不列颠尼亚”》选自《</a:t>
            </a:r>
            <a:r>
              <a:rPr altLang="zh-CN" dirty="0" lang="en-US" sz="2800">
                <a:latin charset="-122" panose="02010609060101010101" pitchFamily="49" typeface="仿宋"/>
                <a:ea charset="-122" panose="02010609060101010101" pitchFamily="49" typeface="仿宋"/>
              </a:rPr>
              <a:t>1949-1999</a:t>
            </a:r>
            <a:r>
              <a:rPr altLang="zh-CN" dirty="0" lang="zh-CN" sz="2800">
                <a:latin charset="-122" panose="02010609060101010101" pitchFamily="49" typeface="仿宋"/>
                <a:ea charset="-122" panose="02010609060101010101" pitchFamily="49" typeface="仿宋"/>
              </a:rPr>
              <a:t>新华社优秀新闻作品选集、对外新闻选》。作者署名为</a:t>
            </a:r>
            <a:r>
              <a:rPr altLang="zh-CN" dirty="0" lang="zh-CN" sz="2800">
                <a:solidFill>
                  <a:srgbClr val="0070C0"/>
                </a:solidFill>
                <a:latin charset="-122" panose="02010609060101010101" pitchFamily="49" typeface="仿宋"/>
                <a:ea charset="-122" panose="02010609060101010101" pitchFamily="49" typeface="仿宋"/>
              </a:rPr>
              <a:t>周婷、杨兴</a:t>
            </a:r>
            <a:r>
              <a:rPr altLang="zh-CN" dirty="0" lang="zh-CN" sz="2800">
                <a:latin charset="-122" panose="02010609060101010101" pitchFamily="49" typeface="仿宋"/>
                <a:ea charset="-122" panose="02010609060101010101" pitchFamily="49" typeface="仿宋"/>
              </a:rPr>
              <a:t>，实际上是</a:t>
            </a:r>
            <a:r>
              <a:rPr altLang="zh-CN" dirty="0" lang="zh-CN" sz="2800">
                <a:solidFill>
                  <a:srgbClr val="0070C0"/>
                </a:solidFill>
                <a:latin charset="-122" panose="02010609060101010101" pitchFamily="49" typeface="仿宋"/>
                <a:ea charset="-122" panose="02010609060101010101" pitchFamily="49" typeface="仿宋"/>
              </a:rPr>
              <a:t>周树春、胥晓婷、杨国强、徐兴堂</a:t>
            </a:r>
            <a:r>
              <a:rPr altLang="zh-CN" dirty="0" lang="zh-CN" sz="2800">
                <a:latin charset="-122" panose="02010609060101010101" pitchFamily="49" typeface="仿宋"/>
                <a:ea charset="-122" panose="02010609060101010101" pitchFamily="49" typeface="仿宋"/>
              </a:rPr>
              <a:t>四人名字各取一部分组成的。</a:t>
            </a:r>
            <a:r>
              <a:rPr altLang="zh-CN" dirty="0" lang="en-US" sz="2800">
                <a:latin charset="-122" panose="02010609060101010101" pitchFamily="49" typeface="仿宋"/>
                <a:ea charset="-122" panose="02010609060101010101" pitchFamily="49" typeface="仿宋"/>
              </a:rPr>
              <a:t>1997</a:t>
            </a:r>
            <a:r>
              <a:rPr altLang="zh-CN" dirty="0" lang="zh-CN" sz="2800">
                <a:latin charset="-122" panose="02010609060101010101" pitchFamily="49" typeface="仿宋"/>
                <a:ea charset="-122" panose="02010609060101010101" pitchFamily="49" typeface="仿宋"/>
              </a:rPr>
              <a:t>年</a:t>
            </a:r>
            <a:r>
              <a:rPr altLang="zh-CN" dirty="0" lang="en-US" sz="2800">
                <a:latin charset="-122" panose="02010609060101010101" pitchFamily="49" typeface="仿宋"/>
                <a:ea charset="-122" panose="02010609060101010101" pitchFamily="49" typeface="仿宋"/>
              </a:rPr>
              <a:t>7</a:t>
            </a:r>
            <a:r>
              <a:rPr altLang="zh-CN" dirty="0" lang="zh-CN" sz="2800">
                <a:latin charset="-122" panose="02010609060101010101" pitchFamily="49" typeface="仿宋"/>
                <a:ea charset="-122" panose="02010609060101010101" pitchFamily="49" typeface="仿宋"/>
              </a:rPr>
              <a:t>月</a:t>
            </a:r>
            <a:r>
              <a:rPr altLang="zh-CN" dirty="0" lang="en-US" sz="2800">
                <a:latin charset="-122" panose="02010609060101010101" pitchFamily="49" typeface="仿宋"/>
                <a:ea charset="-122" panose="02010609060101010101" pitchFamily="49" typeface="仿宋"/>
              </a:rPr>
              <a:t>1</a:t>
            </a:r>
            <a:r>
              <a:rPr altLang="zh-CN" dirty="0" lang="zh-CN" sz="2800">
                <a:latin charset="-122" panose="02010609060101010101" pitchFamily="49" typeface="仿宋"/>
                <a:ea charset="-122" panose="02010609060101010101" pitchFamily="49" typeface="仿宋"/>
              </a:rPr>
              <a:t>日，香港回归祖国，新华社四位记者合写了一篇题为《别了，不列颠尼亚》的新闻，出色地记录了英国王储查尔斯和末代港督彭定康乘</a:t>
            </a:r>
            <a:r>
              <a:rPr altLang="zh-CN" dirty="0" lang="en-US" sz="2800">
                <a:latin charset="-122" panose="02010609060101010101" pitchFamily="49" typeface="仿宋"/>
                <a:ea charset="-122" panose="02010609060101010101" pitchFamily="49" typeface="仿宋"/>
              </a:rPr>
              <a:t>“</a:t>
            </a:r>
            <a:r>
              <a:rPr altLang="zh-CN" dirty="0" lang="zh-CN" sz="2800">
                <a:latin charset="-122" panose="02010609060101010101" pitchFamily="49" typeface="仿宋"/>
                <a:ea charset="-122" panose="02010609060101010101" pitchFamily="49" typeface="仿宋"/>
              </a:rPr>
              <a:t>不列颠尼亚</a:t>
            </a:r>
            <a:r>
              <a:rPr altLang="zh-CN" dirty="0" lang="en-US" sz="2800">
                <a:latin charset="-122" panose="02010609060101010101" pitchFamily="49" typeface="仿宋"/>
                <a:ea charset="-122" panose="02010609060101010101" pitchFamily="49" typeface="仿宋"/>
              </a:rPr>
              <a:t>”</a:t>
            </a:r>
            <a:r>
              <a:rPr altLang="zh-CN" dirty="0" lang="zh-CN" sz="2800">
                <a:latin charset="-122" panose="02010609060101010101" pitchFamily="49" typeface="仿宋"/>
                <a:ea charset="-122" panose="02010609060101010101" pitchFamily="49" typeface="仿宋"/>
              </a:rPr>
              <a:t>号皇家游轮撤离香港的最后历史时刻，这篇新闻曾获第八届中国新闻奖一等奖以及</a:t>
            </a:r>
            <a:r>
              <a:rPr altLang="zh-CN" dirty="0" lang="en-US" sz="2800">
                <a:latin charset="-122" panose="02010609060101010101" pitchFamily="49" typeface="仿宋"/>
                <a:ea charset="-122" panose="02010609060101010101" pitchFamily="49" typeface="仿宋"/>
              </a:rPr>
              <a:t>1997</a:t>
            </a:r>
            <a:r>
              <a:rPr altLang="zh-CN" dirty="0" lang="zh-CN" sz="2800">
                <a:latin charset="-122" panose="02010609060101010101" pitchFamily="49" typeface="仿宋"/>
                <a:ea charset="-122" panose="02010609060101010101" pitchFamily="49" typeface="仿宋"/>
              </a:rPr>
              <a:t>年新华社社级好稿。</a:t>
            </a:r>
          </a:p>
        </p:txBody>
      </p:sp>
    </p:spTree>
    <p:extLst>
      <p:ext uri="{BB962C8B-B14F-4D97-AF65-F5344CB8AC3E}">
        <p14:creationId xmlns:p14="http://schemas.microsoft.com/office/powerpoint/2010/main" val="113368543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1000" fill="hold" id="7"/>
                                        <p:tgtEl>
                                          <p:spTgt spid="4"/>
                                        </p:tgtEl>
                                        <p:attrNameLst>
                                          <p:attrName>ppt_w</p:attrName>
                                        </p:attrNameLst>
                                      </p:cBhvr>
                                      <p:tavLst>
                                        <p:tav tm="0">
                                          <p:val>
                                            <p:fltVal val="0"/>
                                          </p:val>
                                        </p:tav>
                                        <p:tav tm="100000">
                                          <p:val>
                                            <p:strVal val="#ppt_w"/>
                                          </p:val>
                                        </p:tav>
                                      </p:tavLst>
                                    </p:anim>
                                    <p:anim calcmode="lin" valueType="num">
                                      <p:cBhvr>
                                        <p:cTn dur="1000" fill="hold" id="8"/>
                                        <p:tgtEl>
                                          <p:spTgt spid="4"/>
                                        </p:tgtEl>
                                        <p:attrNameLst>
                                          <p:attrName>ppt_h</p:attrName>
                                        </p:attrNameLst>
                                      </p:cBhvr>
                                      <p:tavLst>
                                        <p:tav tm="0">
                                          <p:val>
                                            <p:fltVal val="0"/>
                                          </p:val>
                                        </p:tav>
                                        <p:tav tm="100000">
                                          <p:val>
                                            <p:strVal val="#ppt_h"/>
                                          </p:val>
                                        </p:tav>
                                      </p:tavLst>
                                    </p:anim>
                                    <p:animEffect filter="fade" transition="in">
                                      <p:cBhvr>
                                        <p:cTn dur="1000" id="9"/>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idx="4294967295" type="title"/>
            <p:custDataLst>
              <p:tags r:id="rId1"/>
            </p:custDataLst>
          </p:nvPr>
        </p:nvSpPr>
        <p:spPr>
          <a:xfrm>
            <a:off x="946182" y="1171081"/>
            <a:ext cx="2859468" cy="646331"/>
          </a:xfrm>
          <a:solidFill>
            <a:schemeClr val="accent1"/>
          </a:solidFill>
        </p:spPr>
        <p:txBody>
          <a:bodyPr anchor="ctr" bIns="45720" lIns="91440" rIns="91440" rtlCol="0" tIns="45720" vert="horz" wrap="square">
            <a:spAutoFit/>
          </a:bodyPr>
          <a:lstStyle/>
          <a:p>
            <a:pPr algn="dist">
              <a:lnSpc>
                <a:spcPct val="100000"/>
              </a:lnSpc>
            </a:pPr>
            <a:r>
              <a:rPr altLang="zh-CN" dirty="0" kern="100" lang="zh-CN" sz="36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基本特征</a:t>
            </a:r>
            <a:endParaRPr altLang="en-US" dirty="0" kern="100" lang="zh-CN" sz="3600">
              <a:solidFill>
                <a:schemeClr val="bg1"/>
              </a:solidFill>
              <a:latin charset="-122" panose="020B0503020204020204" pitchFamily="34" typeface="微软雅黑"/>
              <a:ea charset="-122" panose="020B0503020204020204" pitchFamily="34" typeface="微软雅黑"/>
              <a:cs charset="0" panose="02020603050405020304" pitchFamily="18" typeface="Times New Roman"/>
            </a:endParaRPr>
          </a:p>
        </p:txBody>
      </p:sp>
      <p:sp>
        <p:nvSpPr>
          <p:cNvPr id="10" name="文本框 9">
            <a:extLst>
              <a:ext uri="{FF2B5EF4-FFF2-40B4-BE49-F238E27FC236}">
                <a16:creationId xmlns:a16="http://schemas.microsoft.com/office/drawing/2014/main" id="{BCCF4F34-CB18-4F9D-B096-5CB04DD0A757}"/>
              </a:ext>
            </a:extLst>
          </p:cNvPr>
          <p:cNvSpPr txBox="1"/>
          <p:nvPr>
            <p:custDataLst>
              <p:tags r:id="rId2"/>
            </p:custDataLst>
          </p:nvPr>
        </p:nvSpPr>
        <p:spPr>
          <a:xfrm>
            <a:off x="696379" y="132680"/>
            <a:ext cx="285946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文体知识</a:t>
            </a:r>
          </a:p>
        </p:txBody>
      </p:sp>
      <p:pic>
        <p:nvPicPr>
          <p:cNvPr id="11" name="图片 10">
            <a:extLst>
              <a:ext uri="{FF2B5EF4-FFF2-40B4-BE49-F238E27FC236}">
                <a16:creationId xmlns:a16="http://schemas.microsoft.com/office/drawing/2014/main" id="{70853C65-E56E-4A10-8312-12C132D8B615}"/>
              </a:ext>
            </a:extLst>
          </p:cNvPr>
          <p:cNvPicPr>
            <a:picLocks noChangeAspect="1"/>
          </p:cNvPicPr>
          <p:nvPr>
            <p:custDataLst>
              <p:tags r:id="rId3"/>
            </p:custDataLst>
          </p:nvPr>
        </p:nvPicPr>
        <p:blipFill>
          <a:blip r:embed="rId16">
            <a:extLst>
              <a:ext uri="{28A0092B-C50C-407E-A947-70E740481C1C}">
                <a14:useLocalDpi xmlns:a14="http://schemas.microsoft.com/office/drawing/2010/main" val="0"/>
              </a:ext>
            </a:extLst>
          </a:blip>
          <a:srcRect b="45984"/>
          <a:stretch>
            <a:fillRect/>
          </a:stretch>
        </p:blipFill>
        <p:spPr>
          <a:xfrm>
            <a:off x="7657322" y="4462573"/>
            <a:ext cx="4587007" cy="2395427"/>
          </a:xfrm>
          <a:prstGeom prst="rect">
            <a:avLst/>
          </a:prstGeom>
        </p:spPr>
      </p:pic>
      <p:sp>
        <p:nvSpPr>
          <p:cNvPr id="26" name="标题 1">
            <a:extLst>
              <a:ext uri="{FF2B5EF4-FFF2-40B4-BE49-F238E27FC236}">
                <a16:creationId xmlns:a16="http://schemas.microsoft.com/office/drawing/2014/main" id="{1B476BF1-9816-4FF9-AFAE-68E22BFD02D2}"/>
              </a:ext>
            </a:extLst>
          </p:cNvPr>
          <p:cNvSpPr txBox="1"/>
          <p:nvPr>
            <p:custDataLst>
              <p:tags r:id="rId4"/>
            </p:custDataLst>
          </p:nvPr>
        </p:nvSpPr>
        <p:spPr>
          <a:xfrm>
            <a:off x="7373940" y="1162738"/>
            <a:ext cx="2099243" cy="646331"/>
          </a:xfrm>
          <a:prstGeom prst="rect">
            <a:avLst/>
          </a:prstGeom>
          <a:solidFill>
            <a:schemeClr val="accent1"/>
          </a:solidFill>
        </p:spPr>
        <p:txBody>
          <a:bodyPr anchor="ctr" bIns="45720" lIns="91440" rIns="91440" rtlCol="0" tIns="45720" vert="horz" wrap="square">
            <a:spAutoFit/>
          </a:bodyPr>
          <a:lstStyle>
            <a:lvl1pPr algn="dist">
              <a:lnSpc>
                <a:spcPct val="100000"/>
              </a:lnSpc>
              <a:spcBef>
                <a:spcPct val="0"/>
              </a:spcBef>
              <a:buNone/>
              <a:defRPr kern="100" sz="3600">
                <a:solidFill>
                  <a:schemeClr val="bg1"/>
                </a:solidFill>
                <a:latin charset="-122" panose="020B0503020204020204" pitchFamily="34" typeface="微软雅黑"/>
                <a:ea charset="-122" panose="020B0503020204020204" pitchFamily="34" typeface="微软雅黑"/>
                <a:cs charset="0" panose="02020603050405020304" pitchFamily="18" typeface="Times New Roman"/>
              </a:defRPr>
            </a:lvl1pPr>
          </a:lstStyle>
          <a:p>
            <a:r>
              <a:rPr altLang="en-US" dirty="0" lang="zh-CN"/>
              <a:t>六要素</a:t>
            </a:r>
          </a:p>
        </p:txBody>
      </p:sp>
      <p:sp>
        <p:nvSpPr>
          <p:cNvPr id="4" name="矩形 3">
            <a:extLst>
              <a:ext uri="{FF2B5EF4-FFF2-40B4-BE49-F238E27FC236}">
                <a16:creationId xmlns:a16="http://schemas.microsoft.com/office/drawing/2014/main" id="{62687E28-7351-4761-A8F7-EE4FD4C1C3F0}"/>
              </a:ext>
            </a:extLst>
          </p:cNvPr>
          <p:cNvSpPr/>
          <p:nvPr>
            <p:custDataLst>
              <p:tags r:id="rId5"/>
            </p:custDataLst>
          </p:nvPr>
        </p:nvSpPr>
        <p:spPr>
          <a:xfrm>
            <a:off x="123173" y="2079593"/>
            <a:ext cx="6096000" cy="4220964"/>
          </a:xfrm>
          <a:prstGeom prst="rect">
            <a:avLst/>
          </a:prstGeom>
        </p:spPr>
        <p:txBody>
          <a:bodyPr bIns="45720" lIns="91440" rIns="91440" rtlCol="0" tIns="45720" vert="horz">
            <a:noAutofit/>
          </a:bodyPr>
          <a:lstStyle/>
          <a:p>
            <a:pPr>
              <a:lnSpc>
                <a:spcPct val="150000"/>
              </a:lnSpc>
              <a:spcBef>
                <a:spcPts val="1000"/>
              </a:spcBef>
            </a:pPr>
            <a:r>
              <a:rPr altLang="zh-CN" dirty="0" lang="zh-CN" sz="2800">
                <a:latin charset="-122" panose="02010609060101010101" pitchFamily="49" typeface="仿宋"/>
                <a:ea charset="-122" panose="02010609060101010101" pitchFamily="49" typeface="仿宋"/>
              </a:rPr>
              <a:t>①真：内容真实，事实准确。</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②短：简明扼要，篇幅短小。</a:t>
            </a:r>
          </a:p>
          <a:p>
            <a:pPr>
              <a:lnSpc>
                <a:spcPct val="150000"/>
              </a:lnSpc>
              <a:spcBef>
                <a:spcPts val="1000"/>
              </a:spcBef>
            </a:pPr>
            <a:r>
              <a:rPr altLang="zh-CN" dirty="0" lang="en-US" sz="2800">
                <a:latin charset="-122" panose="02010609060101010101" pitchFamily="49" typeface="仿宋"/>
                <a:ea charset="-122" panose="02010609060101010101" pitchFamily="49" typeface="仿宋"/>
              </a:rPr>
              <a:t>③</a:t>
            </a:r>
            <a:r>
              <a:rPr altLang="zh-CN" dirty="0" lang="zh-CN" sz="2800">
                <a:latin charset="-122" panose="02010609060101010101" pitchFamily="49" typeface="仿宋"/>
                <a:ea charset="-122" panose="02010609060101010101" pitchFamily="49" typeface="仿宋"/>
              </a:rPr>
              <a:t>快：迅速及时，有时效性。</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④新：内容新鲜，有价值。</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⑤强：思想性和指导性强。</a:t>
            </a:r>
          </a:p>
        </p:txBody>
      </p:sp>
      <p:grpSp>
        <p:nvGrpSpPr>
          <p:cNvPr id="16" name="组合 15">
            <a:extLst>
              <a:ext uri="{FF2B5EF4-FFF2-40B4-BE49-F238E27FC236}">
                <a16:creationId xmlns:a16="http://schemas.microsoft.com/office/drawing/2014/main" id="{E2C49B63-BA3B-4AE7-ADCB-8AB67E2D1515}"/>
              </a:ext>
            </a:extLst>
          </p:cNvPr>
          <p:cNvGrpSpPr/>
          <p:nvPr>
            <p:custDataLst>
              <p:tags r:id="rId6"/>
            </p:custDataLst>
          </p:nvPr>
        </p:nvGrpSpPr>
        <p:grpSpPr>
          <a:xfrm>
            <a:off x="10496285" y="1492466"/>
            <a:ext cx="1226291" cy="2551459"/>
            <a:chOff x="8325366" y="1758540"/>
            <a:chExt cx="1226291" cy="2551459"/>
          </a:xfrm>
        </p:grpSpPr>
        <p:pic>
          <p:nvPicPr>
            <p:cNvPr id="17" name="图片 16">
              <a:extLst>
                <a:ext uri="{FF2B5EF4-FFF2-40B4-BE49-F238E27FC236}">
                  <a16:creationId xmlns:a16="http://schemas.microsoft.com/office/drawing/2014/main" id="{75DE0902-D553-40E3-A439-82A138C1E943}"/>
                </a:ext>
              </a:extLst>
            </p:cNvPr>
            <p:cNvPicPr>
              <a:picLocks noChangeAspect="1"/>
            </p:cNvPicPr>
            <p:nvPr>
              <p:custDataLst>
                <p:tags r:id="rId11"/>
              </p:custDataLst>
            </p:nvPr>
          </p:nvPicPr>
          <p:blipFill>
            <a:blip r:embed="rId17">
              <a:extLst>
                <a:ext uri="{28A0092B-C50C-407E-A947-70E740481C1C}">
                  <a14:useLocalDpi xmlns:a14="http://schemas.microsoft.com/office/drawing/2010/main" val="0"/>
                </a:ext>
              </a:extLst>
            </a:blip>
            <a:srcRect r="50697"/>
            <a:stretch>
              <a:fillRect/>
            </a:stretch>
          </p:blipFill>
          <p:spPr>
            <a:xfrm>
              <a:off x="8329498" y="3053338"/>
              <a:ext cx="1222159" cy="1256661"/>
            </a:xfrm>
            <a:prstGeom prst="rect">
              <a:avLst/>
            </a:prstGeom>
          </p:spPr>
        </p:pic>
        <p:pic>
          <p:nvPicPr>
            <p:cNvPr id="18" name="图片 17">
              <a:extLst>
                <a:ext uri="{FF2B5EF4-FFF2-40B4-BE49-F238E27FC236}">
                  <a16:creationId xmlns:a16="http://schemas.microsoft.com/office/drawing/2014/main" id="{A291D3C4-873D-4621-9F57-28E8EC52742B}"/>
                </a:ext>
              </a:extLst>
            </p:cNvPr>
            <p:cNvPicPr>
              <a:picLocks noChangeAspect="1"/>
            </p:cNvPicPr>
            <p:nvPr>
              <p:custDataLst>
                <p:tags r:id="rId12"/>
              </p:custDataLst>
            </p:nvPr>
          </p:nvPicPr>
          <p:blipFill>
            <a:blip r:embed="rId17">
              <a:extLst>
                <a:ext uri="{28A0092B-C50C-407E-A947-70E740481C1C}">
                  <a14:useLocalDpi xmlns:a14="http://schemas.microsoft.com/office/drawing/2010/main" val="0"/>
                </a:ext>
              </a:extLst>
            </a:blip>
            <a:srcRect r="50697"/>
            <a:stretch>
              <a:fillRect/>
            </a:stretch>
          </p:blipFill>
          <p:spPr>
            <a:xfrm>
              <a:off x="8325366" y="1758540"/>
              <a:ext cx="1222159" cy="1256661"/>
            </a:xfrm>
            <a:prstGeom prst="rect">
              <a:avLst/>
            </a:prstGeom>
          </p:spPr>
        </p:pic>
        <p:sp>
          <p:nvSpPr>
            <p:cNvPr id="19" name="标题 1">
              <a:extLst>
                <a:ext uri="{FF2B5EF4-FFF2-40B4-BE49-F238E27FC236}">
                  <a16:creationId xmlns:a16="http://schemas.microsoft.com/office/drawing/2014/main" id="{6DF64DBD-2979-4DE7-BBD0-012AD11655B7}"/>
                </a:ext>
              </a:extLst>
            </p:cNvPr>
            <p:cNvSpPr txBox="1"/>
            <p:nvPr>
              <p:custDataLst>
                <p:tags r:id="rId13"/>
              </p:custDataLst>
            </p:nvPr>
          </p:nvSpPr>
          <p:spPr>
            <a:xfrm>
              <a:off x="8410988" y="1930944"/>
              <a:ext cx="1107996" cy="911851"/>
            </a:xfrm>
            <a:prstGeom prst="rect">
              <a:avLst/>
            </a:prstGeom>
            <a:noFill/>
          </p:spPr>
          <p:txBody>
            <a:bodyPr anchor="ctr" bIns="45720" lIns="91440" rIns="91440" rtlCol="0" tIns="45720" vert="eaVert" wrap="square">
              <a:sp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pPr algn="just">
                <a:lnSpc>
                  <a:spcPct val="100000"/>
                </a:lnSpc>
              </a:pPr>
              <a:r>
                <a:rPr altLang="en-US" kern="100" lang="zh-CN" sz="6000">
                  <a:solidFill>
                    <a:srgbClr val="C00000"/>
                  </a:solidFill>
                  <a:latin charset="-122" panose="02010609060101010101" pitchFamily="49" typeface="楷体"/>
                  <a:ea charset="-122" panose="02010609060101010101" pitchFamily="49" typeface="楷体"/>
                  <a:cs charset="0" panose="02020603050405020304" pitchFamily="18" typeface="Times New Roman"/>
                </a:rPr>
                <a:t>新</a:t>
              </a:r>
            </a:p>
          </p:txBody>
        </p:sp>
        <p:sp>
          <p:nvSpPr>
            <p:cNvPr id="22" name="标题 1">
              <a:extLst>
                <a:ext uri="{FF2B5EF4-FFF2-40B4-BE49-F238E27FC236}">
                  <a16:creationId xmlns:a16="http://schemas.microsoft.com/office/drawing/2014/main" id="{5AEB1076-020B-4F69-8E8B-287B4B2CD477}"/>
                </a:ext>
              </a:extLst>
            </p:cNvPr>
            <p:cNvSpPr txBox="1"/>
            <p:nvPr>
              <p:custDataLst>
                <p:tags r:id="rId14"/>
              </p:custDataLst>
            </p:nvPr>
          </p:nvSpPr>
          <p:spPr>
            <a:xfrm>
              <a:off x="8410988" y="3217928"/>
              <a:ext cx="1107996" cy="983977"/>
            </a:xfrm>
            <a:prstGeom prst="rect">
              <a:avLst/>
            </a:prstGeom>
            <a:noFill/>
          </p:spPr>
          <p:txBody>
            <a:bodyPr anchor="ctr" bIns="45720" lIns="91440" rIns="91440" rtlCol="0" tIns="45720" vert="eaVert" wrap="square">
              <a:sp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pPr algn="just">
                <a:lnSpc>
                  <a:spcPct val="100000"/>
                </a:lnSpc>
              </a:pPr>
              <a:r>
                <a:rPr altLang="en-US" kern="100" lang="zh-CN" sz="6000">
                  <a:solidFill>
                    <a:srgbClr val="C00000"/>
                  </a:solidFill>
                  <a:latin charset="-122" panose="02010609060101010101" pitchFamily="49" typeface="楷体"/>
                  <a:ea charset="-122" panose="02010609060101010101" pitchFamily="49" typeface="楷体"/>
                  <a:cs charset="0" panose="02020603050405020304" pitchFamily="18" typeface="Times New Roman"/>
                </a:rPr>
                <a:t>闻</a:t>
              </a:r>
            </a:p>
          </p:txBody>
        </p:sp>
      </p:grpSp>
      <p:grpSp>
        <p:nvGrpSpPr>
          <p:cNvPr id="6" name="组合 5">
            <a:extLst>
              <a:ext uri="{FF2B5EF4-FFF2-40B4-BE49-F238E27FC236}">
                <a16:creationId xmlns:a16="http://schemas.microsoft.com/office/drawing/2014/main" id="{926728C5-6ACB-4EDD-988F-7D2DEE761472}"/>
              </a:ext>
            </a:extLst>
          </p:cNvPr>
          <p:cNvGrpSpPr/>
          <p:nvPr>
            <p:custDataLst>
              <p:tags r:id="rId7"/>
            </p:custDataLst>
          </p:nvPr>
        </p:nvGrpSpPr>
        <p:grpSpPr>
          <a:xfrm>
            <a:off x="5803392" y="2079593"/>
            <a:ext cx="6265435" cy="2969339"/>
            <a:chOff x="5803392" y="2079593"/>
            <a:chExt cx="6265435" cy="2969339"/>
          </a:xfrm>
        </p:grpSpPr>
        <p:sp>
          <p:nvSpPr>
            <p:cNvPr id="5" name="矩形 4">
              <a:extLst>
                <a:ext uri="{FF2B5EF4-FFF2-40B4-BE49-F238E27FC236}">
                  <a16:creationId xmlns:a16="http://schemas.microsoft.com/office/drawing/2014/main" id="{ECE87677-CF52-4120-8715-51B0ECBB459D}"/>
                </a:ext>
              </a:extLst>
            </p:cNvPr>
            <p:cNvSpPr/>
            <p:nvPr>
              <p:custDataLst>
                <p:tags r:id="rId9"/>
              </p:custDataLst>
            </p:nvPr>
          </p:nvSpPr>
          <p:spPr>
            <a:xfrm>
              <a:off x="5803392" y="2079593"/>
              <a:ext cx="3669791" cy="2969339"/>
            </a:xfrm>
            <a:prstGeom prst="rect">
              <a:avLst/>
            </a:prstGeom>
          </p:spPr>
          <p:txBody>
            <a:bodyPr bIns="45720" lIns="91440" rIns="91440" rtlCol="0" tIns="45720" vert="horz">
              <a:noAutofit/>
            </a:bodyPr>
            <a:lstStyle/>
            <a:p>
              <a:pPr>
                <a:lnSpc>
                  <a:spcPct val="150000"/>
                </a:lnSpc>
                <a:spcBef>
                  <a:spcPts val="1000"/>
                </a:spcBef>
              </a:pPr>
              <a:r>
                <a:rPr altLang="zh-CN" dirty="0" lang="zh-CN" sz="2800">
                  <a:latin charset="-122" panose="02010609060101010101" pitchFamily="49" typeface="仿宋"/>
                  <a:ea charset="-122" panose="02010609060101010101" pitchFamily="49" typeface="仿宋"/>
                </a:rPr>
                <a:t>何时</a:t>
              </a:r>
              <a:r>
                <a:rPr altLang="zh-CN" dirty="0" lang="en-US" sz="2800">
                  <a:latin charset="-122" panose="02010609060101010101" pitchFamily="49" typeface="仿宋"/>
                  <a:ea charset="-122" panose="02010609060101010101" pitchFamily="49" typeface="仿宋"/>
                </a:rPr>
                <a:t>(When)</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何地</a:t>
              </a:r>
              <a:r>
                <a:rPr altLang="zh-CN" dirty="0" lang="en-US" sz="2800">
                  <a:latin charset="-122" panose="02010609060101010101" pitchFamily="49" typeface="仿宋"/>
                  <a:ea charset="-122" panose="02010609060101010101" pitchFamily="49" typeface="仿宋"/>
                </a:rPr>
                <a:t>(Where)</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何人</a:t>
              </a:r>
              <a:r>
                <a:rPr altLang="zh-CN" dirty="0" lang="en-US" sz="2800">
                  <a:latin charset="-122" panose="02010609060101010101" pitchFamily="49" typeface="仿宋"/>
                  <a:ea charset="-122" panose="02010609060101010101" pitchFamily="49" typeface="仿宋"/>
                </a:rPr>
                <a:t>(Who)</a:t>
              </a:r>
            </a:p>
            <a:p>
              <a:pPr>
                <a:lnSpc>
                  <a:spcPct val="150000"/>
                </a:lnSpc>
                <a:spcBef>
                  <a:spcPts val="1000"/>
                </a:spcBef>
              </a:pPr>
              <a:endParaRPr altLang="en-US" dirty="0" lang="zh-CN" sz="3200">
                <a:latin charset="-122" panose="020B0503020204020204" pitchFamily="34" typeface="微软雅黑"/>
                <a:ea charset="-122" panose="020B0503020204020204" pitchFamily="34" typeface="微软雅黑"/>
              </a:endParaRPr>
            </a:p>
          </p:txBody>
        </p:sp>
        <p:sp>
          <p:nvSpPr>
            <p:cNvPr id="23" name="矩形 22">
              <a:extLst>
                <a:ext uri="{FF2B5EF4-FFF2-40B4-BE49-F238E27FC236}">
                  <a16:creationId xmlns:a16="http://schemas.microsoft.com/office/drawing/2014/main" id="{FB0379EE-30C4-4D1A-B4F7-243F6D713D22}"/>
                </a:ext>
              </a:extLst>
            </p:cNvPr>
            <p:cNvSpPr/>
            <p:nvPr>
              <p:custDataLst>
                <p:tags r:id="rId10"/>
              </p:custDataLst>
            </p:nvPr>
          </p:nvSpPr>
          <p:spPr>
            <a:xfrm>
              <a:off x="8338527" y="2079593"/>
              <a:ext cx="3730300" cy="2969339"/>
            </a:xfrm>
            <a:prstGeom prst="rect">
              <a:avLst/>
            </a:prstGeom>
          </p:spPr>
          <p:txBody>
            <a:bodyPr bIns="45720" lIns="91440" rIns="91440" rtlCol="0" tIns="45720" vert="horz">
              <a:noAutofit/>
            </a:bodyPr>
            <a:lstStyle/>
            <a:p>
              <a:pPr>
                <a:lnSpc>
                  <a:spcPct val="150000"/>
                </a:lnSpc>
                <a:spcBef>
                  <a:spcPts val="1000"/>
                </a:spcBef>
              </a:pPr>
              <a:r>
                <a:rPr altLang="zh-CN" dirty="0" lang="zh-CN" sz="2800">
                  <a:latin charset="-122" panose="02010609060101010101" pitchFamily="49" typeface="仿宋"/>
                  <a:ea charset="-122" panose="02010609060101010101" pitchFamily="49" typeface="仿宋"/>
                </a:rPr>
                <a:t>何事</a:t>
              </a:r>
              <a:r>
                <a:rPr altLang="zh-CN" dirty="0" lang="en-US" sz="2800">
                  <a:latin charset="-122" panose="02010609060101010101" pitchFamily="49" typeface="仿宋"/>
                  <a:ea charset="-122" panose="02010609060101010101" pitchFamily="49" typeface="仿宋"/>
                </a:rPr>
                <a:t>(What)</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何故</a:t>
              </a:r>
              <a:r>
                <a:rPr altLang="zh-CN" dirty="0" lang="en-US" sz="2800">
                  <a:latin charset="-122" panose="02010609060101010101" pitchFamily="49" typeface="仿宋"/>
                  <a:ea charset="-122" panose="02010609060101010101" pitchFamily="49" typeface="仿宋"/>
                </a:rPr>
                <a:t>(Why)</a:t>
              </a:r>
            </a:p>
            <a:p>
              <a:pPr>
                <a:lnSpc>
                  <a:spcPct val="150000"/>
                </a:lnSpc>
                <a:spcBef>
                  <a:spcPts val="1000"/>
                </a:spcBef>
              </a:pPr>
              <a:r>
                <a:rPr altLang="zh-CN" dirty="0" lang="zh-CN" sz="2800">
                  <a:latin charset="-122" panose="02010609060101010101" pitchFamily="49" typeface="仿宋"/>
                  <a:ea charset="-122" panose="02010609060101010101" pitchFamily="49" typeface="仿宋"/>
                </a:rPr>
                <a:t>如何</a:t>
              </a:r>
              <a:r>
                <a:rPr altLang="zh-CN" dirty="0" lang="en-US" sz="2800">
                  <a:latin charset="-122" panose="02010609060101010101" pitchFamily="49" typeface="仿宋"/>
                  <a:ea charset="-122" panose="02010609060101010101" pitchFamily="49" typeface="仿宋"/>
                </a:rPr>
                <a:t>(How)</a:t>
              </a:r>
              <a:endParaRPr altLang="en-US" dirty="0" lang="zh-CN" sz="2800">
                <a:latin charset="-122" panose="02010609060101010101" pitchFamily="49" typeface="仿宋"/>
                <a:ea charset="-122" panose="02010609060101010101" pitchFamily="49" typeface="仿宋"/>
              </a:endParaRPr>
            </a:p>
          </p:txBody>
        </p:sp>
      </p:grpSp>
      <p:cxnSp>
        <p:nvCxnSpPr>
          <p:cNvPr id="28" name="直接连接符 27">
            <a:extLst>
              <a:ext uri="{FF2B5EF4-FFF2-40B4-BE49-F238E27FC236}">
                <a16:creationId xmlns:a16="http://schemas.microsoft.com/office/drawing/2014/main" id="{D5D6D618-200B-48BE-BE5E-8C04214A9BA9}"/>
              </a:ext>
            </a:extLst>
          </p:cNvPr>
          <p:cNvCxnSpPr/>
          <p:nvPr>
            <p:custDataLst>
              <p:tags r:id="rId8"/>
            </p:custDataLst>
          </p:nvPr>
        </p:nvCxnSpPr>
        <p:spPr>
          <a:xfrm rot="5400000">
            <a:off x="2849937" y="3862738"/>
            <a:ext cx="5400000" cy="0"/>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287742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0"/>
                                        </p:tgtEl>
                                        <p:attrNameLst>
                                          <p:attrName>style.visibility</p:attrName>
                                        </p:attrNameLst>
                                      </p:cBhvr>
                                      <p:to>
                                        <p:strVal val="visible"/>
                                      </p:to>
                                    </p:set>
                                    <p:anim calcmode="lin" valueType="num">
                                      <p:cBhvr>
                                        <p:cTn dur="1000" fill="hold" id="7"/>
                                        <p:tgtEl>
                                          <p:spTgt spid="10"/>
                                        </p:tgtEl>
                                        <p:attrNameLst>
                                          <p:attrName>ppt_w</p:attrName>
                                        </p:attrNameLst>
                                      </p:cBhvr>
                                      <p:tavLst>
                                        <p:tav tm="0">
                                          <p:val>
                                            <p:fltVal val="0"/>
                                          </p:val>
                                        </p:tav>
                                        <p:tav tm="100000">
                                          <p:val>
                                            <p:strVal val="#ppt_w"/>
                                          </p:val>
                                        </p:tav>
                                      </p:tavLst>
                                    </p:anim>
                                    <p:anim calcmode="lin" valueType="num">
                                      <p:cBhvr>
                                        <p:cTn dur="1000" fill="hold" id="8"/>
                                        <p:tgtEl>
                                          <p:spTgt spid="10"/>
                                        </p:tgtEl>
                                        <p:attrNameLst>
                                          <p:attrName>ppt_h</p:attrName>
                                        </p:attrNameLst>
                                      </p:cBhvr>
                                      <p:tavLst>
                                        <p:tav tm="0">
                                          <p:val>
                                            <p:fltVal val="0"/>
                                          </p:val>
                                        </p:tav>
                                        <p:tav tm="100000">
                                          <p:val>
                                            <p:strVal val="#ppt_h"/>
                                          </p:val>
                                        </p:tav>
                                      </p:tavLst>
                                    </p:anim>
                                    <p:animEffect filter="fade" transition="in">
                                      <p:cBhvr>
                                        <p:cTn dur="1000" id="9"/>
                                        <p:tgtEl>
                                          <p:spTgt spid="10"/>
                                        </p:tgtEl>
                                      </p:cBhvr>
                                    </p:animEffect>
                                  </p:childTnLst>
                                </p:cTn>
                              </p:par>
                            </p:childTnLst>
                          </p:cTn>
                        </p:par>
                        <p:par>
                          <p:cTn fill="hold" id="10" nodeType="afterGroup">
                            <p:stCondLst>
                              <p:cond delay="1000"/>
                            </p:stCondLst>
                            <p:childTnLst>
                              <p:par>
                                <p:cTn fill="hold" grpId="0" id="11" nodeType="afterEffect" presetClass="entr" presetID="10" presetSubtype="0">
                                  <p:stCondLst>
                                    <p:cond delay="0"/>
                                  </p:stCondLst>
                                  <p:childTnLst>
                                    <p:set>
                                      <p:cBhvr>
                                        <p:cTn dur="1" fill="hold" id="12">
                                          <p:stCondLst>
                                            <p:cond delay="0"/>
                                          </p:stCondLst>
                                        </p:cTn>
                                        <p:tgtEl>
                                          <p:spTgt spid="2"/>
                                        </p:tgtEl>
                                        <p:attrNameLst>
                                          <p:attrName>style.visibility</p:attrName>
                                        </p:attrNameLst>
                                      </p:cBhvr>
                                      <p:to>
                                        <p:strVal val="visible"/>
                                      </p:to>
                                    </p:set>
                                    <p:animEffect filter="fade" transition="in">
                                      <p:cBhvr>
                                        <p:cTn dur="500" id="13"/>
                                        <p:tgtEl>
                                          <p:spTgt spid="2"/>
                                        </p:tgtEl>
                                      </p:cBhvr>
                                    </p:animEffect>
                                  </p:childTnLst>
                                </p:cTn>
                              </p:par>
                            </p:childTnLst>
                          </p:cTn>
                        </p:par>
                      </p:childTnLst>
                    </p:cTn>
                  </p:par>
                  <p:par>
                    <p:cTn fill="hold" id="14" nodeType="clickPar">
                      <p:stCondLst>
                        <p:cond delay="indefinite"/>
                      </p:stCondLst>
                      <p:childTnLst>
                        <p:par>
                          <p:cTn fill="hold" id="15" nodeType="afterGroup">
                            <p:stCondLst>
                              <p:cond delay="0"/>
                            </p:stCondLst>
                            <p:childTnLst>
                              <p:par>
                                <p:cTn fill="hold" grpId="0" id="16" nodeType="clickEffect" presetClass="entr" presetID="10" presetSubtype="0">
                                  <p:stCondLst>
                                    <p:cond delay="0"/>
                                  </p:stCondLst>
                                  <p:childTnLst>
                                    <p:set>
                                      <p:cBhvr>
                                        <p:cTn dur="1" fill="hold" id="17">
                                          <p:stCondLst>
                                            <p:cond delay="0"/>
                                          </p:stCondLst>
                                        </p:cTn>
                                        <p:tgtEl>
                                          <p:spTgt spid="4"/>
                                        </p:tgtEl>
                                        <p:attrNameLst>
                                          <p:attrName>style.visibility</p:attrName>
                                        </p:attrNameLst>
                                      </p:cBhvr>
                                      <p:to>
                                        <p:strVal val="visible"/>
                                      </p:to>
                                    </p:set>
                                    <p:animEffect filter="fade" transition="in">
                                      <p:cBhvr>
                                        <p:cTn dur="500" id="18"/>
                                        <p:tgtEl>
                                          <p:spTgt spid="4"/>
                                        </p:tgtEl>
                                      </p:cBhvr>
                                    </p:animEffect>
                                  </p:childTnLst>
                                </p:cTn>
                              </p:par>
                            </p:childTnLst>
                          </p:cTn>
                        </p:par>
                        <p:par>
                          <p:cTn fill="hold" id="19" nodeType="afterGroup">
                            <p:stCondLst>
                              <p:cond delay="500"/>
                            </p:stCondLst>
                            <p:childTnLst>
                              <p:par>
                                <p:cTn fill="hold" id="20" nodeType="afterEffect" presetClass="entr" presetID="2" presetSubtype="8">
                                  <p:stCondLst>
                                    <p:cond delay="0"/>
                                  </p:stCondLst>
                                  <p:childTnLst>
                                    <p:set>
                                      <p:cBhvr>
                                        <p:cTn dur="1" fill="hold" id="21">
                                          <p:stCondLst>
                                            <p:cond delay="0"/>
                                          </p:stCondLst>
                                        </p:cTn>
                                        <p:tgtEl>
                                          <p:spTgt spid="28"/>
                                        </p:tgtEl>
                                        <p:attrNameLst>
                                          <p:attrName>style.visibility</p:attrName>
                                        </p:attrNameLst>
                                      </p:cBhvr>
                                      <p:to>
                                        <p:strVal val="visible"/>
                                      </p:to>
                                    </p:set>
                                    <p:anim calcmode="lin" valueType="num">
                                      <p:cBhvr additive="base">
                                        <p:cTn dur="500" fill="hold" id="22"/>
                                        <p:tgtEl>
                                          <p:spTgt spid="28"/>
                                        </p:tgtEl>
                                        <p:attrNameLst>
                                          <p:attrName>ppt_x</p:attrName>
                                        </p:attrNameLst>
                                      </p:cBhvr>
                                      <p:tavLst>
                                        <p:tav tm="0">
                                          <p:val>
                                            <p:strVal val="0-#ppt_w/2"/>
                                          </p:val>
                                        </p:tav>
                                        <p:tav tm="100000">
                                          <p:val>
                                            <p:strVal val="#ppt_x"/>
                                          </p:val>
                                        </p:tav>
                                      </p:tavLst>
                                    </p:anim>
                                    <p:anim calcmode="lin" valueType="num">
                                      <p:cBhvr additive="base">
                                        <p:cTn dur="500" fill="hold" id="23"/>
                                        <p:tgtEl>
                                          <p:spTgt spid="28"/>
                                        </p:tgtEl>
                                        <p:attrNameLst>
                                          <p:attrName>ppt_y</p:attrName>
                                        </p:attrNameLst>
                                      </p:cBhvr>
                                      <p:tavLst>
                                        <p:tav tm="0">
                                          <p:val>
                                            <p:strVal val="#ppt_y"/>
                                          </p:val>
                                        </p:tav>
                                        <p:tav tm="100000">
                                          <p:val>
                                            <p:strVal val="#ppt_y"/>
                                          </p:val>
                                        </p:tav>
                                      </p:tavLst>
                                    </p:anim>
                                  </p:childTnLst>
                                </p:cTn>
                              </p:par>
                            </p:childTnLst>
                          </p:cTn>
                        </p:par>
                        <p:par>
                          <p:cTn fill="hold" id="24" nodeType="afterGroup">
                            <p:stCondLst>
                              <p:cond delay="1000"/>
                            </p:stCondLst>
                            <p:childTnLst>
                              <p:par>
                                <p:cTn fill="hold" grpId="0" id="25" nodeType="afterEffect" presetClass="entr" presetID="10" presetSubtype="0">
                                  <p:stCondLst>
                                    <p:cond delay="0"/>
                                  </p:stCondLst>
                                  <p:childTnLst>
                                    <p:set>
                                      <p:cBhvr>
                                        <p:cTn dur="1" fill="hold" id="26">
                                          <p:stCondLst>
                                            <p:cond delay="0"/>
                                          </p:stCondLst>
                                        </p:cTn>
                                        <p:tgtEl>
                                          <p:spTgt spid="26"/>
                                        </p:tgtEl>
                                        <p:attrNameLst>
                                          <p:attrName>style.visibility</p:attrName>
                                        </p:attrNameLst>
                                      </p:cBhvr>
                                      <p:to>
                                        <p:strVal val="visible"/>
                                      </p:to>
                                    </p:set>
                                    <p:animEffect filter="fade" transition="in">
                                      <p:cBhvr>
                                        <p:cTn dur="500" id="27"/>
                                        <p:tgtEl>
                                          <p:spTgt spid="26"/>
                                        </p:tgtEl>
                                      </p:cBhvr>
                                    </p:animEffect>
                                  </p:childTnLst>
                                </p:cTn>
                              </p:par>
                            </p:childTnLst>
                          </p:cTn>
                        </p:par>
                      </p:childTnLst>
                    </p:cTn>
                  </p:par>
                  <p:par>
                    <p:cTn fill="hold" id="28" nodeType="clickPar">
                      <p:stCondLst>
                        <p:cond delay="indefinite"/>
                        <p:cond delay="0" evt="onBegin">
                          <p:tn val="27"/>
                        </p:cond>
                      </p:stCondLst>
                      <p:childTnLst>
                        <p:par>
                          <p:cTn fill="hold" id="29" nodeType="afterGroup">
                            <p:stCondLst>
                              <p:cond delay="0"/>
                            </p:stCondLst>
                            <p:childTnLst>
                              <p:par>
                                <p:cTn fill="hold" id="30" nodeType="clickEffect" presetClass="entr" presetID="10" presetSubtype="0">
                                  <p:stCondLst>
                                    <p:cond delay="0"/>
                                  </p:stCondLst>
                                  <p:childTnLst>
                                    <p:set>
                                      <p:cBhvr>
                                        <p:cTn dur="1" fill="hold" id="31">
                                          <p:stCondLst>
                                            <p:cond delay="0"/>
                                          </p:stCondLst>
                                        </p:cTn>
                                        <p:tgtEl>
                                          <p:spTgt spid="6"/>
                                        </p:tgtEl>
                                        <p:attrNameLst>
                                          <p:attrName>style.visibility</p:attrName>
                                        </p:attrNameLst>
                                      </p:cBhvr>
                                      <p:to>
                                        <p:strVal val="visible"/>
                                      </p:to>
                                    </p:set>
                                    <p:animEffect filter="fade" transition="in">
                                      <p:cBhvr>
                                        <p:cTn dur="500" id="32"/>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nimBg="1" grpId="0" spid="2"/>
      <p:bldP grpId="0" spid="10"/>
      <p:bldP animBg="1" grpId="0" spid="26"/>
      <p:bldP grpId="0" spid="4"/>
    </p:bld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70853C65-E56E-4A10-8312-12C132D8B615}"/>
              </a:ext>
            </a:extLst>
          </p:cNvPr>
          <p:cNvPicPr>
            <a:picLocks noChangeAspect="1"/>
          </p:cNvPicPr>
          <p:nvPr>
            <p:custDataLst>
              <p:tags r:id="rId1"/>
            </p:custDataLst>
          </p:nvPr>
        </p:nvPicPr>
        <p:blipFill>
          <a:blip r:embed="rId9">
            <a:extLst>
              <a:ext uri="{28A0092B-C50C-407E-A947-70E740481C1C}">
                <a14:useLocalDpi xmlns:a14="http://schemas.microsoft.com/office/drawing/2010/main" val="0"/>
              </a:ext>
            </a:extLst>
          </a:blip>
          <a:srcRect b="45984"/>
          <a:stretch>
            <a:fillRect/>
          </a:stretch>
        </p:blipFill>
        <p:spPr>
          <a:xfrm>
            <a:off x="7657322" y="4462573"/>
            <a:ext cx="4587007" cy="2395427"/>
          </a:xfrm>
          <a:prstGeom prst="rect">
            <a:avLst/>
          </a:prstGeom>
        </p:spPr>
      </p:pic>
      <p:grpSp>
        <p:nvGrpSpPr>
          <p:cNvPr id="16" name="组合 15">
            <a:extLst>
              <a:ext uri="{FF2B5EF4-FFF2-40B4-BE49-F238E27FC236}">
                <a16:creationId xmlns:a16="http://schemas.microsoft.com/office/drawing/2014/main" id="{E2C49B63-BA3B-4AE7-ADCB-8AB67E2D1515}"/>
              </a:ext>
            </a:extLst>
          </p:cNvPr>
          <p:cNvGrpSpPr/>
          <p:nvPr>
            <p:custDataLst>
              <p:tags r:id="rId2"/>
            </p:custDataLst>
          </p:nvPr>
        </p:nvGrpSpPr>
        <p:grpSpPr>
          <a:xfrm>
            <a:off x="10496285" y="1492466"/>
            <a:ext cx="1226291" cy="2551459"/>
            <a:chOff x="8325366" y="1758540"/>
            <a:chExt cx="1226291" cy="2551459"/>
          </a:xfrm>
        </p:grpSpPr>
        <p:pic>
          <p:nvPicPr>
            <p:cNvPr id="17" name="图片 16">
              <a:extLst>
                <a:ext uri="{FF2B5EF4-FFF2-40B4-BE49-F238E27FC236}">
                  <a16:creationId xmlns:a16="http://schemas.microsoft.com/office/drawing/2014/main" id="{75DE0902-D553-40E3-A439-82A138C1E943}"/>
                </a:ext>
              </a:extLst>
            </p:cNvPr>
            <p:cNvPicPr>
              <a:picLocks noChangeAspect="1"/>
            </p:cNvPicPr>
            <p:nvPr>
              <p:custDataLst>
                <p:tags r:id="rId4"/>
              </p:custDataLst>
            </p:nvPr>
          </p:nvPicPr>
          <p:blipFill>
            <a:blip r:embed="rId10">
              <a:extLst>
                <a:ext uri="{28A0092B-C50C-407E-A947-70E740481C1C}">
                  <a14:useLocalDpi xmlns:a14="http://schemas.microsoft.com/office/drawing/2010/main" val="0"/>
                </a:ext>
              </a:extLst>
            </a:blip>
            <a:srcRect r="50697"/>
            <a:stretch>
              <a:fillRect/>
            </a:stretch>
          </p:blipFill>
          <p:spPr>
            <a:xfrm>
              <a:off x="8329498" y="3053338"/>
              <a:ext cx="1222159" cy="1256661"/>
            </a:xfrm>
            <a:prstGeom prst="rect">
              <a:avLst/>
            </a:prstGeom>
          </p:spPr>
        </p:pic>
        <p:pic>
          <p:nvPicPr>
            <p:cNvPr id="18" name="图片 17">
              <a:extLst>
                <a:ext uri="{FF2B5EF4-FFF2-40B4-BE49-F238E27FC236}">
                  <a16:creationId xmlns:a16="http://schemas.microsoft.com/office/drawing/2014/main" id="{A291D3C4-873D-4621-9F57-28E8EC52742B}"/>
                </a:ext>
              </a:extLst>
            </p:cNvPr>
            <p:cNvPicPr>
              <a:picLocks noChangeAspect="1"/>
            </p:cNvPicPr>
            <p:nvPr>
              <p:custDataLst>
                <p:tags r:id="rId5"/>
              </p:custDataLst>
            </p:nvPr>
          </p:nvPicPr>
          <p:blipFill>
            <a:blip r:embed="rId10">
              <a:extLst>
                <a:ext uri="{28A0092B-C50C-407E-A947-70E740481C1C}">
                  <a14:useLocalDpi xmlns:a14="http://schemas.microsoft.com/office/drawing/2010/main" val="0"/>
                </a:ext>
              </a:extLst>
            </a:blip>
            <a:srcRect r="50697"/>
            <a:stretch>
              <a:fillRect/>
            </a:stretch>
          </p:blipFill>
          <p:spPr>
            <a:xfrm>
              <a:off x="8325366" y="1758540"/>
              <a:ext cx="1222159" cy="1256661"/>
            </a:xfrm>
            <a:prstGeom prst="rect">
              <a:avLst/>
            </a:prstGeom>
          </p:spPr>
        </p:pic>
        <p:sp>
          <p:nvSpPr>
            <p:cNvPr id="19" name="标题 1">
              <a:extLst>
                <a:ext uri="{FF2B5EF4-FFF2-40B4-BE49-F238E27FC236}">
                  <a16:creationId xmlns:a16="http://schemas.microsoft.com/office/drawing/2014/main" id="{6DF64DBD-2979-4DE7-BBD0-012AD11655B7}"/>
                </a:ext>
              </a:extLst>
            </p:cNvPr>
            <p:cNvSpPr txBox="1"/>
            <p:nvPr>
              <p:custDataLst>
                <p:tags r:id="rId6"/>
              </p:custDataLst>
            </p:nvPr>
          </p:nvSpPr>
          <p:spPr>
            <a:xfrm>
              <a:off x="8410988" y="1930944"/>
              <a:ext cx="1107996" cy="911851"/>
            </a:xfrm>
            <a:prstGeom prst="rect">
              <a:avLst/>
            </a:prstGeom>
            <a:noFill/>
          </p:spPr>
          <p:txBody>
            <a:bodyPr anchor="ctr" bIns="45720" lIns="91440" rIns="91440" rtlCol="0" tIns="45720" vert="eaVert" wrap="square">
              <a:sp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pPr algn="just">
                <a:lnSpc>
                  <a:spcPct val="100000"/>
                </a:lnSpc>
              </a:pPr>
              <a:r>
                <a:rPr altLang="en-US" kern="100" lang="zh-CN" sz="6000">
                  <a:solidFill>
                    <a:srgbClr val="C00000"/>
                  </a:solidFill>
                  <a:latin charset="-122" panose="02010609060101010101" pitchFamily="49" typeface="楷体"/>
                  <a:ea charset="-122" panose="02010609060101010101" pitchFamily="49" typeface="楷体"/>
                  <a:cs charset="0" panose="02020603050405020304" pitchFamily="18" typeface="Times New Roman"/>
                </a:rPr>
                <a:t>新</a:t>
              </a:r>
            </a:p>
          </p:txBody>
        </p:sp>
        <p:sp>
          <p:nvSpPr>
            <p:cNvPr id="22" name="标题 1">
              <a:extLst>
                <a:ext uri="{FF2B5EF4-FFF2-40B4-BE49-F238E27FC236}">
                  <a16:creationId xmlns:a16="http://schemas.microsoft.com/office/drawing/2014/main" id="{5AEB1076-020B-4F69-8E8B-287B4B2CD477}"/>
                </a:ext>
              </a:extLst>
            </p:cNvPr>
            <p:cNvSpPr txBox="1"/>
            <p:nvPr>
              <p:custDataLst>
                <p:tags r:id="rId7"/>
              </p:custDataLst>
            </p:nvPr>
          </p:nvSpPr>
          <p:spPr>
            <a:xfrm>
              <a:off x="8410988" y="3217928"/>
              <a:ext cx="1107996" cy="983977"/>
            </a:xfrm>
            <a:prstGeom prst="rect">
              <a:avLst/>
            </a:prstGeom>
            <a:noFill/>
          </p:spPr>
          <p:txBody>
            <a:bodyPr anchor="ctr" bIns="45720" lIns="91440" rIns="91440" rtlCol="0" tIns="45720" vert="eaVert" wrap="square">
              <a:spAutoFit/>
            </a:bodyPr>
            <a:lstStyle>
              <a:lvl1pPr algn="l" defTabSz="914400" eaLnBrk="1" hangingPunct="1" latinLnBrk="0" rtl="0">
                <a:lnSpc>
                  <a:spcPct val="90000"/>
                </a:lnSpc>
                <a:spcBef>
                  <a:spcPct val="0"/>
                </a:spcBef>
                <a:buNone/>
                <a:defRPr kern="1200" sz="4400">
                  <a:solidFill>
                    <a:schemeClr val="tx1"/>
                  </a:solidFill>
                  <a:latin typeface="+mj-lt"/>
                  <a:ea typeface="+mj-ea"/>
                  <a:cs typeface="+mj-cs"/>
                </a:defRPr>
              </a:lvl1pPr>
            </a:lstStyle>
            <a:p>
              <a:pPr algn="just">
                <a:lnSpc>
                  <a:spcPct val="100000"/>
                </a:lnSpc>
              </a:pPr>
              <a:r>
                <a:rPr altLang="en-US" kern="100" lang="zh-CN" sz="6000">
                  <a:solidFill>
                    <a:srgbClr val="C00000"/>
                  </a:solidFill>
                  <a:latin charset="-122" panose="02010609060101010101" pitchFamily="49" typeface="楷体"/>
                  <a:ea charset="-122" panose="02010609060101010101" pitchFamily="49" typeface="楷体"/>
                  <a:cs charset="0" panose="02020603050405020304" pitchFamily="18" typeface="Times New Roman"/>
                </a:rPr>
                <a:t>闻</a:t>
              </a:r>
            </a:p>
          </p:txBody>
        </p:sp>
      </p:grpSp>
      <p:graphicFrame>
        <p:nvGraphicFramePr>
          <p:cNvPr id="3" name="图示 2">
            <a:extLst>
              <a:ext uri="{FF2B5EF4-FFF2-40B4-BE49-F238E27FC236}">
                <a16:creationId xmlns:a16="http://schemas.microsoft.com/office/drawing/2014/main" id="{4071C476-CF55-4C66-BB07-66B346E55836}"/>
              </a:ext>
            </a:extLst>
          </p:cNvPr>
          <p:cNvGraphicFramePr/>
          <p:nvPr>
            <p:custDataLst>
              <p:tags r:id="rId3"/>
            </p:custDataLst>
          </p:nvPr>
        </p:nvGraphicFramePr>
        <p:xfrm>
          <a:off x="2126113" y="902280"/>
          <a:ext cx="7446204" cy="5407141"/>
        </p:xfrm>
        <a:graphic>
          <a:graphicData uri="http://schemas.openxmlformats.org/drawingml/2006/diagram">
            <dgm:relIds xmlns:dgm="http://schemas.openxmlformats.org/drawingml/2006/diagram" r:cs="rId14" r:dm="rId11" r:lo="rId12" r:qs="rId13"/>
          </a:graphicData>
        </a:graphic>
      </p:graphicFrame>
    </p:spTree>
    <p:extLst>
      <p:ext uri="{BB962C8B-B14F-4D97-AF65-F5344CB8AC3E}">
        <p14:creationId xmlns:p14="http://schemas.microsoft.com/office/powerpoint/2010/main" val="1360275133"/>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graphicEl>
                                              <a:dgm id="{B0B7AE04-CC7B-4863-9544-6A527EE63304}"/>
                                            </p:graphicEl>
                                          </p:spTgt>
                                        </p:tgtEl>
                                        <p:attrNameLst>
                                          <p:attrName>style.visibility</p:attrName>
                                        </p:attrNameLst>
                                      </p:cBhvr>
                                      <p:to>
                                        <p:strVal val="visible"/>
                                      </p:to>
                                    </p:set>
                                  </p:childTnLst>
                                </p:cTn>
                              </p:par>
                            </p:childTnLst>
                          </p:cTn>
                        </p:par>
                      </p:childTnLst>
                    </p:cTn>
                  </p:par>
                  <p:par>
                    <p:cTn fill="hold" id="7" nodeType="clickPar">
                      <p:stCondLst>
                        <p:cond delay="indefinite"/>
                        <p:cond delay="0" evt="onBegin">
                          <p:tn val="6"/>
                        </p:cond>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graphicEl>
                                              <a:dgm id="{7A86BEBD-6F9C-4D72-BF41-4E8C787EF3FE}"/>
                                            </p:graphicEl>
                                          </p:spTgt>
                                        </p:tgtEl>
                                        <p:attrNameLst>
                                          <p:attrName>style.visibility</p:attrName>
                                        </p:attrNameLst>
                                      </p:cBhvr>
                                      <p:to>
                                        <p:strVal val="visible"/>
                                      </p:to>
                                    </p:set>
                                  </p:childTnLst>
                                </p:cTn>
                              </p:par>
                            </p:childTnLst>
                          </p:cTn>
                        </p:par>
                      </p:childTnLst>
                    </p:cTn>
                  </p:par>
                  <p:par>
                    <p:cTn fill="hold" id="11" nodeType="clickPar">
                      <p:stCondLst>
                        <p:cond delay="indefinite"/>
                        <p:cond delay="0" evt="onBegin">
                          <p:tn val="10"/>
                        </p:cond>
                      </p:stCondLst>
                      <p:childTnLst>
                        <p:par>
                          <p:cTn fill="hold" id="12" nodeType="afterGroup">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graphicEl>
                                              <a:dgm id="{EA116D95-62CD-4929-A209-1BDD32F8A3E7}"/>
                                            </p:graphicEl>
                                          </p:spTgt>
                                        </p:tgtEl>
                                        <p:attrNameLst>
                                          <p:attrName>style.visibility</p:attrName>
                                        </p:attrNameLst>
                                      </p:cBhvr>
                                      <p:to>
                                        <p:strVal val="visible"/>
                                      </p:to>
                                    </p:set>
                                  </p:childTnLst>
                                </p:cTn>
                              </p:par>
                            </p:childTnLst>
                          </p:cTn>
                        </p:par>
                      </p:childTnLst>
                    </p:cTn>
                  </p:par>
                  <p:par>
                    <p:cTn fill="hold" id="15" nodeType="clickPar">
                      <p:stCondLst>
                        <p:cond delay="indefinite"/>
                        <p:cond delay="0" evt="onBegin">
                          <p:tn val="14"/>
                        </p:cond>
                      </p:stCondLst>
                      <p:childTnLst>
                        <p:par>
                          <p:cTn fill="hold" id="16" nodeType="afterGroup">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graphicEl>
                                              <a:dgm id="{AA491E04-3390-4F59-AF59-F61AB71E60C0}"/>
                                            </p:graphicEl>
                                          </p:spTgt>
                                        </p:tgtEl>
                                        <p:attrNameLst>
                                          <p:attrName>style.visibility</p:attrName>
                                        </p:attrNameLst>
                                      </p:cBhvr>
                                      <p:to>
                                        <p:strVal val="visible"/>
                                      </p:to>
                                    </p:set>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graphicEl>
                                              <a:dgm id="{6746CDC2-56FD-4A52-8F67-FFFD356518DA}"/>
                                            </p:graphic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3" uiExpand="1">
        <p:bldSub>
          <a:bldDgm bld="lvlOne"/>
        </p:bldSub>
      </p:bldGraphic>
    </p:bld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FBF48AB3-E737-40B0-A710-231C19125BF3}"/>
              </a:ext>
            </a:extLst>
          </p:cNvPr>
          <p:cNvSpPr txBox="1"/>
          <p:nvPr>
            <p:custDataLst>
              <p:tags r:id="rId1"/>
            </p:custDataLst>
          </p:nvPr>
        </p:nvSpPr>
        <p:spPr>
          <a:xfrm>
            <a:off x="703467" y="570613"/>
            <a:ext cx="285946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背景</a:t>
            </a:r>
          </a:p>
        </p:txBody>
      </p:sp>
      <p:sp>
        <p:nvSpPr>
          <p:cNvPr id="5" name="矩形 4">
            <a:extLst>
              <a:ext uri="{FF2B5EF4-FFF2-40B4-BE49-F238E27FC236}">
                <a16:creationId xmlns:a16="http://schemas.microsoft.com/office/drawing/2014/main" id="{8F8C32D3-D122-4EA3-97C1-7205E8B1F4C9}"/>
              </a:ext>
            </a:extLst>
          </p:cNvPr>
          <p:cNvSpPr/>
          <p:nvPr>
            <p:custDataLst>
              <p:tags r:id="rId2"/>
            </p:custDataLst>
          </p:nvPr>
        </p:nvSpPr>
        <p:spPr>
          <a:xfrm>
            <a:off x="553055" y="1654547"/>
            <a:ext cx="11085889" cy="4632840"/>
          </a:xfrm>
          <a:prstGeom prst="rect">
            <a:avLst/>
          </a:prstGeom>
        </p:spPr>
        <p:txBody>
          <a:bodyPr bIns="45720" lIns="91440" rIns="91440" rtlCol="0" tIns="45720" vert="horz">
            <a:noAutofit/>
          </a:bodyPr>
          <a:lstStyle/>
          <a:p>
            <a:pPr indent="457200">
              <a:lnSpc>
                <a:spcPct val="150000"/>
              </a:lnSpc>
            </a:pPr>
            <a:r>
              <a:rPr altLang="zh-CN" dirty="0" lang="en-US" sz="2800">
                <a:latin charset="-122" panose="02010609060101010101" pitchFamily="49" typeface="仿宋"/>
                <a:ea charset="-122" panose="02010609060101010101" pitchFamily="49" typeface="仿宋"/>
              </a:rPr>
              <a:t>1997</a:t>
            </a:r>
            <a:r>
              <a:rPr altLang="zh-CN" dirty="0" lang="zh-CN" sz="2800">
                <a:latin charset="-122" panose="02010609060101010101" pitchFamily="49" typeface="仿宋"/>
                <a:ea charset="-122" panose="02010609060101010101" pitchFamily="49" typeface="仿宋"/>
              </a:rPr>
              <a:t>年</a:t>
            </a:r>
            <a:r>
              <a:rPr altLang="zh-CN" dirty="0" lang="en-US" sz="2800">
                <a:latin charset="-122" panose="02010609060101010101" pitchFamily="49" typeface="仿宋"/>
                <a:ea charset="-122" panose="02010609060101010101" pitchFamily="49" typeface="仿宋"/>
              </a:rPr>
              <a:t>7</a:t>
            </a:r>
            <a:r>
              <a:rPr altLang="zh-CN" dirty="0" lang="zh-CN" sz="2800">
                <a:latin charset="-122" panose="02010609060101010101" pitchFamily="49" typeface="仿宋"/>
                <a:ea charset="-122" panose="02010609060101010101" pitchFamily="49" typeface="仿宋"/>
              </a:rPr>
              <a:t>月</a:t>
            </a:r>
            <a:r>
              <a:rPr altLang="zh-CN" dirty="0" lang="en-US" sz="2800">
                <a:latin charset="-122" panose="02010609060101010101" pitchFamily="49" typeface="仿宋"/>
                <a:ea charset="-122" panose="02010609060101010101" pitchFamily="49" typeface="仿宋"/>
              </a:rPr>
              <a:t>1</a:t>
            </a:r>
            <a:r>
              <a:rPr altLang="zh-CN" dirty="0" lang="zh-CN" sz="2800">
                <a:latin charset="-122" panose="02010609060101010101" pitchFamily="49" typeface="仿宋"/>
                <a:ea charset="-122" panose="02010609060101010101" pitchFamily="49" typeface="仿宋"/>
              </a:rPr>
              <a:t>日，中华人民共和国政府恢复对香港行使主权。为了报道并见证这一具有划时代意义的盛事，世界各大新闻媒体纷纷聚集香港，其人数之多、阵容之大，在世界新闻史上是罕见的。《别了，</a:t>
            </a:r>
            <a:r>
              <a:rPr altLang="zh-CN" dirty="0" lang="en-US" sz="2800">
                <a:latin charset="-122" panose="02010609060101010101" pitchFamily="49" typeface="仿宋"/>
                <a:ea charset="-122" panose="02010609060101010101" pitchFamily="49" typeface="仿宋"/>
              </a:rPr>
              <a:t>“</a:t>
            </a:r>
            <a:r>
              <a:rPr altLang="zh-CN" dirty="0" lang="zh-CN" sz="2800">
                <a:latin charset="-122" panose="02010609060101010101" pitchFamily="49" typeface="仿宋"/>
                <a:ea charset="-122" panose="02010609060101010101" pitchFamily="49" typeface="仿宋"/>
              </a:rPr>
              <a:t>不列颠尼亚</a:t>
            </a:r>
            <a:r>
              <a:rPr altLang="zh-CN" dirty="0" lang="en-US" sz="2800">
                <a:latin charset="-122" panose="02010609060101010101" pitchFamily="49" typeface="仿宋"/>
                <a:ea charset="-122" panose="02010609060101010101" pitchFamily="49" typeface="仿宋"/>
              </a:rPr>
              <a:t>”</a:t>
            </a:r>
            <a:r>
              <a:rPr altLang="zh-CN" dirty="0" lang="zh-CN" sz="2800">
                <a:latin charset="-122" panose="02010609060101010101" pitchFamily="49" typeface="仿宋"/>
                <a:ea charset="-122" panose="02010609060101010101" pitchFamily="49" typeface="仿宋"/>
              </a:rPr>
              <a:t>》是一篇实录性新闻佳作，它真实地再现了香港回归祖国的那一激动人心的历史时刻。</a:t>
            </a:r>
          </a:p>
        </p:txBody>
      </p:sp>
    </p:spTree>
    <p:extLst>
      <p:ext uri="{BB962C8B-B14F-4D97-AF65-F5344CB8AC3E}">
        <p14:creationId xmlns:p14="http://schemas.microsoft.com/office/powerpoint/2010/main" val="2857633120"/>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1000" fill="hold" id="7"/>
                                        <p:tgtEl>
                                          <p:spTgt spid="4"/>
                                        </p:tgtEl>
                                        <p:attrNameLst>
                                          <p:attrName>ppt_w</p:attrName>
                                        </p:attrNameLst>
                                      </p:cBhvr>
                                      <p:tavLst>
                                        <p:tav tm="0">
                                          <p:val>
                                            <p:fltVal val="0"/>
                                          </p:val>
                                        </p:tav>
                                        <p:tav tm="100000">
                                          <p:val>
                                            <p:strVal val="#ppt_w"/>
                                          </p:val>
                                        </p:tav>
                                      </p:tavLst>
                                    </p:anim>
                                    <p:anim calcmode="lin" valueType="num">
                                      <p:cBhvr>
                                        <p:cTn dur="1000" fill="hold" id="8"/>
                                        <p:tgtEl>
                                          <p:spTgt spid="4"/>
                                        </p:tgtEl>
                                        <p:attrNameLst>
                                          <p:attrName>ppt_h</p:attrName>
                                        </p:attrNameLst>
                                      </p:cBhvr>
                                      <p:tavLst>
                                        <p:tav tm="0">
                                          <p:val>
                                            <p:fltVal val="0"/>
                                          </p:val>
                                        </p:tav>
                                        <p:tav tm="100000">
                                          <p:val>
                                            <p:strVal val="#ppt_h"/>
                                          </p:val>
                                        </p:tav>
                                      </p:tavLst>
                                    </p:anim>
                                    <p:animEffect filter="fade" transition="in">
                                      <p:cBhvr>
                                        <p:cTn dur="1000" id="9"/>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9B03BBF-742D-4211-875A-75AFBB88BF39}"/>
              </a:ext>
            </a:extLst>
          </p:cNvPr>
          <p:cNvSpPr/>
          <p:nvPr>
            <p:custDataLst>
              <p:tags r:id="rId1"/>
            </p:custDataLst>
          </p:nvPr>
        </p:nvSpPr>
        <p:spPr>
          <a:xfrm>
            <a:off x="1033647" y="1390860"/>
            <a:ext cx="717180" cy="4524315"/>
          </a:xfrm>
          <a:prstGeom prst="rect">
            <a:avLst/>
          </a:prstGeom>
        </p:spPr>
        <p:txBody>
          <a:bodyPr wrap="square">
            <a:spAutoFit/>
          </a:bodyPr>
          <a:lstStyle/>
          <a:p>
            <a:r>
              <a:rPr altLang="en-US" dirty="0" lang="zh-CN" sz="3600">
                <a:latin charset="-122" panose="02010609060101010101" pitchFamily="49" typeface="黑体"/>
                <a:ea charset="-122" panose="02010609060101010101" pitchFamily="49" typeface="黑体"/>
                <a:cs charset="0" panose="02020603050405020304" pitchFamily="18" typeface="Times New Roman"/>
              </a:rPr>
              <a:t>别了，“不列颠尼亚”</a:t>
            </a:r>
          </a:p>
        </p:txBody>
      </p:sp>
      <p:sp>
        <p:nvSpPr>
          <p:cNvPr id="6" name="文本框 5">
            <a:extLst>
              <a:ext uri="{FF2B5EF4-FFF2-40B4-BE49-F238E27FC236}">
                <a16:creationId xmlns:a16="http://schemas.microsoft.com/office/drawing/2014/main" id="{52A6679E-9AAD-4D20-915C-DA90FF7E8C6A}"/>
              </a:ext>
            </a:extLst>
          </p:cNvPr>
          <p:cNvSpPr txBox="1"/>
          <p:nvPr>
            <p:custDataLst>
              <p:tags r:id="rId2"/>
            </p:custDataLst>
          </p:nvPr>
        </p:nvSpPr>
        <p:spPr>
          <a:xfrm>
            <a:off x="554611" y="377688"/>
            <a:ext cx="2859469" cy="523220"/>
          </a:xfrm>
          <a:prstGeom prst="rect">
            <a:avLst/>
          </a:prstGeom>
          <a:noFill/>
          <a:effectLst>
            <a:reflection algn="bl" blurRad="6350" dir="5400000" endA="300" endPos="55000" rotWithShape="0" stA="50000" sy="-100000"/>
          </a:effectLst>
        </p:spPr>
        <p:txBody>
          <a:bodyPr rtlCol="0" wrap="square">
            <a:spAutoFit/>
          </a:bodyPr>
          <a:lstStyle/>
          <a:p>
            <a:r>
              <a:rPr altLang="en-US" b="1" dirty="0" lang="zh-CN" spc="600" sz="2800">
                <a:solidFill>
                  <a:schemeClr val="tx1">
                    <a:alpha val="70000"/>
                  </a:schemeClr>
                </a:solidFill>
                <a:latin charset="-122" panose="020B0503020204020204" pitchFamily="34" typeface="Microsoft YaHei"/>
                <a:ea charset="-122" panose="020B0503020204020204" pitchFamily="34" typeface="Microsoft YaHei"/>
              </a:rPr>
              <a:t>标题解读</a:t>
            </a:r>
          </a:p>
        </p:txBody>
      </p:sp>
      <p:sp>
        <p:nvSpPr>
          <p:cNvPr id="4" name="矩形 3">
            <a:extLst>
              <a:ext uri="{FF2B5EF4-FFF2-40B4-BE49-F238E27FC236}">
                <a16:creationId xmlns:a16="http://schemas.microsoft.com/office/drawing/2014/main" id="{D59F0C4B-CDEB-43D7-8ABF-ED1C2DCA1EC3}"/>
              </a:ext>
            </a:extLst>
          </p:cNvPr>
          <p:cNvSpPr/>
          <p:nvPr>
            <p:custDataLst>
              <p:tags r:id="rId3"/>
            </p:custDataLst>
          </p:nvPr>
        </p:nvSpPr>
        <p:spPr>
          <a:xfrm>
            <a:off x="2126113" y="1064795"/>
            <a:ext cx="9740678" cy="5415517"/>
          </a:xfrm>
          <a:prstGeom prst="rect">
            <a:avLst/>
          </a:prstGeom>
        </p:spPr>
        <p:txBody>
          <a:bodyPr bIns="45720" lIns="91440" rIns="91440" rtlCol="0" tIns="45720" vert="horz">
            <a:noAutofit/>
          </a:bodyPr>
          <a:lstStyle/>
          <a:p>
            <a:pPr indent="457200">
              <a:lnSpc>
                <a:spcPct val="150000"/>
              </a:lnSpc>
            </a:pPr>
            <a:r>
              <a:rPr altLang="zh-CN" b="1" dirty="0" lang="zh-CN" sz="2800">
                <a:latin charset="-122" panose="02010609060101010101" pitchFamily="49" typeface="仿宋"/>
                <a:ea charset="-122" panose="02010609060101010101" pitchFamily="49" typeface="仿宋"/>
              </a:rPr>
              <a:t>字面上看是写查尔斯王子和末任港督乘坐游轮“不列颠尼亚”号离开香港，消失在茫茫南海夜幕中，这是现实的场景</a:t>
            </a:r>
            <a:r>
              <a:rPr altLang="en-US" b="1" dirty="0" lang="zh-CN" sz="2800">
                <a:latin charset="-122" panose="02010609060101010101" pitchFamily="49" typeface="仿宋"/>
                <a:ea charset="-122" panose="02010609060101010101" pitchFamily="49" typeface="仿宋"/>
              </a:rPr>
              <a:t>；</a:t>
            </a:r>
            <a:endParaRPr altLang="zh-CN" b="1" dirty="0" lang="zh-CN" sz="2800">
              <a:latin charset="-122" panose="02010609060101010101" pitchFamily="49" typeface="仿宋"/>
              <a:ea charset="-122" panose="02010609060101010101" pitchFamily="49" typeface="仿宋"/>
            </a:endParaRPr>
          </a:p>
          <a:p>
            <a:pPr indent="457200">
              <a:lnSpc>
                <a:spcPct val="150000"/>
              </a:lnSpc>
            </a:pPr>
            <a:r>
              <a:rPr altLang="zh-CN" b="1" dirty="0" lang="zh-CN" sz="2800">
                <a:latin charset="-122" panose="02010609060101010101" pitchFamily="49" typeface="仿宋"/>
                <a:ea charset="-122" panose="02010609060101010101" pitchFamily="49" typeface="仿宋"/>
              </a:rPr>
              <a:t>另一方面，“不列颠尼亚”号的离去， 象征着英国殖民统治在香港的终结，中华民族的一段耻辱被洗刷。</a:t>
            </a:r>
            <a:r>
              <a:rPr altLang="en-US" b="1" dirty="0" lang="zh-CN" sz="2800">
                <a:latin charset="-122" panose="02010609060101010101" pitchFamily="49" typeface="仿宋"/>
                <a:ea charset="-122" panose="02010609060101010101" pitchFamily="49" typeface="仿宋"/>
              </a:rPr>
              <a:t> “别了”用委婉中略含嘲讽的口气，表明这种统治的结束。</a:t>
            </a:r>
            <a:endParaRPr altLang="zh-CN" b="1" dirty="0" lang="en-US" sz="2800">
              <a:latin charset="-122" panose="02010609060101010101" pitchFamily="49" typeface="仿宋"/>
              <a:ea charset="-122" panose="02010609060101010101" pitchFamily="49" typeface="仿宋"/>
            </a:endParaRPr>
          </a:p>
          <a:p>
            <a:pPr indent="457200">
              <a:lnSpc>
                <a:spcPct val="150000"/>
              </a:lnSpc>
            </a:pPr>
            <a:r>
              <a:rPr altLang="zh-CN" b="1" dirty="0" lang="zh-CN" sz="2800">
                <a:latin charset="-122" panose="02010609060101010101" pitchFamily="49" typeface="仿宋"/>
                <a:ea charset="-122" panose="02010609060101010101" pitchFamily="49" typeface="仿宋"/>
              </a:rPr>
              <a:t>①一语双关 意味深长</a:t>
            </a:r>
          </a:p>
          <a:p>
            <a:pPr indent="457200">
              <a:lnSpc>
                <a:spcPct val="150000"/>
              </a:lnSpc>
            </a:pPr>
            <a:r>
              <a:rPr altLang="zh-CN" b="1" dirty="0" lang="zh-CN" sz="2800">
                <a:latin charset="-122" panose="02010609060101010101" pitchFamily="49" typeface="仿宋"/>
                <a:ea charset="-122" panose="02010609060101010101" pitchFamily="49" typeface="仿宋"/>
              </a:rPr>
              <a:t>离开、告别</a:t>
            </a:r>
            <a:r>
              <a:rPr altLang="zh-CN" b="1" dirty="0" lang="en-US" sz="2800">
                <a:latin charset="-122" panose="02010609060101010101" pitchFamily="49" typeface="仿宋"/>
                <a:ea charset="-122" panose="02010609060101010101" pitchFamily="49" typeface="仿宋"/>
              </a:rPr>
              <a:t>  VS  </a:t>
            </a:r>
            <a:r>
              <a:rPr altLang="zh-CN" b="1" dirty="0" lang="zh-CN" sz="2800">
                <a:latin charset="-122" panose="02010609060101010101" pitchFamily="49" typeface="仿宋"/>
                <a:ea charset="-122" panose="02010609060101010101" pitchFamily="49" typeface="仿宋"/>
              </a:rPr>
              <a:t>回归、雪耻</a:t>
            </a:r>
          </a:p>
          <a:p>
            <a:pPr indent="457200">
              <a:lnSpc>
                <a:spcPct val="150000"/>
              </a:lnSpc>
            </a:pPr>
            <a:r>
              <a:rPr altLang="zh-CN" b="1" dirty="0" lang="zh-CN" sz="2800">
                <a:latin charset="-122" panose="02010609060101010101" pitchFamily="49" typeface="仿宋"/>
                <a:ea charset="-122" panose="02010609060101010101" pitchFamily="49" typeface="仿宋"/>
              </a:rPr>
              <a:t>②句式倒装，重在突出、强调</a:t>
            </a:r>
          </a:p>
          <a:p>
            <a:pPr indent="457200">
              <a:lnSpc>
                <a:spcPct val="150000"/>
              </a:lnSpc>
            </a:pPr>
            <a:endParaRPr altLang="zh-CN" dirty="0" lang="zh-CN" sz="2800">
              <a:latin charset="-122" panose="020B0503020204020204" pitchFamily="34" typeface="微软雅黑"/>
              <a:ea charset="-122" panose="020B0503020204020204" pitchFamily="34" typeface="微软雅黑"/>
            </a:endParaRPr>
          </a:p>
        </p:txBody>
      </p:sp>
    </p:spTree>
    <p:extLst>
      <p:ext uri="{BB962C8B-B14F-4D97-AF65-F5344CB8AC3E}">
        <p14:creationId xmlns:p14="http://schemas.microsoft.com/office/powerpoint/2010/main" val="5927776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p:cTn dur="1000" fill="hold" id="7"/>
                                        <p:tgtEl>
                                          <p:spTgt spid="6"/>
                                        </p:tgtEl>
                                        <p:attrNameLst>
                                          <p:attrName>ppt_w</p:attrName>
                                        </p:attrNameLst>
                                      </p:cBhvr>
                                      <p:tavLst>
                                        <p:tav tm="0">
                                          <p:val>
                                            <p:fltVal val="0"/>
                                          </p:val>
                                        </p:tav>
                                        <p:tav tm="100000">
                                          <p:val>
                                            <p:strVal val="#ppt_w"/>
                                          </p:val>
                                        </p:tav>
                                      </p:tavLst>
                                    </p:anim>
                                    <p:anim calcmode="lin" valueType="num">
                                      <p:cBhvr>
                                        <p:cTn dur="1000" fill="hold" id="8"/>
                                        <p:tgtEl>
                                          <p:spTgt spid="6"/>
                                        </p:tgtEl>
                                        <p:attrNameLst>
                                          <p:attrName>ppt_h</p:attrName>
                                        </p:attrNameLst>
                                      </p:cBhvr>
                                      <p:tavLst>
                                        <p:tav tm="0">
                                          <p:val>
                                            <p:fltVal val="0"/>
                                          </p:val>
                                        </p:tav>
                                        <p:tav tm="100000">
                                          <p:val>
                                            <p:strVal val="#ppt_h"/>
                                          </p:val>
                                        </p:tav>
                                      </p:tavLst>
                                    </p:anim>
                                    <p:animEffect filter="fade" transition="in">
                                      <p:cBhvr>
                                        <p:cTn dur="1000" id="9"/>
                                        <p:tgtEl>
                                          <p:spTgt spid="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1" presetSubtype="0">
                                  <p:stCondLst>
                                    <p:cond delay="0"/>
                                  </p:stCondLst>
                                  <p:childTnLst>
                                    <p:set>
                                      <p:cBhvr>
                                        <p:cTn dur="1" fill="hold" id="13">
                                          <p:stCondLst>
                                            <p:cond delay="0"/>
                                          </p:stCondLst>
                                        </p:cTn>
                                        <p:tgtEl>
                                          <p:spTgt spid="4">
                                            <p:txEl>
                                              <p:pRg end="0" st="0"/>
                                            </p:txEl>
                                          </p:spTgt>
                                        </p:tgtEl>
                                        <p:attrNameLst>
                                          <p:attrName>style.visibility</p:attrName>
                                        </p:attrNameLst>
                                      </p:cBhvr>
                                      <p:to>
                                        <p:strVal val="visible"/>
                                      </p:to>
                                    </p:se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1" presetSubtype="0">
                                  <p:stCondLst>
                                    <p:cond delay="0"/>
                                  </p:stCondLst>
                                  <p:childTnLst>
                                    <p:set>
                                      <p:cBhvr>
                                        <p:cTn dur="1" fill="hold" id="17">
                                          <p:stCondLst>
                                            <p:cond delay="0"/>
                                          </p:stCondLst>
                                        </p:cTn>
                                        <p:tgtEl>
                                          <p:spTgt spid="4">
                                            <p:txEl>
                                              <p:pRg end="1" st="1"/>
                                            </p:txEl>
                                          </p:spTgt>
                                        </p:tgtEl>
                                        <p:attrNameLst>
                                          <p:attrName>style.visibility</p:attrName>
                                        </p:attrNameLst>
                                      </p:cBhvr>
                                      <p:to>
                                        <p:strVal val="visible"/>
                                      </p:to>
                                    </p:set>
                                  </p:childTnLst>
                                </p:cTn>
                              </p:par>
                            </p:childTnLst>
                          </p:cTn>
                        </p:par>
                      </p:childTnLst>
                    </p:cTn>
                  </p:par>
                  <p:par>
                    <p:cTn fill="hold" id="18" nodeType="clickPar">
                      <p:stCondLst>
                        <p:cond delay="indefinite"/>
                        <p:cond delay="0" evt="onBegin">
                          <p:tn val="17"/>
                        </p:cond>
                      </p:stCondLst>
                      <p:childTnLst>
                        <p:par>
                          <p:cTn fill="hold" id="19" nodeType="afterGroup">
                            <p:stCondLst>
                              <p:cond delay="0"/>
                            </p:stCondLst>
                            <p:childTnLst>
                              <p:par>
                                <p:cTn fill="hold" grpId="0" id="20" nodeType="clickEffect" presetClass="entr" presetID="1" presetSubtype="0">
                                  <p:stCondLst>
                                    <p:cond delay="0"/>
                                  </p:stCondLst>
                                  <p:childTnLst>
                                    <p:set>
                                      <p:cBhvr>
                                        <p:cTn dur="1" fill="hold" id="21">
                                          <p:stCondLst>
                                            <p:cond delay="0"/>
                                          </p:stCondLst>
                                        </p:cTn>
                                        <p:tgtEl>
                                          <p:spTgt spid="4">
                                            <p:txEl>
                                              <p:pRg end="2" st="2"/>
                                            </p:txEl>
                                          </p:spTgt>
                                        </p:tgtEl>
                                        <p:attrNameLst>
                                          <p:attrName>style.visibility</p:attrName>
                                        </p:attrNameLst>
                                      </p:cBhvr>
                                      <p:to>
                                        <p:strVal val="visible"/>
                                      </p:to>
                                    </p:set>
                                  </p:childTnLst>
                                </p:cTn>
                              </p:par>
                            </p:childTnLst>
                          </p:cTn>
                        </p:par>
                      </p:childTnLst>
                    </p:cTn>
                  </p:par>
                  <p:par>
                    <p:cTn fill="hold" id="22" nodeType="clickPar">
                      <p:stCondLst>
                        <p:cond delay="indefinite"/>
                        <p:cond delay="0" evt="onBegin">
                          <p:tn val="21"/>
                        </p:cond>
                      </p:stCondLst>
                      <p:childTnLst>
                        <p:par>
                          <p:cTn fill="hold" id="23" nodeType="afterGroup">
                            <p:stCondLst>
                              <p:cond delay="0"/>
                            </p:stCondLst>
                            <p:childTnLst>
                              <p:par>
                                <p:cTn fill="hold" grpId="0" id="24" nodeType="clickEffect" presetClass="entr" presetID="1" presetSubtype="0">
                                  <p:stCondLst>
                                    <p:cond delay="0"/>
                                  </p:stCondLst>
                                  <p:childTnLst>
                                    <p:set>
                                      <p:cBhvr>
                                        <p:cTn dur="1" fill="hold" id="25">
                                          <p:stCondLst>
                                            <p:cond delay="0"/>
                                          </p:stCondLst>
                                        </p:cTn>
                                        <p:tgtEl>
                                          <p:spTgt spid="4">
                                            <p:txEl>
                                              <p:pRg end="3" st="3"/>
                                            </p:txEl>
                                          </p:spTgt>
                                        </p:tgtEl>
                                        <p:attrNameLst>
                                          <p:attrName>style.visibility</p:attrName>
                                        </p:attrNameLst>
                                      </p:cBhvr>
                                      <p:to>
                                        <p:strVal val="visible"/>
                                      </p:to>
                                    </p:set>
                                  </p:childTnLst>
                                </p:cTn>
                              </p:par>
                            </p:childTnLst>
                          </p:cTn>
                        </p:par>
                      </p:childTnLst>
                    </p:cTn>
                  </p:par>
                  <p:par>
                    <p:cTn fill="hold" id="26" nodeType="clickPar">
                      <p:stCondLst>
                        <p:cond delay="indefinite"/>
                        <p:cond delay="0" evt="onBegin">
                          <p:tn val="25"/>
                        </p:cond>
                      </p:stCondLst>
                      <p:childTnLst>
                        <p:par>
                          <p:cTn fill="hold" id="27" nodeType="afterGroup">
                            <p:stCondLst>
                              <p:cond delay="0"/>
                            </p:stCondLst>
                            <p:childTnLst>
                              <p:par>
                                <p:cTn fill="hold" grpId="0" id="28" nodeType="clickEffect" presetClass="entr" presetID="1" presetSubtype="0">
                                  <p:stCondLst>
                                    <p:cond delay="0"/>
                                  </p:stCondLst>
                                  <p:childTnLst>
                                    <p:set>
                                      <p:cBhvr>
                                        <p:cTn dur="1" fill="hold" id="29">
                                          <p:stCondLst>
                                            <p:cond delay="0"/>
                                          </p:stCondLst>
                                        </p:cTn>
                                        <p:tgtEl>
                                          <p:spTgt spid="4">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bldLvl="5" build="p" grpId="0" spid="4" uiExpand="1"/>
    </p:bld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530E4706-18E1-46B6-9414-C90DA45BCC56}"/>
              </a:ext>
            </a:extLst>
          </p:cNvPr>
          <p:cNvSpPr/>
          <p:nvPr>
            <p:custDataLst>
              <p:tags r:id="rId1"/>
            </p:custDataLst>
          </p:nvPr>
        </p:nvSpPr>
        <p:spPr>
          <a:xfrm>
            <a:off x="3555847" y="907006"/>
            <a:ext cx="8221373" cy="5892093"/>
          </a:xfrm>
          <a:prstGeom prst="rect">
            <a:avLst/>
          </a:prstGeom>
        </p:spPr>
        <p:txBody>
          <a:bodyPr bIns="45720" lIns="91440" rIns="91440" rtlCol="0" tIns="45720" vert="horz">
            <a:noAutofit/>
          </a:bodyPr>
          <a:lstStyle/>
          <a:p>
            <a:pPr>
              <a:lnSpc>
                <a:spcPct val="150000"/>
              </a:lnSpc>
            </a:pPr>
            <a:r>
              <a:rPr altLang="en-US" b="1" dirty="0" lang="zh-CN" sz="3200">
                <a:latin charset="-122" panose="020B0503020204020204" pitchFamily="34" typeface="微软雅黑"/>
                <a:ea charset="-122" panose="020B0503020204020204" pitchFamily="34" typeface="微软雅黑"/>
              </a:rPr>
              <a:t>英国米字旗在香港最后一次降落</a:t>
            </a:r>
            <a:r>
              <a:rPr altLang="zh-CN" b="1" dirty="0" lang="en-US" sz="3200">
                <a:latin charset="-122" panose="020B0503020204020204" pitchFamily="34" typeface="微软雅黑"/>
                <a:ea charset="-122" panose="020B0503020204020204" pitchFamily="34" typeface="微软雅黑"/>
              </a:rPr>
              <a:t>, </a:t>
            </a:r>
            <a:r>
              <a:rPr altLang="en-US" b="1" dirty="0" lang="zh-CN" sz="3200">
                <a:latin charset="-122" panose="020B0503020204020204" pitchFamily="34" typeface="微软雅黑"/>
                <a:ea charset="-122" panose="020B0503020204020204" pitchFamily="34" typeface="微软雅黑"/>
              </a:rPr>
              <a:t>香港末任港督乘“不列颠尼亚”号离开香港。</a:t>
            </a:r>
            <a:endParaRPr altLang="zh-CN" b="1" dirty="0" lang="en-US" sz="3200">
              <a:latin charset="-122" panose="020B0503020204020204" pitchFamily="34" typeface="微软雅黑"/>
              <a:ea charset="-122" panose="020B0503020204020204" pitchFamily="34" typeface="微软雅黑"/>
            </a:endParaRPr>
          </a:p>
          <a:p>
            <a:pPr>
              <a:lnSpc>
                <a:spcPct val="150000"/>
              </a:lnSpc>
            </a:pPr>
            <a:r>
              <a:rPr altLang="en-US" b="1" dirty="0" lang="zh-CN" sz="3200">
                <a:latin charset="-122" panose="020B0503020204020204" pitchFamily="34" typeface="微软雅黑"/>
                <a:ea charset="-122" panose="020B0503020204020204" pitchFamily="34" typeface="微软雅黑"/>
              </a:rPr>
              <a:t>英国的告别</a:t>
            </a:r>
            <a:endParaRPr altLang="zh-CN" b="1" dirty="0" lang="en-US" sz="3200">
              <a:latin charset="-122" panose="020B0503020204020204" pitchFamily="34" typeface="微软雅黑"/>
              <a:ea charset="-122" panose="020B0503020204020204" pitchFamily="34" typeface="微软雅黑"/>
            </a:endParaRPr>
          </a:p>
          <a:p>
            <a:pPr>
              <a:lnSpc>
                <a:spcPct val="150000"/>
              </a:lnSpc>
            </a:pPr>
            <a:endParaRPr altLang="zh-CN" b="1" dirty="0" lang="en-US" sz="3200">
              <a:latin charset="-122" panose="020B0503020204020204" pitchFamily="34" typeface="微软雅黑"/>
              <a:ea charset="-122" panose="020B0503020204020204" pitchFamily="34" typeface="微软雅黑"/>
            </a:endParaRPr>
          </a:p>
          <a:p>
            <a:pPr>
              <a:lnSpc>
                <a:spcPct val="150000"/>
              </a:lnSpc>
            </a:pPr>
            <a:r>
              <a:rPr altLang="zh-CN" b="1" dirty="0" lang="en-US" sz="4000">
                <a:latin charset="-122" panose="020B0503020204020204" pitchFamily="34" typeface="微软雅黑"/>
                <a:ea charset="-122" panose="020B0503020204020204" pitchFamily="34" typeface="微软雅黑"/>
              </a:rPr>
              <a:t> </a:t>
            </a:r>
          </a:p>
          <a:p>
            <a:pPr>
              <a:lnSpc>
                <a:spcPct val="150000"/>
              </a:lnSpc>
            </a:pPr>
            <a:r>
              <a:rPr altLang="en-US" b="1" dirty="0" lang="zh-CN" sz="3200">
                <a:latin charset="-122" panose="020B0503020204020204" pitchFamily="34" typeface="微软雅黑"/>
                <a:ea charset="-122" panose="020B0503020204020204" pitchFamily="34" typeface="微软雅黑"/>
              </a:rPr>
              <a:t>英国在香港统治的开始与结束</a:t>
            </a:r>
            <a:endParaRPr altLang="zh-CN" b="1" dirty="0" lang="en-US" sz="3200">
              <a:latin charset="-122" panose="020B0503020204020204" pitchFamily="34" typeface="微软雅黑"/>
              <a:ea charset="-122" panose="020B0503020204020204" pitchFamily="34" typeface="微软雅黑"/>
            </a:endParaRPr>
          </a:p>
          <a:p>
            <a:pPr indent="1800000">
              <a:lnSpc>
                <a:spcPct val="150000"/>
              </a:lnSpc>
            </a:pPr>
            <a:r>
              <a:rPr altLang="zh-CN" b="1" dirty="0" lang="en-US" sz="1400">
                <a:latin charset="-122" panose="020B0503020204020204" pitchFamily="34" typeface="微软雅黑"/>
                <a:ea charset="-122" panose="020B0503020204020204" pitchFamily="34" typeface="微软雅黑"/>
              </a:rPr>
              <a:t> </a:t>
            </a:r>
          </a:p>
          <a:p>
            <a:pPr indent="1800000">
              <a:lnSpc>
                <a:spcPct val="150000"/>
              </a:lnSpc>
            </a:pPr>
            <a:r>
              <a:rPr altLang="en-US" b="1" dirty="0" lang="zh-CN" sz="3200">
                <a:latin charset="-122" panose="020B0503020204020204" pitchFamily="34" typeface="微软雅黑"/>
                <a:ea charset="-122" panose="020B0503020204020204" pitchFamily="34" typeface="微软雅黑"/>
              </a:rPr>
              <a:t>港督府变迁、香港历史</a:t>
            </a:r>
            <a:endParaRPr altLang="zh-CN" b="1" dirty="0" lang="zh-CN" sz="3200">
              <a:latin charset="-122" panose="020B0503020204020204" pitchFamily="34" typeface="微软雅黑"/>
              <a:ea charset="-122" panose="020B0503020204020204" pitchFamily="34" typeface="微软雅黑"/>
            </a:endParaRPr>
          </a:p>
          <a:p>
            <a:pPr indent="457200">
              <a:lnSpc>
                <a:spcPct val="150000"/>
              </a:lnSpc>
            </a:pPr>
            <a:endParaRPr altLang="zh-CN" dirty="0" lang="zh-CN" sz="2800">
              <a:latin charset="-122" panose="020B0503020204020204" pitchFamily="34" typeface="微软雅黑"/>
              <a:ea charset="-122" panose="020B0503020204020204" pitchFamily="34" typeface="微软雅黑"/>
            </a:endParaRPr>
          </a:p>
        </p:txBody>
      </p:sp>
      <p:sp>
        <p:nvSpPr>
          <p:cNvPr id="5" name="矩形 4">
            <a:extLst>
              <a:ext uri="{FF2B5EF4-FFF2-40B4-BE49-F238E27FC236}">
                <a16:creationId xmlns:a16="http://schemas.microsoft.com/office/drawing/2014/main" id="{1B6684F3-6EF5-4D33-9B11-FDDDE6B0BC7A}"/>
              </a:ext>
            </a:extLst>
          </p:cNvPr>
          <p:cNvSpPr/>
          <p:nvPr>
            <p:custDataLst>
              <p:tags r:id="rId2"/>
            </p:custDataLst>
          </p:nvPr>
        </p:nvSpPr>
        <p:spPr>
          <a:xfrm>
            <a:off x="414780" y="996414"/>
            <a:ext cx="1249428" cy="777522"/>
          </a:xfrm>
          <a:prstGeom prst="rect">
            <a:avLst/>
          </a:prstGeom>
          <a:solidFill>
            <a:schemeClr val="accent1"/>
          </a:solidFill>
        </p:spPr>
        <p:txBody>
          <a:bodyPr anchor="ctr" anchorCtr="0" bIns="108000" lIns="180000" rIns="108000" rtlCol="0" tIns="36000" vert="horz" wrap="square">
            <a:normAutofit lnSpcReduction="10000"/>
          </a:bodyPr>
          <a:lstStyle/>
          <a:p>
            <a:pPr>
              <a:lnSpc>
                <a:spcPct val="150000"/>
              </a:lnSpc>
            </a:pPr>
            <a:r>
              <a:rPr altLang="en-US" dirty="0" lang="zh-CN" sz="3200">
                <a:solidFill>
                  <a:schemeClr val="bg1"/>
                </a:solidFill>
                <a:latin charset="-122" panose="020B0503020204020204" pitchFamily="34" typeface="微软雅黑"/>
                <a:ea charset="-122" panose="020B0503020204020204" pitchFamily="34" typeface="微软雅黑"/>
              </a:rPr>
              <a:t>导语</a:t>
            </a:r>
            <a:endParaRPr altLang="zh-CN" dirty="0" lang="en-US" sz="3200">
              <a:solidFill>
                <a:schemeClr val="bg1"/>
              </a:solidFill>
              <a:latin charset="-122" panose="020B0503020204020204" pitchFamily="34" typeface="微软雅黑"/>
              <a:ea charset="-122" panose="020B0503020204020204" pitchFamily="34" typeface="微软雅黑"/>
            </a:endParaRPr>
          </a:p>
        </p:txBody>
      </p:sp>
      <p:sp>
        <p:nvSpPr>
          <p:cNvPr id="6" name="矩形 5">
            <a:extLst>
              <a:ext uri="{FF2B5EF4-FFF2-40B4-BE49-F238E27FC236}">
                <a16:creationId xmlns:a16="http://schemas.microsoft.com/office/drawing/2014/main" id="{BD298F01-F7CB-43F8-BDF3-2EE58AC094A8}"/>
              </a:ext>
            </a:extLst>
          </p:cNvPr>
          <p:cNvSpPr/>
          <p:nvPr>
            <p:custDataLst>
              <p:tags r:id="rId3"/>
            </p:custDataLst>
          </p:nvPr>
        </p:nvSpPr>
        <p:spPr>
          <a:xfrm>
            <a:off x="414780" y="2499851"/>
            <a:ext cx="1249428" cy="777522"/>
          </a:xfrm>
          <a:prstGeom prst="rect">
            <a:avLst/>
          </a:prstGeom>
          <a:solidFill>
            <a:schemeClr val="accent1"/>
          </a:solidFill>
        </p:spPr>
        <p:txBody>
          <a:bodyPr anchor="ctr" anchorCtr="0" bIns="108000" lIns="180000" rIns="108000" rtlCol="0" tIns="36000" vert="horz" wrap="square">
            <a:normAutofit lnSpcReduction="10000"/>
          </a:bodyPr>
          <a:lstStyle/>
          <a:p>
            <a:pPr>
              <a:lnSpc>
                <a:spcPct val="150000"/>
              </a:lnSpc>
            </a:pPr>
            <a:r>
              <a:rPr altLang="en-US" dirty="0" lang="zh-CN" sz="3200">
                <a:solidFill>
                  <a:schemeClr val="bg1"/>
                </a:solidFill>
                <a:latin charset="-122" panose="020B0503020204020204" pitchFamily="34" typeface="微软雅黑"/>
                <a:ea charset="-122" panose="020B0503020204020204" pitchFamily="34" typeface="微软雅黑"/>
              </a:rPr>
              <a:t>主体</a:t>
            </a:r>
            <a:endParaRPr altLang="zh-CN" dirty="0" lang="en-US" sz="3200">
              <a:solidFill>
                <a:schemeClr val="bg1"/>
              </a:solidFill>
              <a:latin charset="-122" panose="020B0503020204020204" pitchFamily="34" typeface="微软雅黑"/>
              <a:ea charset="-122" panose="020B0503020204020204" pitchFamily="34" typeface="微软雅黑"/>
            </a:endParaRPr>
          </a:p>
        </p:txBody>
      </p:sp>
      <p:sp>
        <p:nvSpPr>
          <p:cNvPr id="7" name="矩形 6">
            <a:extLst>
              <a:ext uri="{FF2B5EF4-FFF2-40B4-BE49-F238E27FC236}">
                <a16:creationId xmlns:a16="http://schemas.microsoft.com/office/drawing/2014/main" id="{AE34D7B2-1866-46F3-B1A2-E0B2083C3345}"/>
              </a:ext>
            </a:extLst>
          </p:cNvPr>
          <p:cNvSpPr/>
          <p:nvPr>
            <p:custDataLst>
              <p:tags r:id="rId4"/>
            </p:custDataLst>
          </p:nvPr>
        </p:nvSpPr>
        <p:spPr>
          <a:xfrm>
            <a:off x="414780" y="4695304"/>
            <a:ext cx="1249428" cy="777522"/>
          </a:xfrm>
          <a:prstGeom prst="rect">
            <a:avLst/>
          </a:prstGeom>
          <a:solidFill>
            <a:schemeClr val="accent1"/>
          </a:solidFill>
        </p:spPr>
        <p:txBody>
          <a:bodyPr anchor="ctr" anchorCtr="0" bIns="108000" lIns="180000" rIns="108000" rtlCol="0" tIns="36000" vert="horz" wrap="square">
            <a:normAutofit lnSpcReduction="10000"/>
          </a:bodyPr>
          <a:lstStyle/>
          <a:p>
            <a:pPr>
              <a:lnSpc>
                <a:spcPct val="150000"/>
              </a:lnSpc>
            </a:pPr>
            <a:r>
              <a:rPr altLang="en-US" dirty="0" lang="zh-CN" sz="3200">
                <a:solidFill>
                  <a:schemeClr val="bg1"/>
                </a:solidFill>
                <a:latin charset="-122" panose="020B0503020204020204" pitchFamily="34" typeface="微软雅黑"/>
                <a:ea charset="-122" panose="020B0503020204020204" pitchFamily="34" typeface="微软雅黑"/>
              </a:rPr>
              <a:t>结语</a:t>
            </a:r>
            <a:endParaRPr altLang="zh-CN" dirty="0" lang="en-US" sz="3200">
              <a:solidFill>
                <a:schemeClr val="bg1"/>
              </a:solidFill>
              <a:latin charset="-122" panose="020B0503020204020204" pitchFamily="34" typeface="微软雅黑"/>
              <a:ea charset="-122" panose="020B0503020204020204" pitchFamily="34" typeface="微软雅黑"/>
            </a:endParaRPr>
          </a:p>
        </p:txBody>
      </p:sp>
      <p:sp>
        <p:nvSpPr>
          <p:cNvPr id="8" name="矩形 7">
            <a:extLst>
              <a:ext uri="{FF2B5EF4-FFF2-40B4-BE49-F238E27FC236}">
                <a16:creationId xmlns:a16="http://schemas.microsoft.com/office/drawing/2014/main" id="{C5410850-5EBF-4FF3-8F9F-75B0779882B1}"/>
              </a:ext>
            </a:extLst>
          </p:cNvPr>
          <p:cNvSpPr/>
          <p:nvPr>
            <p:custDataLst>
              <p:tags r:id="rId5"/>
            </p:custDataLst>
          </p:nvPr>
        </p:nvSpPr>
        <p:spPr>
          <a:xfrm>
            <a:off x="414780" y="5766347"/>
            <a:ext cx="1249428" cy="777522"/>
          </a:xfrm>
          <a:prstGeom prst="rect">
            <a:avLst/>
          </a:prstGeom>
          <a:solidFill>
            <a:schemeClr val="accent1"/>
          </a:solidFill>
        </p:spPr>
        <p:txBody>
          <a:bodyPr anchor="ctr" anchorCtr="0" bIns="108000" lIns="180000" rIns="108000" rtlCol="0" tIns="36000" vert="horz" wrap="square">
            <a:normAutofit lnSpcReduction="10000"/>
          </a:bodyPr>
          <a:lstStyle/>
          <a:p>
            <a:pPr>
              <a:lnSpc>
                <a:spcPct val="150000"/>
              </a:lnSpc>
            </a:pPr>
            <a:r>
              <a:rPr altLang="en-US" dirty="0" lang="zh-CN" sz="3200">
                <a:solidFill>
                  <a:schemeClr val="bg1"/>
                </a:solidFill>
                <a:latin charset="-122" panose="020B0503020204020204" pitchFamily="34" typeface="微软雅黑"/>
                <a:ea charset="-122" panose="020B0503020204020204" pitchFamily="34" typeface="微软雅黑"/>
              </a:rPr>
              <a:t>背景</a:t>
            </a:r>
            <a:endParaRPr altLang="zh-CN" dirty="0" lang="en-US" sz="3200">
              <a:solidFill>
                <a:schemeClr val="bg1"/>
              </a:solidFill>
              <a:latin charset="-122" panose="020B0503020204020204" pitchFamily="34" typeface="微软雅黑"/>
              <a:ea charset="-122" panose="020B0503020204020204" pitchFamily="34" typeface="微软雅黑"/>
            </a:endParaRPr>
          </a:p>
        </p:txBody>
      </p:sp>
      <p:sp>
        <p:nvSpPr>
          <p:cNvPr id="9" name="矩形 8">
            <a:extLst>
              <a:ext uri="{FF2B5EF4-FFF2-40B4-BE49-F238E27FC236}">
                <a16:creationId xmlns:a16="http://schemas.microsoft.com/office/drawing/2014/main" id="{4E948C7C-BDCB-4A5E-A6C5-E3BB8B423E3B}"/>
              </a:ext>
            </a:extLst>
          </p:cNvPr>
          <p:cNvSpPr/>
          <p:nvPr>
            <p:custDataLst>
              <p:tags r:id="rId6"/>
            </p:custDataLst>
          </p:nvPr>
        </p:nvSpPr>
        <p:spPr>
          <a:xfrm>
            <a:off x="1276438" y="1005277"/>
            <a:ext cx="1997114" cy="768660"/>
          </a:xfrm>
          <a:prstGeom prst="rect">
            <a:avLst/>
          </a:prstGeom>
        </p:spPr>
        <p:txBody>
          <a:bodyPr bIns="45720" lIns="91440" rIns="91440" rtlCol="0" tIns="45720" vert="horz">
            <a:noAutofit/>
          </a:bodyPr>
          <a:lstStyle/>
          <a:p>
            <a:pPr indent="457200">
              <a:lnSpc>
                <a:spcPct val="150000"/>
              </a:lnSpc>
            </a:pPr>
            <a:r>
              <a:rPr altLang="zh-CN" dirty="0" lang="en-US" sz="3200">
                <a:latin charset="-122" panose="020B0503020204020204" pitchFamily="34" typeface="微软雅黑"/>
                <a:ea charset="-122" panose="020B0503020204020204" pitchFamily="34" typeface="微软雅黑"/>
              </a:rPr>
              <a:t>1</a:t>
            </a:r>
            <a:r>
              <a:rPr altLang="en-US" dirty="0" lang="zh-CN" sz="3200">
                <a:latin charset="-122" panose="020B0503020204020204" pitchFamily="34" typeface="微软雅黑"/>
                <a:ea charset="-122" panose="020B0503020204020204" pitchFamily="34" typeface="微软雅黑"/>
              </a:rPr>
              <a:t>段</a:t>
            </a:r>
            <a:endParaRPr altLang="zh-CN" dirty="0" lang="zh-CN" sz="3200">
              <a:latin charset="-122" panose="020B0503020204020204" pitchFamily="34" typeface="微软雅黑"/>
              <a:ea charset="-122" panose="020B0503020204020204" pitchFamily="34" typeface="微软雅黑"/>
            </a:endParaRPr>
          </a:p>
          <a:p>
            <a:pPr indent="457200">
              <a:lnSpc>
                <a:spcPct val="150000"/>
              </a:lnSpc>
            </a:pPr>
            <a:endParaRPr altLang="zh-CN" dirty="0" lang="zh-CN" sz="3200">
              <a:solidFill>
                <a:srgbClr val="C00000"/>
              </a:solidFill>
              <a:latin charset="-122" panose="020B0503020204020204" pitchFamily="34" typeface="微软雅黑"/>
              <a:ea charset="-122" panose="020B0503020204020204" pitchFamily="34" typeface="微软雅黑"/>
            </a:endParaRPr>
          </a:p>
        </p:txBody>
      </p:sp>
      <p:sp>
        <p:nvSpPr>
          <p:cNvPr id="10" name="矩形 9">
            <a:extLst>
              <a:ext uri="{FF2B5EF4-FFF2-40B4-BE49-F238E27FC236}">
                <a16:creationId xmlns:a16="http://schemas.microsoft.com/office/drawing/2014/main" id="{A65FA0BC-8DC6-47E8-8DE8-8C015D921BA8}"/>
              </a:ext>
            </a:extLst>
          </p:cNvPr>
          <p:cNvSpPr/>
          <p:nvPr>
            <p:custDataLst>
              <p:tags r:id="rId7"/>
            </p:custDataLst>
          </p:nvPr>
        </p:nvSpPr>
        <p:spPr>
          <a:xfrm>
            <a:off x="1306792" y="2411804"/>
            <a:ext cx="2279410" cy="768660"/>
          </a:xfrm>
          <a:prstGeom prst="rect">
            <a:avLst/>
          </a:prstGeom>
        </p:spPr>
        <p:txBody>
          <a:bodyPr bIns="45720" lIns="91440" rIns="91440" rtlCol="0" tIns="45720" vert="horz">
            <a:noAutofit/>
          </a:bodyPr>
          <a:lstStyle/>
          <a:p>
            <a:pPr indent="457200">
              <a:lnSpc>
                <a:spcPct val="150000"/>
              </a:lnSpc>
            </a:pPr>
            <a:r>
              <a:rPr altLang="zh-CN" dirty="0" lang="en-US" sz="3200">
                <a:latin charset="-122" panose="020B0503020204020204" pitchFamily="34" typeface="微软雅黑"/>
                <a:ea charset="-122" panose="020B0503020204020204" pitchFamily="34" typeface="微软雅黑"/>
              </a:rPr>
              <a:t>2-10</a:t>
            </a:r>
            <a:r>
              <a:rPr altLang="en-US" dirty="0" lang="zh-CN" sz="3200">
                <a:latin charset="-122" panose="020B0503020204020204" pitchFamily="34" typeface="微软雅黑"/>
                <a:ea charset="-122" panose="020B0503020204020204" pitchFamily="34" typeface="微软雅黑"/>
              </a:rPr>
              <a:t>段</a:t>
            </a:r>
            <a:endParaRPr altLang="zh-CN" dirty="0" lang="zh-CN" sz="3200">
              <a:latin charset="-122" panose="020B0503020204020204" pitchFamily="34" typeface="微软雅黑"/>
              <a:ea charset="-122" panose="020B0503020204020204" pitchFamily="34" typeface="微软雅黑"/>
            </a:endParaRPr>
          </a:p>
          <a:p>
            <a:pPr indent="457200">
              <a:lnSpc>
                <a:spcPct val="150000"/>
              </a:lnSpc>
            </a:pPr>
            <a:endParaRPr altLang="zh-CN" dirty="0" lang="zh-CN" sz="3200">
              <a:solidFill>
                <a:srgbClr val="C00000"/>
              </a:solidFill>
              <a:latin charset="-122" panose="020B0503020204020204" pitchFamily="34" typeface="微软雅黑"/>
              <a:ea charset="-122" panose="020B0503020204020204" pitchFamily="34" typeface="微软雅黑"/>
            </a:endParaRPr>
          </a:p>
        </p:txBody>
      </p:sp>
      <p:sp>
        <p:nvSpPr>
          <p:cNvPr id="12" name="矩形 11">
            <a:extLst>
              <a:ext uri="{FF2B5EF4-FFF2-40B4-BE49-F238E27FC236}">
                <a16:creationId xmlns:a16="http://schemas.microsoft.com/office/drawing/2014/main" id="{346DB857-816D-4B67-86CE-0F654AD4351A}"/>
              </a:ext>
            </a:extLst>
          </p:cNvPr>
          <p:cNvSpPr/>
          <p:nvPr>
            <p:custDataLst>
              <p:tags r:id="rId8"/>
            </p:custDataLst>
          </p:nvPr>
        </p:nvSpPr>
        <p:spPr>
          <a:xfrm>
            <a:off x="1276438" y="4689602"/>
            <a:ext cx="2279410" cy="768660"/>
          </a:xfrm>
          <a:prstGeom prst="rect">
            <a:avLst/>
          </a:prstGeom>
        </p:spPr>
        <p:txBody>
          <a:bodyPr bIns="45720" lIns="91440" rIns="91440" rtlCol="0" tIns="45720" vert="horz">
            <a:noAutofit/>
          </a:bodyPr>
          <a:lstStyle/>
          <a:p>
            <a:pPr indent="457200">
              <a:lnSpc>
                <a:spcPct val="150000"/>
              </a:lnSpc>
            </a:pPr>
            <a:r>
              <a:rPr altLang="zh-CN" dirty="0" lang="en-US" sz="3200">
                <a:latin charset="-122" panose="020B0503020204020204" pitchFamily="34" typeface="微软雅黑"/>
                <a:ea charset="-122" panose="020B0503020204020204" pitchFamily="34" typeface="微软雅黑"/>
              </a:rPr>
              <a:t>11</a:t>
            </a:r>
            <a:r>
              <a:rPr altLang="en-US" dirty="0" lang="zh-CN" sz="3200">
                <a:latin charset="-122" panose="020B0503020204020204" pitchFamily="34" typeface="微软雅黑"/>
                <a:ea charset="-122" panose="020B0503020204020204" pitchFamily="34" typeface="微软雅黑"/>
              </a:rPr>
              <a:t>段</a:t>
            </a:r>
            <a:endParaRPr altLang="zh-CN" dirty="0" lang="zh-CN" sz="3200">
              <a:latin charset="-122" panose="020B0503020204020204" pitchFamily="34" typeface="微软雅黑"/>
              <a:ea charset="-122" panose="020B0503020204020204" pitchFamily="34" typeface="微软雅黑"/>
            </a:endParaRPr>
          </a:p>
          <a:p>
            <a:pPr indent="457200">
              <a:lnSpc>
                <a:spcPct val="150000"/>
              </a:lnSpc>
            </a:pPr>
            <a:endParaRPr altLang="zh-CN" dirty="0" lang="zh-CN" sz="3200">
              <a:solidFill>
                <a:srgbClr val="C00000"/>
              </a:solidFill>
              <a:latin charset="-122" panose="020B0503020204020204" pitchFamily="34" typeface="微软雅黑"/>
              <a:ea charset="-122" panose="020B0503020204020204" pitchFamily="34" typeface="微软雅黑"/>
            </a:endParaRPr>
          </a:p>
        </p:txBody>
      </p:sp>
      <p:sp>
        <p:nvSpPr>
          <p:cNvPr id="13" name="矩形 12">
            <a:extLst>
              <a:ext uri="{FF2B5EF4-FFF2-40B4-BE49-F238E27FC236}">
                <a16:creationId xmlns:a16="http://schemas.microsoft.com/office/drawing/2014/main" id="{7847D90E-E641-4CC2-9F81-5BEC2B988131}"/>
              </a:ext>
            </a:extLst>
          </p:cNvPr>
          <p:cNvSpPr/>
          <p:nvPr>
            <p:custDataLst>
              <p:tags r:id="rId9"/>
            </p:custDataLst>
          </p:nvPr>
        </p:nvSpPr>
        <p:spPr>
          <a:xfrm>
            <a:off x="1276437" y="5775209"/>
            <a:ext cx="4460686" cy="768660"/>
          </a:xfrm>
          <a:prstGeom prst="rect">
            <a:avLst/>
          </a:prstGeom>
        </p:spPr>
        <p:txBody>
          <a:bodyPr bIns="45720" lIns="91440" rIns="91440" rtlCol="0" tIns="45720" vert="horz">
            <a:noAutofit/>
          </a:bodyPr>
          <a:lstStyle/>
          <a:p>
            <a:pPr indent="457200">
              <a:lnSpc>
                <a:spcPct val="150000"/>
              </a:lnSpc>
            </a:pPr>
            <a:r>
              <a:rPr altLang="zh-CN" dirty="0" lang="en-US" sz="3200">
                <a:latin charset="-122" panose="020B0503020204020204" pitchFamily="34" typeface="微软雅黑"/>
                <a:ea charset="-122" panose="020B0503020204020204" pitchFamily="34" typeface="微软雅黑"/>
              </a:rPr>
              <a:t>4</a:t>
            </a:r>
            <a:r>
              <a:rPr altLang="en-US" dirty="0" lang="zh-CN" sz="3200">
                <a:latin charset="-122" panose="020B0503020204020204" pitchFamily="34" typeface="微软雅黑"/>
                <a:ea charset="-122" panose="020B0503020204020204" pitchFamily="34" typeface="微软雅黑"/>
              </a:rPr>
              <a:t>、</a:t>
            </a:r>
            <a:r>
              <a:rPr altLang="zh-CN" dirty="0" lang="en-US" sz="3200">
                <a:latin charset="-122" panose="020B0503020204020204" pitchFamily="34" typeface="微软雅黑"/>
                <a:ea charset="-122" panose="020B0503020204020204" pitchFamily="34" typeface="微软雅黑"/>
              </a:rPr>
              <a:t>7</a:t>
            </a:r>
            <a:r>
              <a:rPr altLang="en-US" dirty="0" lang="zh-CN" sz="3200">
                <a:latin charset="-122" panose="020B0503020204020204" pitchFamily="34" typeface="微软雅黑"/>
                <a:ea charset="-122" panose="020B0503020204020204" pitchFamily="34" typeface="微软雅黑"/>
              </a:rPr>
              <a:t>、</a:t>
            </a:r>
            <a:r>
              <a:rPr altLang="zh-CN" dirty="0" lang="en-US" sz="3200">
                <a:latin charset="-122" panose="020B0503020204020204" pitchFamily="34" typeface="微软雅黑"/>
                <a:ea charset="-122" panose="020B0503020204020204" pitchFamily="34" typeface="微软雅黑"/>
              </a:rPr>
              <a:t>11</a:t>
            </a:r>
            <a:r>
              <a:rPr altLang="en-US" dirty="0" lang="zh-CN" sz="3200">
                <a:latin charset="-122" panose="020B0503020204020204" pitchFamily="34" typeface="微软雅黑"/>
                <a:ea charset="-122" panose="020B0503020204020204" pitchFamily="34" typeface="微软雅黑"/>
              </a:rPr>
              <a:t>段</a:t>
            </a:r>
            <a:r>
              <a:rPr altLang="en-US" dirty="0" lang="zh-CN" sz="2000">
                <a:latin charset="-122" panose="020B0503020204020204" pitchFamily="34" typeface="微软雅黑"/>
                <a:ea charset="-122" panose="020B0503020204020204" pitchFamily="34" typeface="微软雅黑"/>
              </a:rPr>
              <a:t>（插叙）</a:t>
            </a:r>
            <a:endParaRPr altLang="zh-CN" dirty="0" lang="zh-CN" sz="2000">
              <a:latin charset="-122" panose="020B0503020204020204" pitchFamily="34" typeface="微软雅黑"/>
              <a:ea charset="-122" panose="020B0503020204020204" pitchFamily="34" typeface="微软雅黑"/>
            </a:endParaRPr>
          </a:p>
          <a:p>
            <a:pPr indent="457200">
              <a:lnSpc>
                <a:spcPct val="150000"/>
              </a:lnSpc>
            </a:pPr>
            <a:endParaRPr altLang="zh-CN" dirty="0" lang="zh-CN" sz="3200">
              <a:solidFill>
                <a:srgbClr val="C00000"/>
              </a:solidFill>
              <a:latin charset="-122" panose="020B0503020204020204" pitchFamily="34" typeface="微软雅黑"/>
              <a:ea charset="-122" panose="020B0503020204020204" pitchFamily="34" typeface="微软雅黑"/>
            </a:endParaRPr>
          </a:p>
        </p:txBody>
      </p:sp>
      <p:sp>
        <p:nvSpPr>
          <p:cNvPr id="14" name="矩形 13">
            <a:extLst>
              <a:ext uri="{FF2B5EF4-FFF2-40B4-BE49-F238E27FC236}">
                <a16:creationId xmlns:a16="http://schemas.microsoft.com/office/drawing/2014/main" id="{86561A30-DA31-458F-A80C-1DAF9C85AEF2}"/>
              </a:ext>
            </a:extLst>
          </p:cNvPr>
          <p:cNvSpPr/>
          <p:nvPr>
            <p:custDataLst>
              <p:tags r:id="rId10"/>
            </p:custDataLst>
          </p:nvPr>
        </p:nvSpPr>
        <p:spPr>
          <a:xfrm>
            <a:off x="3943618" y="3009003"/>
            <a:ext cx="2322576" cy="1992088"/>
          </a:xfrm>
          <a:prstGeom prst="rect">
            <a:avLst/>
          </a:prstGeom>
        </p:spPr>
        <p:txBody>
          <a:bodyPr bIns="45720" lIns="91440" rIns="91440" rtlCol="0" tIns="45720" vert="horz">
            <a:noAutofit/>
          </a:bodyPr>
          <a:lstStyle/>
          <a:p>
            <a:pPr indent="457200">
              <a:lnSpc>
                <a:spcPct val="150000"/>
              </a:lnSpc>
            </a:pPr>
            <a:r>
              <a:rPr altLang="zh-CN" lang="en-US" sz="2800">
                <a:latin charset="-122" panose="020B0503020204020204" pitchFamily="34" typeface="微软雅黑"/>
                <a:ea charset="-122" panose="020B0503020204020204" pitchFamily="34" typeface="微软雅黑"/>
              </a:rPr>
              <a:t>4</a:t>
            </a:r>
            <a:r>
              <a:rPr altLang="zh-CN" lang="zh-CN" sz="2800">
                <a:latin charset="-122" panose="020B0503020204020204" pitchFamily="34" typeface="微软雅黑"/>
                <a:ea charset="-122" panose="020B0503020204020204" pitchFamily="34" typeface="微软雅黑"/>
              </a:rPr>
              <a:t>时</a:t>
            </a:r>
            <a:r>
              <a:rPr altLang="zh-CN" lang="en-US" sz="2800">
                <a:latin charset="-122" panose="020B0503020204020204" pitchFamily="34" typeface="微软雅黑"/>
                <a:ea charset="-122" panose="020B0503020204020204" pitchFamily="34" typeface="微软雅黑"/>
              </a:rPr>
              <a:t>30</a:t>
            </a:r>
            <a:r>
              <a:rPr altLang="zh-CN" lang="zh-CN" sz="2800">
                <a:latin charset="-122" panose="020B0503020204020204" pitchFamily="34" typeface="微软雅黑"/>
                <a:ea charset="-122" panose="020B0503020204020204" pitchFamily="34" typeface="微软雅黑"/>
              </a:rPr>
              <a:t>分</a:t>
            </a:r>
          </a:p>
          <a:p>
            <a:pPr indent="457200">
              <a:lnSpc>
                <a:spcPct val="150000"/>
              </a:lnSpc>
            </a:pPr>
            <a:r>
              <a:rPr altLang="zh-CN" lang="en-US" sz="2800">
                <a:latin charset="-122" panose="020B0503020204020204" pitchFamily="34" typeface="微软雅黑"/>
                <a:ea charset="-122" panose="020B0503020204020204" pitchFamily="34" typeface="微软雅黑"/>
              </a:rPr>
              <a:t>4</a:t>
            </a:r>
            <a:r>
              <a:rPr altLang="zh-CN" lang="zh-CN" sz="2800">
                <a:latin charset="-122" panose="020B0503020204020204" pitchFamily="34" typeface="微软雅黑"/>
                <a:ea charset="-122" panose="020B0503020204020204" pitchFamily="34" typeface="微软雅黑"/>
              </a:rPr>
              <a:t>时</a:t>
            </a:r>
            <a:r>
              <a:rPr altLang="zh-CN" lang="en-US" sz="2800">
                <a:latin charset="-122" panose="020B0503020204020204" pitchFamily="34" typeface="微软雅黑"/>
                <a:ea charset="-122" panose="020B0503020204020204" pitchFamily="34" typeface="微软雅黑"/>
              </a:rPr>
              <a:t>40</a:t>
            </a:r>
            <a:r>
              <a:rPr altLang="zh-CN" lang="zh-CN" sz="2800">
                <a:latin charset="-122" panose="020B0503020204020204" pitchFamily="34" typeface="微软雅黑"/>
                <a:ea charset="-122" panose="020B0503020204020204" pitchFamily="34" typeface="微软雅黑"/>
              </a:rPr>
              <a:t>分</a:t>
            </a:r>
            <a:endParaRPr altLang="zh-CN" lang="en-US" sz="2800">
              <a:latin charset="-122" panose="020B0503020204020204" pitchFamily="34" typeface="微软雅黑"/>
              <a:ea charset="-122" panose="020B0503020204020204" pitchFamily="34" typeface="微软雅黑"/>
            </a:endParaRPr>
          </a:p>
          <a:p>
            <a:pPr indent="457200">
              <a:lnSpc>
                <a:spcPct val="150000"/>
              </a:lnSpc>
            </a:pPr>
            <a:r>
              <a:rPr altLang="zh-CN" lang="en-US" sz="2800">
                <a:latin charset="-122" panose="020B0503020204020204" pitchFamily="34" typeface="微软雅黑"/>
                <a:ea charset="-122" panose="020B0503020204020204" pitchFamily="34" typeface="微软雅黑"/>
              </a:rPr>
              <a:t>6</a:t>
            </a:r>
            <a:r>
              <a:rPr altLang="zh-CN" lang="zh-CN" sz="2800">
                <a:latin charset="-122" panose="020B0503020204020204" pitchFamily="34" typeface="微软雅黑"/>
                <a:ea charset="-122" panose="020B0503020204020204" pitchFamily="34" typeface="微软雅黑"/>
              </a:rPr>
              <a:t>时</a:t>
            </a:r>
            <a:r>
              <a:rPr altLang="zh-CN" lang="en-US" sz="2800">
                <a:latin charset="-122" panose="020B0503020204020204" pitchFamily="34" typeface="微软雅黑"/>
                <a:ea charset="-122" panose="020B0503020204020204" pitchFamily="34" typeface="微软雅黑"/>
              </a:rPr>
              <a:t>15</a:t>
            </a:r>
            <a:r>
              <a:rPr altLang="zh-CN" lang="zh-CN" sz="2800">
                <a:latin charset="-122" panose="020B0503020204020204" pitchFamily="34" typeface="微软雅黑"/>
                <a:ea charset="-122" panose="020B0503020204020204" pitchFamily="34" typeface="微软雅黑"/>
              </a:rPr>
              <a:t>分</a:t>
            </a:r>
          </a:p>
        </p:txBody>
      </p:sp>
      <p:sp>
        <p:nvSpPr>
          <p:cNvPr id="15" name="矩形 14">
            <a:extLst>
              <a:ext uri="{FF2B5EF4-FFF2-40B4-BE49-F238E27FC236}">
                <a16:creationId xmlns:a16="http://schemas.microsoft.com/office/drawing/2014/main" id="{0C4924AF-E8AB-408F-8FD8-628C0BBF743D}"/>
              </a:ext>
            </a:extLst>
          </p:cNvPr>
          <p:cNvSpPr/>
          <p:nvPr>
            <p:custDataLst>
              <p:tags r:id="rId11"/>
            </p:custDataLst>
          </p:nvPr>
        </p:nvSpPr>
        <p:spPr>
          <a:xfrm>
            <a:off x="7384316" y="3009003"/>
            <a:ext cx="2322576" cy="1926337"/>
          </a:xfrm>
          <a:prstGeom prst="rect">
            <a:avLst/>
          </a:prstGeom>
        </p:spPr>
        <p:txBody>
          <a:bodyPr bIns="45720" lIns="91440" rIns="91440" rtlCol="0" tIns="45720" vert="horz">
            <a:noAutofit/>
          </a:bodyPr>
          <a:lstStyle/>
          <a:p>
            <a:pPr indent="457200">
              <a:lnSpc>
                <a:spcPct val="150000"/>
              </a:lnSpc>
            </a:pPr>
            <a:r>
              <a:rPr altLang="zh-CN" lang="en-US" sz="2800">
                <a:latin charset="-122" panose="020B0503020204020204" pitchFamily="34" typeface="微软雅黑"/>
                <a:ea charset="-122" panose="020B0503020204020204" pitchFamily="34" typeface="微软雅黑"/>
              </a:rPr>
              <a:t>7</a:t>
            </a:r>
            <a:r>
              <a:rPr altLang="zh-CN" lang="zh-CN" sz="2800">
                <a:latin charset="-122" panose="020B0503020204020204" pitchFamily="34" typeface="微软雅黑"/>
                <a:ea charset="-122" panose="020B0503020204020204" pitchFamily="34" typeface="微软雅黑"/>
              </a:rPr>
              <a:t>时</a:t>
            </a:r>
            <a:r>
              <a:rPr altLang="zh-CN" lang="en-US" sz="2800">
                <a:latin charset="-122" panose="020B0503020204020204" pitchFamily="34" typeface="微软雅黑"/>
                <a:ea charset="-122" panose="020B0503020204020204" pitchFamily="34" typeface="微软雅黑"/>
              </a:rPr>
              <a:t>45</a:t>
            </a:r>
            <a:r>
              <a:rPr altLang="zh-CN" lang="zh-CN" sz="2800">
                <a:latin charset="-122" panose="020B0503020204020204" pitchFamily="34" typeface="微软雅黑"/>
                <a:ea charset="-122" panose="020B0503020204020204" pitchFamily="34" typeface="微软雅黑"/>
              </a:rPr>
              <a:t>分</a:t>
            </a:r>
            <a:endParaRPr altLang="zh-CN" lang="en-US" sz="2800">
              <a:latin charset="-122" panose="020B0503020204020204" pitchFamily="34" typeface="微软雅黑"/>
              <a:ea charset="-122" panose="020B0503020204020204" pitchFamily="34" typeface="微软雅黑"/>
            </a:endParaRPr>
          </a:p>
          <a:p>
            <a:pPr indent="457200">
              <a:lnSpc>
                <a:spcPct val="150000"/>
              </a:lnSpc>
            </a:pPr>
            <a:r>
              <a:rPr altLang="zh-CN" lang="en-US" sz="2800">
                <a:latin charset="-122" panose="020B0503020204020204" pitchFamily="34" typeface="微软雅黑"/>
                <a:ea charset="-122" panose="020B0503020204020204" pitchFamily="34" typeface="微软雅黑"/>
              </a:rPr>
              <a:t>0</a:t>
            </a:r>
            <a:r>
              <a:rPr altLang="zh-CN" lang="zh-CN" sz="2800">
                <a:latin charset="-122" panose="020B0503020204020204" pitchFamily="34" typeface="微软雅黑"/>
                <a:ea charset="-122" panose="020B0503020204020204" pitchFamily="34" typeface="微软雅黑"/>
              </a:rPr>
              <a:t>时左右</a:t>
            </a:r>
            <a:endParaRPr altLang="zh-CN" lang="en-US" sz="2800">
              <a:latin charset="-122" panose="020B0503020204020204" pitchFamily="34" typeface="微软雅黑"/>
              <a:ea charset="-122" panose="020B0503020204020204" pitchFamily="34" typeface="微软雅黑"/>
            </a:endParaRPr>
          </a:p>
          <a:p>
            <a:pPr indent="457200">
              <a:lnSpc>
                <a:spcPct val="150000"/>
              </a:lnSpc>
            </a:pPr>
            <a:r>
              <a:rPr altLang="zh-CN" lang="en-US" sz="2800">
                <a:latin charset="-122" panose="020B0503020204020204" pitchFamily="34" typeface="微软雅黑"/>
                <a:ea charset="-122" panose="020B0503020204020204" pitchFamily="34" typeface="微软雅黑"/>
              </a:rPr>
              <a:t>0</a:t>
            </a:r>
            <a:r>
              <a:rPr altLang="zh-CN" lang="zh-CN" sz="2800">
                <a:latin charset="-122" panose="020B0503020204020204" pitchFamily="34" typeface="微软雅黑"/>
                <a:ea charset="-122" panose="020B0503020204020204" pitchFamily="34" typeface="微软雅黑"/>
              </a:rPr>
              <a:t>时</a:t>
            </a:r>
            <a:r>
              <a:rPr altLang="zh-CN" lang="en-US" sz="2800">
                <a:latin charset="-122" panose="020B0503020204020204" pitchFamily="34" typeface="微软雅黑"/>
                <a:ea charset="-122" panose="020B0503020204020204" pitchFamily="34" typeface="微软雅黑"/>
              </a:rPr>
              <a:t>40</a:t>
            </a:r>
            <a:r>
              <a:rPr altLang="zh-CN" lang="zh-CN" sz="2800">
                <a:latin charset="-122" panose="020B0503020204020204" pitchFamily="34" typeface="微软雅黑"/>
                <a:ea charset="-122" panose="020B0503020204020204" pitchFamily="34" typeface="微软雅黑"/>
              </a:rPr>
              <a:t>分</a:t>
            </a:r>
          </a:p>
        </p:txBody>
      </p:sp>
    </p:spTree>
    <p:extLst>
      <p:ext uri="{BB962C8B-B14F-4D97-AF65-F5344CB8AC3E}">
        <p14:creationId xmlns:p14="http://schemas.microsoft.com/office/powerpoint/2010/main" val="833592416"/>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5"/>
                                        </p:tgtEl>
                                        <p:attrNameLst>
                                          <p:attrName>style.visibility</p:attrName>
                                        </p:attrNameLst>
                                      </p:cBhvr>
                                      <p:to>
                                        <p:strVal val="visible"/>
                                      </p:to>
                                    </p:set>
                                    <p:animEffect filter="wipe(left)" transition="in">
                                      <p:cBhvr>
                                        <p:cTn dur="500" id="7"/>
                                        <p:tgtEl>
                                          <p:spTgt spid="5"/>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
                                        </p:tgtEl>
                                        <p:attrNameLst>
                                          <p:attrName>style.visibility</p:attrName>
                                        </p:attrNameLst>
                                      </p:cBhvr>
                                      <p:to>
                                        <p:strVal val="visible"/>
                                      </p:to>
                                    </p:set>
                                    <p:animEffect filter="wipe(left)" transition="in">
                                      <p:cBhvr>
                                        <p:cTn dur="500" id="11"/>
                                        <p:tgtEl>
                                          <p:spTgt spid="6"/>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7"/>
                                        </p:tgtEl>
                                        <p:attrNameLst>
                                          <p:attrName>style.visibility</p:attrName>
                                        </p:attrNameLst>
                                      </p:cBhvr>
                                      <p:to>
                                        <p:strVal val="visible"/>
                                      </p:to>
                                    </p:set>
                                    <p:animEffect filter="wipe(left)" transition="in">
                                      <p:cBhvr>
                                        <p:cTn dur="500" id="15"/>
                                        <p:tgtEl>
                                          <p:spTgt spid="7"/>
                                        </p:tgtEl>
                                      </p:cBhvr>
                                    </p:animEffect>
                                  </p:childTnLst>
                                </p:cTn>
                              </p:par>
                            </p:childTnLst>
                          </p:cTn>
                        </p:par>
                      </p:childTnLst>
                    </p:cTn>
                  </p:par>
                  <p:par>
                    <p:cTn fill="hold" id="16" nodeType="clickPar">
                      <p:stCondLst>
                        <p:cond delay="indefinite"/>
                        <p:cond delay="0" evt="onBegin">
                          <p:tn val="15"/>
                        </p:cond>
                      </p:stCondLst>
                      <p:childTnLst>
                        <p:par>
                          <p:cTn fill="hold" id="17" nodeType="afterGroup">
                            <p:stCondLst>
                              <p:cond delay="0"/>
                            </p:stCondLst>
                            <p:childTnLst>
                              <p:par>
                                <p:cTn fill="hold" grpId="0" id="18" nodeType="clickEffect" presetClass="entr" presetID="1" presetSubtype="0">
                                  <p:stCondLst>
                                    <p:cond delay="0"/>
                                  </p:stCondLst>
                                  <p:childTnLst>
                                    <p:set>
                                      <p:cBhvr>
                                        <p:cTn dur="1" fill="hold" id="19">
                                          <p:stCondLst>
                                            <p:cond delay="0"/>
                                          </p:stCondLst>
                                        </p:cTn>
                                        <p:tgtEl>
                                          <p:spTgt spid="9"/>
                                        </p:tgtEl>
                                        <p:attrNameLst>
                                          <p:attrName>style.visibility</p:attrName>
                                        </p:attrNameLst>
                                      </p:cBhvr>
                                      <p:to>
                                        <p:strVal val="visible"/>
                                      </p:to>
                                    </p:set>
                                  </p:childTnLst>
                                </p:cTn>
                              </p:par>
                            </p:childTnLst>
                          </p:cTn>
                        </p:par>
                        <p:par>
                          <p:cTn fill="hold" id="20" nodeType="afterGroup">
                            <p:stCondLst>
                              <p:cond delay="1"/>
                            </p:stCondLst>
                            <p:childTnLst>
                              <p:par>
                                <p:cTn fill="hold" grpId="0" id="21" nodeType="afterEffect" presetClass="entr" presetID="1" presetSubtype="0">
                                  <p:stCondLst>
                                    <p:cond delay="0"/>
                                  </p:stCondLst>
                                  <p:childTnLst>
                                    <p:set>
                                      <p:cBhvr>
                                        <p:cTn dur="1" fill="hold" id="22">
                                          <p:stCondLst>
                                            <p:cond delay="0"/>
                                          </p:stCondLst>
                                        </p:cTn>
                                        <p:tgtEl>
                                          <p:spTgt spid="10"/>
                                        </p:tgtEl>
                                        <p:attrNameLst>
                                          <p:attrName>style.visibility</p:attrName>
                                        </p:attrNameLst>
                                      </p:cBhvr>
                                      <p:to>
                                        <p:strVal val="visible"/>
                                      </p:to>
                                    </p:set>
                                  </p:childTnLst>
                                </p:cTn>
                              </p:par>
                            </p:childTnLst>
                          </p:cTn>
                        </p:par>
                        <p:par>
                          <p:cTn fill="hold" id="23" nodeType="afterGroup">
                            <p:stCondLst>
                              <p:cond delay="2"/>
                            </p:stCondLst>
                            <p:childTnLst>
                              <p:par>
                                <p:cTn fill="hold" grpId="0" id="24" nodeType="afterEffect" presetClass="entr" presetID="1" presetSubtype="0">
                                  <p:stCondLst>
                                    <p:cond delay="0"/>
                                  </p:stCondLst>
                                  <p:childTnLst>
                                    <p:set>
                                      <p:cBhvr>
                                        <p:cTn dur="1" fill="hold" id="25">
                                          <p:stCondLst>
                                            <p:cond delay="0"/>
                                          </p:stCondLst>
                                        </p:cTn>
                                        <p:tgtEl>
                                          <p:spTgt spid="12"/>
                                        </p:tgtEl>
                                        <p:attrNameLst>
                                          <p:attrName>style.visibility</p:attrName>
                                        </p:attrNameLst>
                                      </p:cBhvr>
                                      <p:to>
                                        <p:strVal val="visible"/>
                                      </p:to>
                                    </p:set>
                                  </p:childTnLst>
                                </p:cTn>
                              </p:par>
                            </p:childTnLst>
                          </p:cTn>
                        </p:par>
                      </p:childTnLst>
                    </p:cTn>
                  </p:par>
                  <p:par>
                    <p:cTn fill="hold" id="26" nodeType="clickPar">
                      <p:stCondLst>
                        <p:cond delay="indefinite"/>
                        <p:cond delay="0" evt="onBegin">
                          <p:tn val="25"/>
                        </p:cond>
                      </p:stCondLst>
                      <p:childTnLst>
                        <p:par>
                          <p:cTn fill="hold" id="27" nodeType="afterGroup">
                            <p:stCondLst>
                              <p:cond delay="0"/>
                            </p:stCondLst>
                            <p:childTnLst>
                              <p:par>
                                <p:cTn fill="hold" grpId="0" id="28" nodeType="clickEffect" presetClass="entr" presetID="1" presetSubtype="0">
                                  <p:stCondLst>
                                    <p:cond delay="0"/>
                                  </p:stCondLst>
                                  <p:childTnLst>
                                    <p:set>
                                      <p:cBhvr>
                                        <p:cTn dur="1" fill="hold" id="29">
                                          <p:stCondLst>
                                            <p:cond delay="0"/>
                                          </p:stCondLst>
                                        </p:cTn>
                                        <p:tgtEl>
                                          <p:spTgt spid="4">
                                            <p:txEl>
                                              <p:pRg end="0" st="0"/>
                                            </p:txEl>
                                          </p:spTgt>
                                        </p:tgtEl>
                                        <p:attrNameLst>
                                          <p:attrName>style.visibility</p:attrName>
                                        </p:attrNameLst>
                                      </p:cBhvr>
                                      <p:to>
                                        <p:strVal val="visible"/>
                                      </p:to>
                                    </p:set>
                                  </p:childTnLst>
                                </p:cTn>
                              </p:par>
                            </p:childTnLst>
                          </p:cTn>
                        </p:par>
                      </p:childTnLst>
                    </p:cTn>
                  </p:par>
                  <p:par>
                    <p:cTn fill="hold" id="30" nodeType="clickPar">
                      <p:stCondLst>
                        <p:cond delay="indefinite"/>
                        <p:cond delay="0" evt="onBegin">
                          <p:tn val="29"/>
                        </p:cond>
                      </p:stCondLst>
                      <p:childTnLst>
                        <p:par>
                          <p:cTn fill="hold" id="31" nodeType="afterGroup">
                            <p:stCondLst>
                              <p:cond delay="0"/>
                            </p:stCondLst>
                            <p:childTnLst>
                              <p:par>
                                <p:cTn fill="hold" grpId="0" id="32" nodeType="clickEffect" presetClass="entr" presetID="1" presetSubtype="0">
                                  <p:stCondLst>
                                    <p:cond delay="0"/>
                                  </p:stCondLst>
                                  <p:childTnLst>
                                    <p:set>
                                      <p:cBhvr>
                                        <p:cTn dur="1" fill="hold" id="33">
                                          <p:stCondLst>
                                            <p:cond delay="0"/>
                                          </p:stCondLst>
                                        </p:cTn>
                                        <p:tgtEl>
                                          <p:spTgt spid="4">
                                            <p:txEl>
                                              <p:pRg end="1" st="1"/>
                                            </p:txEl>
                                          </p:spTgt>
                                        </p:tgtEl>
                                        <p:attrNameLst>
                                          <p:attrName>style.visibility</p:attrName>
                                        </p:attrNameLst>
                                      </p:cBhvr>
                                      <p:to>
                                        <p:strVal val="visible"/>
                                      </p:to>
                                    </p:set>
                                  </p:childTnLst>
                                </p:cTn>
                              </p:par>
                            </p:childTnLst>
                          </p:cTn>
                        </p:par>
                      </p:childTnLst>
                    </p:cTn>
                  </p:par>
                  <p:par>
                    <p:cTn fill="hold" id="34" nodeType="clickPar">
                      <p:stCondLst>
                        <p:cond delay="indefinite"/>
                        <p:cond delay="0" evt="onBegin">
                          <p:tn val="33"/>
                        </p:cond>
                      </p:stCondLst>
                      <p:childTnLst>
                        <p:par>
                          <p:cTn fill="hold" id="35" nodeType="afterGroup">
                            <p:stCondLst>
                              <p:cond delay="0"/>
                            </p:stCondLst>
                            <p:childTnLst>
                              <p:par>
                                <p:cTn fill="hold" grpId="0" id="36" nodeType="clickEffect" presetClass="entr" presetID="1" presetSubtype="0">
                                  <p:stCondLst>
                                    <p:cond delay="0"/>
                                  </p:stCondLst>
                                  <p:childTnLst>
                                    <p:set>
                                      <p:cBhvr>
                                        <p:cTn dur="1" fill="hold" id="37">
                                          <p:stCondLst>
                                            <p:cond delay="0"/>
                                          </p:stCondLst>
                                        </p:cTn>
                                        <p:tgtEl>
                                          <p:spTgt spid="15"/>
                                        </p:tgtEl>
                                        <p:attrNameLst>
                                          <p:attrName>style.visibility</p:attrName>
                                        </p:attrNameLst>
                                      </p:cBhvr>
                                      <p:to>
                                        <p:strVal val="visible"/>
                                      </p:to>
                                    </p:set>
                                  </p:childTnLst>
                                </p:cTn>
                              </p:par>
                              <p:par>
                                <p:cTn fill="hold" grpId="0" id="38" nodeType="withEffect" presetClass="entr" presetID="1" presetSubtype="0">
                                  <p:stCondLst>
                                    <p:cond delay="0"/>
                                  </p:stCondLst>
                                  <p:childTnLst>
                                    <p:set>
                                      <p:cBhvr>
                                        <p:cTn dur="1" fill="hold" id="39">
                                          <p:stCondLst>
                                            <p:cond delay="0"/>
                                          </p:stCondLst>
                                        </p:cTn>
                                        <p:tgtEl>
                                          <p:spTgt spid="14"/>
                                        </p:tgtEl>
                                        <p:attrNameLst>
                                          <p:attrName>style.visibility</p:attrName>
                                        </p:attrNameLst>
                                      </p:cBhvr>
                                      <p:to>
                                        <p:strVal val="visible"/>
                                      </p:to>
                                    </p:set>
                                  </p:childTnLst>
                                </p:cTn>
                              </p:par>
                            </p:childTnLst>
                          </p:cTn>
                        </p:par>
                      </p:childTnLst>
                    </p:cTn>
                  </p:par>
                  <p:par>
                    <p:cTn fill="hold" id="40" nodeType="clickPar">
                      <p:stCondLst>
                        <p:cond delay="indefinite"/>
                        <p:cond delay="0" evt="onBegin">
                          <p:tn val="39"/>
                        </p:cond>
                      </p:stCondLst>
                      <p:childTnLst>
                        <p:par>
                          <p:cTn fill="hold" id="41" nodeType="afterGroup">
                            <p:stCondLst>
                              <p:cond delay="0"/>
                            </p:stCondLst>
                            <p:childTnLst>
                              <p:par>
                                <p:cTn fill="hold" grpId="0" id="42" nodeType="clickEffect" presetClass="entr" presetID="1" presetSubtype="0">
                                  <p:stCondLst>
                                    <p:cond delay="0"/>
                                  </p:stCondLst>
                                  <p:childTnLst>
                                    <p:set>
                                      <p:cBhvr>
                                        <p:cTn dur="1" fill="hold" id="43">
                                          <p:stCondLst>
                                            <p:cond delay="0"/>
                                          </p:stCondLst>
                                        </p:cTn>
                                        <p:tgtEl>
                                          <p:spTgt spid="4">
                                            <p:txEl>
                                              <p:pRg end="4" st="4"/>
                                            </p:txEl>
                                          </p:spTgt>
                                        </p:tgtEl>
                                        <p:attrNameLst>
                                          <p:attrName>style.visibility</p:attrName>
                                        </p:attrNameLst>
                                      </p:cBhvr>
                                      <p:to>
                                        <p:strVal val="visible"/>
                                      </p:to>
                                    </p:set>
                                  </p:childTnLst>
                                </p:cTn>
                              </p:par>
                            </p:childTnLst>
                          </p:cTn>
                        </p:par>
                        <p:par>
                          <p:cTn fill="hold" id="44" nodeType="afterGroup">
                            <p:stCondLst>
                              <p:cond delay="1"/>
                            </p:stCondLst>
                            <p:childTnLst>
                              <p:par>
                                <p:cTn fill="hold" grpId="0" id="45" nodeType="afterEffect" presetClass="entr" presetID="22" presetSubtype="8">
                                  <p:stCondLst>
                                    <p:cond delay="0"/>
                                  </p:stCondLst>
                                  <p:childTnLst>
                                    <p:set>
                                      <p:cBhvr>
                                        <p:cTn dur="1" fill="hold" id="46">
                                          <p:stCondLst>
                                            <p:cond delay="0"/>
                                          </p:stCondLst>
                                        </p:cTn>
                                        <p:tgtEl>
                                          <p:spTgt spid="8"/>
                                        </p:tgtEl>
                                        <p:attrNameLst>
                                          <p:attrName>style.visibility</p:attrName>
                                        </p:attrNameLst>
                                      </p:cBhvr>
                                      <p:to>
                                        <p:strVal val="visible"/>
                                      </p:to>
                                    </p:set>
                                    <p:animEffect filter="wipe(left)" transition="in">
                                      <p:cBhvr>
                                        <p:cTn dur="500" id="47"/>
                                        <p:tgtEl>
                                          <p:spTgt spid="8"/>
                                        </p:tgtEl>
                                      </p:cBhvr>
                                    </p:animEffect>
                                  </p:childTnLst>
                                </p:cTn>
                              </p:par>
                            </p:childTnLst>
                          </p:cTn>
                        </p:par>
                        <p:par>
                          <p:cTn fill="hold" id="48" nodeType="afterGroup">
                            <p:stCondLst>
                              <p:cond delay="501"/>
                            </p:stCondLst>
                            <p:childTnLst>
                              <p:par>
                                <p:cTn fill="hold" grpId="0" id="49" nodeType="afterEffect" presetClass="entr" presetID="1" presetSubtype="0">
                                  <p:stCondLst>
                                    <p:cond delay="0"/>
                                  </p:stCondLst>
                                  <p:childTnLst>
                                    <p:set>
                                      <p:cBhvr>
                                        <p:cTn dur="1" fill="hold" id="50">
                                          <p:stCondLst>
                                            <p:cond delay="0"/>
                                          </p:stCondLst>
                                        </p:cTn>
                                        <p:tgtEl>
                                          <p:spTgt spid="13"/>
                                        </p:tgtEl>
                                        <p:attrNameLst>
                                          <p:attrName>style.visibility</p:attrName>
                                        </p:attrNameLst>
                                      </p:cBhvr>
                                      <p:to>
                                        <p:strVal val="visible"/>
                                      </p:to>
                                    </p:set>
                                  </p:childTnLst>
                                </p:cTn>
                              </p:par>
                            </p:childTnLst>
                          </p:cTn>
                        </p:par>
                      </p:childTnLst>
                    </p:cTn>
                  </p:par>
                  <p:par>
                    <p:cTn fill="hold" id="51" nodeType="clickPar">
                      <p:stCondLst>
                        <p:cond delay="indefinite"/>
                        <p:cond delay="0" evt="onBegin">
                          <p:tn val="50"/>
                        </p:cond>
                      </p:stCondLst>
                      <p:childTnLst>
                        <p:par>
                          <p:cTn fill="hold" id="52" nodeType="afterGroup">
                            <p:stCondLst>
                              <p:cond delay="0"/>
                            </p:stCondLst>
                            <p:childTnLst>
                              <p:par>
                                <p:cTn fill="hold" grpId="0" id="53" nodeType="clickEffect" presetClass="entr" presetID="1" presetSubtype="0">
                                  <p:stCondLst>
                                    <p:cond delay="0"/>
                                  </p:stCondLst>
                                  <p:childTnLst>
                                    <p:set>
                                      <p:cBhvr>
                                        <p:cTn dur="1" fill="hold" id="54">
                                          <p:stCondLst>
                                            <p:cond delay="0"/>
                                          </p:stCondLst>
                                        </p:cTn>
                                        <p:tgtEl>
                                          <p:spTgt spid="4">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4" uiExpand="1"/>
      <p:bldP animBg="1" grpId="0" spid="5"/>
      <p:bldP animBg="1" grpId="0" spid="6"/>
      <p:bldP animBg="1" grpId="0" spid="7"/>
      <p:bldP animBg="1" grpId="0" spid="8"/>
      <p:bldP grpId="0" spid="9"/>
      <p:bldP grpId="0" spid="10"/>
      <p:bldP grpId="0" spid="12"/>
      <p:bldP grpId="0" spid="13"/>
      <p:bldP grpId="0" spid="14"/>
      <p:bldP grpId="0" spid="15"/>
    </p:bld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7FD90318-F846-491D-9FAA-09D5CDC51473}"/>
              </a:ext>
            </a:extLst>
          </p:cNvPr>
          <p:cNvSpPr/>
          <p:nvPr>
            <p:custDataLst>
              <p:tags r:id="rId1"/>
            </p:custDataLst>
          </p:nvPr>
        </p:nvSpPr>
        <p:spPr>
          <a:xfrm>
            <a:off x="1103376" y="944593"/>
            <a:ext cx="11088624" cy="584775"/>
          </a:xfrm>
          <a:prstGeom prst="rect">
            <a:avLst/>
          </a:prstGeom>
        </p:spPr>
        <p:txBody>
          <a:bodyPr wrap="square">
            <a:spAutoFit/>
          </a:bodyPr>
          <a:lstStyle/>
          <a:p>
            <a:r>
              <a:rPr altLang="en-US" b="1" dirty="0" lang="zh-CN" sz="3200">
                <a:latin charset="-122" panose="020B0503020204020204" pitchFamily="34" typeface="微软雅黑"/>
                <a:ea charset="-122" panose="020B0503020204020204" pitchFamily="34" typeface="微软雅黑"/>
              </a:rPr>
              <a:t>主体部分描写了英国撤退时的哪几个场景？请概括内容。</a:t>
            </a:r>
            <a:endParaRPr altLang="zh-CN" b="1" dirty="0" lang="en-US" sz="3200">
              <a:latin charset="-122" panose="020B0503020204020204" pitchFamily="34" typeface="微软雅黑"/>
              <a:ea charset="-122" panose="020B0503020204020204" pitchFamily="34" typeface="微软雅黑"/>
            </a:endParaRPr>
          </a:p>
        </p:txBody>
      </p:sp>
      <p:sp>
        <p:nvSpPr>
          <p:cNvPr id="6" name="矩形 5">
            <a:extLst>
              <a:ext uri="{FF2B5EF4-FFF2-40B4-BE49-F238E27FC236}">
                <a16:creationId xmlns:a16="http://schemas.microsoft.com/office/drawing/2014/main" id="{05CC6458-55DF-4AE6-95EF-6E0CF8AFED1B}"/>
              </a:ext>
            </a:extLst>
          </p:cNvPr>
          <p:cNvSpPr/>
          <p:nvPr>
            <p:custDataLst>
              <p:tags r:id="rId2"/>
            </p:custDataLst>
          </p:nvPr>
        </p:nvSpPr>
        <p:spPr>
          <a:xfrm>
            <a:off x="1205024" y="1947158"/>
            <a:ext cx="10291732" cy="2062103"/>
          </a:xfrm>
          <a:prstGeom prst="rect">
            <a:avLst/>
          </a:prstGeom>
        </p:spPr>
        <p:txBody>
          <a:bodyPr wrap="square">
            <a:spAutoFit/>
          </a:bodyPr>
          <a:lstStyle/>
          <a:p>
            <a:r>
              <a:rPr altLang="en-US" b="1" dirty="0" lang="zh-CN" sz="3200">
                <a:latin charset="-122" panose="020B0503020204020204" pitchFamily="34" typeface="微软雅黑"/>
                <a:ea charset="-122" panose="020B0503020204020204" pitchFamily="34" typeface="微软雅黑"/>
              </a:rPr>
              <a:t>第一场景</a:t>
            </a:r>
            <a:r>
              <a:rPr altLang="en-US" b="1" dirty="0" lang="zh-CN" sz="3200">
                <a:latin charset="-122" panose="020B0503020204020204" pitchFamily="34" typeface="微软雅黑"/>
                <a:ea charset="-122" panose="020B0503020204020204" pitchFamily="34" typeface="微软雅黑"/>
                <a:sym charset="2" panose="05000000000000000000" pitchFamily="2" typeface="Wingdings"/>
              </a:rPr>
              <a:t>：</a:t>
            </a:r>
            <a:r>
              <a:rPr altLang="en-US" b="1" dirty="0" lang="zh-CN" sz="3200">
                <a:latin charset="-122" panose="02010609060101010101" pitchFamily="49" typeface="楷体"/>
                <a:ea charset="-122" panose="02010609060101010101" pitchFamily="49" typeface="楷体"/>
                <a:sym charset="2" panose="05000000000000000000" pitchFamily="2" typeface="Wingdings"/>
              </a:rPr>
              <a:t>（</a:t>
            </a:r>
            <a:r>
              <a:rPr altLang="en-US" b="1" dirty="0" lang="zh-CN" sz="3200">
                <a:latin charset="-122" panose="02010609060101010101" pitchFamily="49" typeface="楷体"/>
                <a:ea charset="-122" panose="02010609060101010101" pitchFamily="49" typeface="楷体"/>
              </a:rPr>
              <a:t>第三自然段）</a:t>
            </a:r>
            <a:endParaRPr altLang="zh-CN" b="1" dirty="0" lang="en-US" sz="3200">
              <a:latin charset="-122" panose="02010609060101010101" pitchFamily="49" typeface="楷体"/>
              <a:ea charset="-122" panose="02010609060101010101" pitchFamily="49" typeface="楷体"/>
            </a:endParaRPr>
          </a:p>
          <a:p>
            <a:r>
              <a:rPr altLang="en-US" b="1" dirty="0" lang="zh-CN" sz="3200">
                <a:latin charset="-122" panose="02010609060101010101" pitchFamily="49" typeface="楷体"/>
                <a:ea charset="-122" panose="02010609060101010101" pitchFamily="49" typeface="楷体"/>
              </a:rPr>
              <a:t>4点30分，</a:t>
            </a:r>
            <a:r>
              <a:rPr altLang="en-US" dirty="0" lang="zh-CN" sz="3200">
                <a:latin charset="-122" panose="02010609060101010101" pitchFamily="49" typeface="楷体"/>
                <a:ea charset="-122" panose="02010609060101010101" pitchFamily="49" typeface="楷体"/>
              </a:rPr>
              <a:t>降下港督旗帜; </a:t>
            </a:r>
            <a:endParaRPr altLang="zh-CN" dirty="0" lang="en-US" sz="3200">
              <a:latin charset="-122" panose="02010609060101010101" pitchFamily="49" typeface="楷体"/>
              <a:ea charset="-122" panose="02010609060101010101" pitchFamily="49" typeface="楷体"/>
            </a:endParaRPr>
          </a:p>
          <a:p>
            <a:r>
              <a:rPr altLang="en-US" b="1" dirty="0" lang="zh-CN" sz="3200">
                <a:latin charset="-122" panose="02010609060101010101" pitchFamily="49" typeface="楷体"/>
                <a:ea charset="-122" panose="02010609060101010101" pitchFamily="49" typeface="楷体"/>
              </a:rPr>
              <a:t>4点40分，</a:t>
            </a:r>
            <a:r>
              <a:rPr altLang="en-US" dirty="0" lang="zh-CN" sz="3200">
                <a:latin charset="-122" panose="02010609060101010101" pitchFamily="49" typeface="楷体"/>
                <a:ea charset="-122" panose="02010609060101010101" pitchFamily="49" typeface="楷体"/>
              </a:rPr>
              <a:t>末任港督彭定康告别港督府。此次降旗标志着今后的香港再也不会由港督来统治。</a:t>
            </a:r>
          </a:p>
        </p:txBody>
      </p:sp>
      <p:sp>
        <p:nvSpPr>
          <p:cNvPr id="12" name="文本框 11">
            <a:extLst>
              <a:ext uri="{FF2B5EF4-FFF2-40B4-BE49-F238E27FC236}">
                <a16:creationId xmlns:a16="http://schemas.microsoft.com/office/drawing/2014/main" id="{916A9798-1002-4486-A221-D7438EA6DCA6}"/>
              </a:ext>
            </a:extLst>
          </p:cNvPr>
          <p:cNvSpPr txBox="1"/>
          <p:nvPr>
            <p:custDataLst>
              <p:tags r:id="rId3"/>
            </p:custDataLst>
          </p:nvPr>
        </p:nvSpPr>
        <p:spPr>
          <a:xfrm>
            <a:off x="1360967" y="4807232"/>
            <a:ext cx="8647814" cy="830997"/>
          </a:xfrm>
          <a:prstGeom prst="rect">
            <a:avLst/>
          </a:prstGeom>
          <a:noFill/>
        </p:spPr>
        <p:txBody>
          <a:bodyPr wrap="square">
            <a:spAutoFit/>
          </a:bodyPr>
          <a:lstStyle/>
          <a:p>
            <a:r>
              <a:rPr altLang="en-US" dirty="0" lang="zh-CN" sz="2400">
                <a:latin charset="-122" panose="020B0503020204020204" pitchFamily="34" typeface="微软雅黑"/>
                <a:ea charset="-122" panose="020B0503020204020204" pitchFamily="34" typeface="微软雅黑"/>
              </a:rPr>
              <a:t>港督府告别仪式是英国告别仪式的序幕。</a:t>
            </a:r>
          </a:p>
          <a:p>
            <a:r>
              <a:rPr altLang="en-US" b="1" dirty="0" lang="zh-CN" sz="2400">
                <a:latin charset="-122" panose="020B0503020204020204" pitchFamily="34" typeface="微软雅黑"/>
                <a:ea charset="-122" panose="020B0503020204020204" pitchFamily="34" typeface="微软雅黑"/>
              </a:rPr>
              <a:t>地点：</a:t>
            </a:r>
            <a:r>
              <a:rPr altLang="en-US" dirty="0" lang="zh-CN" sz="2400">
                <a:latin charset="-122" panose="020B0503020204020204" pitchFamily="34" typeface="微软雅黑"/>
                <a:ea charset="-122" panose="020B0503020204020204" pitchFamily="34" typeface="微软雅黑"/>
              </a:rPr>
              <a:t>港岛半山上的港督府。</a:t>
            </a:r>
          </a:p>
        </p:txBody>
      </p:sp>
    </p:spTree>
    <p:extLst>
      <p:ext uri="{BB962C8B-B14F-4D97-AF65-F5344CB8AC3E}">
        <p14:creationId xmlns:p14="http://schemas.microsoft.com/office/powerpoint/2010/main" val="387978486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 presetSubtype="0">
                                  <p:stCondLst>
                                    <p:cond delay="0"/>
                                  </p:stCondLst>
                                  <p:childTnLst>
                                    <p:set>
                                      <p:cBhvr>
                                        <p:cTn dur="1" fill="hold" id="6">
                                          <p:stCondLst>
                                            <p:cond delay="0"/>
                                          </p:stCondLst>
                                        </p:cTn>
                                        <p:tgtEl>
                                          <p:spTgt spid="6">
                                            <p:txEl>
                                              <p:pRg end="0" st="0"/>
                                            </p:txEl>
                                          </p:spTgt>
                                        </p:tgtEl>
                                        <p:attrNameLst>
                                          <p:attrName>style.visibility</p:attrName>
                                        </p:attrNameLst>
                                      </p:cBhvr>
                                      <p:to>
                                        <p:strVal val="visible"/>
                                      </p:to>
                                    </p:set>
                                  </p:childTnLst>
                                </p:cTn>
                              </p:par>
                            </p:childTnLst>
                          </p:cTn>
                        </p:par>
                      </p:childTnLst>
                    </p:cTn>
                  </p:par>
                  <p:par>
                    <p:cTn fill="hold" id="7" nodeType="clickPar">
                      <p:stCondLst>
                        <p:cond delay="indefinite"/>
                        <p:cond delay="0" evt="onBegin">
                          <p:tn val="6"/>
                        </p:cond>
                      </p:stCondLst>
                      <p:childTnLst>
                        <p:par>
                          <p:cTn fill="hold" id="8" nodeType="afterGroup">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6">
                                            <p:txEl>
                                              <p:pRg end="1" st="1"/>
                                            </p:txEl>
                                          </p:spTgt>
                                        </p:tgtEl>
                                        <p:attrNameLst>
                                          <p:attrName>style.visibility</p:attrName>
                                        </p:attrNameLst>
                                      </p:cBhvr>
                                      <p:to>
                                        <p:strVal val="visible"/>
                                      </p:to>
                                    </p:se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6">
                                            <p:txEl>
                                              <p:pRg end="2" st="2"/>
                                            </p:txEl>
                                          </p:spTgt>
                                        </p:tgtEl>
                                        <p:attrNameLst>
                                          <p:attrName>style.visibility</p:attrName>
                                        </p:attrNameLst>
                                      </p:cBhvr>
                                      <p:to>
                                        <p:strVal val="visible"/>
                                      </p:to>
                                    </p:set>
                                  </p:childTnLst>
                                </p:cTn>
                              </p:par>
                            </p:childTnLst>
                          </p:cTn>
                        </p:par>
                      </p:childTnLst>
                    </p:cTn>
                  </p:par>
                  <p:par>
                    <p:cTn fill="hold" id="15" nodeType="clickPar">
                      <p:stCondLst>
                        <p:cond delay="indefinite"/>
                      </p:stCondLst>
                      <p:childTnLst>
                        <p:par>
                          <p:cTn fill="hold" id="16" nodeType="afterGroup">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12"/>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ldLvl="5" build="p" grpId="0" spid="6" uiExpand="1"/>
      <p:bldP grpId="0" spid="12"/>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ags/tag10.xml><?xml version="1.0" encoding="utf-8"?>
<p:tagLst xmlns:a="http://schemas.openxmlformats.org/drawingml/2006/main" xmlns:r="http://schemas.openxmlformats.org/officeDocument/2006/relationships" xmlns:p="http://schemas.openxmlformats.org/presentationml/2006/main">
  <p:tag name="AS_UNIQUEID" val="131"/>
</p:tagLst>
</file>

<file path=ppt/tags/tag100.xml><?xml version="1.0" encoding="utf-8"?>
<p:tagLst xmlns:a="http://schemas.openxmlformats.org/drawingml/2006/main" xmlns:r="http://schemas.openxmlformats.org/officeDocument/2006/relationships" xmlns:p="http://schemas.openxmlformats.org/presentationml/2006/main">
  <p:tag name="AS_UNIQUEID" val="100"/>
</p:tagLst>
</file>

<file path=ppt/tags/tag11.xml><?xml version="1.0" encoding="utf-8"?>
<p:tagLst xmlns:a="http://schemas.openxmlformats.org/drawingml/2006/main" xmlns:r="http://schemas.openxmlformats.org/officeDocument/2006/relationships" xmlns:p="http://schemas.openxmlformats.org/presentationml/2006/main">
  <p:tag name="AS_UNIQUEID" val="132"/>
</p:tagLst>
</file>

<file path=ppt/tags/tag12.xml><?xml version="1.0" encoding="utf-8"?>
<p:tagLst xmlns:a="http://schemas.openxmlformats.org/drawingml/2006/main" xmlns:r="http://schemas.openxmlformats.org/officeDocument/2006/relationships" xmlns:p="http://schemas.openxmlformats.org/presentationml/2006/main">
  <p:tag name="AS_UNIQUEID" val="135"/>
</p:tagLst>
</file>

<file path=ppt/tags/tag13.xml><?xml version="1.0" encoding="utf-8"?>
<p:tagLst xmlns:a="http://schemas.openxmlformats.org/drawingml/2006/main" xmlns:r="http://schemas.openxmlformats.org/officeDocument/2006/relationships" xmlns:p="http://schemas.openxmlformats.org/presentationml/2006/main">
  <p:tag name="AS_UNIQUEID" val="135"/>
</p:tagLst>
</file>

<file path=ppt/tags/tag14.xml><?xml version="1.0" encoding="utf-8"?>
<p:tagLst xmlns:a="http://schemas.openxmlformats.org/drawingml/2006/main" xmlns:r="http://schemas.openxmlformats.org/officeDocument/2006/relationships" xmlns:p="http://schemas.openxmlformats.org/presentationml/2006/main">
  <p:tag name="AS_UNIQUEID" val="152"/>
</p:tagLst>
</file>

<file path=ppt/tags/tag15.xml><?xml version="1.0" encoding="utf-8"?>
<p:tagLst xmlns:a="http://schemas.openxmlformats.org/drawingml/2006/main" xmlns:r="http://schemas.openxmlformats.org/officeDocument/2006/relationships" xmlns:p="http://schemas.openxmlformats.org/presentationml/2006/main">
  <p:tag name="AS_UNIQUEID" val="153"/>
</p:tagLst>
</file>

<file path=ppt/tags/tag16.xml><?xml version="1.0" encoding="utf-8"?>
<p:tagLst xmlns:a="http://schemas.openxmlformats.org/drawingml/2006/main" xmlns:r="http://schemas.openxmlformats.org/officeDocument/2006/relationships" xmlns:p="http://schemas.openxmlformats.org/presentationml/2006/main">
  <p:tag name="AS_UNIQUEID" val="154"/>
</p:tagLst>
</file>

<file path=ppt/tags/tag17.xml><?xml version="1.0" encoding="utf-8"?>
<p:tagLst xmlns:a="http://schemas.openxmlformats.org/drawingml/2006/main" xmlns:r="http://schemas.openxmlformats.org/officeDocument/2006/relationships" xmlns:p="http://schemas.openxmlformats.org/presentationml/2006/main">
  <p:tag name="AS_UNIQUEID" val="155"/>
</p:tagLst>
</file>

<file path=ppt/tags/tag18.xml><?xml version="1.0" encoding="utf-8"?>
<p:tagLst xmlns:a="http://schemas.openxmlformats.org/drawingml/2006/main" xmlns:r="http://schemas.openxmlformats.org/officeDocument/2006/relationships" xmlns:p="http://schemas.openxmlformats.org/presentationml/2006/main">
  <p:tag name="AS_UNIQUEID" val="156"/>
</p:tagLst>
</file>

<file path=ppt/tags/tag19.xml><?xml version="1.0" encoding="utf-8"?>
<p:tagLst xmlns:a="http://schemas.openxmlformats.org/drawingml/2006/main" xmlns:r="http://schemas.openxmlformats.org/officeDocument/2006/relationships" xmlns:p="http://schemas.openxmlformats.org/presentationml/2006/main">
  <p:tag name="AS_UNIQUEID" val="157"/>
</p:tagLst>
</file>

<file path=ppt/tags/tag2.xml><?xml version="1.0" encoding="utf-8"?>
<p:tagLst xmlns:a="http://schemas.openxmlformats.org/drawingml/2006/main" xmlns:r="http://schemas.openxmlformats.org/officeDocument/2006/relationships" xmlns:p="http://schemas.openxmlformats.org/presentationml/2006/main">
  <p:tag name="AS_UNIQUEID" val="146"/>
</p:tagLst>
</file>

<file path=ppt/tags/tag20.xml><?xml version="1.0" encoding="utf-8"?>
<p:tagLst xmlns:a="http://schemas.openxmlformats.org/drawingml/2006/main" xmlns:r="http://schemas.openxmlformats.org/officeDocument/2006/relationships" xmlns:p="http://schemas.openxmlformats.org/presentationml/2006/main">
  <p:tag name="AS_UNIQUEID" val="159"/>
</p:tagLst>
</file>

<file path=ppt/tags/tag21.xml><?xml version="1.0" encoding="utf-8"?>
<p:tagLst xmlns:a="http://schemas.openxmlformats.org/drawingml/2006/main" xmlns:r="http://schemas.openxmlformats.org/officeDocument/2006/relationships" xmlns:p="http://schemas.openxmlformats.org/presentationml/2006/main">
  <p:tag name="AS_UNIQUEID" val="163"/>
</p:tagLst>
</file>

<file path=ppt/tags/tag22.xml><?xml version="1.0" encoding="utf-8"?>
<p:tagLst xmlns:a="http://schemas.openxmlformats.org/drawingml/2006/main" xmlns:r="http://schemas.openxmlformats.org/officeDocument/2006/relationships" xmlns:p="http://schemas.openxmlformats.org/presentationml/2006/main">
  <p:tag name="AS_UNIQUEID" val="166"/>
</p:tagLst>
</file>

<file path=ppt/tags/tag23.xml><?xml version="1.0" encoding="utf-8"?>
<p:tagLst xmlns:a="http://schemas.openxmlformats.org/drawingml/2006/main" xmlns:r="http://schemas.openxmlformats.org/officeDocument/2006/relationships" xmlns:p="http://schemas.openxmlformats.org/presentationml/2006/main">
  <p:tag name="AS_UNIQUEID" val="168"/>
</p:tagLst>
</file>

<file path=ppt/tags/tag24.xml><?xml version="1.0" encoding="utf-8"?>
<p:tagLst xmlns:a="http://schemas.openxmlformats.org/drawingml/2006/main" xmlns:r="http://schemas.openxmlformats.org/officeDocument/2006/relationships" xmlns:p="http://schemas.openxmlformats.org/presentationml/2006/main">
  <p:tag name="AS_UNIQUEID" val="170"/>
</p:tagLst>
</file>

<file path=ppt/tags/tag25.xml><?xml version="1.0" encoding="utf-8"?>
<p:tagLst xmlns:a="http://schemas.openxmlformats.org/drawingml/2006/main" xmlns:r="http://schemas.openxmlformats.org/officeDocument/2006/relationships" xmlns:p="http://schemas.openxmlformats.org/presentationml/2006/main">
  <p:tag name="AS_UNIQUEID" val="168"/>
</p:tagLst>
</file>

<file path=ppt/tags/tag26.xml><?xml version="1.0" encoding="utf-8"?>
<p:tagLst xmlns:a="http://schemas.openxmlformats.org/drawingml/2006/main" xmlns:r="http://schemas.openxmlformats.org/officeDocument/2006/relationships" xmlns:p="http://schemas.openxmlformats.org/presentationml/2006/main">
  <p:tag name="AS_UNIQUEID" val="100"/>
</p:tagLst>
</file>

<file path=ppt/tags/tag27.xml><?xml version="1.0" encoding="utf-8"?>
<p:tagLst xmlns:a="http://schemas.openxmlformats.org/drawingml/2006/main" xmlns:r="http://schemas.openxmlformats.org/officeDocument/2006/relationships" xmlns:p="http://schemas.openxmlformats.org/presentationml/2006/main">
  <p:tag name="AS_UNIQUEID" val="176"/>
</p:tagLst>
</file>

<file path=ppt/tags/tag28.xml><?xml version="1.0" encoding="utf-8"?>
<p:tagLst xmlns:a="http://schemas.openxmlformats.org/drawingml/2006/main" xmlns:r="http://schemas.openxmlformats.org/officeDocument/2006/relationships" xmlns:p="http://schemas.openxmlformats.org/presentationml/2006/main">
  <p:tag name="AS_UNIQUEID" val="172"/>
</p:tagLst>
</file>

<file path=ppt/tags/tag29.xml><?xml version="1.0" encoding="utf-8"?>
<p:tagLst xmlns:a="http://schemas.openxmlformats.org/drawingml/2006/main" xmlns:r="http://schemas.openxmlformats.org/officeDocument/2006/relationships" xmlns:p="http://schemas.openxmlformats.org/presentationml/2006/main">
  <p:tag name="AS_UNIQUEID" val="173"/>
</p:tagLst>
</file>

<file path=ppt/tags/tag3.xml><?xml version="1.0" encoding="utf-8"?>
<p:tagLst xmlns:a="http://schemas.openxmlformats.org/drawingml/2006/main" xmlns:r="http://schemas.openxmlformats.org/officeDocument/2006/relationships" xmlns:p="http://schemas.openxmlformats.org/presentationml/2006/main">
  <p:tag name="AS_UNIQUEID" val="147"/>
</p:tagLst>
</file>

<file path=ppt/tags/tag30.xml><?xml version="1.0" encoding="utf-8"?>
<p:tagLst xmlns:a="http://schemas.openxmlformats.org/drawingml/2006/main" xmlns:r="http://schemas.openxmlformats.org/officeDocument/2006/relationships" xmlns:p="http://schemas.openxmlformats.org/presentationml/2006/main">
  <p:tag name="AS_UNIQUEID" val="174"/>
</p:tagLst>
</file>

<file path=ppt/tags/tag31.xml><?xml version="1.0" encoding="utf-8"?>
<p:tagLst xmlns:a="http://schemas.openxmlformats.org/drawingml/2006/main" xmlns:r="http://schemas.openxmlformats.org/officeDocument/2006/relationships" xmlns:p="http://schemas.openxmlformats.org/presentationml/2006/main">
  <p:tag name="AS_UNIQUEID" val="6"/>
</p:tagLst>
</file>

<file path=ppt/tags/tag32.xml><?xml version="1.0" encoding="utf-8"?>
<p:tagLst xmlns:a="http://schemas.openxmlformats.org/drawingml/2006/main" xmlns:r="http://schemas.openxmlformats.org/officeDocument/2006/relationships" xmlns:p="http://schemas.openxmlformats.org/presentationml/2006/main">
  <p:tag name="AS_UNIQUEID" val="100"/>
</p:tagLst>
</file>

<file path=ppt/tags/tag33.xml><?xml version="1.0" encoding="utf-8"?>
<p:tagLst xmlns:a="http://schemas.openxmlformats.org/drawingml/2006/main" xmlns:r="http://schemas.openxmlformats.org/officeDocument/2006/relationships" xmlns:p="http://schemas.openxmlformats.org/presentationml/2006/main">
  <p:tag name="AS_UNIQUEID" val="187"/>
</p:tagLst>
</file>

<file path=ppt/tags/tag34.xml><?xml version="1.0" encoding="utf-8"?>
<p:tagLst xmlns:a="http://schemas.openxmlformats.org/drawingml/2006/main" xmlns:r="http://schemas.openxmlformats.org/officeDocument/2006/relationships" xmlns:p="http://schemas.openxmlformats.org/presentationml/2006/main">
  <p:tag name="AS_UNIQUEID" val="6"/>
</p:tagLst>
</file>

<file path=ppt/tags/tag35.xml><?xml version="1.0" encoding="utf-8"?>
<p:tagLst xmlns:a="http://schemas.openxmlformats.org/drawingml/2006/main" xmlns:r="http://schemas.openxmlformats.org/officeDocument/2006/relationships" xmlns:p="http://schemas.openxmlformats.org/presentationml/2006/main">
  <p:tag name="AS_UNIQUEID" val="188"/>
</p:tagLst>
</file>

<file path=ppt/tags/tag36.xml><?xml version="1.0" encoding="utf-8"?>
<p:tagLst xmlns:a="http://schemas.openxmlformats.org/drawingml/2006/main" xmlns:r="http://schemas.openxmlformats.org/officeDocument/2006/relationships" xmlns:p="http://schemas.openxmlformats.org/presentationml/2006/main">
  <p:tag name="AS_UNIQUEID" val="189"/>
</p:tagLst>
</file>

<file path=ppt/tags/tag37.xml><?xml version="1.0" encoding="utf-8"?>
<p:tagLst xmlns:a="http://schemas.openxmlformats.org/drawingml/2006/main" xmlns:r="http://schemas.openxmlformats.org/officeDocument/2006/relationships" xmlns:p="http://schemas.openxmlformats.org/presentationml/2006/main">
  <p:tag name="AS_UNIQUEID" val="192"/>
</p:tagLst>
</file>

<file path=ppt/tags/tag38.xml><?xml version="1.0" encoding="utf-8"?>
<p:tagLst xmlns:a="http://schemas.openxmlformats.org/drawingml/2006/main" xmlns:r="http://schemas.openxmlformats.org/officeDocument/2006/relationships" xmlns:p="http://schemas.openxmlformats.org/presentationml/2006/main">
  <p:tag name="AS_UNIQUEID" val="195"/>
</p:tagLst>
</file>

<file path=ppt/tags/tag39.xml><?xml version="1.0" encoding="utf-8"?>
<p:tagLst xmlns:a="http://schemas.openxmlformats.org/drawingml/2006/main" xmlns:r="http://schemas.openxmlformats.org/officeDocument/2006/relationships" xmlns:p="http://schemas.openxmlformats.org/presentationml/2006/main">
  <p:tag name="AS_UNIQUEID" val="193"/>
</p:tagLst>
</file>

<file path=ppt/tags/tag4.xml><?xml version="1.0" encoding="utf-8"?>
<p:tagLst xmlns:a="http://schemas.openxmlformats.org/drawingml/2006/main" xmlns:r="http://schemas.openxmlformats.org/officeDocument/2006/relationships" xmlns:p="http://schemas.openxmlformats.org/presentationml/2006/main">
  <p:tag name="AS_UNIQUEID" val="148"/>
</p:tagLst>
</file>

<file path=ppt/tags/tag40.xml><?xml version="1.0" encoding="utf-8"?>
<p:tagLst xmlns:a="http://schemas.openxmlformats.org/drawingml/2006/main" xmlns:r="http://schemas.openxmlformats.org/officeDocument/2006/relationships" xmlns:p="http://schemas.openxmlformats.org/presentationml/2006/main">
  <p:tag name="AS_UNIQUEID" val="194"/>
</p:tagLst>
</file>

<file path=ppt/tags/tag41.xml><?xml version="1.0" encoding="utf-8"?>
<p:tagLst xmlns:a="http://schemas.openxmlformats.org/drawingml/2006/main" xmlns:r="http://schemas.openxmlformats.org/officeDocument/2006/relationships" xmlns:p="http://schemas.openxmlformats.org/presentationml/2006/main">
  <p:tag name="AS_UNIQUEID" val="190"/>
</p:tagLst>
</file>

<file path=ppt/tags/tag42.xml><?xml version="1.0" encoding="utf-8"?>
<p:tagLst xmlns:a="http://schemas.openxmlformats.org/drawingml/2006/main" xmlns:r="http://schemas.openxmlformats.org/officeDocument/2006/relationships" xmlns:p="http://schemas.openxmlformats.org/presentationml/2006/main">
  <p:tag name="AS_UNIQUEID" val="191"/>
</p:tagLst>
</file>

<file path=ppt/tags/tag43.xml><?xml version="1.0" encoding="utf-8"?>
<p:tagLst xmlns:a="http://schemas.openxmlformats.org/drawingml/2006/main" xmlns:r="http://schemas.openxmlformats.org/officeDocument/2006/relationships" xmlns:p="http://schemas.openxmlformats.org/presentationml/2006/main">
  <p:tag name="AS_UNIQUEID" val="6"/>
</p:tagLst>
</file>

<file path=ppt/tags/tag44.xml><?xml version="1.0" encoding="utf-8"?>
<p:tagLst xmlns:a="http://schemas.openxmlformats.org/drawingml/2006/main" xmlns:r="http://schemas.openxmlformats.org/officeDocument/2006/relationships" xmlns:p="http://schemas.openxmlformats.org/presentationml/2006/main">
  <p:tag name="AS_UNIQUEID" val="6"/>
</p:tagLst>
</file>

<file path=ppt/tags/tag45.xml><?xml version="1.0" encoding="utf-8"?>
<p:tagLst xmlns:a="http://schemas.openxmlformats.org/drawingml/2006/main" xmlns:r="http://schemas.openxmlformats.org/officeDocument/2006/relationships" xmlns:p="http://schemas.openxmlformats.org/presentationml/2006/main">
  <p:tag name="AS_UNIQUEID" val="197"/>
</p:tagLst>
</file>

<file path=ppt/tags/tag46.xml><?xml version="1.0" encoding="utf-8"?>
<p:tagLst xmlns:a="http://schemas.openxmlformats.org/drawingml/2006/main" xmlns:r="http://schemas.openxmlformats.org/officeDocument/2006/relationships" xmlns:p="http://schemas.openxmlformats.org/presentationml/2006/main">
  <p:tag name="AS_UNIQUEID" val="198"/>
</p:tagLst>
</file>

<file path=ppt/tags/tag47.xml><?xml version="1.0" encoding="utf-8"?>
<p:tagLst xmlns:a="http://schemas.openxmlformats.org/drawingml/2006/main" xmlns:r="http://schemas.openxmlformats.org/officeDocument/2006/relationships" xmlns:p="http://schemas.openxmlformats.org/presentationml/2006/main">
  <p:tag name="AS_UNIQUEID" val="201"/>
</p:tagLst>
</file>

<file path=ppt/tags/tag48.xml><?xml version="1.0" encoding="utf-8"?>
<p:tagLst xmlns:a="http://schemas.openxmlformats.org/drawingml/2006/main" xmlns:r="http://schemas.openxmlformats.org/officeDocument/2006/relationships" xmlns:p="http://schemas.openxmlformats.org/presentationml/2006/main">
  <p:tag name="AS_UNIQUEID" val="199"/>
</p:tagLst>
</file>

<file path=ppt/tags/tag49.xml><?xml version="1.0" encoding="utf-8"?>
<p:tagLst xmlns:a="http://schemas.openxmlformats.org/drawingml/2006/main" xmlns:r="http://schemas.openxmlformats.org/officeDocument/2006/relationships" xmlns:p="http://schemas.openxmlformats.org/presentationml/2006/main">
  <p:tag name="AS_UNIQUEID" val="200"/>
</p:tagLst>
</file>

<file path=ppt/tags/tag5.xml><?xml version="1.0" encoding="utf-8"?>
<p:tagLst xmlns:a="http://schemas.openxmlformats.org/drawingml/2006/main" xmlns:r="http://schemas.openxmlformats.org/officeDocument/2006/relationships" xmlns:p="http://schemas.openxmlformats.org/presentationml/2006/main">
  <p:tag name="AS_UNIQUEID" val="149"/>
</p:tagLst>
</file>

<file path=ppt/tags/tag50.xml><?xml version="1.0" encoding="utf-8"?>
<p:tagLst xmlns:a="http://schemas.openxmlformats.org/drawingml/2006/main" xmlns:r="http://schemas.openxmlformats.org/officeDocument/2006/relationships" xmlns:p="http://schemas.openxmlformats.org/presentationml/2006/main">
  <p:tag name="AS_UNIQUEID" val="6"/>
</p:tagLst>
</file>

<file path=ppt/tags/tag51.xml><?xml version="1.0" encoding="utf-8"?>
<p:tagLst xmlns:a="http://schemas.openxmlformats.org/drawingml/2006/main" xmlns:r="http://schemas.openxmlformats.org/officeDocument/2006/relationships" xmlns:p="http://schemas.openxmlformats.org/presentationml/2006/main">
  <p:tag name="AS_UNIQUEID" val="6"/>
</p:tagLst>
</file>

<file path=ppt/tags/tag52.xml><?xml version="1.0" encoding="utf-8"?>
<p:tagLst xmlns:a="http://schemas.openxmlformats.org/drawingml/2006/main" xmlns:r="http://schemas.openxmlformats.org/officeDocument/2006/relationships" xmlns:p="http://schemas.openxmlformats.org/presentationml/2006/main">
  <p:tag name="AS_UNIQUEID" val="100"/>
</p:tagLst>
</file>

<file path=ppt/tags/tag53.xml><?xml version="1.0" encoding="utf-8"?>
<p:tagLst xmlns:a="http://schemas.openxmlformats.org/drawingml/2006/main" xmlns:r="http://schemas.openxmlformats.org/officeDocument/2006/relationships" xmlns:p="http://schemas.openxmlformats.org/presentationml/2006/main">
  <p:tag name="AS_UNIQUEID" val="250"/>
</p:tagLst>
</file>

<file path=ppt/tags/tag54.xml><?xml version="1.0" encoding="utf-8"?>
<p:tagLst xmlns:a="http://schemas.openxmlformats.org/drawingml/2006/main" xmlns:r="http://schemas.openxmlformats.org/officeDocument/2006/relationships" xmlns:p="http://schemas.openxmlformats.org/presentationml/2006/main">
  <p:tag name="AS_UNIQUEID" val="285"/>
</p:tagLst>
</file>

<file path=ppt/tags/tag55.xml><?xml version="1.0" encoding="utf-8"?>
<p:tagLst xmlns:a="http://schemas.openxmlformats.org/drawingml/2006/main" xmlns:r="http://schemas.openxmlformats.org/officeDocument/2006/relationships" xmlns:p="http://schemas.openxmlformats.org/presentationml/2006/main">
  <p:tag name="AS_UNIQUEID" val="100"/>
</p:tagLst>
</file>

<file path=ppt/tags/tag56.xml><?xml version="1.0" encoding="utf-8"?>
<p:tagLst xmlns:a="http://schemas.openxmlformats.org/drawingml/2006/main" xmlns:r="http://schemas.openxmlformats.org/officeDocument/2006/relationships" xmlns:p="http://schemas.openxmlformats.org/presentationml/2006/main">
  <p:tag name="AS_UNIQUEID" val="286"/>
</p:tagLst>
</file>

<file path=ppt/tags/tag57.xml><?xml version="1.0" encoding="utf-8"?>
<p:tagLst xmlns:a="http://schemas.openxmlformats.org/drawingml/2006/main" xmlns:r="http://schemas.openxmlformats.org/officeDocument/2006/relationships" xmlns:p="http://schemas.openxmlformats.org/presentationml/2006/main">
  <p:tag name="AS_UNIQUEID" val="281"/>
</p:tagLst>
</file>

<file path=ppt/tags/tag58.xml><?xml version="1.0" encoding="utf-8"?>
<p:tagLst xmlns:a="http://schemas.openxmlformats.org/drawingml/2006/main" xmlns:r="http://schemas.openxmlformats.org/officeDocument/2006/relationships" xmlns:p="http://schemas.openxmlformats.org/presentationml/2006/main">
  <p:tag name="AS_UNIQUEID" val="282"/>
</p:tagLst>
</file>

<file path=ppt/tags/tag59.xml><?xml version="1.0" encoding="utf-8"?>
<p:tagLst xmlns:a="http://schemas.openxmlformats.org/drawingml/2006/main" xmlns:r="http://schemas.openxmlformats.org/officeDocument/2006/relationships" xmlns:p="http://schemas.openxmlformats.org/presentationml/2006/main">
  <p:tag name="AS_UNIQUEID" val="283"/>
</p:tagLst>
</file>

<file path=ppt/tags/tag6.xml><?xml version="1.0" encoding="utf-8"?>
<p:tagLst xmlns:a="http://schemas.openxmlformats.org/drawingml/2006/main" xmlns:r="http://schemas.openxmlformats.org/officeDocument/2006/relationships" xmlns:p="http://schemas.openxmlformats.org/presentationml/2006/main">
  <p:tag name="AS_UNIQUEID" val="150"/>
</p:tagLst>
</file>

<file path=ppt/tags/tag60.xml><?xml version="1.0" encoding="utf-8"?>
<p:tagLst xmlns:a="http://schemas.openxmlformats.org/drawingml/2006/main" xmlns:r="http://schemas.openxmlformats.org/officeDocument/2006/relationships" xmlns:p="http://schemas.openxmlformats.org/presentationml/2006/main">
  <p:tag name="AS_UNIQUEID" val="290"/>
</p:tagLst>
</file>

<file path=ppt/tags/tag61.xml><?xml version="1.0" encoding="utf-8"?>
<p:tagLst xmlns:a="http://schemas.openxmlformats.org/drawingml/2006/main" xmlns:r="http://schemas.openxmlformats.org/officeDocument/2006/relationships" xmlns:p="http://schemas.openxmlformats.org/presentationml/2006/main">
  <p:tag name="AS_UNIQUEID" val="291"/>
</p:tagLst>
</file>

<file path=ppt/tags/tag62.xml><?xml version="1.0" encoding="utf-8"?>
<p:tagLst xmlns:a="http://schemas.openxmlformats.org/drawingml/2006/main" xmlns:r="http://schemas.openxmlformats.org/officeDocument/2006/relationships" xmlns:p="http://schemas.openxmlformats.org/presentationml/2006/main">
  <p:tag name="AS_UNIQUEID" val="292"/>
</p:tagLst>
</file>

<file path=ppt/tags/tag63.xml><?xml version="1.0" encoding="utf-8"?>
<p:tagLst xmlns:a="http://schemas.openxmlformats.org/drawingml/2006/main" xmlns:r="http://schemas.openxmlformats.org/officeDocument/2006/relationships" xmlns:p="http://schemas.openxmlformats.org/presentationml/2006/main">
  <p:tag name="AS_UNIQUEID" val="293"/>
</p:tagLst>
</file>

<file path=ppt/tags/tag64.xml><?xml version="1.0" encoding="utf-8"?>
<p:tagLst xmlns:a="http://schemas.openxmlformats.org/drawingml/2006/main" xmlns:r="http://schemas.openxmlformats.org/officeDocument/2006/relationships" xmlns:p="http://schemas.openxmlformats.org/presentationml/2006/main">
  <p:tag name="AS_UNIQUEID" val="294"/>
</p:tagLst>
</file>

<file path=ppt/tags/tag65.xml><?xml version="1.0" encoding="utf-8"?>
<p:tagLst xmlns:a="http://schemas.openxmlformats.org/drawingml/2006/main" xmlns:r="http://schemas.openxmlformats.org/officeDocument/2006/relationships" xmlns:p="http://schemas.openxmlformats.org/presentationml/2006/main">
  <p:tag name="AS_UNIQUEID" val="295"/>
</p:tagLst>
</file>

<file path=ppt/tags/tag66.xml><?xml version="1.0" encoding="utf-8"?>
<p:tagLst xmlns:a="http://schemas.openxmlformats.org/drawingml/2006/main" xmlns:r="http://schemas.openxmlformats.org/officeDocument/2006/relationships" xmlns:p="http://schemas.openxmlformats.org/presentationml/2006/main">
  <p:tag name="AS_UNIQUEID" val="296"/>
</p:tagLst>
</file>

<file path=ppt/tags/tag67.xml><?xml version="1.0" encoding="utf-8"?>
<p:tagLst xmlns:a="http://schemas.openxmlformats.org/drawingml/2006/main" xmlns:r="http://schemas.openxmlformats.org/officeDocument/2006/relationships" xmlns:p="http://schemas.openxmlformats.org/presentationml/2006/main">
  <p:tag name="AS_UNIQUEID" val="297"/>
</p:tagLst>
</file>

<file path=ppt/tags/tag68.xml><?xml version="1.0" encoding="utf-8"?>
<p:tagLst xmlns:a="http://schemas.openxmlformats.org/drawingml/2006/main" xmlns:r="http://schemas.openxmlformats.org/officeDocument/2006/relationships" xmlns:p="http://schemas.openxmlformats.org/presentationml/2006/main">
  <p:tag name="AS_UNIQUEID" val="298"/>
</p:tagLst>
</file>

<file path=ppt/tags/tag69.xml><?xml version="1.0" encoding="utf-8"?>
<p:tagLst xmlns:a="http://schemas.openxmlformats.org/drawingml/2006/main" xmlns:r="http://schemas.openxmlformats.org/officeDocument/2006/relationships" xmlns:p="http://schemas.openxmlformats.org/presentationml/2006/main">
  <p:tag name="AS_UNIQUEID" val="299"/>
</p:tagLst>
</file>

<file path=ppt/tags/tag7.xml><?xml version="1.0" encoding="utf-8"?>
<p:tagLst xmlns:a="http://schemas.openxmlformats.org/drawingml/2006/main" xmlns:r="http://schemas.openxmlformats.org/officeDocument/2006/relationships" xmlns:p="http://schemas.openxmlformats.org/presentationml/2006/main">
  <p:tag name="AS_UNIQUEID" val="128"/>
</p:tagLst>
</file>

<file path=ppt/tags/tag70.xml><?xml version="1.0" encoding="utf-8"?>
<p:tagLst xmlns:a="http://schemas.openxmlformats.org/drawingml/2006/main" xmlns:r="http://schemas.openxmlformats.org/officeDocument/2006/relationships" xmlns:p="http://schemas.openxmlformats.org/presentationml/2006/main">
  <p:tag name="AS_UNIQUEID" val="300"/>
</p:tagLst>
</file>

<file path=ppt/tags/tag71.xml><?xml version="1.0" encoding="utf-8"?>
<p:tagLst xmlns:a="http://schemas.openxmlformats.org/drawingml/2006/main" xmlns:r="http://schemas.openxmlformats.org/officeDocument/2006/relationships" xmlns:p="http://schemas.openxmlformats.org/presentationml/2006/main">
  <p:tag name="AS_UNIQUEID" val="302"/>
</p:tagLst>
</file>

<file path=ppt/tags/tag72.xml><?xml version="1.0" encoding="utf-8"?>
<p:tagLst xmlns:a="http://schemas.openxmlformats.org/drawingml/2006/main" xmlns:r="http://schemas.openxmlformats.org/officeDocument/2006/relationships" xmlns:p="http://schemas.openxmlformats.org/presentationml/2006/main">
  <p:tag name="AS_UNIQUEID" val="305"/>
</p:tagLst>
</file>

<file path=ppt/tags/tag73.xml><?xml version="1.0" encoding="utf-8"?>
<p:tagLst xmlns:a="http://schemas.openxmlformats.org/drawingml/2006/main" xmlns:r="http://schemas.openxmlformats.org/officeDocument/2006/relationships" xmlns:p="http://schemas.openxmlformats.org/presentationml/2006/main">
  <p:tag name="AS_UNIQUEID" val="66"/>
</p:tagLst>
</file>

<file path=ppt/tags/tag74.xml><?xml version="1.0" encoding="utf-8"?>
<p:tagLst xmlns:a="http://schemas.openxmlformats.org/drawingml/2006/main" xmlns:r="http://schemas.openxmlformats.org/officeDocument/2006/relationships" xmlns:p="http://schemas.openxmlformats.org/presentationml/2006/main">
  <p:tag name="AS_UNIQUEID" val="309"/>
</p:tagLst>
</file>

<file path=ppt/tags/tag75.xml><?xml version="1.0" encoding="utf-8"?>
<p:tagLst xmlns:a="http://schemas.openxmlformats.org/drawingml/2006/main" xmlns:r="http://schemas.openxmlformats.org/officeDocument/2006/relationships" xmlns:p="http://schemas.openxmlformats.org/presentationml/2006/main">
  <p:tag name="AS_UNIQUEID" val="310"/>
</p:tagLst>
</file>

<file path=ppt/tags/tag76.xml><?xml version="1.0" encoding="utf-8"?>
<p:tagLst xmlns:a="http://schemas.openxmlformats.org/drawingml/2006/main" xmlns:r="http://schemas.openxmlformats.org/officeDocument/2006/relationships" xmlns:p="http://schemas.openxmlformats.org/presentationml/2006/main">
  <p:tag name="AS_UNIQUEID" val="318"/>
</p:tagLst>
</file>

<file path=ppt/tags/tag77.xml><?xml version="1.0" encoding="utf-8"?>
<p:tagLst xmlns:a="http://schemas.openxmlformats.org/drawingml/2006/main" xmlns:r="http://schemas.openxmlformats.org/officeDocument/2006/relationships" xmlns:p="http://schemas.openxmlformats.org/presentationml/2006/main">
  <p:tag name="AS_UNIQUEID" val="324"/>
</p:tagLst>
</file>

<file path=ppt/tags/tag78.xml><?xml version="1.0" encoding="utf-8"?>
<p:tagLst xmlns:a="http://schemas.openxmlformats.org/drawingml/2006/main" xmlns:r="http://schemas.openxmlformats.org/officeDocument/2006/relationships" xmlns:p="http://schemas.openxmlformats.org/presentationml/2006/main">
  <p:tag name="AS_UNIQUEID" val="331"/>
</p:tagLst>
</file>

<file path=ppt/tags/tag79.xml><?xml version="1.0" encoding="utf-8"?>
<p:tagLst xmlns:a="http://schemas.openxmlformats.org/drawingml/2006/main" xmlns:r="http://schemas.openxmlformats.org/officeDocument/2006/relationships" xmlns:p="http://schemas.openxmlformats.org/presentationml/2006/main">
  <p:tag name="AS_UNIQUEID" val="332"/>
</p:tagLst>
</file>

<file path=ppt/tags/tag8.xml><?xml version="1.0" encoding="utf-8"?>
<p:tagLst xmlns:a="http://schemas.openxmlformats.org/drawingml/2006/main" xmlns:r="http://schemas.openxmlformats.org/officeDocument/2006/relationships" xmlns:p="http://schemas.openxmlformats.org/presentationml/2006/main">
  <p:tag name="AS_UNIQUEID" val="129"/>
</p:tagLst>
</file>

<file path=ppt/tags/tag80.xml><?xml version="1.0" encoding="utf-8"?>
<p:tagLst xmlns:a="http://schemas.openxmlformats.org/drawingml/2006/main" xmlns:r="http://schemas.openxmlformats.org/officeDocument/2006/relationships" xmlns:p="http://schemas.openxmlformats.org/presentationml/2006/main">
  <p:tag name="AS_UNIQUEID" val="334"/>
</p:tagLst>
</file>

<file path=ppt/tags/tag81.xml><?xml version="1.0" encoding="utf-8"?>
<p:tagLst xmlns:a="http://schemas.openxmlformats.org/drawingml/2006/main" xmlns:r="http://schemas.openxmlformats.org/officeDocument/2006/relationships" xmlns:p="http://schemas.openxmlformats.org/presentationml/2006/main">
  <p:tag name="AS_UNIQUEID" val="335"/>
</p:tagLst>
</file>

<file path=ppt/tags/tag82.xml><?xml version="1.0" encoding="utf-8"?>
<p:tagLst xmlns:a="http://schemas.openxmlformats.org/drawingml/2006/main" xmlns:r="http://schemas.openxmlformats.org/officeDocument/2006/relationships" xmlns:p="http://schemas.openxmlformats.org/presentationml/2006/main">
  <p:tag name="AS_UNIQUEID" val="338"/>
</p:tagLst>
</file>

<file path=ppt/tags/tag83.xml><?xml version="1.0" encoding="utf-8"?>
<p:tagLst xmlns:a="http://schemas.openxmlformats.org/drawingml/2006/main" xmlns:r="http://schemas.openxmlformats.org/officeDocument/2006/relationships" xmlns:p="http://schemas.openxmlformats.org/presentationml/2006/main">
  <p:tag name="AS_UNIQUEID" val="339"/>
</p:tagLst>
</file>

<file path=ppt/tags/tag84.xml><?xml version="1.0" encoding="utf-8"?>
<p:tagLst xmlns:a="http://schemas.openxmlformats.org/drawingml/2006/main" xmlns:r="http://schemas.openxmlformats.org/officeDocument/2006/relationships" xmlns:p="http://schemas.openxmlformats.org/presentationml/2006/main">
  <p:tag name="AS_UNIQUEID" val="342"/>
</p:tagLst>
</file>

<file path=ppt/tags/tag85.xml><?xml version="1.0" encoding="utf-8"?>
<p:tagLst xmlns:a="http://schemas.openxmlformats.org/drawingml/2006/main" xmlns:r="http://schemas.openxmlformats.org/officeDocument/2006/relationships" xmlns:p="http://schemas.openxmlformats.org/presentationml/2006/main">
  <p:tag name="AS_UNIQUEID" val="343"/>
</p:tagLst>
</file>

<file path=ppt/tags/tag86.xml><?xml version="1.0" encoding="utf-8"?>
<p:tagLst xmlns:a="http://schemas.openxmlformats.org/drawingml/2006/main" xmlns:r="http://schemas.openxmlformats.org/officeDocument/2006/relationships" xmlns:p="http://schemas.openxmlformats.org/presentationml/2006/main">
  <p:tag name="AS_UNIQUEID" val="344"/>
</p:tagLst>
</file>

<file path=ppt/tags/tag87.xml><?xml version="1.0" encoding="utf-8"?>
<p:tagLst xmlns:a="http://schemas.openxmlformats.org/drawingml/2006/main" xmlns:r="http://schemas.openxmlformats.org/officeDocument/2006/relationships" xmlns:p="http://schemas.openxmlformats.org/presentationml/2006/main">
  <p:tag name="AS_UNIQUEID" val="345"/>
</p:tagLst>
</file>

<file path=ppt/tags/tag88.xml><?xml version="1.0" encoding="utf-8"?>
<p:tagLst xmlns:a="http://schemas.openxmlformats.org/drawingml/2006/main" xmlns:r="http://schemas.openxmlformats.org/officeDocument/2006/relationships" xmlns:p="http://schemas.openxmlformats.org/presentationml/2006/main">
  <p:tag name="AS_UNIQUEID" val="346"/>
</p:tagLst>
</file>

<file path=ppt/tags/tag89.xml><?xml version="1.0" encoding="utf-8"?>
<p:tagLst xmlns:a="http://schemas.openxmlformats.org/drawingml/2006/main" xmlns:r="http://schemas.openxmlformats.org/officeDocument/2006/relationships" xmlns:p="http://schemas.openxmlformats.org/presentationml/2006/main">
  <p:tag name="AS_UNIQUEID" val="91"/>
</p:tagLst>
</file>

<file path=ppt/tags/tag9.xml><?xml version="1.0" encoding="utf-8"?>
<p:tagLst xmlns:a="http://schemas.openxmlformats.org/drawingml/2006/main" xmlns:r="http://schemas.openxmlformats.org/officeDocument/2006/relationships" xmlns:p="http://schemas.openxmlformats.org/presentationml/2006/main">
  <p:tag name="AS_UNIQUEID" val="130"/>
</p:tagLst>
</file>

<file path=ppt/tags/tag90.xml><?xml version="1.0" encoding="utf-8"?>
<p:tagLst xmlns:a="http://schemas.openxmlformats.org/drawingml/2006/main" xmlns:r="http://schemas.openxmlformats.org/officeDocument/2006/relationships" xmlns:p="http://schemas.openxmlformats.org/presentationml/2006/main">
  <p:tag name="AS_UNIQUEID" val="92"/>
</p:tagLst>
</file>

<file path=ppt/tags/tag91.xml><?xml version="1.0" encoding="utf-8"?>
<p:tagLst xmlns:a="http://schemas.openxmlformats.org/drawingml/2006/main" xmlns:r="http://schemas.openxmlformats.org/officeDocument/2006/relationships" xmlns:p="http://schemas.openxmlformats.org/presentationml/2006/main">
  <p:tag name="AS_UNIQUEID" val="100"/>
</p:tagLst>
</file>

<file path=ppt/tags/tag92.xml><?xml version="1.0" encoding="utf-8"?>
<p:tagLst xmlns:a="http://schemas.openxmlformats.org/drawingml/2006/main" xmlns:r="http://schemas.openxmlformats.org/officeDocument/2006/relationships" xmlns:p="http://schemas.openxmlformats.org/presentationml/2006/main">
  <p:tag name="AS_UNIQUEID" val="98"/>
</p:tagLst>
</file>

<file path=ppt/tags/tag93.xml><?xml version="1.0" encoding="utf-8"?>
<p:tagLst xmlns:a="http://schemas.openxmlformats.org/drawingml/2006/main" xmlns:r="http://schemas.openxmlformats.org/officeDocument/2006/relationships" xmlns:p="http://schemas.openxmlformats.org/presentationml/2006/main">
  <p:tag name="AS_UNIQUEID" val="99"/>
</p:tagLst>
</file>

<file path=ppt/tags/tag94.xml><?xml version="1.0" encoding="utf-8"?>
<p:tagLst xmlns:a="http://schemas.openxmlformats.org/drawingml/2006/main" xmlns:r="http://schemas.openxmlformats.org/officeDocument/2006/relationships" xmlns:p="http://schemas.openxmlformats.org/presentationml/2006/main">
  <p:tag name="AS_UNIQUEID" val="105"/>
</p:tagLst>
</file>

<file path=ppt/tags/tag95.xml><?xml version="1.0" encoding="utf-8"?>
<p:tagLst xmlns:a="http://schemas.openxmlformats.org/drawingml/2006/main" xmlns:r="http://schemas.openxmlformats.org/officeDocument/2006/relationships" xmlns:p="http://schemas.openxmlformats.org/presentationml/2006/main">
  <p:tag name="AS_UNIQUEID" val="106"/>
</p:tagLst>
</file>

<file path=ppt/tags/tag96.xml><?xml version="1.0" encoding="utf-8"?>
<p:tagLst xmlns:a="http://schemas.openxmlformats.org/drawingml/2006/main" xmlns:r="http://schemas.openxmlformats.org/officeDocument/2006/relationships" xmlns:p="http://schemas.openxmlformats.org/presentationml/2006/main">
  <p:tag name="AS_UNIQUEID" val="353"/>
</p:tagLst>
</file>

<file path=ppt/tags/tag97.xml><?xml version="1.0" encoding="utf-8"?>
<p:tagLst xmlns:a="http://schemas.openxmlformats.org/drawingml/2006/main" xmlns:r="http://schemas.openxmlformats.org/officeDocument/2006/relationships" xmlns:p="http://schemas.openxmlformats.org/presentationml/2006/main">
  <p:tag name="AS_UNIQUEID" val="354"/>
</p:tagLst>
</file>

<file path=ppt/tags/tag98.xml><?xml version="1.0" encoding="utf-8"?>
<p:tagLst xmlns:a="http://schemas.openxmlformats.org/drawingml/2006/main" xmlns:r="http://schemas.openxmlformats.org/officeDocument/2006/relationships" xmlns:p="http://schemas.openxmlformats.org/presentationml/2006/main">
  <p:tag name="AS_UNIQUEID" val="355"/>
</p:tagLst>
</file>

<file path=ppt/tags/tag99.xml><?xml version="1.0" encoding="utf-8"?>
<p:tagLst xmlns:a="http://schemas.openxmlformats.org/drawingml/2006/main" xmlns:r="http://schemas.openxmlformats.org/officeDocument/2006/relationships" xmlns:p="http://schemas.openxmlformats.org/presentationml/2006/main">
  <p:tag name="AS_UNIQUEID" val="36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1568</Words>
  <Application>Microsoft Office PowerPoint</Application>
  <PresentationFormat>宽屏</PresentationFormat>
  <Paragraphs>130</Paragraphs>
  <Slides>21</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21</vt:i4>
      </vt:variant>
    </vt:vector>
  </HeadingPairs>
  <TitlesOfParts>
    <vt:vector size="32" baseType="lpstr">
      <vt:lpstr>等线</vt:lpstr>
      <vt:lpstr>等线 Light</vt:lpstr>
      <vt:lpstr>仿宋</vt:lpstr>
      <vt:lpstr>黑体</vt:lpstr>
      <vt:lpstr>楷体</vt:lpstr>
      <vt:lpstr>宋体</vt:lpstr>
      <vt:lpstr>Microsoft YaHei</vt:lpstr>
      <vt:lpstr>Microsoft YaHei</vt:lpstr>
      <vt:lpstr>Arial</vt:lpstr>
      <vt:lpstr>Wingdings</vt:lpstr>
      <vt:lpstr>Office 主题​​</vt:lpstr>
      <vt:lpstr>PowerPoint 演示文稿</vt:lpstr>
      <vt:lpstr>PowerPoint 演示文稿</vt:lpstr>
      <vt:lpstr>PowerPoint 演示文稿</vt:lpstr>
      <vt:lpstr>基本特征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2021-08-06T18:39:17Z</dcterms:created>
  <dc:creator>rbm.xkw.com</dc:creator>
  <cp:lastModifiedBy>君 孟</cp:lastModifiedBy>
  <cp:lastPrinted>2021-08-06T18:39:17Z</cp:lastPrinted>
  <dcterms:modified xsi:type="dcterms:W3CDTF">2024-11-03T07:01:21Z</dcterms:modified>
  <cp:revision>2</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pid="6" fmtid="{D5CDD505-2E9C-101B-9397-08002B2CF9AE}" name="EASTEDU_PRESENTATION_CUSTOM_DATA">
    <vt:lpwstr>1059849268448030721</vt:lpwstr>
  </property>
</Properties>
</file>