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71" r:id="rId3"/>
    <p:sldId id="272" r:id="rId4"/>
    <p:sldId id="278" r:id="rId5"/>
    <p:sldId id="279" r:id="rId6"/>
    <p:sldId id="286" r:id="rId7"/>
    <p:sldId id="288" r:id="rId8"/>
    <p:sldId id="291" r:id="rId9"/>
    <p:sldId id="307" r:id="rId10"/>
    <p:sldId id="305" r:id="rId11"/>
    <p:sldId id="308" r:id="rId12"/>
    <p:sldId id="309" r:id="rId13"/>
    <p:sldId id="310" r:id="rId14"/>
    <p:sldId id="314" r:id="rId15"/>
    <p:sldId id="304" r:id="rId16"/>
    <p:sldId id="319" r:id="rId17"/>
    <p:sldId id="313" r:id="rId18"/>
    <p:sldId id="306" r:id="rId19"/>
    <p:sldId id="298" r:id="rId20"/>
    <p:sldId id="299" r:id="rId21"/>
    <p:sldId id="300" r:id="rId22"/>
    <p:sldId id="325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61.xml" Type="http://schemas.openxmlformats.org/officeDocument/2006/relationships/tags"/><Relationship Id="rId2" Target="../tags/tag62.xml" Type="http://schemas.openxmlformats.org/officeDocument/2006/relationships/tags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tags/tag24.xml" Type="http://schemas.openxmlformats.org/officeDocument/2006/relationships/tags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9.xml" Type="http://schemas.openxmlformats.org/officeDocument/2006/relationships/tags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tags/tag42.xml" Type="http://schemas.openxmlformats.org/officeDocument/2006/relationships/tags"/><Relationship Id="rId3" Target="../tags/tag4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4.xml" Type="http://schemas.openxmlformats.org/officeDocument/2006/relationships/tags"/><Relationship Id="rId2" Target="../tags/tag45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0.xml" Type="http://schemas.openxmlformats.org/officeDocument/2006/relationships/tags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tags/tag5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2.xml" Type="http://schemas.openxmlformats.org/officeDocument/2006/relationships/tags"/><Relationship Id="rId14" Target="../tags/tag3.xml" Type="http://schemas.openxmlformats.org/officeDocument/2006/relationships/tags"/><Relationship Id="rId15" Target="../tags/tag4.xml" Type="http://schemas.openxmlformats.org/officeDocument/2006/relationships/tags"/><Relationship Id="rId16" Target="../tags/tag5.xml" Type="http://schemas.openxmlformats.org/officeDocument/2006/relationships/tags"/><Relationship Id="rId17" Target="../tags/tag6.xml" Type="http://schemas.openxmlformats.org/officeDocument/2006/relationships/tags"/><Relationship Id="rId18" Target="../tags/tag7.xml" Type="http://schemas.openxmlformats.org/officeDocument/2006/relationships/tags"/><Relationship Id="rId19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20" Target="../media/image2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10" Target="../tags/tag75.xml" Type="http://schemas.openxmlformats.org/officeDocument/2006/relationships/tags"/><Relationship Id="rId11" Target="../tags/tag76.xml" Type="http://schemas.openxmlformats.org/officeDocument/2006/relationships/tags"/><Relationship Id="rId12" Target="../tags/tag77.xml" Type="http://schemas.openxmlformats.org/officeDocument/2006/relationships/tags"/><Relationship Id="rId13" Target="../tags/tag78.xml" Type="http://schemas.openxmlformats.org/officeDocument/2006/relationships/tags"/><Relationship Id="rId14" Target="../tags/tag79.xml" Type="http://schemas.openxmlformats.org/officeDocument/2006/relationships/tags"/><Relationship Id="rId15" Target="../tags/tag80.xml" Type="http://schemas.openxmlformats.org/officeDocument/2006/relationships/tags"/><Relationship Id="rId16" Target="../tags/tag81.xml" Type="http://schemas.openxmlformats.org/officeDocument/2006/relationships/tags"/><Relationship Id="rId17" Target="../tags/tag82.xml" Type="http://schemas.openxmlformats.org/officeDocument/2006/relationships/tags"/><Relationship Id="rId18" Target="../tags/tag83.xml" Type="http://schemas.openxmlformats.org/officeDocument/2006/relationships/tags"/><Relationship Id="rId19" Target="../tags/tag84.xml" Type="http://schemas.openxmlformats.org/officeDocument/2006/relationships/tags"/><Relationship Id="rId2" Target="../tags/tag67.xml" Type="http://schemas.openxmlformats.org/officeDocument/2006/relationships/tags"/><Relationship Id="rId20" Target="../tags/tag85.xml" Type="http://schemas.openxmlformats.org/officeDocument/2006/relationships/tags"/><Relationship Id="rId21" Target="../tags/tag86.xml" Type="http://schemas.openxmlformats.org/officeDocument/2006/relationships/tags"/><Relationship Id="rId22" Target="../tags/tag87.xml" Type="http://schemas.openxmlformats.org/officeDocument/2006/relationships/tags"/><Relationship Id="rId23" Target="../tags/tag88.xml" Type="http://schemas.openxmlformats.org/officeDocument/2006/relationships/tags"/><Relationship Id="rId24" Target="../tags/tag89.xml" Type="http://schemas.openxmlformats.org/officeDocument/2006/relationships/tags"/><Relationship Id="rId25" Target="../tags/tag90.xml" Type="http://schemas.openxmlformats.org/officeDocument/2006/relationships/tags"/><Relationship Id="rId26" Target="../tags/tag91.xml" Type="http://schemas.openxmlformats.org/officeDocument/2006/relationships/tags"/><Relationship Id="rId27" Target="../tags/tag92.xml" Type="http://schemas.openxmlformats.org/officeDocument/2006/relationships/tags"/><Relationship Id="rId28" Target="../tags/tag93.xml" Type="http://schemas.openxmlformats.org/officeDocument/2006/relationships/tags"/><Relationship Id="rId29" Target="../tags/tag94.xml" Type="http://schemas.openxmlformats.org/officeDocument/2006/relationships/tags"/><Relationship Id="rId3" Target="../tags/tag68.xml" Type="http://schemas.openxmlformats.org/officeDocument/2006/relationships/tags"/><Relationship Id="rId30" Target="../tags/tag95.xml" Type="http://schemas.openxmlformats.org/officeDocument/2006/relationships/tags"/><Relationship Id="rId31" Target="../tags/tag96.xml" Type="http://schemas.openxmlformats.org/officeDocument/2006/relationships/tags"/><Relationship Id="rId32" Target="../tags/tag97.xml" Type="http://schemas.openxmlformats.org/officeDocument/2006/relationships/tags"/><Relationship Id="rId33" Target="../tags/tag98.xml" Type="http://schemas.openxmlformats.org/officeDocument/2006/relationships/tags"/><Relationship Id="rId34" Target="../tags/tag99.xml" Type="http://schemas.openxmlformats.org/officeDocument/2006/relationships/tags"/><Relationship Id="rId35" Target="../tags/tag100.xml" Type="http://schemas.openxmlformats.org/officeDocument/2006/relationships/tags"/><Relationship Id="rId36" Target="../tags/tag101.xml" Type="http://schemas.openxmlformats.org/officeDocument/2006/relationships/tags"/><Relationship Id="rId37" Target="../tags/tag102.xml" Type="http://schemas.openxmlformats.org/officeDocument/2006/relationships/tags"/><Relationship Id="rId38" Target="../tags/tag103.xml" Type="http://schemas.openxmlformats.org/officeDocument/2006/relationships/tags"/><Relationship Id="rId39" Target="../tags/tag104.xml" Type="http://schemas.openxmlformats.org/officeDocument/2006/relationships/tags"/><Relationship Id="rId4" Target="../tags/tag69.xml" Type="http://schemas.openxmlformats.org/officeDocument/2006/relationships/tags"/><Relationship Id="rId40" Target="../tags/tag105.xml" Type="http://schemas.openxmlformats.org/officeDocument/2006/relationships/tags"/><Relationship Id="rId41" Target="../tags/tag106.xml" Type="http://schemas.openxmlformats.org/officeDocument/2006/relationships/tags"/><Relationship Id="rId42" Target="../tags/tag107.xml" Type="http://schemas.openxmlformats.org/officeDocument/2006/relationships/tags"/><Relationship Id="rId43" Target="../tags/tag108.xml" Type="http://schemas.openxmlformats.org/officeDocument/2006/relationships/tags"/><Relationship Id="rId44" Target="../tags/tag109.xml" Type="http://schemas.openxmlformats.org/officeDocument/2006/relationships/tags"/><Relationship Id="rId45" Target="../tags/tag110.xml" Type="http://schemas.openxmlformats.org/officeDocument/2006/relationships/tags"/><Relationship Id="rId46" Target="../tags/tag111.xml" Type="http://schemas.openxmlformats.org/officeDocument/2006/relationships/tags"/><Relationship Id="rId47" Target="../tags/tag112.xml" Type="http://schemas.openxmlformats.org/officeDocument/2006/relationships/tags"/><Relationship Id="rId48" Target="../tags/tag113.xml" Type="http://schemas.openxmlformats.org/officeDocument/2006/relationships/tags"/><Relationship Id="rId49" Target="../tags/tag114.xml" Type="http://schemas.openxmlformats.org/officeDocument/2006/relationships/tags"/><Relationship Id="rId5" Target="../tags/tag70.xml" Type="http://schemas.openxmlformats.org/officeDocument/2006/relationships/tags"/><Relationship Id="rId50" Target="../tags/tag115.xml" Type="http://schemas.openxmlformats.org/officeDocument/2006/relationships/tags"/><Relationship Id="rId51" Target="../tags/tag116.xml" Type="http://schemas.openxmlformats.org/officeDocument/2006/relationships/tags"/><Relationship Id="rId52" Target="../tags/tag117.xml" Type="http://schemas.openxmlformats.org/officeDocument/2006/relationships/tags"/><Relationship Id="rId53" Target="../tags/tag118.xml" Type="http://schemas.openxmlformats.org/officeDocument/2006/relationships/tags"/><Relationship Id="rId54" Target="../slideLayouts/slideLayout2.xml" Type="http://schemas.openxmlformats.org/officeDocument/2006/relationships/slideLayout"/><Relationship Id="rId55" Target="../media/image3.png" Type="http://schemas.openxmlformats.org/officeDocument/2006/relationships/image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tags/tag73.xml" Type="http://schemas.openxmlformats.org/officeDocument/2006/relationships/tags"/><Relationship Id="rId9" Target="../tags/tag74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tags/tag177.xml" Type="http://schemas.openxmlformats.org/officeDocument/2006/relationships/tags"/><Relationship Id="rId10" Target="../tags/tag186.xml" Type="http://schemas.openxmlformats.org/officeDocument/2006/relationships/tags"/><Relationship Id="rId11" Target="../tags/tag187.xml" Type="http://schemas.openxmlformats.org/officeDocument/2006/relationships/tags"/><Relationship Id="rId12" Target="../tags/tag188.xml" Type="http://schemas.openxmlformats.org/officeDocument/2006/relationships/tags"/><Relationship Id="rId13" Target="../tags/tag189.xml" Type="http://schemas.openxmlformats.org/officeDocument/2006/relationships/tags"/><Relationship Id="rId14" Target="../tags/tag190.xml" Type="http://schemas.openxmlformats.org/officeDocument/2006/relationships/tags"/><Relationship Id="rId15" Target="../tags/tag191.xml" Type="http://schemas.openxmlformats.org/officeDocument/2006/relationships/tags"/><Relationship Id="rId16" Target="../tags/tag192.xml" Type="http://schemas.openxmlformats.org/officeDocument/2006/relationships/tags"/><Relationship Id="rId17" Target="../tags/tag193.xml" Type="http://schemas.openxmlformats.org/officeDocument/2006/relationships/tags"/><Relationship Id="rId18" Target="../tags/tag194.xml" Type="http://schemas.openxmlformats.org/officeDocument/2006/relationships/tags"/><Relationship Id="rId19" Target="../tags/tag195.xml" Type="http://schemas.openxmlformats.org/officeDocument/2006/relationships/tags"/><Relationship Id="rId2" Target="../tags/tag178.xml" Type="http://schemas.openxmlformats.org/officeDocument/2006/relationships/tags"/><Relationship Id="rId20" Target="../tags/tag196.xml" Type="http://schemas.openxmlformats.org/officeDocument/2006/relationships/tags"/><Relationship Id="rId21" Target="../tags/tag197.xml" Type="http://schemas.openxmlformats.org/officeDocument/2006/relationships/tags"/><Relationship Id="rId22" Target="../tags/tag198.xml" Type="http://schemas.openxmlformats.org/officeDocument/2006/relationships/tags"/><Relationship Id="rId23" Target="../tags/tag199.xml" Type="http://schemas.openxmlformats.org/officeDocument/2006/relationships/tags"/><Relationship Id="rId24" Target="../tags/tag200.xml" Type="http://schemas.openxmlformats.org/officeDocument/2006/relationships/tags"/><Relationship Id="rId25" Target="../slideLayouts/slideLayout2.xml" Type="http://schemas.openxmlformats.org/officeDocument/2006/relationships/slideLayout"/><Relationship Id="rId26" Target="../media/image4.png" Type="http://schemas.openxmlformats.org/officeDocument/2006/relationships/image"/><Relationship Id="rId27" Target="../media/image5.png" Type="http://schemas.openxmlformats.org/officeDocument/2006/relationships/image"/><Relationship Id="rId3" Target="../tags/tag179.xml" Type="http://schemas.openxmlformats.org/officeDocument/2006/relationships/tags"/><Relationship Id="rId4" Target="../tags/tag180.xml" Type="http://schemas.openxmlformats.org/officeDocument/2006/relationships/tags"/><Relationship Id="rId5" Target="../tags/tag181.xml" Type="http://schemas.openxmlformats.org/officeDocument/2006/relationships/tags"/><Relationship Id="rId6" Target="../tags/tag182.xml" Type="http://schemas.openxmlformats.org/officeDocument/2006/relationships/tags"/><Relationship Id="rId7" Target="../tags/tag183.xml" Type="http://schemas.openxmlformats.org/officeDocument/2006/relationships/tags"/><Relationship Id="rId8" Target="../tags/tag184.xml" Type="http://schemas.openxmlformats.org/officeDocument/2006/relationships/tags"/><Relationship Id="rId9" Target="../tags/tag185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tags/tag201.xml" Type="http://schemas.openxmlformats.org/officeDocument/2006/relationships/tags"/><Relationship Id="rId10" Target="../media/image5.png" Type="http://schemas.openxmlformats.org/officeDocument/2006/relationships/image"/><Relationship Id="rId2" Target="../tags/tag202.xml" Type="http://schemas.openxmlformats.org/officeDocument/2006/relationships/tags"/><Relationship Id="rId3" Target="../tags/tag203.xml" Type="http://schemas.openxmlformats.org/officeDocument/2006/relationships/tags"/><Relationship Id="rId4" Target="../tags/tag204.xml" Type="http://schemas.openxmlformats.org/officeDocument/2006/relationships/tags"/><Relationship Id="rId5" Target="../tags/tag205.xml" Type="http://schemas.openxmlformats.org/officeDocument/2006/relationships/tags"/><Relationship Id="rId6" Target="../tags/tag206.xml" Type="http://schemas.openxmlformats.org/officeDocument/2006/relationships/tags"/><Relationship Id="rId7" Target="../tags/tag207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208.xml" Type="http://schemas.openxmlformats.org/officeDocument/2006/relationships/tags"/><Relationship Id="rId10" Target="../tags/tag217.xml" Type="http://schemas.openxmlformats.org/officeDocument/2006/relationships/tags"/><Relationship Id="rId11" Target="../slideLayouts/slideLayout2.xml" Type="http://schemas.openxmlformats.org/officeDocument/2006/relationships/slideLayout"/><Relationship Id="rId12" Target="../media/image4.png" Type="http://schemas.openxmlformats.org/officeDocument/2006/relationships/image"/><Relationship Id="rId13" Target="../media/image5.png" Type="http://schemas.openxmlformats.org/officeDocument/2006/relationships/image"/><Relationship Id="rId2" Target="../tags/tag209.xml" Type="http://schemas.openxmlformats.org/officeDocument/2006/relationships/tags"/><Relationship Id="rId3" Target="../tags/tag210.xml" Type="http://schemas.openxmlformats.org/officeDocument/2006/relationships/tags"/><Relationship Id="rId4" Target="../tags/tag211.xml" Type="http://schemas.openxmlformats.org/officeDocument/2006/relationships/tags"/><Relationship Id="rId5" Target="../tags/tag212.xml" Type="http://schemas.openxmlformats.org/officeDocument/2006/relationships/tags"/><Relationship Id="rId6" Target="../tags/tag213.xml" Type="http://schemas.openxmlformats.org/officeDocument/2006/relationships/tags"/><Relationship Id="rId7" Target="../tags/tag214.xml" Type="http://schemas.openxmlformats.org/officeDocument/2006/relationships/tags"/><Relationship Id="rId8" Target="../tags/tag215.xml" Type="http://schemas.openxmlformats.org/officeDocument/2006/relationships/tags"/><Relationship Id="rId9" Target="../tags/tag216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tags/tag218.xml" Type="http://schemas.openxmlformats.org/officeDocument/2006/relationships/tags"/><Relationship Id="rId10" Target="../tags/tag227.xml" Type="http://schemas.openxmlformats.org/officeDocument/2006/relationships/tags"/><Relationship Id="rId11" Target="../tags/tag228.xml" Type="http://schemas.openxmlformats.org/officeDocument/2006/relationships/tags"/><Relationship Id="rId12" Target="../tags/tag229.xml" Type="http://schemas.openxmlformats.org/officeDocument/2006/relationships/tags"/><Relationship Id="rId13" Target="../slideLayouts/slideLayout2.xml" Type="http://schemas.openxmlformats.org/officeDocument/2006/relationships/slideLayout"/><Relationship Id="rId14" Target="../media/image4.png" Type="http://schemas.openxmlformats.org/officeDocument/2006/relationships/image"/><Relationship Id="rId15" Target="../media/image5.png" Type="http://schemas.openxmlformats.org/officeDocument/2006/relationships/image"/><Relationship Id="rId2" Target="../tags/tag219.xml" Type="http://schemas.openxmlformats.org/officeDocument/2006/relationships/tags"/><Relationship Id="rId3" Target="../tags/tag220.xml" Type="http://schemas.openxmlformats.org/officeDocument/2006/relationships/tags"/><Relationship Id="rId4" Target="../tags/tag221.xml" Type="http://schemas.openxmlformats.org/officeDocument/2006/relationships/tags"/><Relationship Id="rId5" Target="../tags/tag222.xml" Type="http://schemas.openxmlformats.org/officeDocument/2006/relationships/tags"/><Relationship Id="rId6" Target="../tags/tag223.xml" Type="http://schemas.openxmlformats.org/officeDocument/2006/relationships/tags"/><Relationship Id="rId7" Target="../tags/tag224.xml" Type="http://schemas.openxmlformats.org/officeDocument/2006/relationships/tags"/><Relationship Id="rId8" Target="../tags/tag225.xml" Type="http://schemas.openxmlformats.org/officeDocument/2006/relationships/tags"/><Relationship Id="rId9" Target="../tags/tag226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tags/tag230.xml" Type="http://schemas.openxmlformats.org/officeDocument/2006/relationships/tags"/><Relationship Id="rId10" Target="../media/image5.png" Type="http://schemas.openxmlformats.org/officeDocument/2006/relationships/image"/><Relationship Id="rId2" Target="../tags/tag231.xml" Type="http://schemas.openxmlformats.org/officeDocument/2006/relationships/tags"/><Relationship Id="rId3" Target="../tags/tag232.xml" Type="http://schemas.openxmlformats.org/officeDocument/2006/relationships/tags"/><Relationship Id="rId4" Target="../tags/tag233.xml" Type="http://schemas.openxmlformats.org/officeDocument/2006/relationships/tags"/><Relationship Id="rId5" Target="../tags/tag234.xml" Type="http://schemas.openxmlformats.org/officeDocument/2006/relationships/tags"/><Relationship Id="rId6" Target="../tags/tag235.xml" Type="http://schemas.openxmlformats.org/officeDocument/2006/relationships/tags"/><Relationship Id="rId7" Target="../tags/tag236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tags/tag237.xml" Type="http://schemas.openxmlformats.org/officeDocument/2006/relationships/tags"/><Relationship Id="rId10" Target="../media/image6.png" Type="http://schemas.openxmlformats.org/officeDocument/2006/relationships/image"/><Relationship Id="rId11" Target="../media/image4.png" Type="http://schemas.openxmlformats.org/officeDocument/2006/relationships/image"/><Relationship Id="rId12" Target="../media/image5.png" Type="http://schemas.openxmlformats.org/officeDocument/2006/relationships/image"/><Relationship Id="rId2" Target="../tags/tag238.xml" Type="http://schemas.openxmlformats.org/officeDocument/2006/relationships/tags"/><Relationship Id="rId3" Target="../tags/tag239.xml" Type="http://schemas.openxmlformats.org/officeDocument/2006/relationships/tags"/><Relationship Id="rId4" Target="../tags/tag240.xml" Type="http://schemas.openxmlformats.org/officeDocument/2006/relationships/tags"/><Relationship Id="rId5" Target="../tags/tag241.xml" Type="http://schemas.openxmlformats.org/officeDocument/2006/relationships/tags"/><Relationship Id="rId6" Target="../tags/tag242.xml" Type="http://schemas.openxmlformats.org/officeDocument/2006/relationships/tags"/><Relationship Id="rId7" Target="../tags/tag243.xml" Type="http://schemas.openxmlformats.org/officeDocument/2006/relationships/tags"/><Relationship Id="rId8" Target="../tags/tag244.xml" Type="http://schemas.openxmlformats.org/officeDocument/2006/relationships/tags"/><Relationship Id="rId9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tags/tag245.xml" Type="http://schemas.openxmlformats.org/officeDocument/2006/relationships/tags"/><Relationship Id="rId2" Target="../tags/tag246.xml" Type="http://schemas.openxmlformats.org/officeDocument/2006/relationships/tags"/><Relationship Id="rId3" Target="../tags/tag247.xml" Type="http://schemas.openxmlformats.org/officeDocument/2006/relationships/tags"/><Relationship Id="rId4" Target="../tags/tag248.xml" Type="http://schemas.openxmlformats.org/officeDocument/2006/relationships/tags"/><Relationship Id="rId5" Target="../tags/tag249.xml" Type="http://schemas.openxmlformats.org/officeDocument/2006/relationships/tags"/><Relationship Id="rId6" Target="../tags/tag250.xml" Type="http://schemas.openxmlformats.org/officeDocument/2006/relationships/tags"/><Relationship Id="rId7" Target="../tags/tag251.xml" Type="http://schemas.openxmlformats.org/officeDocument/2006/relationships/tags"/><Relationship Id="rId8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252.xml" Type="http://schemas.openxmlformats.org/officeDocument/2006/relationships/tags"/><Relationship Id="rId2" Target="../tags/tag253.xml" Type="http://schemas.openxmlformats.org/officeDocument/2006/relationships/tags"/><Relationship Id="rId3" Target="../tags/tag254.xml" Type="http://schemas.openxmlformats.org/officeDocument/2006/relationships/tags"/><Relationship Id="rId4" Target="../tags/tag255.xml" Type="http://schemas.openxmlformats.org/officeDocument/2006/relationships/tags"/><Relationship Id="rId5" Target="../tags/tag256.xml" Type="http://schemas.openxmlformats.org/officeDocument/2006/relationships/tags"/><Relationship Id="rId6" Target="../tags/tag257.xml" Type="http://schemas.openxmlformats.org/officeDocument/2006/relationships/tags"/><Relationship Id="rId7" Target="../slideLayouts/slideLayout2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tags/tag258.xml" Type="http://schemas.openxmlformats.org/officeDocument/2006/relationships/tags"/><Relationship Id="rId10" Target="../media/image4.png" Type="http://schemas.openxmlformats.org/officeDocument/2006/relationships/image"/><Relationship Id="rId11" Target="../media/image5.png" Type="http://schemas.openxmlformats.org/officeDocument/2006/relationships/image"/><Relationship Id="rId2" Target="../tags/tag259.xml" Type="http://schemas.openxmlformats.org/officeDocument/2006/relationships/tags"/><Relationship Id="rId3" Target="../tags/tag260.xml" Type="http://schemas.openxmlformats.org/officeDocument/2006/relationships/tags"/><Relationship Id="rId4" Target="../tags/tag261.xml" Type="http://schemas.openxmlformats.org/officeDocument/2006/relationships/tags"/><Relationship Id="rId5" Target="../tags/tag262.xml" Type="http://schemas.openxmlformats.org/officeDocument/2006/relationships/tags"/><Relationship Id="rId6" Target="../tags/tag263.xml" Type="http://schemas.openxmlformats.org/officeDocument/2006/relationships/tags"/><Relationship Id="rId7" Target="../tags/tag264.xml" Type="http://schemas.openxmlformats.org/officeDocument/2006/relationships/tags"/><Relationship Id="rId8" Target="../tags/tag265.xml" Type="http://schemas.openxmlformats.org/officeDocument/2006/relationships/tags"/><Relationship Id="rId9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tags/tag266.xml" Type="http://schemas.openxmlformats.org/officeDocument/2006/relationships/tags"/><Relationship Id="rId10" Target="../media/image5.png" Type="http://schemas.openxmlformats.org/officeDocument/2006/relationships/image"/><Relationship Id="rId2" Target="../tags/tag267.xml" Type="http://schemas.openxmlformats.org/officeDocument/2006/relationships/tags"/><Relationship Id="rId3" Target="../tags/tag268.xml" Type="http://schemas.openxmlformats.org/officeDocument/2006/relationships/tags"/><Relationship Id="rId4" Target="../tags/tag269.xml" Type="http://schemas.openxmlformats.org/officeDocument/2006/relationships/tags"/><Relationship Id="rId5" Target="../tags/tag270.xml" Type="http://schemas.openxmlformats.org/officeDocument/2006/relationships/tags"/><Relationship Id="rId6" Target="../tags/tag271.xml" Type="http://schemas.openxmlformats.org/officeDocument/2006/relationships/tags"/><Relationship Id="rId7" Target="../tags/tag272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tags/tag119.xml" Type="http://schemas.openxmlformats.org/officeDocument/2006/relationships/tags"/><Relationship Id="rId2" Target="../tags/tag120.xml" Type="http://schemas.openxmlformats.org/officeDocument/2006/relationships/tags"/><Relationship Id="rId3" Target="../tags/tag121.xml" Type="http://schemas.openxmlformats.org/officeDocument/2006/relationships/tags"/><Relationship Id="rId4" Target="../tags/tag122.xml" Type="http://schemas.openxmlformats.org/officeDocument/2006/relationships/tags"/><Relationship Id="rId5" Target="../tags/tag123.xml" Type="http://schemas.openxmlformats.org/officeDocument/2006/relationships/tags"/><Relationship Id="rId6" Target="../tags/tag124.xml" Type="http://schemas.openxmlformats.org/officeDocument/2006/relationships/tags"/><Relationship Id="rId7" Target="../slideLayouts/slideLayout2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tags/tag273.xml" Type="http://schemas.openxmlformats.org/officeDocument/2006/relationships/tags"/><Relationship Id="rId10" Target="../media/image5.png" Type="http://schemas.openxmlformats.org/officeDocument/2006/relationships/image"/><Relationship Id="rId2" Target="../tags/tag274.xml" Type="http://schemas.openxmlformats.org/officeDocument/2006/relationships/tags"/><Relationship Id="rId3" Target="../tags/tag275.xml" Type="http://schemas.openxmlformats.org/officeDocument/2006/relationships/tags"/><Relationship Id="rId4" Target="../tags/tag276.xml" Type="http://schemas.openxmlformats.org/officeDocument/2006/relationships/tags"/><Relationship Id="rId5" Target="../tags/tag277.xml" Type="http://schemas.openxmlformats.org/officeDocument/2006/relationships/tags"/><Relationship Id="rId6" Target="../tags/tag278.xml" Type="http://schemas.openxmlformats.org/officeDocument/2006/relationships/tags"/><Relationship Id="rId7" Target="../tags/tag279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tags/tag280.xml" Type="http://schemas.openxmlformats.org/officeDocument/2006/relationships/tags"/><Relationship Id="rId10" Target="../tags/tag289.xml" Type="http://schemas.openxmlformats.org/officeDocument/2006/relationships/tags"/><Relationship Id="rId11" Target="../tags/tag290.xml" Type="http://schemas.openxmlformats.org/officeDocument/2006/relationships/tags"/><Relationship Id="rId12" Target="../slideLayouts/slideLayout2.xml" Type="http://schemas.openxmlformats.org/officeDocument/2006/relationships/slideLayout"/><Relationship Id="rId13" Target="../media/image4.png" Type="http://schemas.openxmlformats.org/officeDocument/2006/relationships/image"/><Relationship Id="rId14" Target="../media/image5.png" Type="http://schemas.openxmlformats.org/officeDocument/2006/relationships/image"/><Relationship Id="rId2" Target="../tags/tag281.xml" Type="http://schemas.openxmlformats.org/officeDocument/2006/relationships/tags"/><Relationship Id="rId3" Target="../tags/tag282.xml" Type="http://schemas.openxmlformats.org/officeDocument/2006/relationships/tags"/><Relationship Id="rId4" Target="../tags/tag283.xml" Type="http://schemas.openxmlformats.org/officeDocument/2006/relationships/tags"/><Relationship Id="rId5" Target="../tags/tag284.xml" Type="http://schemas.openxmlformats.org/officeDocument/2006/relationships/tags"/><Relationship Id="rId6" Target="../tags/tag285.xml" Type="http://schemas.openxmlformats.org/officeDocument/2006/relationships/tags"/><Relationship Id="rId7" Target="../tags/tag286.xml" Type="http://schemas.openxmlformats.org/officeDocument/2006/relationships/tags"/><Relationship Id="rId8" Target="../tags/tag287.xml" Type="http://schemas.openxmlformats.org/officeDocument/2006/relationships/tags"/><Relationship Id="rId9" Target="../tags/tag288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tags/tag291.xml" Type="http://schemas.openxmlformats.org/officeDocument/2006/relationships/tags"/><Relationship Id="rId10" Target="../tags/tag300.xml" Type="http://schemas.openxmlformats.org/officeDocument/2006/relationships/tags"/><Relationship Id="rId11" Target="../tags/tag301.xml" Type="http://schemas.openxmlformats.org/officeDocument/2006/relationships/tags"/><Relationship Id="rId12" Target="../tags/tag302.xml" Type="http://schemas.openxmlformats.org/officeDocument/2006/relationships/tags"/><Relationship Id="rId13" Target="../tags/tag303.xml" Type="http://schemas.openxmlformats.org/officeDocument/2006/relationships/tags"/><Relationship Id="rId14" Target="../tags/tag304.xml" Type="http://schemas.openxmlformats.org/officeDocument/2006/relationships/tags"/><Relationship Id="rId15" Target="../tags/tag305.xml" Type="http://schemas.openxmlformats.org/officeDocument/2006/relationships/tags"/><Relationship Id="rId16" Target="../tags/tag306.xml" Type="http://schemas.openxmlformats.org/officeDocument/2006/relationships/tags"/><Relationship Id="rId17" Target="../tags/tag307.xml" Type="http://schemas.openxmlformats.org/officeDocument/2006/relationships/tags"/><Relationship Id="rId18" Target="../tags/tag308.xml" Type="http://schemas.openxmlformats.org/officeDocument/2006/relationships/tags"/><Relationship Id="rId19" Target="../tags/tag309.xml" Type="http://schemas.openxmlformats.org/officeDocument/2006/relationships/tags"/><Relationship Id="rId2" Target="../tags/tag292.xml" Type="http://schemas.openxmlformats.org/officeDocument/2006/relationships/tags"/><Relationship Id="rId20" Target="../slideLayouts/slideLayout2.xml" Type="http://schemas.openxmlformats.org/officeDocument/2006/relationships/slideLayout"/><Relationship Id="rId21" Target="../media/image4.png" Type="http://schemas.openxmlformats.org/officeDocument/2006/relationships/image"/><Relationship Id="rId22" Target="../media/image5.png" Type="http://schemas.openxmlformats.org/officeDocument/2006/relationships/image"/><Relationship Id="rId3" Target="../tags/tag293.xml" Type="http://schemas.openxmlformats.org/officeDocument/2006/relationships/tags"/><Relationship Id="rId4" Target="../tags/tag294.xml" Type="http://schemas.openxmlformats.org/officeDocument/2006/relationships/tags"/><Relationship Id="rId5" Target="../tags/tag295.xml" Type="http://schemas.openxmlformats.org/officeDocument/2006/relationships/tags"/><Relationship Id="rId6" Target="../tags/tag296.xml" Type="http://schemas.openxmlformats.org/officeDocument/2006/relationships/tags"/><Relationship Id="rId7" Target="../tags/tag297.xml" Type="http://schemas.openxmlformats.org/officeDocument/2006/relationships/tags"/><Relationship Id="rId8" Target="../tags/tag298.xml" Type="http://schemas.openxmlformats.org/officeDocument/2006/relationships/tags"/><Relationship Id="rId9" Target="../tags/tag299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tags/tag125.xml" Type="http://schemas.openxmlformats.org/officeDocument/2006/relationships/tags"/><Relationship Id="rId2" Target="../tags/tag126.xml" Type="http://schemas.openxmlformats.org/officeDocument/2006/relationships/tags"/><Relationship Id="rId3" Target="../tags/tag127.xml" Type="http://schemas.openxmlformats.org/officeDocument/2006/relationships/tags"/><Relationship Id="rId4" Target="../tags/tag128.xml" Type="http://schemas.openxmlformats.org/officeDocument/2006/relationships/tags"/><Relationship Id="rId5" Target="../tags/tag129.xml" Type="http://schemas.openxmlformats.org/officeDocument/2006/relationships/tags"/><Relationship Id="rId6" Target="../tags/tag130.xml" Type="http://schemas.openxmlformats.org/officeDocument/2006/relationships/tags"/><Relationship Id="rId7" Target="../slideLayouts/slideLayout2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tags/tag131.xml" Type="http://schemas.openxmlformats.org/officeDocument/2006/relationships/tags"/><Relationship Id="rId2" Target="../tags/tag132.xml" Type="http://schemas.openxmlformats.org/officeDocument/2006/relationships/tags"/><Relationship Id="rId3" Target="../tags/tag133.xml" Type="http://schemas.openxmlformats.org/officeDocument/2006/relationships/tags"/><Relationship Id="rId4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tags/tag134.xml" Type="http://schemas.openxmlformats.org/officeDocument/2006/relationships/tags"/><Relationship Id="rId2" Target="../tags/tag135.xml" Type="http://schemas.openxmlformats.org/officeDocument/2006/relationships/tags"/><Relationship Id="rId3" Target="../tags/tag136.xml" Type="http://schemas.openxmlformats.org/officeDocument/2006/relationships/tags"/><Relationship Id="rId4" Target="../tags/tag137.xml" Type="http://schemas.openxmlformats.org/officeDocument/2006/relationships/tags"/><Relationship Id="rId5" Target="../tags/tag138.xml" Type="http://schemas.openxmlformats.org/officeDocument/2006/relationships/tags"/><Relationship Id="rId6" Target="../tags/tag139.xml" Type="http://schemas.openxmlformats.org/officeDocument/2006/relationships/tags"/><Relationship Id="rId7" Target="../slideLayouts/slideLayout2.xml" Type="http://schemas.openxmlformats.org/officeDocument/2006/relationships/slideLayout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tags/tag140.xml" Type="http://schemas.openxmlformats.org/officeDocument/2006/relationships/tags"/><Relationship Id="rId10" Target="../tags/tag149.xml" Type="http://schemas.openxmlformats.org/officeDocument/2006/relationships/tags"/><Relationship Id="rId11" Target="../slideLayouts/slideLayout2.xml" Type="http://schemas.openxmlformats.org/officeDocument/2006/relationships/slideLayout"/><Relationship Id="rId2" Target="../tags/tag141.xml" Type="http://schemas.openxmlformats.org/officeDocument/2006/relationships/tags"/><Relationship Id="rId3" Target="../tags/tag142.xml" Type="http://schemas.openxmlformats.org/officeDocument/2006/relationships/tags"/><Relationship Id="rId4" Target="../tags/tag143.xml" Type="http://schemas.openxmlformats.org/officeDocument/2006/relationships/tags"/><Relationship Id="rId5" Target="../tags/tag144.xml" Type="http://schemas.openxmlformats.org/officeDocument/2006/relationships/tags"/><Relationship Id="rId6" Target="../tags/tag145.xml" Type="http://schemas.openxmlformats.org/officeDocument/2006/relationships/tags"/><Relationship Id="rId7" Target="../tags/tag146.xml" Type="http://schemas.openxmlformats.org/officeDocument/2006/relationships/tags"/><Relationship Id="rId8" Target="../tags/tag147.xml" Type="http://schemas.openxmlformats.org/officeDocument/2006/relationships/tags"/><Relationship Id="rId9" Target="../tags/tag148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tags/tag150.xml" Type="http://schemas.openxmlformats.org/officeDocument/2006/relationships/tags"/><Relationship Id="rId10" Target="../tags/tag159.xml" Type="http://schemas.openxmlformats.org/officeDocument/2006/relationships/tags"/><Relationship Id="rId11" Target="../tags/tag160.xml" Type="http://schemas.openxmlformats.org/officeDocument/2006/relationships/tags"/><Relationship Id="rId12" Target="../tags/tag161.xml" Type="http://schemas.openxmlformats.org/officeDocument/2006/relationships/tags"/><Relationship Id="rId13" Target="../tags/tag162.xml" Type="http://schemas.openxmlformats.org/officeDocument/2006/relationships/tags"/><Relationship Id="rId14" Target="../slideLayouts/slideLayout2.xml" Type="http://schemas.openxmlformats.org/officeDocument/2006/relationships/slideLayout"/><Relationship Id="rId15" Target="../media/image4.png" Type="http://schemas.openxmlformats.org/officeDocument/2006/relationships/image"/><Relationship Id="rId16" Target="../media/image5.png" Type="http://schemas.openxmlformats.org/officeDocument/2006/relationships/image"/><Relationship Id="rId2" Target="../tags/tag151.xml" Type="http://schemas.openxmlformats.org/officeDocument/2006/relationships/tags"/><Relationship Id="rId3" Target="../tags/tag152.xml" Type="http://schemas.openxmlformats.org/officeDocument/2006/relationships/tags"/><Relationship Id="rId4" Target="../tags/tag153.xml" Type="http://schemas.openxmlformats.org/officeDocument/2006/relationships/tags"/><Relationship Id="rId5" Target="../tags/tag154.xml" Type="http://schemas.openxmlformats.org/officeDocument/2006/relationships/tags"/><Relationship Id="rId6" Target="../tags/tag155.xml" Type="http://schemas.openxmlformats.org/officeDocument/2006/relationships/tags"/><Relationship Id="rId7" Target="../tags/tag156.xml" Type="http://schemas.openxmlformats.org/officeDocument/2006/relationships/tags"/><Relationship Id="rId8" Target="../tags/tag157.xml" Type="http://schemas.openxmlformats.org/officeDocument/2006/relationships/tags"/><Relationship Id="rId9" Target="../tags/tag158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tags/tag163.xml" Type="http://schemas.openxmlformats.org/officeDocument/2006/relationships/tags"/><Relationship Id="rId10" Target="../media/image5.png" Type="http://schemas.openxmlformats.org/officeDocument/2006/relationships/image"/><Relationship Id="rId2" Target="../tags/tag164.xml" Type="http://schemas.openxmlformats.org/officeDocument/2006/relationships/tags"/><Relationship Id="rId3" Target="../tags/tag165.xml" Type="http://schemas.openxmlformats.org/officeDocument/2006/relationships/tags"/><Relationship Id="rId4" Target="../tags/tag166.xml" Type="http://schemas.openxmlformats.org/officeDocument/2006/relationships/tags"/><Relationship Id="rId5" Target="../tags/tag167.xml" Type="http://schemas.openxmlformats.org/officeDocument/2006/relationships/tags"/><Relationship Id="rId6" Target="../tags/tag168.xml" Type="http://schemas.openxmlformats.org/officeDocument/2006/relationships/tags"/><Relationship Id="rId7" Target="../tags/tag169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tags/tag170.xml" Type="http://schemas.openxmlformats.org/officeDocument/2006/relationships/tags"/><Relationship Id="rId10" Target="../media/image5.png" Type="http://schemas.openxmlformats.org/officeDocument/2006/relationships/image"/><Relationship Id="rId2" Target="../tags/tag171.xml" Type="http://schemas.openxmlformats.org/officeDocument/2006/relationships/tags"/><Relationship Id="rId3" Target="../tags/tag172.xml" Type="http://schemas.openxmlformats.org/officeDocument/2006/relationships/tags"/><Relationship Id="rId4" Target="../tags/tag173.xml" Type="http://schemas.openxmlformats.org/officeDocument/2006/relationships/tags"/><Relationship Id="rId5" Target="../tags/tag174.xml" Type="http://schemas.openxmlformats.org/officeDocument/2006/relationships/tags"/><Relationship Id="rId6" Target="../tags/tag175.xml" Type="http://schemas.openxmlformats.org/officeDocument/2006/relationships/tags"/><Relationship Id="rId7" Target="../tags/tag176.xml" Type="http://schemas.openxmlformats.org/officeDocument/2006/relationships/tags"/><Relationship Id="rId8" Target="../slideLayouts/slideLayout2.xml" Type="http://schemas.openxmlformats.org/officeDocument/2006/relationships/slideLayout"/><Relationship Id="rId9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9928943" y="4677896"/>
            <a:ext cx="620888" cy="1367790"/>
            <a:chOff x="4545" y="6295"/>
            <a:chExt cx="866" cy="2351"/>
          </a:xfrm>
        </p:grpSpPr>
        <p:grpSp>
          <p:nvGrpSpPr>
            <p:cNvPr id="348" name="图形 2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4545" y="6295"/>
              <a:ext cx="822" cy="2351"/>
              <a:chOff x="12221056" y="593383"/>
              <a:chExt cx="2236584" cy="4327253"/>
            </a:xfrm>
            <a:solidFill>
              <a:sysClr lastClr="FFFFFF" val="window"/>
            </a:solidFill>
          </p:grpSpPr>
          <p:sp>
            <p:nvSpPr>
              <p:cNvPr id="349" name="任意多边形: 形状 348"/>
              <p:cNvSpPr/>
              <p:nvPr>
                <p:custDataLst>
                  <p:tags r:id="rId4"/>
                </p:custDataLst>
              </p:nvPr>
            </p:nvSpPr>
            <p:spPr>
              <a:xfrm>
                <a:off x="13439521" y="755975"/>
                <a:ext cx="1140" cy="759"/>
              </a:xfrm>
              <a:custGeom>
                <a:avLst/>
                <a:gdLst>
                  <a:gd fmla="*/ 0 w 380" name="connsiteX0"/>
                  <a:gd fmla="*/ 253 h 253" name="connsiteY0"/>
                  <a:gd fmla="*/ 380 w 380" name="connsiteX1"/>
                  <a:gd fmla="*/ 127 h 253" name="connsiteY1"/>
                  <a:gd fmla="*/ 380 w 380" name="connsiteX2"/>
                  <a:gd fmla="*/ 0 h 253" name="connsiteY2"/>
                  <a:gd fmla="*/ 0 w 380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380">
                    <a:moveTo>
                      <a:pt x="0" y="253"/>
                    </a:moveTo>
                    <a:cubicBezTo>
                      <a:pt x="127" y="253"/>
                      <a:pt x="253" y="127"/>
                      <a:pt x="380" y="127"/>
                    </a:cubicBezTo>
                    <a:cubicBezTo>
                      <a:pt x="380" y="127"/>
                      <a:pt x="380" y="0"/>
                      <a:pt x="380" y="0"/>
                    </a:cubicBezTo>
                    <a:lnTo>
                      <a:pt x="0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0" name="任意多边形: 形状 349"/>
              <p:cNvSpPr/>
              <p:nvPr>
                <p:custDataLst>
                  <p:tags r:id="rId5"/>
                </p:custDataLst>
              </p:nvPr>
            </p:nvSpPr>
            <p:spPr>
              <a:xfrm>
                <a:off x="12221056" y="593383"/>
                <a:ext cx="2236584" cy="4327253"/>
              </a:xfrm>
              <a:custGeom>
                <a:avLst/>
                <a:gdLst>
                  <a:gd fmla="*/ 355396 w 745528" name="connsiteX0"/>
                  <a:gd fmla="*/ 1439886 h 1442418" name="connsiteY0"/>
                  <a:gd fmla="*/ 360079 w 745528" name="connsiteX1"/>
                  <a:gd fmla="*/ 1427101 h 1442418" name="connsiteY1"/>
                  <a:gd fmla="*/ 363370 w 745528" name="connsiteX2"/>
                  <a:gd fmla="*/ 1423051 h 1442418" name="connsiteY2"/>
                  <a:gd fmla="*/ 366535 w 745528" name="connsiteX3"/>
                  <a:gd fmla="*/ 1427481 h 1442418" name="connsiteY3"/>
                  <a:gd fmla="*/ 369826 w 745528" name="connsiteX4"/>
                  <a:gd fmla="*/ 1427481 h 1442418" name="connsiteY4"/>
                  <a:gd fmla="*/ 380585 w 745528" name="connsiteX5"/>
                  <a:gd fmla="*/ 1422291 h 1442418" name="connsiteY5"/>
                  <a:gd fmla="*/ 401471 w 745528" name="connsiteX6"/>
                  <a:gd fmla="*/ 1408874 h 1442418" name="connsiteY6"/>
                  <a:gd fmla="*/ 406408 w 745528" name="connsiteX7"/>
                  <a:gd fmla="*/ 1405836 h 1442418" name="connsiteY7"/>
                  <a:gd fmla="*/ 411598 w 745528" name="connsiteX8"/>
                  <a:gd fmla="*/ 1400393 h 1442418" name="connsiteY8"/>
                  <a:gd fmla="*/ 415395 w 745528" name="connsiteX9"/>
                  <a:gd fmla="*/ 1400013 h 1442418" name="connsiteY9"/>
                  <a:gd fmla="*/ 416535 w 745528" name="connsiteX10"/>
                  <a:gd fmla="*/ 1401405 h 1442418" name="connsiteY10"/>
                  <a:gd fmla="*/ 418560 w 745528" name="connsiteX11"/>
                  <a:gd fmla="*/ 1407734 h 1442418" name="connsiteY11"/>
                  <a:gd fmla="*/ 421724 w 745528" name="connsiteX12"/>
                  <a:gd fmla="*/ 1401026 h 1442418" name="connsiteY12"/>
                  <a:gd fmla="*/ 423370 w 745528" name="connsiteX13"/>
                  <a:gd fmla="*/ 1396342 h 1442418" name="connsiteY13"/>
                  <a:gd fmla="*/ 429826 w 745528" name="connsiteX14"/>
                  <a:gd fmla="*/ 1395962 h 1442418" name="connsiteY14"/>
                  <a:gd fmla="*/ 431851 w 745528" name="connsiteX15"/>
                  <a:gd fmla="*/ 1400519 h 1442418" name="connsiteY15"/>
                  <a:gd fmla="*/ 439446 w 745528" name="connsiteX16"/>
                  <a:gd fmla="*/ 1405203 h 1442418" name="connsiteY16"/>
                  <a:gd fmla="*/ 447167 w 745528" name="connsiteX17"/>
                  <a:gd fmla="*/ 1408368 h 1442418" name="connsiteY17"/>
                  <a:gd fmla="*/ 452357 w 745528" name="connsiteX18"/>
                  <a:gd fmla="*/ 1422291 h 1442418" name="connsiteY18"/>
                  <a:gd fmla="*/ 457168 w 745528" name="connsiteX19"/>
                  <a:gd fmla="*/ 1425203 h 1442418" name="connsiteY19"/>
                  <a:gd fmla="*/ 462863 w 745528" name="connsiteX20"/>
                  <a:gd fmla="*/ 1426975 h 1442418" name="connsiteY20"/>
                  <a:gd fmla="*/ 467294 w 745528" name="connsiteX21"/>
                  <a:gd fmla="*/ 1419380 h 1442418" name="connsiteY21"/>
                  <a:gd fmla="*/ 471091 w 745528" name="connsiteX22"/>
                  <a:gd fmla="*/ 1415709 h 1442418" name="connsiteY22"/>
                  <a:gd fmla="*/ 485142 w 745528" name="connsiteX23"/>
                  <a:gd fmla="*/ 1408621 h 1442418" name="connsiteY23"/>
                  <a:gd fmla="*/ 497800 w 745528" name="connsiteX24"/>
                  <a:gd fmla="*/ 1402039 h 1442418" name="connsiteY24"/>
                  <a:gd fmla="*/ 501597 w 745528" name="connsiteX25"/>
                  <a:gd fmla="*/ 1403178 h 1442418" name="connsiteY25"/>
                  <a:gd fmla="*/ 502990 w 745528" name="connsiteX26"/>
                  <a:gd fmla="*/ 1411405 h 1442418" name="connsiteY26"/>
                  <a:gd fmla="*/ 509319 w 745528" name="connsiteX27"/>
                  <a:gd fmla="*/ 1415456 h 1442418" name="connsiteY27"/>
                  <a:gd fmla="*/ 523749 w 745528" name="connsiteX28"/>
                  <a:gd fmla="*/ 1413684 h 1442418" name="connsiteY28"/>
                  <a:gd fmla="*/ 534382 w 745528" name="connsiteX29"/>
                  <a:gd fmla="*/ 1409633 h 1442418" name="connsiteY29"/>
                  <a:gd fmla="*/ 543370 w 745528" name="connsiteX30"/>
                  <a:gd fmla="*/ 1410266 h 1442418" name="connsiteY30"/>
                  <a:gd fmla="*/ 547294 w 745528" name="connsiteX31"/>
                  <a:gd fmla="*/ 1410646 h 1442418" name="connsiteY31"/>
                  <a:gd fmla="*/ 546787 w 745528" name="connsiteX32"/>
                  <a:gd fmla="*/ 1406342 h 1442418" name="connsiteY32"/>
                  <a:gd fmla="*/ 535901 w 745528" name="connsiteX33"/>
                  <a:gd fmla="*/ 1398494 h 1442418" name="connsiteY33"/>
                  <a:gd fmla="*/ 536787 w 745528" name="connsiteX34"/>
                  <a:gd fmla="*/ 1394444 h 1442418" name="connsiteY34"/>
                  <a:gd fmla="*/ 547547 w 745528" name="connsiteX35"/>
                  <a:gd fmla="*/ 1392925 h 1442418" name="connsiteY35"/>
                  <a:gd fmla="*/ 564255 w 745528" name="connsiteX36"/>
                  <a:gd fmla="*/ 1394697 h 1442418" name="connsiteY36"/>
                  <a:gd fmla="*/ 568812 w 745528" name="connsiteX37"/>
                  <a:gd fmla="*/ 1391406 h 1442418" name="connsiteY37"/>
                  <a:gd fmla="*/ 569066 w 745528" name="connsiteX38"/>
                  <a:gd fmla="*/ 1384950 h 1442418" name="connsiteY38"/>
                  <a:gd fmla="*/ 578812 w 745528" name="connsiteX39"/>
                  <a:gd fmla="*/ 1384696 h 1442418" name="connsiteY39"/>
                  <a:gd fmla="*/ 579698 w 745528" name="connsiteX40"/>
                  <a:gd fmla="*/ 1376595 h 1442418" name="connsiteY40"/>
                  <a:gd fmla="*/ 583243 w 745528" name="connsiteX41"/>
                  <a:gd fmla="*/ 1375836 h 1442418" name="connsiteY41"/>
                  <a:gd fmla="*/ 588686 w 745528" name="connsiteX42"/>
                  <a:gd fmla="*/ 1375836 h 1442418" name="connsiteY42"/>
                  <a:gd fmla="*/ 598939 w 745528" name="connsiteX43"/>
                  <a:gd fmla="*/ 1370899 h 1442418" name="connsiteY43"/>
                  <a:gd fmla="*/ 599192 w 745528" name="connsiteX44"/>
                  <a:gd fmla="*/ 1366216 h 1442418" name="connsiteY44"/>
                  <a:gd fmla="*/ 601471 w 745528" name="connsiteX45"/>
                  <a:gd fmla="*/ 1361659 h 1442418" name="connsiteY45"/>
                  <a:gd fmla="*/ 604761 w 745528" name="connsiteX46"/>
                  <a:gd fmla="*/ 1365583 h 1442418" name="connsiteY46"/>
                  <a:gd fmla="*/ 606407 w 745528" name="connsiteX47"/>
                  <a:gd fmla="*/ 1366849 h 1442418" name="connsiteY47"/>
                  <a:gd fmla="*/ 607926 w 745528" name="connsiteX48"/>
                  <a:gd fmla="*/ 1366216 h 1442418" name="connsiteY48"/>
                  <a:gd fmla="*/ 609065 w 745528" name="connsiteX49"/>
                  <a:gd fmla="*/ 1363051 h 1442418" name="connsiteY49"/>
                  <a:gd fmla="*/ 609445 w 745528" name="connsiteX50"/>
                  <a:gd fmla="*/ 1354570 h 1442418" name="connsiteY50"/>
                  <a:gd fmla="*/ 613369 w 745528" name="connsiteX51"/>
                  <a:gd fmla="*/ 1350773 h 1442418" name="connsiteY51"/>
                  <a:gd fmla="*/ 624128 w 745528" name="connsiteX52"/>
                  <a:gd fmla="*/ 1353051 h 1442418" name="connsiteY52"/>
                  <a:gd fmla="*/ 632736 w 745528" name="connsiteX53"/>
                  <a:gd fmla="*/ 1356469 h 1442418" name="connsiteY53"/>
                  <a:gd fmla="*/ 644381 w 745528" name="connsiteX54"/>
                  <a:gd fmla="*/ 1353811 h 1442418" name="connsiteY54"/>
                  <a:gd fmla="*/ 648812 w 745528" name="connsiteX55"/>
                  <a:gd fmla="*/ 1352545 h 1442418" name="connsiteY55"/>
                  <a:gd fmla="*/ 644255 w 745528" name="connsiteX56"/>
                  <a:gd fmla="*/ 1348747 h 1442418" name="connsiteY56"/>
                  <a:gd fmla="*/ 632483 w 745528" name="connsiteX57"/>
                  <a:gd fmla="*/ 1346596 h 1442418" name="connsiteY57"/>
                  <a:gd fmla="*/ 630584 w 745528" name="connsiteX58"/>
                  <a:gd fmla="*/ 1345456 h 1442418" name="connsiteY58"/>
                  <a:gd fmla="*/ 631977 w 745528" name="connsiteX59"/>
                  <a:gd fmla="*/ 1344444 h 1442418" name="connsiteY59"/>
                  <a:gd fmla="*/ 650205 w 745528" name="connsiteX60"/>
                  <a:gd fmla="*/ 1340013 h 1442418" name="connsiteY60"/>
                  <a:gd fmla="*/ 652356 w 745528" name="connsiteX61"/>
                  <a:gd fmla="*/ 1337102 h 1442418" name="connsiteY61"/>
                  <a:gd fmla="*/ 633749 w 745528" name="connsiteX62"/>
                  <a:gd fmla="*/ 1329887 h 1442418" name="connsiteY62"/>
                  <a:gd fmla="*/ 627799 w 745528" name="connsiteX63"/>
                  <a:gd fmla="*/ 1327102 h 1442418" name="connsiteY63"/>
                  <a:gd fmla="*/ 627926 w 745528" name="connsiteX64"/>
                  <a:gd fmla="*/ 1320140 h 1442418" name="connsiteY64"/>
                  <a:gd fmla="*/ 630331 w 745528" name="connsiteX65"/>
                  <a:gd fmla="*/ 1319634 h 1442418" name="connsiteY65"/>
                  <a:gd fmla="*/ 650964 w 745528" name="connsiteX66"/>
                  <a:gd fmla="*/ 1318368 h 1442418" name="connsiteY66"/>
                  <a:gd fmla="*/ 654888 w 745528" name="connsiteX67"/>
                  <a:gd fmla="*/ 1316089 h 1442418" name="connsiteY67"/>
                  <a:gd fmla="*/ 669318 w 745528" name="connsiteX68"/>
                  <a:gd fmla="*/ 1312798 h 1442418" name="connsiteY68"/>
                  <a:gd fmla="*/ 684128 w 745528" name="connsiteX69"/>
                  <a:gd fmla="*/ 1308115 h 1442418" name="connsiteY69"/>
                  <a:gd fmla="*/ 686533 w 745528" name="connsiteX70"/>
                  <a:gd fmla="*/ 1300014 h 1442418" name="connsiteY70"/>
                  <a:gd fmla="*/ 687799 w 745528" name="connsiteX71"/>
                  <a:gd fmla="*/ 1295963 h 1442418" name="connsiteY71"/>
                  <a:gd fmla="*/ 688432 w 745528" name="connsiteX72"/>
                  <a:gd fmla="*/ 1291786 h 1442418" name="connsiteY72"/>
                  <a:gd fmla="*/ 686280 w 745528" name="connsiteX73"/>
                  <a:gd fmla="*/ 1287482 h 1442418" name="connsiteY73"/>
                  <a:gd fmla="*/ 687039 w 745528" name="connsiteX74"/>
                  <a:gd fmla="*/ 1282798 h 1442418" name="connsiteY74"/>
                  <a:gd fmla="*/ 687293 w 745528" name="connsiteX75"/>
                  <a:gd fmla="*/ 1278621 h 1442418" name="connsiteY75"/>
                  <a:gd fmla="*/ 680457 w 745528" name="connsiteX76"/>
                  <a:gd fmla="*/ 1273685 h 1442418" name="connsiteY76"/>
                  <a:gd fmla="*/ 675141 w 745528" name="connsiteX77"/>
                  <a:gd fmla="*/ 1268242 h 1442418" name="connsiteY77"/>
                  <a:gd fmla="*/ 676533 w 745528" name="connsiteX78"/>
                  <a:gd fmla="*/ 1253178 h 1442418" name="connsiteY78"/>
                  <a:gd fmla="*/ 680584 w 745528" name="connsiteX79"/>
                  <a:gd fmla="*/ 1252039 h 1442418" name="connsiteY79"/>
                  <a:gd fmla="*/ 684508 w 745528" name="connsiteX80"/>
                  <a:gd fmla="*/ 1253685 h 1442418" name="connsiteY80"/>
                  <a:gd fmla="*/ 685014 w 745528" name="connsiteX81"/>
                  <a:gd fmla="*/ 1258621 h 1442418" name="connsiteY81"/>
                  <a:gd fmla="*/ 686280 w 745528" name="connsiteX82"/>
                  <a:gd fmla="*/ 1270393 h 1442418" name="connsiteY82"/>
                  <a:gd fmla="*/ 688052 w 745528" name="connsiteX83"/>
                  <a:gd fmla="*/ 1271533 h 1442418" name="connsiteY83"/>
                  <a:gd fmla="*/ 689698 w 745528" name="connsiteX84"/>
                  <a:gd fmla="*/ 1270267 h 1442418" name="connsiteY84"/>
                  <a:gd fmla="*/ 694128 w 745528" name="connsiteX85"/>
                  <a:gd fmla="*/ 1239128 h 1442418" name="connsiteY85"/>
                  <a:gd fmla="*/ 695394 w 745528" name="connsiteX86"/>
                  <a:gd fmla="*/ 1228875 h 1442418" name="connsiteY86"/>
                  <a:gd fmla="*/ 695268 w 745528" name="connsiteX87"/>
                  <a:gd fmla="*/ 1225584 h 1442418" name="connsiteY87"/>
                  <a:gd fmla="*/ 695268 w 745528" name="connsiteX88"/>
                  <a:gd fmla="*/ 1203558 h 1442418" name="connsiteY88"/>
                  <a:gd fmla="*/ 699318 w 745528" name="connsiteX89"/>
                  <a:gd fmla="*/ 1195837 h 1442418" name="connsiteY89"/>
                  <a:gd fmla="*/ 696280 w 745528" name="connsiteX90"/>
                  <a:gd fmla="*/ 1190647 h 1442418" name="connsiteY90"/>
                  <a:gd fmla="*/ 686660 w 745528" name="connsiteX91"/>
                  <a:gd fmla="*/ 1185711 h 1442418" name="connsiteY91"/>
                  <a:gd fmla="*/ 686027 w 745528" name="connsiteX92"/>
                  <a:gd fmla="*/ 1182546 h 1442418" name="connsiteY92"/>
                  <a:gd fmla="*/ 691344 w 745528" name="connsiteX93"/>
                  <a:gd fmla="*/ 1182293 h 1442418" name="connsiteY93"/>
                  <a:gd fmla="*/ 700204 w 745528" name="connsiteX94"/>
                  <a:gd fmla="*/ 1180141 h 1442418" name="connsiteY94"/>
                  <a:gd fmla="*/ 700710 w 745528" name="connsiteX95"/>
                  <a:gd fmla="*/ 1168242 h 1442418" name="connsiteY95"/>
                  <a:gd fmla="*/ 701217 w 745528" name="connsiteX96"/>
                  <a:gd fmla="*/ 1156470 h 1442418" name="connsiteY96"/>
                  <a:gd fmla="*/ 711343 w 745528" name="connsiteX97"/>
                  <a:gd fmla="*/ 1127609 h 1442418" name="connsiteY97"/>
                  <a:gd fmla="*/ 715900 w 745528" name="connsiteX98"/>
                  <a:gd fmla="*/ 1111407 h 1442418" name="connsiteY98"/>
                  <a:gd fmla="*/ 716280 w 745528" name="connsiteX99"/>
                  <a:gd fmla="*/ 1099508 h 1442418" name="connsiteY99"/>
                  <a:gd fmla="*/ 720457 w 745528" name="connsiteX100"/>
                  <a:gd fmla="*/ 1091913 h 1442418" name="connsiteY100"/>
                  <a:gd fmla="*/ 716027 w 745528" name="connsiteX101"/>
                  <a:gd fmla="*/ 1082546 h 1442418" name="connsiteY101"/>
                  <a:gd fmla="*/ 716027 w 745528" name="connsiteX102"/>
                  <a:gd fmla="*/ 1067230 h 1442418" name="connsiteY102"/>
                  <a:gd fmla="*/ 713622 w 745528" name="connsiteX103"/>
                  <a:gd fmla="*/ 1060901 h 1442418" name="connsiteY103"/>
                  <a:gd fmla="*/ 706153 w 745528" name="connsiteX104"/>
                  <a:gd fmla="*/ 1037103 h 1442418" name="connsiteY104"/>
                  <a:gd fmla="*/ 710837 w 745528" name="connsiteX105"/>
                  <a:gd fmla="*/ 1037103 h 1442418" name="connsiteY105"/>
                  <a:gd fmla="*/ 714761 w 745528" name="connsiteX106"/>
                  <a:gd fmla="*/ 1044572 h 1442418" name="connsiteY106"/>
                  <a:gd fmla="*/ 721343 w 745528" name="connsiteX107"/>
                  <a:gd fmla="*/ 1054951 h 1442418" name="connsiteY107"/>
                  <a:gd fmla="*/ 724381 w 745528" name="connsiteX108"/>
                  <a:gd fmla="*/ 1056344 h 1442418" name="connsiteY108"/>
                  <a:gd fmla="*/ 725773 w 745528" name="connsiteX109"/>
                  <a:gd fmla="*/ 1055078 h 1442418" name="connsiteY109"/>
                  <a:gd fmla="*/ 727293 w 745528" name="connsiteX110"/>
                  <a:gd fmla="*/ 1034698 h 1442418" name="connsiteY110"/>
                  <a:gd fmla="*/ 727546 w 745528" name="connsiteX111"/>
                  <a:gd fmla="*/ 1024319 h 1442418" name="connsiteY111"/>
                  <a:gd fmla="*/ 731217 w 745528" name="connsiteX112"/>
                  <a:gd fmla="*/ 1009635 h 1442418" name="connsiteY112"/>
                  <a:gd fmla="*/ 725900 w 745528" name="connsiteX113"/>
                  <a:gd fmla="*/ 1000775 h 1442418" name="connsiteY113"/>
                  <a:gd fmla="*/ 723875 w 745528" name="connsiteX114"/>
                  <a:gd fmla="*/ 988749 h 1442418" name="connsiteY114"/>
                  <a:gd fmla="*/ 723875 w 745528" name="connsiteX115"/>
                  <a:gd fmla="*/ 979509 h 1442418" name="connsiteY115"/>
                  <a:gd fmla="*/ 725014 w 745528" name="connsiteX116"/>
                  <a:gd fmla="*/ 970648 h 1442418" name="connsiteY116"/>
                  <a:gd fmla="*/ 721976 w 745528" name="connsiteX117"/>
                  <a:gd fmla="*/ 965458 h 1442418" name="connsiteY117"/>
                  <a:gd fmla="*/ 717799 w 745528" name="connsiteX118"/>
                  <a:gd fmla="*/ 959509 h 1442418" name="connsiteY118"/>
                  <a:gd fmla="*/ 717799 w 745528" name="connsiteX119"/>
                  <a:gd fmla="*/ 947104 h 1442418" name="connsiteY119"/>
                  <a:gd fmla="*/ 717925 w 745528" name="connsiteX120"/>
                  <a:gd fmla="*/ 940015 h 1442418" name="connsiteY120"/>
                  <a:gd fmla="*/ 722736 w 745528" name="connsiteX121"/>
                  <a:gd fmla="*/ 937737 h 1442418" name="connsiteY121"/>
                  <a:gd fmla="*/ 726280 w 745528" name="connsiteX122"/>
                  <a:gd fmla="*/ 933813 h 1442418" name="connsiteY122"/>
                  <a:gd fmla="*/ 723495 w 745528" name="connsiteX123"/>
                  <a:gd fmla="*/ 927610 h 1442418" name="connsiteY123"/>
                  <a:gd fmla="*/ 722989 w 745528" name="connsiteX124"/>
                  <a:gd fmla="*/ 921534 h 1442418" name="connsiteY124"/>
                  <a:gd fmla="*/ 720077 w 745528" name="connsiteX125"/>
                  <a:gd fmla="*/ 908370 h 1442418" name="connsiteY125"/>
                  <a:gd fmla="*/ 719571 w 745528" name="connsiteX126"/>
                  <a:gd fmla="*/ 902927 h 1442418" name="connsiteY126"/>
                  <a:gd fmla="*/ 723875 w 745528" name="connsiteX127"/>
                  <a:gd fmla="*/ 897104 h 1442418" name="connsiteY127"/>
                  <a:gd fmla="*/ 729318 w 745528" name="connsiteX128"/>
                  <a:gd fmla="*/ 882801 h 1442418" name="connsiteY128"/>
                  <a:gd fmla="*/ 724128 w 745528" name="connsiteX129"/>
                  <a:gd fmla="*/ 873940 h 1442418" name="connsiteY129"/>
                  <a:gd fmla="*/ 723748 w 745528" name="connsiteX130"/>
                  <a:gd fmla="*/ 866345 h 1442418" name="connsiteY130"/>
                  <a:gd fmla="*/ 725773 w 745528" name="connsiteX131"/>
                  <a:gd fmla="*/ 854952 h 1442418" name="connsiteY131"/>
                  <a:gd fmla="*/ 721470 w 745528" name="connsiteX132"/>
                  <a:gd fmla="*/ 831915 h 1442418" name="connsiteY132"/>
                  <a:gd fmla="*/ 726154 w 745528" name="connsiteX133"/>
                  <a:gd fmla="*/ 807231 h 1442418" name="connsiteY133"/>
                  <a:gd fmla="*/ 722103 w 745528" name="connsiteX134"/>
                  <a:gd fmla="*/ 797864 h 1442418" name="connsiteY134"/>
                  <a:gd fmla="*/ 722483 w 745528" name="connsiteX135"/>
                  <a:gd fmla="*/ 785839 h 1442418" name="connsiteY135"/>
                  <a:gd fmla="*/ 725520 w 745528" name="connsiteX136"/>
                  <a:gd fmla="*/ 776345 h 1442418" name="connsiteY136"/>
                  <a:gd fmla="*/ 722989 w 745528" name="connsiteX137"/>
                  <a:gd fmla="*/ 766598 h 1442418" name="connsiteY137"/>
                  <a:gd fmla="*/ 722356 w 745528" name="connsiteX138"/>
                  <a:gd fmla="*/ 761915 h 1442418" name="connsiteY138"/>
                  <a:gd fmla="*/ 722356 w 745528" name="connsiteX139"/>
                  <a:gd fmla="*/ 749257 h 1442418" name="connsiteY139"/>
                  <a:gd fmla="*/ 722736 w 745528" name="connsiteX140"/>
                  <a:gd fmla="*/ 744573 h 1442418" name="connsiteY140"/>
                  <a:gd fmla="*/ 721849 w 745528" name="connsiteX141"/>
                  <a:gd fmla="*/ 737358 h 1442418" name="connsiteY141"/>
                  <a:gd fmla="*/ 725900 w 745528" name="connsiteX142"/>
                  <a:gd fmla="*/ 727991 h 1442418" name="connsiteY142"/>
                  <a:gd fmla="*/ 722229 w 745528" name="connsiteX143"/>
                  <a:gd fmla="*/ 722042 h 1442418" name="connsiteY143"/>
                  <a:gd fmla="*/ 717546 w 745528" name="connsiteX144"/>
                  <a:gd fmla="*/ 718244 h 1442418" name="connsiteY144"/>
                  <a:gd fmla="*/ 721723 w 745528" name="connsiteX145"/>
                  <a:gd fmla="*/ 714320 h 1442418" name="connsiteY145"/>
                  <a:gd fmla="*/ 723242 w 745528" name="connsiteX146"/>
                  <a:gd fmla="*/ 705713 h 1442418" name="connsiteY146"/>
                  <a:gd fmla="*/ 723495 w 745528" name="connsiteX147"/>
                  <a:gd fmla="*/ 702928 h 1442418" name="connsiteY147"/>
                  <a:gd fmla="*/ 722609 w 745528" name="connsiteX148"/>
                  <a:gd fmla="*/ 697358 h 1442418" name="connsiteY148"/>
                  <a:gd fmla="*/ 725773 w 745528" name="connsiteX149"/>
                  <a:gd fmla="*/ 691156 h 1442418" name="connsiteY149"/>
                  <a:gd fmla="*/ 721849 w 745528" name="connsiteX150"/>
                  <a:gd fmla="*/ 669764 h 1442418" name="connsiteY150"/>
                  <a:gd fmla="*/ 721343 w 745528" name="connsiteX151"/>
                  <a:gd fmla="*/ 663181 h 1442418" name="connsiteY151"/>
                  <a:gd fmla="*/ 722356 w 745528" name="connsiteX152"/>
                  <a:gd fmla="*/ 646093 h 1442418" name="connsiteY152"/>
                  <a:gd fmla="*/ 721596 w 745528" name="connsiteX153"/>
                  <a:gd fmla="*/ 618625 h 1442418" name="connsiteY153"/>
                  <a:gd fmla="*/ 722736 w 745528" name="connsiteX154"/>
                  <a:gd fmla="*/ 608751 h 1442418" name="connsiteY154"/>
                  <a:gd fmla="*/ 725520 w 745528" name="connsiteX155"/>
                  <a:gd fmla="*/ 592296 h 1442418" name="connsiteY155"/>
                  <a:gd fmla="*/ 721090 w 745528" name="connsiteX156"/>
                  <a:gd fmla="*/ 577865 h 1442418" name="connsiteY156"/>
                  <a:gd fmla="*/ 718559 w 745528" name="connsiteX157"/>
                  <a:gd fmla="*/ 573308 h 1442418" name="connsiteY157"/>
                  <a:gd fmla="*/ 722483 w 745528" name="connsiteX158"/>
                  <a:gd fmla="*/ 566093 h 1442418" name="connsiteY158"/>
                  <a:gd fmla="*/ 728558 w 745528" name="connsiteX159"/>
                  <a:gd fmla="*/ 555840 h 1442418" name="connsiteY159"/>
                  <a:gd fmla="*/ 729191 w 745528" name="connsiteX160"/>
                  <a:gd fmla="*/ 543182 h 1442418" name="connsiteY160"/>
                  <a:gd fmla="*/ 717799 w 745528" name="connsiteX161"/>
                  <a:gd fmla="*/ 528498 h 1442418" name="connsiteY161"/>
                  <a:gd fmla="*/ 716280 w 745528" name="connsiteX162"/>
                  <a:gd fmla="*/ 522296 h 1442418" name="connsiteY162"/>
                  <a:gd fmla="*/ 723369 w 745528" name="connsiteX163"/>
                  <a:gd fmla="*/ 522169 h 1442418" name="connsiteY163"/>
                  <a:gd fmla="*/ 729951 w 745528" name="connsiteX164"/>
                  <a:gd fmla="*/ 520524 h 1442418" name="connsiteY164"/>
                  <a:gd fmla="*/ 735900 w 745528" name="connsiteX165"/>
                  <a:gd fmla="*/ 511537 h 1442418" name="connsiteY165"/>
                  <a:gd fmla="*/ 733115 w 745528" name="connsiteX166"/>
                  <a:gd fmla="*/ 505714 h 1442418" name="connsiteY166"/>
                  <a:gd fmla="*/ 726407 w 745528" name="connsiteX167"/>
                  <a:gd fmla="*/ 506980 h 1442418" name="connsiteY167"/>
                  <a:gd fmla="*/ 722103 w 745528" name="connsiteX168"/>
                  <a:gd fmla="*/ 508372 h 1442418" name="connsiteY168"/>
                  <a:gd fmla="*/ 717672 w 745528" name="connsiteX169"/>
                  <a:gd fmla="*/ 507359 h 1442418" name="connsiteY169"/>
                  <a:gd fmla="*/ 716406 w 745528" name="connsiteX170"/>
                  <a:gd fmla="*/ 504321 h 1442418" name="connsiteY170"/>
                  <a:gd fmla="*/ 720837 w 745528" name="connsiteX171"/>
                  <a:gd fmla="*/ 498499 h 1442418" name="connsiteY171"/>
                  <a:gd fmla="*/ 721470 w 745528" name="connsiteX172"/>
                  <a:gd fmla="*/ 484954 h 1442418" name="connsiteY172"/>
                  <a:gd fmla="*/ 726407 w 745528" name="connsiteX173"/>
                  <a:gd fmla="*/ 470651 h 1442418" name="connsiteY173"/>
                  <a:gd fmla="*/ 727546 w 745528" name="connsiteX174"/>
                  <a:gd fmla="*/ 469258 h 1442418" name="connsiteY174"/>
                  <a:gd fmla="*/ 729191 w 745528" name="connsiteX175"/>
                  <a:gd fmla="*/ 468752 h 1442418" name="connsiteY175"/>
                  <a:gd fmla="*/ 730963 w 745528" name="connsiteX176"/>
                  <a:gd fmla="*/ 469891 h 1442418" name="connsiteY176"/>
                  <a:gd fmla="*/ 732356 w 745528" name="connsiteX177"/>
                  <a:gd fmla="*/ 472929 h 1442418" name="connsiteY177"/>
                  <a:gd fmla="*/ 736153 w 745528" name="connsiteX178"/>
                  <a:gd fmla="*/ 470904 h 1442418" name="connsiteY178"/>
                  <a:gd fmla="*/ 738432 w 745528" name="connsiteX179"/>
                  <a:gd fmla="*/ 467992 h 1442418" name="connsiteY179"/>
                  <a:gd fmla="*/ 738432 w 745528" name="connsiteX180"/>
                  <a:gd fmla="*/ 460524 h 1442418" name="connsiteY180"/>
                  <a:gd fmla="*/ 739951 w 745528" name="connsiteX181"/>
                  <a:gd fmla="*/ 456347 h 1442418" name="connsiteY181"/>
                  <a:gd fmla="*/ 738558 w 745528" name="connsiteX182"/>
                  <a:gd fmla="*/ 446853 h 1442418" name="connsiteY182"/>
                  <a:gd fmla="*/ 733242 w 745528" name="connsiteX183"/>
                  <a:gd fmla="*/ 443182 h 1442418" name="connsiteY183"/>
                  <a:gd fmla="*/ 735900 w 745528" name="connsiteX184"/>
                  <a:gd fmla="*/ 436727 h 1442418" name="connsiteY184"/>
                  <a:gd fmla="*/ 739318 w 745528" name="connsiteX185"/>
                  <a:gd fmla="*/ 430777 h 1442418" name="connsiteY185"/>
                  <a:gd fmla="*/ 731090 w 745528" name="connsiteX186"/>
                  <a:gd fmla="*/ 415714 h 1442418" name="connsiteY186"/>
                  <a:gd fmla="*/ 731470 w 745528" name="connsiteX187"/>
                  <a:gd fmla="*/ 408879 h 1442418" name="connsiteY187"/>
                  <a:gd fmla="*/ 736786 w 745528" name="connsiteX188"/>
                  <a:gd fmla="*/ 405967 h 1442418" name="connsiteY188"/>
                  <a:gd fmla="*/ 740331 w 745528" name="connsiteX189"/>
                  <a:gd fmla="*/ 404195 h 1442418" name="connsiteY189"/>
                  <a:gd fmla="*/ 736153 w 745528" name="connsiteX190"/>
                  <a:gd fmla="*/ 402676 h 1442418" name="connsiteY190"/>
                  <a:gd fmla="*/ 723875 w 745528" name="connsiteX191"/>
                  <a:gd fmla="*/ 401790 h 1442418" name="connsiteY191"/>
                  <a:gd fmla="*/ 720837 w 745528" name="connsiteX192"/>
                  <a:gd fmla="*/ 392423 h 1442418" name="connsiteY192"/>
                  <a:gd fmla="*/ 721976 w 745528" name="connsiteX193"/>
                  <a:gd fmla="*/ 380651 h 1442418" name="connsiteY193"/>
                  <a:gd fmla="*/ 721849 w 745528" name="connsiteX194"/>
                  <a:gd fmla="*/ 373562 h 1442418" name="connsiteY194"/>
                  <a:gd fmla="*/ 714001 w 745528" name="connsiteX195"/>
                  <a:gd fmla="*/ 368120 h 1442418" name="connsiteY195"/>
                  <a:gd fmla="*/ 712229 w 745528" name="connsiteX196"/>
                  <a:gd fmla="*/ 367107 h 1442418" name="connsiteY196"/>
                  <a:gd fmla="*/ 714888 w 745528" name="connsiteX197"/>
                  <a:gd fmla="*/ 365081 h 1442418" name="connsiteY197"/>
                  <a:gd fmla="*/ 719951 w 745528" name="connsiteX198"/>
                  <a:gd fmla="*/ 364828 h 1442418" name="connsiteY198"/>
                  <a:gd fmla="*/ 724508 w 745528" name="connsiteX199"/>
                  <a:gd fmla="*/ 363689 h 1442418" name="connsiteY199"/>
                  <a:gd fmla="*/ 722736 w 745528" name="connsiteX200"/>
                  <a:gd fmla="*/ 361157 h 1442418" name="connsiteY200"/>
                  <a:gd fmla="*/ 712482 w 745528" name="connsiteX201"/>
                  <a:gd fmla="*/ 353563 h 1442418" name="connsiteY201"/>
                  <a:gd fmla="*/ 714255 w 745528" name="connsiteX202"/>
                  <a:gd fmla="*/ 351411 h 1442418" name="connsiteY202"/>
                  <a:gd fmla="*/ 716786 w 745528" name="connsiteX203"/>
                  <a:gd fmla="*/ 351411 h 1442418" name="connsiteY203"/>
                  <a:gd fmla="*/ 726533 w 745528" name="connsiteX204"/>
                  <a:gd fmla="*/ 356474 h 1442418" name="connsiteY204"/>
                  <a:gd fmla="*/ 730963 w 745528" name="connsiteX205"/>
                  <a:gd fmla="*/ 354702 h 1442418" name="connsiteY205"/>
                  <a:gd fmla="*/ 737799 w 745528" name="connsiteX206"/>
                  <a:gd fmla="*/ 350778 h 1442418" name="connsiteY206"/>
                  <a:gd fmla="*/ 737166 w 745528" name="connsiteX207"/>
                  <a:gd fmla="*/ 347866 h 1442418" name="connsiteY207"/>
                  <a:gd fmla="*/ 730963 w 745528" name="connsiteX208"/>
                  <a:gd fmla="*/ 343689 h 1442418" name="connsiteY208"/>
                  <a:gd fmla="*/ 729824 w 745528" name="connsiteX209"/>
                  <a:gd fmla="*/ 332044 h 1442418" name="connsiteY209"/>
                  <a:gd fmla="*/ 726027 w 745528" name="connsiteX210"/>
                  <a:gd fmla="*/ 332297 h 1442418" name="connsiteY210"/>
                  <a:gd fmla="*/ 722103 w 745528" name="connsiteX211"/>
                  <a:gd fmla="*/ 332930 h 1442418" name="connsiteY211"/>
                  <a:gd fmla="*/ 721343 w 745528" name="connsiteX212"/>
                  <a:gd fmla="*/ 329765 h 1442418" name="connsiteY212"/>
                  <a:gd fmla="*/ 734002 w 745528" name="connsiteX213"/>
                  <a:gd fmla="*/ 326727 h 1442418" name="connsiteY213"/>
                  <a:gd fmla="*/ 741470 w 745528" name="connsiteX214"/>
                  <a:gd fmla="*/ 327107 h 1442418" name="connsiteY214"/>
                  <a:gd fmla="*/ 745394 w 745528" name="connsiteX215"/>
                  <a:gd fmla="*/ 325461 h 1442418" name="connsiteY215"/>
                  <a:gd fmla="*/ 743621 w 745528" name="connsiteX216"/>
                  <a:gd fmla="*/ 324322 h 1442418" name="connsiteY216"/>
                  <a:gd fmla="*/ 741343 w 745528" name="connsiteX217"/>
                  <a:gd fmla="*/ 323816 h 1442418" name="connsiteY217"/>
                  <a:gd fmla="*/ 733495 w 745528" name="connsiteX218"/>
                  <a:gd fmla="*/ 320018 h 1442418" name="connsiteY218"/>
                  <a:gd fmla="*/ 719824 w 745528" name="connsiteX219"/>
                  <a:gd fmla="*/ 311284 h 1442418" name="connsiteY219"/>
                  <a:gd fmla="*/ 719318 w 745528" name="connsiteX220"/>
                  <a:gd fmla="*/ 305968 h 1442418" name="connsiteY220"/>
                  <a:gd fmla="*/ 720457 w 745528" name="connsiteX221"/>
                  <a:gd fmla="*/ 302803 h 1442418" name="connsiteY221"/>
                  <a:gd fmla="*/ 717799 w 745528" name="connsiteX222"/>
                  <a:gd fmla="*/ 297234 h 1442418" name="connsiteY222"/>
                  <a:gd fmla="*/ 721090 w 745528" name="connsiteX223"/>
                  <a:gd fmla="*/ 289259 h 1442418" name="connsiteY223"/>
                  <a:gd fmla="*/ 726280 w 745528" name="connsiteX224"/>
                  <a:gd fmla="*/ 286348 h 1442418" name="connsiteY224"/>
                  <a:gd fmla="*/ 733875 w 745528" name="connsiteX225"/>
                  <a:gd fmla="*/ 286348 h 1442418" name="connsiteY225"/>
                  <a:gd fmla="*/ 741090 w 745528" name="connsiteX226"/>
                  <a:gd fmla="*/ 283057 h 1442418" name="connsiteY226"/>
                  <a:gd fmla="*/ 736280 w 745528" name="connsiteX227"/>
                  <a:gd fmla="*/ 276221 h 1442418" name="connsiteY227"/>
                  <a:gd fmla="*/ 733115 w 745528" name="connsiteX228"/>
                  <a:gd fmla="*/ 273310 h 1442418" name="connsiteY228"/>
                  <a:gd fmla="*/ 735900 w 745528" name="connsiteX229"/>
                  <a:gd fmla="*/ 261918 h 1442418" name="connsiteY229"/>
                  <a:gd fmla="*/ 731343 w 745528" name="connsiteX230"/>
                  <a:gd fmla="*/ 259006 h 1442418" name="connsiteY230"/>
                  <a:gd fmla="*/ 740331 w 745528" name="connsiteX231"/>
                  <a:gd fmla="*/ 255715 h 1442418" name="connsiteY231"/>
                  <a:gd fmla="*/ 745520 w 745528" name="connsiteX232"/>
                  <a:gd fmla="*/ 253057 h 1442418" name="connsiteY232"/>
                  <a:gd fmla="*/ 743115 w 745528" name="connsiteX233"/>
                  <a:gd fmla="*/ 248626 h 1442418" name="connsiteY233"/>
                  <a:gd fmla="*/ 739318 w 745528" name="connsiteX234"/>
                  <a:gd fmla="*/ 246475 h 1442418" name="connsiteY234"/>
                  <a:gd fmla="*/ 730457 w 745528" name="connsiteX235"/>
                  <a:gd fmla="*/ 238120 h 1442418" name="connsiteY235"/>
                  <a:gd fmla="*/ 725267 w 745528" name="connsiteX236"/>
                  <a:gd fmla="*/ 235589 h 1442418" name="connsiteY236"/>
                  <a:gd fmla="*/ 720964 w 745528" name="connsiteX237"/>
                  <a:gd fmla="*/ 238880 h 1442418" name="connsiteY237"/>
                  <a:gd fmla="*/ 720584 w 745528" name="connsiteX238"/>
                  <a:gd fmla="*/ 242297 h 1442418" name="connsiteY238"/>
                  <a:gd fmla="*/ 718179 w 745528" name="connsiteX239"/>
                  <a:gd fmla="*/ 244956 h 1442418" name="connsiteY239"/>
                  <a:gd fmla="*/ 716027 w 745528" name="connsiteX240"/>
                  <a:gd fmla="*/ 242044 h 1442418" name="connsiteY240"/>
                  <a:gd fmla="*/ 715014 w 745528" name="connsiteX241"/>
                  <a:gd fmla="*/ 226854 h 1442418" name="connsiteY241"/>
                  <a:gd fmla="*/ 710584 w 745528" name="connsiteX242"/>
                  <a:gd fmla="*/ 212424 h 1442418" name="connsiteY242"/>
                  <a:gd fmla="*/ 709571 w 745528" name="connsiteX243"/>
                  <a:gd fmla="*/ 209260 h 1442418" name="connsiteY243"/>
                  <a:gd fmla="*/ 705394 w 745528" name="connsiteX244"/>
                  <a:gd fmla="*/ 201538 h 1442418" name="connsiteY244"/>
                  <a:gd fmla="*/ 708685 w 745528" name="connsiteX245"/>
                  <a:gd fmla="*/ 193690 h 1442418" name="connsiteY245"/>
                  <a:gd fmla="*/ 708558 w 745528" name="connsiteX246"/>
                  <a:gd fmla="*/ 186728 h 1442418" name="connsiteY246"/>
                  <a:gd fmla="*/ 707293 w 745528" name="connsiteX247"/>
                  <a:gd fmla="*/ 179386 h 1442418" name="connsiteY247"/>
                  <a:gd fmla="*/ 710331 w 745528" name="connsiteX248"/>
                  <a:gd fmla="*/ 170272 h 1442418" name="connsiteY248"/>
                  <a:gd fmla="*/ 703242 w 745528" name="connsiteX249"/>
                  <a:gd fmla="*/ 166475 h 1442418" name="connsiteY249"/>
                  <a:gd fmla="*/ 702862 w 745528" name="connsiteX250"/>
                  <a:gd fmla="*/ 164323 h 1442418" name="connsiteY250"/>
                  <a:gd fmla="*/ 710711 w 745528" name="connsiteX251"/>
                  <a:gd fmla="*/ 157234 h 1442418" name="connsiteY251"/>
                  <a:gd fmla="*/ 710711 w 745528" name="connsiteX252"/>
                  <a:gd fmla="*/ 150399 h 1442418" name="connsiteY252"/>
                  <a:gd fmla="*/ 702103 w 745528" name="connsiteX253"/>
                  <a:gd fmla="*/ 141791 h 1442418" name="connsiteY253"/>
                  <a:gd fmla="*/ 696913 w 745528" name="connsiteX254"/>
                  <a:gd fmla="*/ 130272 h 1442418" name="connsiteY254"/>
                  <a:gd fmla="*/ 699698 w 745528" name="connsiteX255"/>
                  <a:gd fmla="*/ 125716 h 1442418" name="connsiteY255"/>
                  <a:gd fmla="*/ 695647 w 745528" name="connsiteX256"/>
                  <a:gd fmla="*/ 124070 h 1442418" name="connsiteY256"/>
                  <a:gd fmla="*/ 690584 w 745528" name="connsiteX257"/>
                  <a:gd fmla="*/ 123184 h 1442418" name="connsiteY257"/>
                  <a:gd fmla="*/ 681344 w 745528" name="connsiteX258"/>
                  <a:gd fmla="*/ 115716 h 1442418" name="connsiteY258"/>
                  <a:gd fmla="*/ 663875 w 745528" name="connsiteX259"/>
                  <a:gd fmla="*/ 109640 h 1442418" name="connsiteY259"/>
                  <a:gd fmla="*/ 661723 w 745528" name="connsiteX260"/>
                  <a:gd fmla="*/ 102551 h 1442418" name="connsiteY260"/>
                  <a:gd fmla="*/ 661597 w 745528" name="connsiteX261"/>
                  <a:gd fmla="*/ 98627 h 1442418" name="connsiteY261"/>
                  <a:gd fmla="*/ 657293 w 745528" name="connsiteX262"/>
                  <a:gd fmla="*/ 88374 h 1442418" name="connsiteY262"/>
                  <a:gd fmla="*/ 658306 w 745528" name="connsiteX263"/>
                  <a:gd fmla="*/ 82298 h 1442418" name="connsiteY263"/>
                  <a:gd fmla="*/ 652609 w 745528" name="connsiteX264"/>
                  <a:gd fmla="*/ 74956 h 1442418" name="connsiteY264"/>
                  <a:gd fmla="*/ 639318 w 745528" name="connsiteX265"/>
                  <a:gd fmla="*/ 66096 h 1442418" name="connsiteY265"/>
                  <a:gd fmla="*/ 619445 w 745528" name="connsiteX266"/>
                  <a:gd fmla="*/ 61159 h 1442418" name="connsiteY266"/>
                  <a:gd fmla="*/ 607040 w 745528" name="connsiteX267"/>
                  <a:gd fmla="*/ 71792 h 1442418" name="connsiteY267"/>
                  <a:gd fmla="*/ 603749 w 745528" name="connsiteX268"/>
                  <a:gd fmla="*/ 75969 h 1442418" name="connsiteY268"/>
                  <a:gd fmla="*/ 597547 w 745528" name="connsiteX269"/>
                  <a:gd fmla="*/ 77868 h 1442418" name="connsiteY269"/>
                  <a:gd fmla="*/ 594255 w 745528" name="connsiteX270"/>
                  <a:gd fmla="*/ 74197 h 1442418" name="connsiteY270"/>
                  <a:gd fmla="*/ 594255 w 745528" name="connsiteX271"/>
                  <a:gd fmla="*/ 65463 h 1442418" name="connsiteY271"/>
                  <a:gd fmla="*/ 592357 w 745528" name="connsiteX272"/>
                  <a:gd fmla="*/ 55463 h 1442418" name="connsiteY272"/>
                  <a:gd fmla="*/ 588686 w 745528" name="connsiteX273"/>
                  <a:gd fmla="*/ 37488 h 1442418" name="connsiteY273"/>
                  <a:gd fmla="*/ 577546 w 745528" name="connsiteX274"/>
                  <a:gd fmla="*/ 32805 h 1442418" name="connsiteY274"/>
                  <a:gd fmla="*/ 573496 w 745528" name="connsiteX275"/>
                  <a:gd fmla="*/ 32298 h 1442418" name="connsiteY275"/>
                  <a:gd fmla="*/ 568053 w 745528" name="connsiteX276"/>
                  <a:gd fmla="*/ 28754 h 1442418" name="connsiteY276"/>
                  <a:gd fmla="*/ 558433 w 745528" name="connsiteX277"/>
                  <a:gd fmla="*/ 29893 h 1442418" name="connsiteY277"/>
                  <a:gd fmla="*/ 545901 w 745528" name="connsiteX278"/>
                  <a:gd fmla="*/ 30779 h 1442418" name="connsiteY278"/>
                  <a:gd fmla="*/ 543496 w 745528" name="connsiteX279"/>
                  <a:gd fmla="*/ 27995 h 1442418" name="connsiteY279"/>
                  <a:gd fmla="*/ 544509 w 745528" name="connsiteX280"/>
                  <a:gd fmla="*/ 24830 h 1442418" name="connsiteY280"/>
                  <a:gd fmla="*/ 548559 w 745528" name="connsiteX281"/>
                  <a:gd fmla="*/ 25590 h 1442418" name="connsiteY281"/>
                  <a:gd fmla="*/ 550458 w 745528" name="connsiteX282"/>
                  <a:gd fmla="*/ 26602 h 1442418" name="connsiteY282"/>
                  <a:gd fmla="*/ 557420 w 745528" name="connsiteX283"/>
                  <a:gd fmla="*/ 21919 h 1442418" name="connsiteY283"/>
                  <a:gd fmla="*/ 551091 w 745528" name="connsiteX284"/>
                  <a:gd fmla="*/ 20020 h 1442418" name="connsiteY284"/>
                  <a:gd fmla="*/ 552230 w 745528" name="connsiteX285"/>
                  <a:gd fmla="*/ 13691 h 1442418" name="connsiteY285"/>
                  <a:gd fmla="*/ 557800 w 745528" name="connsiteX286"/>
                  <a:gd fmla="*/ 10906 h 1442418" name="connsiteY286"/>
                  <a:gd fmla="*/ 557926 w 745528" name="connsiteX287"/>
                  <a:gd fmla="*/ 5969 h 1442418" name="connsiteY287"/>
                  <a:gd fmla="*/ 544635 w 745528" name="connsiteX288"/>
                  <a:gd fmla="*/ 20 h 1442418" name="connsiteY288"/>
                  <a:gd fmla="*/ 537673 w 745528" name="connsiteX289"/>
                  <a:gd fmla="*/ 5590 h 1442418" name="connsiteY289"/>
                  <a:gd fmla="*/ 537041 w 745528" name="connsiteX290"/>
                  <a:gd fmla="*/ 25843 h 1442418" name="connsiteY290"/>
                  <a:gd fmla="*/ 537041 w 745528" name="connsiteX291"/>
                  <a:gd fmla="*/ 36222 h 1442418" name="connsiteY291"/>
                  <a:gd fmla="*/ 535141 w 745528" name="connsiteX292"/>
                  <a:gd fmla="*/ 37235 h 1442418" name="connsiteY292"/>
                  <a:gd fmla="*/ 530964 w 745528" name="connsiteX293"/>
                  <a:gd fmla="*/ 45463 h 1442418" name="connsiteY293"/>
                  <a:gd fmla="*/ 527040 w 745528" name="connsiteX294"/>
                  <a:gd fmla="*/ 52678 h 1442418" name="connsiteY294"/>
                  <a:gd fmla="*/ 525268 w 745528" name="connsiteX295"/>
                  <a:gd fmla="*/ 53944 h 1442418" name="connsiteY295"/>
                  <a:gd fmla="*/ 523623 w 745528" name="connsiteX296"/>
                  <a:gd fmla="*/ 52805 h 1442418" name="connsiteY296"/>
                  <a:gd fmla="*/ 518939 w 745528" name="connsiteX297"/>
                  <a:gd fmla="*/ 42172 h 1442418" name="connsiteY297"/>
                  <a:gd fmla="*/ 522104 w 745528" name="connsiteX298"/>
                  <a:gd fmla="*/ 29387 h 1442418" name="connsiteY298"/>
                  <a:gd fmla="*/ 527167 w 745528" name="connsiteX299"/>
                  <a:gd fmla="*/ 16729 h 1442418" name="connsiteY299"/>
                  <a:gd fmla="*/ 524762 w 745528" name="connsiteX300"/>
                  <a:gd fmla="*/ 14577 h 1442418" name="connsiteY300"/>
                  <a:gd fmla="*/ 514382 w 745528" name="connsiteX301"/>
                  <a:gd fmla="*/ 14197 h 1442418" name="connsiteY301"/>
                  <a:gd fmla="*/ 508053 w 745528" name="connsiteX302"/>
                  <a:gd fmla="*/ 15590 h 1442418" name="connsiteY302"/>
                  <a:gd fmla="*/ 507547 w 745528" name="connsiteX303"/>
                  <a:gd fmla="*/ 17235 h 1442418" name="connsiteY303"/>
                  <a:gd fmla="*/ 507294 w 745528" name="connsiteX304"/>
                  <a:gd fmla="*/ 20653 h 1442418" name="connsiteY304"/>
                  <a:gd fmla="*/ 505015 w 745528" name="connsiteX305"/>
                  <a:gd fmla="*/ 23438 h 1442418" name="connsiteY305"/>
                  <a:gd fmla="*/ 502357 w 745528" name="connsiteX306"/>
                  <a:gd fmla="*/ 21033 h 1442418" name="connsiteY306"/>
                  <a:gd fmla="*/ 495648 w 745528" name="connsiteX307"/>
                  <a:gd fmla="*/ 17488 h 1442418" name="connsiteY307"/>
                  <a:gd fmla="*/ 492357 w 745528" name="connsiteX308"/>
                  <a:gd fmla="*/ 21412 h 1442418" name="connsiteY308"/>
                  <a:gd fmla="*/ 492230 w 745528" name="connsiteX309"/>
                  <a:gd fmla="*/ 26476 h 1442418" name="connsiteY309"/>
                  <a:gd fmla="*/ 488939 w 745528" name="connsiteX310"/>
                  <a:gd fmla="*/ 29640 h 1442418" name="connsiteY310"/>
                  <a:gd fmla="*/ 487041 w 745528" name="connsiteX311"/>
                  <a:gd fmla="*/ 26855 h 1442418" name="connsiteY311"/>
                  <a:gd fmla="*/ 482357 w 745528" name="connsiteX312"/>
                  <a:gd fmla="*/ 25590 h 1442418" name="connsiteY312"/>
                  <a:gd fmla="*/ 479572 w 745528" name="connsiteX313"/>
                  <a:gd fmla="*/ 34071 h 1442418" name="connsiteY313"/>
                  <a:gd fmla="*/ 480332 w 745528" name="connsiteX314"/>
                  <a:gd fmla="*/ 36855 h 1442418" name="connsiteY314"/>
                  <a:gd fmla="*/ 477041 w 745528" name="connsiteX315"/>
                  <a:gd fmla="*/ 46349 h 1442418" name="connsiteY315"/>
                  <a:gd fmla="*/ 471851 w 745528" name="connsiteX316"/>
                  <a:gd fmla="*/ 51159 h 1442418" name="connsiteY316"/>
                  <a:gd fmla="*/ 462863 w 745528" name="connsiteX317"/>
                  <a:gd fmla="*/ 49514 h 1442418" name="connsiteY317"/>
                  <a:gd fmla="*/ 446534 w 745528" name="connsiteX318"/>
                  <a:gd fmla="*/ 41159 h 1442418" name="connsiteY318"/>
                  <a:gd fmla="*/ 443243 w 745528" name="connsiteX319"/>
                  <a:gd fmla="*/ 45210 h 1442418" name="connsiteY319"/>
                  <a:gd fmla="*/ 444636 w 745528" name="connsiteX320"/>
                  <a:gd fmla="*/ 47488 h 1442418" name="connsiteY320"/>
                  <a:gd fmla="*/ 447800 w 745528" name="connsiteX321"/>
                  <a:gd fmla="*/ 52425 h 1442418" name="connsiteY321"/>
                  <a:gd fmla="*/ 454889 w 745528" name="connsiteX322"/>
                  <a:gd fmla="*/ 58880 h 1442418" name="connsiteY322"/>
                  <a:gd fmla="*/ 455775 w 745528" name="connsiteX323"/>
                  <a:gd fmla="*/ 60273 h 1442418" name="connsiteY323"/>
                  <a:gd fmla="*/ 451344 w 745528" name="connsiteX324"/>
                  <a:gd fmla="*/ 61159 h 1442418" name="connsiteY324"/>
                  <a:gd fmla="*/ 438054 w 745528" name="connsiteX325"/>
                  <a:gd fmla="*/ 56982 h 1442418" name="connsiteY325"/>
                  <a:gd fmla="*/ 435648 w 745528" name="connsiteX326"/>
                  <a:gd fmla="*/ 49134 h 1442418" name="connsiteY326"/>
                  <a:gd fmla="*/ 433876 w 745528" name="connsiteX327"/>
                  <a:gd fmla="*/ 41665 h 1442418" name="connsiteY327"/>
                  <a:gd fmla="*/ 425522 w 745528" name="connsiteX328"/>
                  <a:gd fmla="*/ 45336 h 1442418" name="connsiteY328"/>
                  <a:gd fmla="*/ 406155 w 745528" name="connsiteX329"/>
                  <a:gd fmla="*/ 54577 h 1442418" name="connsiteY329"/>
                  <a:gd fmla="*/ 405775 w 745528" name="connsiteX330"/>
                  <a:gd fmla="*/ 61159 h 1442418" name="connsiteY330"/>
                  <a:gd fmla="*/ 399699 w 745528" name="connsiteX331"/>
                  <a:gd fmla="*/ 59260 h 1442418" name="connsiteY331"/>
                  <a:gd fmla="*/ 395016 w 745528" name="connsiteX332"/>
                  <a:gd fmla="*/ 63311 h 1442418" name="connsiteY332"/>
                  <a:gd fmla="*/ 389067 w 745528" name="connsiteX333"/>
                  <a:gd fmla="*/ 70526 h 1442418" name="connsiteY333"/>
                  <a:gd fmla="*/ 384763 w 745528" name="connsiteX334"/>
                  <a:gd fmla="*/ 71286 h 1442418" name="connsiteY334"/>
                  <a:gd fmla="*/ 380838 w 745528" name="connsiteX335"/>
                  <a:gd fmla="*/ 69513 h 1442418" name="connsiteY335"/>
                  <a:gd fmla="*/ 380585 w 745528" name="connsiteX336"/>
                  <a:gd fmla="*/ 67868 h 1442418" name="connsiteY336"/>
                  <a:gd fmla="*/ 377548 w 745528" name="connsiteX337"/>
                  <a:gd fmla="*/ 61918 h 1442418" name="connsiteY337"/>
                  <a:gd fmla="*/ 367168 w 745528" name="connsiteX338"/>
                  <a:gd fmla="*/ 65336 h 1442418" name="connsiteY338"/>
                  <a:gd fmla="*/ 359953 w 745528" name="connsiteX339"/>
                  <a:gd fmla="*/ 72045 h 1442418" name="connsiteY339"/>
                  <a:gd fmla="*/ 346662 w 745528" name="connsiteX340"/>
                  <a:gd fmla="*/ 81665 h 1442418" name="connsiteY340"/>
                  <a:gd fmla="*/ 327801 w 745528" name="connsiteX341"/>
                  <a:gd fmla="*/ 88374 h 1442418" name="connsiteY341"/>
                  <a:gd fmla="*/ 312231 w 745528" name="connsiteX342"/>
                  <a:gd fmla="*/ 92045 h 1442418" name="connsiteY342"/>
                  <a:gd fmla="*/ 286409 w 745528" name="connsiteX343"/>
                  <a:gd fmla="*/ 96475 h 1442418" name="connsiteY343"/>
                  <a:gd fmla="*/ 279193 w 745528" name="connsiteX344"/>
                  <a:gd fmla="*/ 105716 h 1442418" name="connsiteY344"/>
                  <a:gd fmla="*/ 293624 w 745528" name="connsiteX345"/>
                  <a:gd fmla="*/ 115462 h 1442418" name="connsiteY345"/>
                  <a:gd fmla="*/ 304004 w 745528" name="connsiteX346"/>
                  <a:gd fmla="*/ 139640 h 1442418" name="connsiteY346"/>
                  <a:gd fmla="*/ 297168 w 745528" name="connsiteX347"/>
                  <a:gd fmla="*/ 140399 h 1442418" name="connsiteY347"/>
                  <a:gd fmla="*/ 294510 w 745528" name="connsiteX348"/>
                  <a:gd fmla="*/ 144703 h 1442418" name="connsiteY348"/>
                  <a:gd fmla="*/ 294004 w 745528" name="connsiteX349"/>
                  <a:gd fmla="*/ 154829 h 1442418" name="connsiteY349"/>
                  <a:gd fmla="*/ 293624 w 745528" name="connsiteX350"/>
                  <a:gd fmla="*/ 158121 h 1442418" name="connsiteY350"/>
                  <a:gd fmla="*/ 292105 w 745528" name="connsiteX351"/>
                  <a:gd fmla="*/ 159386 h 1442418" name="connsiteY351"/>
                  <a:gd fmla="*/ 289193 w 745528" name="connsiteX352"/>
                  <a:gd fmla="*/ 157614 h 1442418" name="connsiteY352"/>
                  <a:gd fmla="*/ 283244 w 745528" name="connsiteX353"/>
                  <a:gd fmla="*/ 138247 h 1442418" name="connsiteY353"/>
                  <a:gd fmla="*/ 277928 w 745528" name="connsiteX354"/>
                  <a:gd fmla="*/ 130779 h 1442418" name="connsiteY354"/>
                  <a:gd fmla="*/ 267801 w 745528" name="connsiteX355"/>
                  <a:gd fmla="*/ 114070 h 1442418" name="connsiteY355"/>
                  <a:gd fmla="*/ 258561 w 745528" name="connsiteX356"/>
                  <a:gd fmla="*/ 109007 h 1442418" name="connsiteY356"/>
                  <a:gd fmla="*/ 253497 w 745528" name="connsiteX357"/>
                  <a:gd fmla="*/ 108880 h 1442418" name="connsiteY357"/>
                  <a:gd fmla="*/ 246029 w 745528" name="connsiteX358"/>
                  <a:gd fmla="*/ 99134 h 1442418" name="connsiteY358"/>
                  <a:gd fmla="*/ 252612 w 745528" name="connsiteX359"/>
                  <a:gd fmla="*/ 83184 h 1442418" name="connsiteY359"/>
                  <a:gd fmla="*/ 248561 w 745528" name="connsiteX360"/>
                  <a:gd fmla="*/ 81539 h 1442418" name="connsiteY360"/>
                  <a:gd fmla="*/ 243751 w 745528" name="connsiteX361"/>
                  <a:gd fmla="*/ 78374 h 1442418" name="connsiteY361"/>
                  <a:gd fmla="*/ 243624 w 745528" name="connsiteX362"/>
                  <a:gd fmla="*/ 71665 h 1442418" name="connsiteY362"/>
                  <a:gd fmla="*/ 231346 w 745528" name="connsiteX363"/>
                  <a:gd fmla="*/ 60779 h 1442418" name="connsiteY363"/>
                  <a:gd fmla="*/ 227928 w 745528" name="connsiteX364"/>
                  <a:gd fmla="*/ 56729 h 1442418" name="connsiteY364"/>
                  <a:gd fmla="*/ 224637 w 745528" name="connsiteX365"/>
                  <a:gd fmla="*/ 55969 h 1442418" name="connsiteY365"/>
                  <a:gd fmla="*/ 223371 w 745528" name="connsiteX366"/>
                  <a:gd fmla="*/ 57362 h 1442418" name="connsiteY366"/>
                  <a:gd fmla="*/ 224890 w 745528" name="connsiteX367"/>
                  <a:gd fmla="*/ 63817 h 1442418" name="connsiteY367"/>
                  <a:gd fmla="*/ 232865 w 745528" name="connsiteX368"/>
                  <a:gd fmla="*/ 70273 h 1442418" name="connsiteY368"/>
                  <a:gd fmla="*/ 227928 w 745528" name="connsiteX369"/>
                  <a:gd fmla="*/ 74830 h 1442418" name="connsiteY369"/>
                  <a:gd fmla="*/ 223118 w 745528" name="connsiteX370"/>
                  <a:gd fmla="*/ 74830 h 1442418" name="connsiteY370"/>
                  <a:gd fmla="*/ 217802 w 745528" name="connsiteX371"/>
                  <a:gd fmla="*/ 67741 h 1442418" name="connsiteY371"/>
                  <a:gd fmla="*/ 208181 w 745528" name="connsiteX372"/>
                  <a:gd fmla="*/ 66349 h 1442418" name="connsiteY372"/>
                  <a:gd fmla="*/ 199700 w 745528" name="connsiteX373"/>
                  <a:gd fmla="*/ 66729 h 1442418" name="connsiteY373"/>
                  <a:gd fmla="*/ 188308 w 745528" name="connsiteX374"/>
                  <a:gd fmla="*/ 59007 h 1442418" name="connsiteY374"/>
                  <a:gd fmla="*/ 169574 w 745528" name="connsiteX375"/>
                  <a:gd fmla="*/ 46729 h 1442418" name="connsiteY375"/>
                  <a:gd fmla="*/ 170207 w 745528" name="connsiteX376"/>
                  <a:gd fmla="*/ 44324 h 1442418" name="connsiteY376"/>
                  <a:gd fmla="*/ 171346 w 745528" name="connsiteX377"/>
                  <a:gd fmla="*/ 38628 h 1442418" name="connsiteY377"/>
                  <a:gd fmla="*/ 162992 w 745528" name="connsiteX378"/>
                  <a:gd fmla="*/ 39134 h 1442418" name="connsiteY378"/>
                  <a:gd fmla="*/ 149954 w 745528" name="connsiteX379"/>
                  <a:gd fmla="*/ 43691 h 1442418" name="connsiteY379"/>
                  <a:gd fmla="*/ 141726 w 745528" name="connsiteX380"/>
                  <a:gd fmla="*/ 42425 h 1442418" name="connsiteY380"/>
                  <a:gd fmla="*/ 131346 w 745528" name="connsiteX381"/>
                  <a:gd fmla="*/ 39513 h 1442418" name="connsiteY381"/>
                  <a:gd fmla="*/ 128182 w 745528" name="connsiteX382"/>
                  <a:gd fmla="*/ 38754 h 1442418" name="connsiteY382"/>
                  <a:gd fmla="*/ 117675 w 745528" name="connsiteX383"/>
                  <a:gd fmla="*/ 44070 h 1442418" name="connsiteY383"/>
                  <a:gd fmla="*/ 103498 w 745528" name="connsiteX384"/>
                  <a:gd fmla="*/ 51032 h 1442418" name="connsiteY384"/>
                  <a:gd fmla="*/ 104764 w 745528" name="connsiteX385"/>
                  <a:gd fmla="*/ 55210 h 1442418" name="connsiteY385"/>
                  <a:gd fmla="*/ 105903 w 745528" name="connsiteX386"/>
                  <a:gd fmla="*/ 58248 h 1442418" name="connsiteY386"/>
                  <a:gd fmla="*/ 98815 w 745528" name="connsiteX387"/>
                  <a:gd fmla="*/ 70273 h 1442418" name="connsiteY387"/>
                  <a:gd fmla="*/ 89574 w 745528" name="connsiteX388"/>
                  <a:gd fmla="*/ 71539 h 1442418" name="connsiteY388"/>
                  <a:gd fmla="*/ 87676 w 745528" name="connsiteX389"/>
                  <a:gd fmla="*/ 72551 h 1442418" name="connsiteY389"/>
                  <a:gd fmla="*/ 90334 w 745528" name="connsiteX390"/>
                  <a:gd fmla="*/ 74450 h 1442418" name="connsiteY390"/>
                  <a:gd fmla="*/ 95270 w 745528" name="connsiteX391"/>
                  <a:gd fmla="*/ 74703 h 1442418" name="connsiteY391"/>
                  <a:gd fmla="*/ 100714 w 745528" name="connsiteX392"/>
                  <a:gd fmla="*/ 78880 h 1442418" name="connsiteY392"/>
                  <a:gd fmla="*/ 90081 w 745528" name="connsiteX393"/>
                  <a:gd fmla="*/ 96982 h 1442418" name="connsiteY393"/>
                  <a:gd fmla="*/ 86156 w 745528" name="connsiteX394"/>
                  <a:gd fmla="*/ 98121 h 1442418" name="connsiteY394"/>
                  <a:gd fmla="*/ 84384 w 745528" name="connsiteX395"/>
                  <a:gd fmla="*/ 95589 h 1442418" name="connsiteY395"/>
                  <a:gd fmla="*/ 75650 w 745528" name="connsiteX396"/>
                  <a:gd fmla="*/ 82425 h 1442418" name="connsiteY396"/>
                  <a:gd fmla="*/ 71600 w 745528" name="connsiteX397"/>
                  <a:gd fmla="*/ 76602 h 1442418" name="connsiteY397"/>
                  <a:gd fmla="*/ 67676 w 745528" name="connsiteX398"/>
                  <a:gd fmla="*/ 75336 h 1442418" name="connsiteY398"/>
                  <a:gd fmla="*/ 66410 w 745528" name="connsiteX399"/>
                  <a:gd fmla="*/ 76729 h 1442418" name="connsiteY399"/>
                  <a:gd fmla="*/ 66157 w 745528" name="connsiteX400"/>
                  <a:gd fmla="*/ 85209 h 1442418" name="connsiteY400"/>
                  <a:gd fmla="*/ 65650 w 745528" name="connsiteX401"/>
                  <a:gd fmla="*/ 102045 h 1442418" name="connsiteY401"/>
                  <a:gd fmla="*/ 63245 w 745528" name="connsiteX402"/>
                  <a:gd fmla="*/ 104703 h 1442418" name="connsiteY402"/>
                  <a:gd fmla="*/ 56536 w 745528" name="connsiteX403"/>
                  <a:gd fmla="*/ 103564 h 1442418" name="connsiteY403"/>
                  <a:gd fmla="*/ 50840 w 745528" name="connsiteX404"/>
                  <a:gd fmla="*/ 98374 h 1442418" name="connsiteY404"/>
                  <a:gd fmla="*/ 42992 w 745528" name="connsiteX405"/>
                  <a:gd fmla="*/ 92045 h 1442418" name="connsiteY405"/>
                  <a:gd fmla="*/ 36410 w 745528" name="connsiteX406"/>
                  <a:gd fmla="*/ 93184 h 1442418" name="connsiteY406"/>
                  <a:gd fmla="*/ 35397 w 745528" name="connsiteX407"/>
                  <a:gd fmla="*/ 96349 h 1442418" name="connsiteY407"/>
                  <a:gd fmla="*/ 33625 w 745528" name="connsiteX408"/>
                  <a:gd fmla="*/ 101032 h 1442418" name="connsiteY408"/>
                  <a:gd fmla="*/ 36790 w 745528" name="connsiteX409"/>
                  <a:gd fmla="*/ 114450 h 1442418" name="connsiteY409"/>
                  <a:gd fmla="*/ 40714 w 745528" name="connsiteX410"/>
                  <a:gd fmla="*/ 113817 h 1442418" name="connsiteY410"/>
                  <a:gd fmla="*/ 46157 w 745528" name="connsiteX411"/>
                  <a:gd fmla="*/ 110399 h 1442418" name="connsiteY411"/>
                  <a:gd fmla="*/ 49827 w 745528" name="connsiteX412"/>
                  <a:gd fmla="*/ 110652 h 1442418" name="connsiteY412"/>
                  <a:gd fmla="*/ 49827 w 745528" name="connsiteX413"/>
                  <a:gd fmla="*/ 113817 h 1442418" name="connsiteY413"/>
                  <a:gd fmla="*/ 41220 w 745528" name="connsiteX414"/>
                  <a:gd fmla="*/ 121792 h 1442418" name="connsiteY414"/>
                  <a:gd fmla="*/ 50207 w 745528" name="connsiteX415"/>
                  <a:gd fmla="*/ 131159 h 1442418" name="connsiteY415"/>
                  <a:gd fmla="*/ 50461 w 745528" name="connsiteX416"/>
                  <a:gd fmla="*/ 132551 h 1442418" name="connsiteY416"/>
                  <a:gd fmla="*/ 35524 w 745528" name="connsiteX417"/>
                  <a:gd fmla="*/ 126095 h 1442418" name="connsiteY417"/>
                  <a:gd fmla="*/ 29068 w 745528" name="connsiteX418"/>
                  <a:gd fmla="*/ 124576 h 1442418" name="connsiteY418"/>
                  <a:gd fmla="*/ 19954 w 745528" name="connsiteX419"/>
                  <a:gd fmla="*/ 133057 h 1442418" name="connsiteY419"/>
                  <a:gd fmla="*/ 12486 w 745528" name="connsiteX420"/>
                  <a:gd fmla="*/ 136222 h 1442418" name="connsiteY420"/>
                  <a:gd fmla="*/ 7676 w 745528" name="connsiteX421"/>
                  <a:gd fmla="*/ 136855 h 1442418" name="connsiteY421"/>
                  <a:gd fmla="*/ 5524 w 745528" name="connsiteX422"/>
                  <a:gd fmla="*/ 139513 h 1442418" name="connsiteY422"/>
                  <a:gd fmla="*/ 7296 w 745528" name="connsiteX423"/>
                  <a:gd fmla="*/ 142298 h 1442418" name="connsiteY423"/>
                  <a:gd fmla="*/ 9701 w 745528" name="connsiteX424"/>
                  <a:gd fmla="*/ 148121 h 1442418" name="connsiteY424"/>
                  <a:gd fmla="*/ 7803 w 745528" name="connsiteX425"/>
                  <a:gd fmla="*/ 160146 h 1442418" name="connsiteY425"/>
                  <a:gd fmla="*/ 6790 w 745528" name="connsiteX426"/>
                  <a:gd fmla="*/ 167614 h 1442418" name="connsiteY426"/>
                  <a:gd fmla="*/ 6283 w 745528" name="connsiteX427"/>
                  <a:gd fmla="*/ 175589 h 1442418" name="connsiteY427"/>
                  <a:gd fmla="*/ 6917 w 745528" name="connsiteX428"/>
                  <a:gd fmla="*/ 181285 h 1442418" name="connsiteY428"/>
                  <a:gd fmla="*/ 587 w 745528" name="connsiteX429"/>
                  <a:gd fmla="*/ 200525 h 1442418" name="connsiteY429"/>
                  <a:gd fmla="*/ 6663 w 745528" name="connsiteX430"/>
                  <a:gd fmla="*/ 207361 h 1442418" name="connsiteY430"/>
                  <a:gd fmla="*/ 7423 w 745528" name="connsiteX431"/>
                  <a:gd fmla="*/ 214576 h 1442418" name="connsiteY431"/>
                  <a:gd fmla="*/ 6790 w 745528" name="connsiteX432"/>
                  <a:gd fmla="*/ 217487 h 1442418" name="connsiteY432"/>
                  <a:gd fmla="*/ 5777 w 745528" name="connsiteX433"/>
                  <a:gd fmla="*/ 236474 h 1442418" name="connsiteY433"/>
                  <a:gd fmla="*/ 6537 w 745528" name="connsiteX434"/>
                  <a:gd fmla="*/ 241031 h 1442418" name="connsiteY434"/>
                  <a:gd fmla="*/ 17549 w 745528" name="connsiteX435"/>
                  <a:gd fmla="*/ 249133 h 1442418" name="connsiteY435"/>
                  <a:gd fmla="*/ 19068 w 745528" name="connsiteX436"/>
                  <a:gd fmla="*/ 260272 h 1442418" name="connsiteY436"/>
                  <a:gd fmla="*/ 7296 w 745528" name="connsiteX437"/>
                  <a:gd fmla="*/ 272930 h 1442418" name="connsiteY437"/>
                  <a:gd fmla="*/ 5651 w 745528" name="connsiteX438"/>
                  <a:gd fmla="*/ 280778 h 1442418" name="connsiteY438"/>
                  <a:gd fmla="*/ 8309 w 745528" name="connsiteX439"/>
                  <a:gd fmla="*/ 283690 h 1442418" name="connsiteY439"/>
                  <a:gd fmla="*/ 10714 w 745528" name="connsiteX440"/>
                  <a:gd fmla="*/ 308879 h 1442418" name="connsiteY440"/>
                  <a:gd fmla="*/ 12359 w 745528" name="connsiteX441"/>
                  <a:gd fmla="*/ 320018 h 1442418" name="connsiteY441"/>
                  <a:gd fmla="*/ 10081 w 745528" name="connsiteX442"/>
                  <a:gd fmla="*/ 328626 h 1442418" name="connsiteY442"/>
                  <a:gd fmla="*/ 8309 w 745528" name="connsiteX443"/>
                  <a:gd fmla="*/ 335461 h 1442418" name="connsiteY443"/>
                  <a:gd fmla="*/ 9954 w 745528" name="connsiteX444"/>
                  <a:gd fmla="*/ 343563 h 1442418" name="connsiteY444"/>
                  <a:gd fmla="*/ 11727 w 745528" name="connsiteX445"/>
                  <a:gd fmla="*/ 346601 h 1442418" name="connsiteY445"/>
                  <a:gd fmla="*/ 18182 w 745528" name="connsiteX446"/>
                  <a:gd fmla="*/ 349765 h 1442418" name="connsiteY446"/>
                  <a:gd fmla="*/ 11727 w 745528" name="connsiteX447"/>
                  <a:gd fmla="*/ 354828 h 1442418" name="connsiteY447"/>
                  <a:gd fmla="*/ 10207 w 745528" name="connsiteX448"/>
                  <a:gd fmla="*/ 357866 h 1442418" name="connsiteY448"/>
                  <a:gd fmla="*/ 10461 w 745528" name="connsiteX449"/>
                  <a:gd fmla="*/ 367993 h 1442418" name="connsiteY449"/>
                  <a:gd fmla="*/ 12359 w 745528" name="connsiteX450"/>
                  <a:gd fmla="*/ 370778 h 1442418" name="connsiteY450"/>
                  <a:gd fmla="*/ 16030 w 745528" name="connsiteX451"/>
                  <a:gd fmla="*/ 375588 h 1442418" name="connsiteY451"/>
                  <a:gd fmla="*/ 9575 w 745528" name="connsiteX452"/>
                  <a:gd fmla="*/ 385968 h 1442418" name="connsiteY452"/>
                  <a:gd fmla="*/ 10081 w 745528" name="connsiteX453"/>
                  <a:gd fmla="*/ 421663 h 1442418" name="connsiteY453"/>
                  <a:gd fmla="*/ 16536 w 745528" name="connsiteX454"/>
                  <a:gd fmla="*/ 432043 h 1442418" name="connsiteY454"/>
                  <a:gd fmla="*/ 18689 w 745528" name="connsiteX455"/>
                  <a:gd fmla="*/ 441157 h 1442418" name="connsiteY455"/>
                  <a:gd fmla="*/ 14891 w 745528" name="connsiteX456"/>
                  <a:gd fmla="*/ 450651 h 1442418" name="connsiteY456"/>
                  <a:gd fmla="*/ 15271 w 745528" name="connsiteX457"/>
                  <a:gd fmla="*/ 488119 h 1442418" name="connsiteY457"/>
                  <a:gd fmla="*/ 16790 w 745528" name="connsiteX458"/>
                  <a:gd fmla="*/ 492929 h 1442418" name="connsiteY458"/>
                  <a:gd fmla="*/ 16790 w 745528" name="connsiteX459"/>
                  <a:gd fmla="*/ 502043 h 1442418" name="connsiteY459"/>
                  <a:gd fmla="*/ 15777 w 745528" name="connsiteX460"/>
                  <a:gd fmla="*/ 508499 h 1442418" name="connsiteY460"/>
                  <a:gd fmla="*/ 16663 w 745528" name="connsiteX461"/>
                  <a:gd fmla="*/ 519005 h 1442418" name="connsiteY461"/>
                  <a:gd fmla="*/ 19954 w 745528" name="connsiteX462"/>
                  <a:gd fmla="*/ 555587 h 1442418" name="connsiteY462"/>
                  <a:gd fmla="*/ 20587 w 745528" name="connsiteX463"/>
                  <a:gd fmla="*/ 569131 h 1442418" name="connsiteY463"/>
                  <a:gd fmla="*/ 21094 w 745528" name="connsiteX464"/>
                  <a:gd fmla="*/ 587992 h 1442418" name="connsiteY464"/>
                  <a:gd fmla="*/ 22359 w 745528" name="connsiteX465"/>
                  <a:gd fmla="*/ 589384 h 1442418" name="connsiteY465"/>
                  <a:gd fmla="*/ 22486 w 745528" name="connsiteX466"/>
                  <a:gd fmla="*/ 596979 h 1442418" name="connsiteY466"/>
                  <a:gd fmla="*/ 22106 w 745528" name="connsiteX467"/>
                  <a:gd fmla="*/ 603055 h 1442418" name="connsiteY467"/>
                  <a:gd fmla="*/ 25018 w 745528" name="connsiteX468"/>
                  <a:gd fmla="*/ 609258 h 1442418" name="connsiteY468"/>
                  <a:gd fmla="*/ 25271 w 745528" name="connsiteX469"/>
                  <a:gd fmla="*/ 619511 h 1442418" name="connsiteY469"/>
                  <a:gd fmla="*/ 25271 w 745528" name="connsiteX470"/>
                  <a:gd fmla="*/ 631409 h 1442418" name="connsiteY470"/>
                  <a:gd fmla="*/ 25777 w 745528" name="connsiteX471"/>
                  <a:gd fmla="*/ 641409 h 1442418" name="connsiteY471"/>
                  <a:gd fmla="*/ 25397 w 745528" name="connsiteX472"/>
                  <a:gd fmla="*/ 651916 h 1442418" name="connsiteY472"/>
                  <a:gd fmla="*/ 29321 w 745528" name="connsiteX473"/>
                  <a:gd fmla="*/ 659637 h 1442418" name="connsiteY473"/>
                  <a:gd fmla="*/ 26790 w 745528" name="connsiteX474"/>
                  <a:gd fmla="*/ 666852 h 1442418" name="connsiteY474"/>
                  <a:gd fmla="*/ 29954 w 745528" name="connsiteX475"/>
                  <a:gd fmla="*/ 681662 h 1442418" name="connsiteY475"/>
                  <a:gd fmla="*/ 30967 w 745528" name="connsiteX476"/>
                  <a:gd fmla="*/ 693308 h 1442418" name="connsiteY476"/>
                  <a:gd fmla="*/ 31094 w 745528" name="connsiteX477"/>
                  <a:gd fmla="*/ 703814 h 1442418" name="connsiteY477"/>
                  <a:gd fmla="*/ 32739 w 745528" name="connsiteX478"/>
                  <a:gd fmla="*/ 716472 h 1442418" name="connsiteY478"/>
                  <a:gd fmla="*/ 34638 w 745528" name="connsiteX479"/>
                  <a:gd fmla="*/ 722675 h 1442418" name="connsiteY479"/>
                  <a:gd fmla="*/ 34131 w 745528" name="connsiteX480"/>
                  <a:gd fmla="*/ 732928 h 1442418" name="connsiteY480"/>
                  <a:gd fmla="*/ 34638 w 745528" name="connsiteX481"/>
                  <a:gd fmla="*/ 743434 h 1442418" name="connsiteY481"/>
                  <a:gd fmla="*/ 38815 w 745528" name="connsiteX482"/>
                  <a:gd fmla="*/ 754573 h 1442418" name="connsiteY482"/>
                  <a:gd fmla="*/ 35144 w 745528" name="connsiteX483"/>
                  <a:gd fmla="*/ 763814 h 1442418" name="connsiteY483"/>
                  <a:gd fmla="*/ 44891 w 745528" name="connsiteX484"/>
                  <a:gd fmla="*/ 770522 h 1442418" name="connsiteY484"/>
                  <a:gd fmla="*/ 48562 w 745528" name="connsiteX485"/>
                  <a:gd fmla="*/ 778371 h 1442418" name="connsiteY485"/>
                  <a:gd fmla="*/ 46663 w 745528" name="connsiteX486"/>
                  <a:gd fmla="*/ 780523 h 1442418" name="connsiteY486"/>
                  <a:gd fmla="*/ 42106 w 745528" name="connsiteX487"/>
                  <a:gd fmla="*/ 779763 h 1442418" name="connsiteY487"/>
                  <a:gd fmla="*/ 40081 w 745528" name="connsiteX488"/>
                  <a:gd fmla="*/ 776852 h 1442418" name="connsiteY488"/>
                  <a:gd fmla="*/ 37296 w 745528" name="connsiteX489"/>
                  <a:gd fmla="*/ 774953 h 1442418" name="connsiteY489"/>
                  <a:gd fmla="*/ 35271 w 745528" name="connsiteX490"/>
                  <a:gd fmla="*/ 777864 h 1442418" name="connsiteY490"/>
                  <a:gd fmla="*/ 39448 w 745528" name="connsiteX491"/>
                  <a:gd fmla="*/ 787105 h 1442418" name="connsiteY491"/>
                  <a:gd fmla="*/ 35903 w 745528" name="connsiteX492"/>
                  <a:gd fmla="*/ 794826 h 1442418" name="connsiteY492"/>
                  <a:gd fmla="*/ 44005 w 745528" name="connsiteX493"/>
                  <a:gd fmla="*/ 799763 h 1442418" name="connsiteY493"/>
                  <a:gd fmla="*/ 42233 w 745528" name="connsiteX494"/>
                  <a:gd fmla="*/ 804067 h 1442418" name="connsiteY494"/>
                  <a:gd fmla="*/ 43119 w 745528" name="connsiteX495"/>
                  <a:gd fmla="*/ 811535 h 1442418" name="connsiteY495"/>
                  <a:gd fmla="*/ 40208 w 745528" name="connsiteX496"/>
                  <a:gd fmla="*/ 817738 h 1442418" name="connsiteY496"/>
                  <a:gd fmla="*/ 36030 w 745528" name="connsiteX497"/>
                  <a:gd fmla="*/ 837358 h 1442418" name="connsiteY497"/>
                  <a:gd fmla="*/ 36157 w 745528" name="connsiteX498"/>
                  <a:gd fmla="*/ 840522 h 1442418" name="connsiteY498"/>
                  <a:gd fmla="*/ 44385 w 745528" name="connsiteX499"/>
                  <a:gd fmla="*/ 850902 h 1442418" name="connsiteY499"/>
                  <a:gd fmla="*/ 40081 w 745528" name="connsiteX500"/>
                  <a:gd fmla="*/ 862041 h 1442418" name="connsiteY500"/>
                  <a:gd fmla="*/ 40461 w 745528" name="connsiteX501"/>
                  <a:gd fmla="*/ 866978 h 1442418" name="connsiteY501"/>
                  <a:gd fmla="*/ 40840 w 745528" name="connsiteX502"/>
                  <a:gd fmla="*/ 879003 h 1442418" name="connsiteY502"/>
                  <a:gd fmla="*/ 42992 w 745528" name="connsiteX503"/>
                  <a:gd fmla="*/ 883433 h 1442418" name="connsiteY503"/>
                  <a:gd fmla="*/ 43372 w 745528" name="connsiteX504"/>
                  <a:gd fmla="*/ 889509 h 1442418" name="connsiteY504"/>
                  <a:gd fmla="*/ 44511 w 745528" name="connsiteX505"/>
                  <a:gd fmla="*/ 898243 h 1442418" name="connsiteY505"/>
                  <a:gd fmla="*/ 49321 w 745528" name="connsiteX506"/>
                  <a:gd fmla="*/ 905205 h 1442418" name="connsiteY506"/>
                  <a:gd fmla="*/ 49954 w 745528" name="connsiteX507"/>
                  <a:gd fmla="*/ 912041 h 1442418" name="connsiteY507"/>
                  <a:gd fmla="*/ 59954 w 745528" name="connsiteX508"/>
                  <a:gd fmla="*/ 919636 h 1442418" name="connsiteY508"/>
                  <a:gd fmla="*/ 60207 w 745528" name="connsiteX509"/>
                  <a:gd fmla="*/ 924572 h 1442418" name="connsiteY509"/>
                  <a:gd fmla="*/ 55651 w 745528" name="connsiteX510"/>
                  <a:gd fmla="*/ 927610 h 1442418" name="connsiteY510"/>
                  <a:gd fmla="*/ 54764 w 745528" name="connsiteX511"/>
                  <a:gd fmla="*/ 932421 h 1442418" name="connsiteY511"/>
                  <a:gd fmla="*/ 56410 w 745528" name="connsiteX512"/>
                  <a:gd fmla="*/ 940395 h 1442418" name="connsiteY512"/>
                  <a:gd fmla="*/ 59575 w 745528" name="connsiteX513"/>
                  <a:gd fmla="*/ 943053 h 1442418" name="connsiteY513"/>
                  <a:gd fmla="*/ 53245 w 745528" name="connsiteX514"/>
                  <a:gd fmla="*/ 944572 h 1442418" name="connsiteY514"/>
                  <a:gd fmla="*/ 46283 w 745528" name="connsiteX515"/>
                  <a:gd fmla="*/ 945965 h 1442418" name="connsiteY515"/>
                  <a:gd fmla="*/ 48815 w 745528" name="connsiteX516"/>
                  <a:gd fmla="*/ 948623 h 1442418" name="connsiteY516"/>
                  <a:gd fmla="*/ 51600 w 745528" name="connsiteX517"/>
                  <a:gd fmla="*/ 959889 h 1442418" name="connsiteY517"/>
                  <a:gd fmla="*/ 50207 w 745528" name="connsiteX518"/>
                  <a:gd fmla="*/ 966344 h 1442418" name="connsiteY518"/>
                  <a:gd fmla="*/ 56916 w 745528" name="connsiteX519"/>
                  <a:gd fmla="*/ 972167 h 1442418" name="connsiteY519"/>
                  <a:gd fmla="*/ 58435 w 745528" name="connsiteX520"/>
                  <a:gd fmla="*/ 974319 h 1442418" name="connsiteY520"/>
                  <a:gd fmla="*/ 54005 w 745528" name="connsiteX521"/>
                  <a:gd fmla="*/ 975711 h 1442418" name="connsiteY521"/>
                  <a:gd fmla="*/ 46410 w 745528" name="connsiteX522"/>
                  <a:gd fmla="*/ 1004319 h 1442418" name="connsiteY522"/>
                  <a:gd fmla="*/ 49321 w 745528" name="connsiteX523"/>
                  <a:gd fmla="*/ 1006977 h 1442418" name="connsiteY523"/>
                  <a:gd fmla="*/ 58055 w 745528" name="connsiteX524"/>
                  <a:gd fmla="*/ 1013180 h 1442418" name="connsiteY524"/>
                  <a:gd fmla="*/ 55904 w 745528" name="connsiteX525"/>
                  <a:gd fmla="*/ 1016217 h 1442418" name="connsiteY525"/>
                  <a:gd fmla="*/ 46410 w 745528" name="connsiteX526"/>
                  <a:gd fmla="*/ 1024572 h 1442418" name="connsiteY526"/>
                  <a:gd fmla="*/ 46537 w 745528" name="connsiteX527"/>
                  <a:gd fmla="*/ 1031913 h 1442418" name="connsiteY527"/>
                  <a:gd fmla="*/ 50587 w 745528" name="connsiteX528"/>
                  <a:gd fmla="*/ 1036850 h 1442418" name="connsiteY528"/>
                  <a:gd fmla="*/ 54638 w 745528" name="connsiteX529"/>
                  <a:gd fmla="*/ 1041787 h 1442418" name="connsiteY529"/>
                  <a:gd fmla="*/ 54638 w 745528" name="connsiteX530"/>
                  <a:gd fmla="*/ 1049002 h 1442418" name="connsiteY530"/>
                  <a:gd fmla="*/ 53119 w 745528" name="connsiteX531"/>
                  <a:gd fmla="*/ 1053433 h 1442418" name="connsiteY531"/>
                  <a:gd fmla="*/ 54891 w 745528" name="connsiteX532"/>
                  <a:gd fmla="*/ 1065584 h 1442418" name="connsiteY532"/>
                  <a:gd fmla="*/ 52866 w 745528" name="connsiteX533"/>
                  <a:gd fmla="*/ 1074698 h 1442418" name="connsiteY533"/>
                  <a:gd fmla="*/ 50461 w 745528" name="connsiteX534"/>
                  <a:gd fmla="*/ 1081027 h 1442418" name="connsiteY534"/>
                  <a:gd fmla="*/ 56536 w 745528" name="connsiteX535"/>
                  <a:gd fmla="*/ 1082420 h 1442418" name="connsiteY535"/>
                  <a:gd fmla="*/ 60081 w 745528" name="connsiteX536"/>
                  <a:gd fmla="*/ 1083432 h 1442418" name="connsiteY536"/>
                  <a:gd fmla="*/ 59954 w 745528" name="connsiteX537"/>
                  <a:gd fmla="*/ 1085078 h 1442418" name="connsiteY537"/>
                  <a:gd fmla="*/ 57296 w 745528" name="connsiteX538"/>
                  <a:gd fmla="*/ 1087736 h 1442418" name="connsiteY538"/>
                  <a:gd fmla="*/ 52866 w 745528" name="connsiteX539"/>
                  <a:gd fmla="*/ 1094572 h 1442418" name="connsiteY539"/>
                  <a:gd fmla="*/ 54131 w 745528" name="connsiteX540"/>
                  <a:gd fmla="*/ 1100648 h 1442418" name="connsiteY540"/>
                  <a:gd fmla="*/ 56030 w 745528" name="connsiteX541"/>
                  <a:gd fmla="*/ 1129635 h 1442418" name="connsiteY541"/>
                  <a:gd fmla="*/ 53119 w 745528" name="connsiteX542"/>
                  <a:gd fmla="*/ 1142419 h 1442418" name="connsiteY542"/>
                  <a:gd fmla="*/ 52233 w 745528" name="connsiteX543"/>
                  <a:gd fmla="*/ 1145078 h 1442418" name="connsiteY543"/>
                  <a:gd fmla="*/ 51600 w 745528" name="connsiteX544"/>
                  <a:gd fmla="*/ 1154191 h 1442418" name="connsiteY544"/>
                  <a:gd fmla="*/ 55144 w 745528" name="connsiteX545"/>
                  <a:gd fmla="*/ 1168748 h 1442418" name="connsiteY545"/>
                  <a:gd fmla="*/ 55144 w 745528" name="connsiteX546"/>
                  <a:gd fmla="*/ 1223305 h 1442418" name="connsiteY546"/>
                  <a:gd fmla="*/ 60840 w 745528" name="connsiteX547"/>
                  <a:gd fmla="*/ 1239254 h 1442418" name="connsiteY547"/>
                  <a:gd fmla="*/ 57675 w 745528" name="connsiteX548"/>
                  <a:gd fmla="*/ 1245710 h 1442418" name="connsiteY548"/>
                  <a:gd fmla="*/ 58055 w 745528" name="connsiteX549"/>
                  <a:gd fmla="*/ 1248115 h 1442418" name="connsiteY549"/>
                  <a:gd fmla="*/ 62992 w 745528" name="connsiteX550"/>
                  <a:gd fmla="*/ 1254697 h 1442418" name="connsiteY550"/>
                  <a:gd fmla="*/ 60334 w 745528" name="connsiteX551"/>
                  <a:gd fmla="*/ 1264444 h 1442418" name="connsiteY551"/>
                  <a:gd fmla="*/ 56283 w 745528" name="connsiteX552"/>
                  <a:gd fmla="*/ 1277356 h 1442418" name="connsiteY552"/>
                  <a:gd fmla="*/ 57169 w 745528" name="connsiteX553"/>
                  <a:gd fmla="*/ 1281912 h 1442418" name="connsiteY553"/>
                  <a:gd fmla="*/ 58815 w 745528" name="connsiteX554"/>
                  <a:gd fmla="*/ 1283178 h 1442418" name="connsiteY554"/>
                  <a:gd fmla="*/ 60967 w 745528" name="connsiteX555"/>
                  <a:gd fmla="*/ 1291153 h 1442418" name="connsiteY555"/>
                  <a:gd fmla="*/ 76916 w 745528" name="connsiteX556"/>
                  <a:gd fmla="*/ 1306596 h 1442418" name="connsiteY556"/>
                  <a:gd fmla="*/ 79954 w 745528" name="connsiteX557"/>
                  <a:gd fmla="*/ 1310520 h 1442418" name="connsiteY557"/>
                  <a:gd fmla="*/ 80334 w 745528" name="connsiteX558"/>
                  <a:gd fmla="*/ 1320773 h 1442418" name="connsiteY558"/>
                  <a:gd fmla="*/ 92485 w 745528" name="connsiteX559"/>
                  <a:gd fmla="*/ 1340393 h 1442418" name="connsiteY559"/>
                  <a:gd fmla="*/ 100714 w 745528" name="connsiteX560"/>
                  <a:gd fmla="*/ 1348621 h 1442418" name="connsiteY560"/>
                  <a:gd fmla="*/ 101473 w 745528" name="connsiteX561"/>
                  <a:gd fmla="*/ 1357102 h 1442418" name="connsiteY561"/>
                  <a:gd fmla="*/ 118562 w 745528" name="connsiteX562"/>
                  <a:gd fmla="*/ 1367735 h 1442418" name="connsiteY562"/>
                  <a:gd fmla="*/ 126030 w 745528" name="connsiteX563"/>
                  <a:gd fmla="*/ 1364570 h 1442418" name="connsiteY563"/>
                  <a:gd fmla="*/ 126916 w 745528" name="connsiteX564"/>
                  <a:gd fmla="*/ 1356089 h 1442418" name="connsiteY564"/>
                  <a:gd fmla="*/ 130334 w 745528" name="connsiteX565"/>
                  <a:gd fmla="*/ 1355456 h 1442418" name="connsiteY565"/>
                  <a:gd fmla="*/ 158561 w 745528" name="connsiteX566"/>
                  <a:gd fmla="*/ 1360393 h 1442418" name="connsiteY566"/>
                  <a:gd fmla="*/ 165903 w 745528" name="connsiteX567"/>
                  <a:gd fmla="*/ 1356216 h 1442418" name="connsiteY567"/>
                  <a:gd fmla="*/ 171852 w 745528" name="connsiteX568"/>
                  <a:gd fmla="*/ 1357735 h 1442418" name="connsiteY568"/>
                  <a:gd fmla="*/ 178561 w 745528" name="connsiteX569"/>
                  <a:gd fmla="*/ 1358747 h 1442418" name="connsiteY569"/>
                  <a:gd fmla="*/ 184890 w 745528" name="connsiteX570"/>
                  <a:gd fmla="*/ 1363684 h 1442418" name="connsiteY570"/>
                  <a:gd fmla="*/ 182105 w 745528" name="connsiteX571"/>
                  <a:gd fmla="*/ 1375077 h 1442418" name="connsiteY571"/>
                  <a:gd fmla="*/ 184764 w 745528" name="connsiteX572"/>
                  <a:gd fmla="*/ 1377102 h 1442418" name="connsiteY572"/>
                  <a:gd fmla="*/ 186789 w 745528" name="connsiteX573"/>
                  <a:gd fmla="*/ 1376216 h 1442418" name="connsiteY573"/>
                  <a:gd fmla="*/ 192232 w 745528" name="connsiteX574"/>
                  <a:gd fmla="*/ 1369000 h 1442418" name="connsiteY574"/>
                  <a:gd fmla="*/ 204637 w 745528" name="connsiteX575"/>
                  <a:gd fmla="*/ 1364950 h 1442418" name="connsiteY575"/>
                  <a:gd fmla="*/ 222991 w 745528" name="connsiteX576"/>
                  <a:gd fmla="*/ 1378621 h 1442418" name="connsiteY576"/>
                  <a:gd fmla="*/ 232232 w 745528" name="connsiteX577"/>
                  <a:gd fmla="*/ 1379127 h 1442418" name="connsiteY577"/>
                  <a:gd fmla="*/ 237169 w 745528" name="connsiteX578"/>
                  <a:gd fmla="*/ 1371532 h 1442418" name="connsiteY578"/>
                  <a:gd fmla="*/ 243498 w 745528" name="connsiteX579"/>
                  <a:gd fmla="*/ 1369887 h 1442418" name="connsiteY579"/>
                  <a:gd fmla="*/ 245649 w 745528" name="connsiteX580"/>
                  <a:gd fmla="*/ 1370773 h 1442418" name="connsiteY580"/>
                  <a:gd fmla="*/ 277801 w 745528" name="connsiteX581"/>
                  <a:gd fmla="*/ 1377735 h 1442418" name="connsiteY581"/>
                  <a:gd fmla="*/ 296409 w 745528" name="connsiteX582"/>
                  <a:gd fmla="*/ 1381532 h 1442418" name="connsiteY582"/>
                  <a:gd fmla="*/ 307041 w 745528" name="connsiteX583"/>
                  <a:gd fmla="*/ 1379760 h 1442418" name="connsiteY583"/>
                  <a:gd fmla="*/ 313118 w 745528" name="connsiteX584"/>
                  <a:gd fmla="*/ 1386849 h 1442418" name="connsiteY584"/>
                  <a:gd fmla="*/ 325016 w 745528" name="connsiteX585"/>
                  <a:gd fmla="*/ 1406975 h 1442418" name="connsiteY585"/>
                  <a:gd fmla="*/ 331345 w 745528" name="connsiteX586"/>
                  <a:gd fmla="*/ 1408368 h 1442418" name="connsiteY586"/>
                  <a:gd fmla="*/ 333370 w 745528" name="connsiteX587"/>
                  <a:gd fmla="*/ 1407355 h 1442418" name="connsiteY587"/>
                  <a:gd fmla="*/ 338560 w 745528" name="connsiteX588"/>
                  <a:gd fmla="*/ 1407988 h 1442418" name="connsiteY588"/>
                  <a:gd fmla="*/ 340586 w 745528" name="connsiteX589"/>
                  <a:gd fmla="*/ 1421279 h 1442418" name="connsiteY589"/>
                  <a:gd fmla="*/ 347421 w 745528" name="connsiteX590"/>
                  <a:gd fmla="*/ 1424696 h 1442418" name="connsiteY590"/>
                  <a:gd fmla="*/ 344003 w 745528" name="connsiteX591"/>
                  <a:gd fmla="*/ 1430899 h 1442418" name="connsiteY591"/>
                  <a:gd fmla="*/ 347674 w 745528" name="connsiteX592"/>
                  <a:gd fmla="*/ 1440266 h 1442418" name="connsiteY592"/>
                  <a:gd fmla="*/ 351598 w 745528" name="connsiteX593"/>
                  <a:gd fmla="*/ 1442418 h 1442418" name="connsiteY593"/>
                  <a:gd fmla="*/ 355396 w 745528" name="connsiteX594"/>
                  <a:gd fmla="*/ 1439886 h 1442418" name="connsiteY594"/>
                  <a:gd fmla="*/ 501597 w 745528" name="connsiteX595"/>
                  <a:gd fmla="*/ 1396469 h 1442418" name="connsiteY595"/>
                  <a:gd fmla="*/ 500965 w 745528" name="connsiteX596"/>
                  <a:gd fmla="*/ 1397861 h 1442418" name="connsiteY596"/>
                  <a:gd fmla="*/ 497673 w 745528" name="connsiteX597"/>
                  <a:gd fmla="*/ 1401912 h 1442418" name="connsiteY597"/>
                  <a:gd fmla="*/ 497926 w 745528" name="connsiteX598"/>
                  <a:gd fmla="*/ 1401912 h 1442418" name="connsiteY598"/>
                  <a:gd fmla="*/ 497420 w 745528" name="connsiteX599"/>
                  <a:gd fmla="*/ 1402165 h 1442418" name="connsiteY599"/>
                  <a:gd fmla="*/ 497673 w 745528" name="connsiteX600"/>
                  <a:gd fmla="*/ 1401785 h 1442418" name="connsiteY600"/>
                  <a:gd fmla="*/ 492990 w 745528" name="connsiteX601"/>
                  <a:gd fmla="*/ 1399000 h 1442418" name="connsiteY601"/>
                  <a:gd fmla="*/ 497041 w 745528" name="connsiteX602"/>
                  <a:gd fmla="*/ 1395583 h 1442418" name="connsiteY602"/>
                  <a:gd fmla="*/ 501597 w 745528" name="connsiteX603"/>
                  <a:gd fmla="*/ 1396469 h 1442418" name="connsiteY603"/>
                  <a:gd fmla="*/ 544129 w 745528" name="connsiteX604"/>
                  <a:gd fmla="*/ 38881 h 1442418" name="connsiteY604"/>
                  <a:gd fmla="*/ 545775 w 745528" name="connsiteX605"/>
                  <a:gd fmla="*/ 37995 h 1442418" name="connsiteY605"/>
                  <a:gd fmla="*/ 547294 w 745528" name="connsiteX606"/>
                  <a:gd fmla="*/ 38501 h 1442418" name="connsiteY606"/>
                  <a:gd fmla="*/ 547167 w 745528" name="connsiteX607"/>
                  <a:gd fmla="*/ 39513 h 1442418" name="connsiteY607"/>
                  <a:gd fmla="*/ 544129 w 745528" name="connsiteX608"/>
                  <a:gd fmla="*/ 38881 h 1442418" name="connsiteY608"/>
                  <a:gd fmla="*/ 498433 w 745528" name="connsiteX609"/>
                  <a:gd fmla="*/ 32045 h 1442418" name="connsiteY609"/>
                  <a:gd fmla="*/ 504509 w 745528" name="connsiteX610"/>
                  <a:gd fmla="*/ 30526 h 1442418" name="connsiteY610"/>
                  <a:gd fmla="*/ 506028 w 745528" name="connsiteX611"/>
                  <a:gd fmla="*/ 31665 h 1442418" name="connsiteY611"/>
                  <a:gd fmla="*/ 506155 w 745528" name="connsiteX612"/>
                  <a:gd fmla="*/ 32551 h 1442418" name="connsiteY612"/>
                  <a:gd fmla="*/ 504762 w 745528" name="connsiteX613"/>
                  <a:gd fmla="*/ 33438 h 1442418" name="connsiteY613"/>
                  <a:gd fmla="*/ 501851 w 745528" name="connsiteX614"/>
                  <a:gd fmla="*/ 33691 h 1442418" name="connsiteY614"/>
                  <a:gd fmla="*/ 498433 w 745528" name="connsiteX615"/>
                  <a:gd fmla="*/ 32045 h 1442418" name="connsiteY615"/>
                  <a:gd fmla="*/ 498053 w 745528" name="connsiteX616"/>
                  <a:gd fmla="*/ 44577 h 1442418" name="connsiteY616"/>
                  <a:gd fmla="*/ 498053 w 745528" name="connsiteX617"/>
                  <a:gd fmla="*/ 39893 h 1442418" name="connsiteY617"/>
                  <a:gd fmla="*/ 500965 w 745528" name="connsiteX618"/>
                  <a:gd fmla="*/ 38501 h 1442418" name="connsiteY618"/>
                  <a:gd fmla="*/ 502484 w 745528" name="connsiteX619"/>
                  <a:gd fmla="*/ 39640 h 1442418" name="connsiteY619"/>
                  <a:gd fmla="*/ 502863 w 745528" name="connsiteX620"/>
                  <a:gd fmla="*/ 42045 h 1442418" name="connsiteY620"/>
                  <a:gd fmla="*/ 502863 w 745528" name="connsiteX621"/>
                  <a:gd fmla="*/ 44324 h 1442418" name="connsiteY621"/>
                  <a:gd fmla="*/ 500585 w 745528" name="connsiteX622"/>
                  <a:gd fmla="*/ 46982 h 1442418" name="connsiteY622"/>
                  <a:gd fmla="*/ 498053 w 745528" name="connsiteX623"/>
                  <a:gd fmla="*/ 44577 h 1442418" name="connsiteY623"/>
                  <a:gd fmla="*/ 573496 w 745528" name="connsiteX624"/>
                  <a:gd fmla="*/ 64577 h 1442418" name="connsiteY624"/>
                  <a:gd fmla="*/ 567673 w 745528" name="connsiteX625"/>
                  <a:gd fmla="*/ 76602 h 1442418" name="connsiteY625"/>
                  <a:gd fmla="*/ 566154 w 745528" name="connsiteX626"/>
                  <a:gd fmla="*/ 77615 h 1442418" name="connsiteY626"/>
                  <a:gd fmla="*/ 565015 w 745528" name="connsiteX627"/>
                  <a:gd fmla="*/ 78121 h 1442418" name="connsiteY627"/>
                  <a:gd fmla="*/ 565015 w 745528" name="connsiteX628"/>
                  <a:gd fmla="*/ 78121 h 1442418" name="connsiteY628"/>
                  <a:gd fmla="*/ 564255 w 745528" name="connsiteX629"/>
                  <a:gd fmla="*/ 76602 h 1442418" name="connsiteY629"/>
                  <a:gd fmla="*/ 559698 w 745528" name="connsiteX630"/>
                  <a:gd fmla="*/ 73058 h 1442418" name="connsiteY630"/>
                  <a:gd fmla="*/ 568053 w 745528" name="connsiteX631"/>
                  <a:gd fmla="*/ 63437 h 1442418" name="connsiteY631"/>
                  <a:gd fmla="*/ 571977 w 745528" name="connsiteX632"/>
                  <a:gd fmla="*/ 61665 h 1442418" name="connsiteY632"/>
                  <a:gd fmla="*/ 573496 w 745528" name="connsiteX633"/>
                  <a:gd fmla="*/ 64577 h 1442418" name="connsiteY633"/>
                  <a:gd fmla="*/ 550205 w 745528" name="connsiteX634"/>
                  <a:gd fmla="*/ 73817 h 1442418" name="connsiteY634"/>
                  <a:gd fmla="*/ 551091 w 745528" name="connsiteX635"/>
                  <a:gd fmla="*/ 71792 h 1442418" name="connsiteY635"/>
                  <a:gd fmla="*/ 552357 w 745528" name="connsiteX636"/>
                  <a:gd fmla="*/ 72805 h 1442418" name="connsiteY636"/>
                  <a:gd fmla="*/ 551724 w 745528" name="connsiteX637"/>
                  <a:gd fmla="*/ 73690 h 1442418" name="connsiteY637"/>
                  <a:gd fmla="*/ 550205 w 745528" name="connsiteX638"/>
                  <a:gd fmla="*/ 73817 h 1442418" name="connsiteY638"/>
                  <a:gd fmla="*/ 406661 w 745528" name="connsiteX639"/>
                  <a:gd fmla="*/ 65842 h 1442418" name="connsiteY639"/>
                  <a:gd fmla="*/ 406535 w 745528" name="connsiteX640"/>
                  <a:gd fmla="*/ 61286 h 1442418" name="connsiteY640"/>
                  <a:gd fmla="*/ 406028 w 745528" name="connsiteX641"/>
                  <a:gd fmla="*/ 61286 h 1442418" name="connsiteY641"/>
                  <a:gd fmla="*/ 406535 w 745528" name="connsiteX642"/>
                  <a:gd fmla="*/ 61032 h 1442418" name="connsiteY642"/>
                  <a:gd fmla="*/ 406535 w 745528" name="connsiteX643"/>
                  <a:gd fmla="*/ 61412 h 1442418" name="connsiteY643"/>
                  <a:gd fmla="*/ 410965 w 745528" name="connsiteX644"/>
                  <a:gd fmla="*/ 65463 h 1442418" name="connsiteY644"/>
                  <a:gd fmla="*/ 408180 w 745528" name="connsiteX645"/>
                  <a:gd fmla="*/ 67108 h 1442418" name="connsiteY645"/>
                  <a:gd fmla="*/ 406661 w 745528" name="connsiteX646"/>
                  <a:gd fmla="*/ 65842 h 1442418" name="connsiteY646"/>
                  <a:gd fmla="*/ 458939 w 745528" name="connsiteX647"/>
                  <a:gd fmla="*/ 73690 h 1442418" name="connsiteY647"/>
                  <a:gd fmla="*/ 458307 w 745528" name="connsiteX648"/>
                  <a:gd fmla="*/ 69640 h 1442418" name="connsiteY648"/>
                  <a:gd fmla="*/ 459826 w 745528" name="connsiteX649"/>
                  <a:gd fmla="*/ 68501 h 1442418" name="connsiteY649"/>
                  <a:gd fmla="*/ 461218 w 745528" name="connsiteX650"/>
                  <a:gd fmla="*/ 69640 h 1442418" name="connsiteY650"/>
                  <a:gd fmla="*/ 460205 w 745528" name="connsiteX651"/>
                  <a:gd fmla="*/ 73690 h 1442418" name="connsiteY651"/>
                  <a:gd fmla="*/ 458939 w 745528" name="connsiteX652"/>
                  <a:gd fmla="*/ 73690 h 1442418" name="connsiteY652"/>
                  <a:gd fmla="*/ 532610 w 745528" name="connsiteX653"/>
                  <a:gd fmla="*/ 81285 h 1442418" name="connsiteY653"/>
                  <a:gd fmla="*/ 528812 w 745528" name="connsiteX654"/>
                  <a:gd fmla="*/ 79513 h 1442418" name="connsiteY654"/>
                  <a:gd fmla="*/ 528180 w 745528" name="connsiteX655"/>
                  <a:gd fmla="*/ 76096 h 1442418" name="connsiteY655"/>
                  <a:gd fmla="*/ 533370 w 745528" name="connsiteX656"/>
                  <a:gd fmla="*/ 63817 h 1442418" name="connsiteY656"/>
                  <a:gd fmla="*/ 538306 w 745528" name="connsiteX657"/>
                  <a:gd fmla="*/ 62931 h 1442418" name="connsiteY657"/>
                  <a:gd fmla="*/ 542104 w 745528" name="connsiteX658"/>
                  <a:gd fmla="*/ 66602 h 1442418" name="connsiteY658"/>
                  <a:gd fmla="*/ 538053 w 745528" name="connsiteX659"/>
                  <a:gd fmla="*/ 79260 h 1442418" name="connsiteY659"/>
                  <a:gd fmla="*/ 532610 w 745528" name="connsiteX660"/>
                  <a:gd fmla="*/ 81285 h 1442418" name="connsiteY660"/>
                  <a:gd fmla="*/ 544635 w 745528" name="connsiteX661"/>
                  <a:gd fmla="*/ 83817 h 1442418" name="connsiteY661"/>
                  <a:gd fmla="*/ 546281 w 745528" name="connsiteX662"/>
                  <a:gd fmla="*/ 82298 h 1442418" name="connsiteY662"/>
                  <a:gd fmla="*/ 547800 w 745528" name="connsiteX663"/>
                  <a:gd fmla="*/ 83311 h 1442418" name="connsiteY663"/>
                  <a:gd fmla="*/ 546154 w 745528" name="connsiteX664"/>
                  <a:gd fmla="*/ 84197 h 1442418" name="connsiteY664"/>
                  <a:gd fmla="*/ 544635 w 745528" name="connsiteX665"/>
                  <a:gd fmla="*/ 83817 h 1442418" name="connsiteY665"/>
                  <a:gd fmla="*/ 559319 w 745528" name="connsiteX666"/>
                  <a:gd fmla="*/ 83311 h 1442418" name="connsiteY666"/>
                  <a:gd fmla="*/ 560838 w 745528" name="connsiteX667"/>
                  <a:gd fmla="*/ 82425 h 1442418" name="connsiteY667"/>
                  <a:gd fmla="*/ 562357 w 745528" name="connsiteX668"/>
                  <a:gd fmla="*/ 82931 h 1442418" name="connsiteY668"/>
                  <a:gd fmla="*/ 562230 w 745528" name="connsiteX669"/>
                  <a:gd fmla="*/ 83944 h 1442418" name="connsiteY669"/>
                  <a:gd fmla="*/ 559319 w 745528" name="connsiteX670"/>
                  <a:gd fmla="*/ 83311 h 1442418" name="connsiteY670"/>
                  <a:gd fmla="*/ 377041 w 745528" name="connsiteX671"/>
                  <a:gd fmla="*/ 87235 h 1442418" name="connsiteY671"/>
                  <a:gd fmla="*/ 378687 w 745528" name="connsiteX672"/>
                  <a:gd fmla="*/ 85716 h 1442418" name="connsiteY672"/>
                  <a:gd fmla="*/ 380206 w 745528" name="connsiteX673"/>
                  <a:gd fmla="*/ 86729 h 1442418" name="connsiteY673"/>
                  <a:gd fmla="*/ 378560 w 745528" name="connsiteX674"/>
                  <a:gd fmla="*/ 87615 h 1442418" name="connsiteY674"/>
                  <a:gd fmla="*/ 377041 w 745528" name="connsiteX675"/>
                  <a:gd fmla="*/ 87235 h 1442418" name="connsiteY675"/>
                  <a:gd fmla="*/ 629825 w 745528" name="connsiteX676"/>
                  <a:gd fmla="*/ 95463 h 1442418" name="connsiteY676"/>
                  <a:gd fmla="*/ 629445 w 745528" name="connsiteX677"/>
                  <a:gd fmla="*/ 95336 h 1442418" name="connsiteY677"/>
                  <a:gd fmla="*/ 629572 w 745528" name="connsiteX678"/>
                  <a:gd fmla="*/ 94956 h 1442418" name="connsiteY678"/>
                  <a:gd fmla="*/ 624635 w 745528" name="connsiteX679"/>
                  <a:gd fmla="*/ 92298 h 1442418" name="connsiteY679"/>
                  <a:gd fmla="*/ 621597 w 745528" name="connsiteX680"/>
                  <a:gd fmla="*/ 84450 h 1442418" name="connsiteY680"/>
                  <a:gd fmla="*/ 623875 w 745528" name="connsiteX681"/>
                  <a:gd fmla="*/ 81412 h 1442418" name="connsiteY681"/>
                  <a:gd fmla="*/ 630457 w 745528" name="connsiteX682"/>
                  <a:gd fmla="*/ 79260 h 1442418" name="connsiteY682"/>
                  <a:gd fmla="*/ 634002 w 745528" name="connsiteX683"/>
                  <a:gd fmla="*/ 79893 h 1442418" name="connsiteY683"/>
                  <a:gd fmla="*/ 637799 w 745528" name="connsiteX684"/>
                  <a:gd fmla="*/ 89260 h 1442418" name="connsiteY684"/>
                  <a:gd fmla="*/ 633749 w 745528" name="connsiteX685"/>
                  <a:gd fmla="*/ 91665 h 1442418" name="connsiteY685"/>
                  <a:gd fmla="*/ 629572 w 745528" name="connsiteX686"/>
                  <a:gd fmla="*/ 94830 h 1442418" name="connsiteY686"/>
                  <a:gd fmla="*/ 629825 w 745528" name="connsiteX687"/>
                  <a:gd fmla="*/ 94830 h 1442418" name="connsiteY687"/>
                  <a:gd fmla="*/ 629825 w 745528" name="connsiteX688"/>
                  <a:gd fmla="*/ 95463 h 1442418" name="connsiteY688"/>
                  <a:gd fmla="*/ 639698 w 745528" name="connsiteX689"/>
                  <a:gd fmla="*/ 105209 h 1442418" name="connsiteY689"/>
                  <a:gd fmla="*/ 637546 w 745528" name="connsiteX690"/>
                  <a:gd fmla="*/ 108121 h 1442418" name="connsiteY690"/>
                  <a:gd fmla="*/ 635901 w 745528" name="connsiteX691"/>
                  <a:gd fmla="*/ 107361 h 1442418" name="connsiteY691"/>
                  <a:gd fmla="*/ 629825 w 745528" name="connsiteX692"/>
                  <a:gd fmla="*/ 95463 h 1442418" name="connsiteY692"/>
                  <a:gd fmla="*/ 592736 w 745528" name="connsiteX693"/>
                  <a:gd fmla="*/ 99893 h 1442418" name="connsiteY693"/>
                  <a:gd fmla="*/ 592736 w 745528" name="connsiteX694"/>
                  <a:gd fmla="*/ 100906 h 1442418" name="connsiteY694"/>
                  <a:gd fmla="*/ 589698 w 745528" name="connsiteX695"/>
                  <a:gd fmla="*/ 100273 h 1442418" name="connsiteY695"/>
                  <a:gd fmla="*/ 591344 w 745528" name="connsiteX696"/>
                  <a:gd fmla="*/ 99387 h 1442418" name="connsiteY696"/>
                  <a:gd fmla="*/ 592736 w 745528" name="connsiteX697"/>
                  <a:gd fmla="*/ 99893 h 1442418" name="connsiteY697"/>
                  <a:gd fmla="*/ 321219 w 745528" name="connsiteX698"/>
                  <a:gd fmla="*/ 104197 h 1442418" name="connsiteY698"/>
                  <a:gd fmla="*/ 320332 w 745528" name="connsiteX699"/>
                  <a:gd fmla="*/ 101285 h 1442418" name="connsiteY699"/>
                  <a:gd fmla="*/ 321092 w 745528" name="connsiteX700"/>
                  <a:gd fmla="*/ 100779 h 1442418" name="connsiteY700"/>
                  <a:gd fmla="*/ 323117 w 745528" name="connsiteX701"/>
                  <a:gd fmla="*/ 99766 h 1442418" name="connsiteY701"/>
                  <a:gd fmla="*/ 328307 w 745528" name="connsiteX702"/>
                  <a:gd fmla="*/ 102931 h 1442418" name="connsiteY702"/>
                  <a:gd fmla="*/ 329320 w 745528" name="connsiteX703"/>
                  <a:gd fmla="*/ 104197 h 1442418" name="connsiteY703"/>
                  <a:gd fmla="*/ 325269 w 745528" name="connsiteX704"/>
                  <a:gd fmla="*/ 105336 h 1442418" name="connsiteY704"/>
                  <a:gd fmla="*/ 321219 w 745528" name="connsiteX705"/>
                  <a:gd fmla="*/ 104197 h 1442418" name="connsiteY705"/>
                  <a:gd fmla="*/ 599825 w 745528" name="connsiteX706"/>
                  <a:gd fmla="*/ 107108 h 1442418" name="connsiteY706"/>
                  <a:gd fmla="*/ 601344 w 745528" name="connsiteX707"/>
                  <a:gd fmla="*/ 106222 h 1442418" name="connsiteY707"/>
                  <a:gd fmla="*/ 602863 w 745528" name="connsiteX708"/>
                  <a:gd fmla="*/ 106728 h 1442418" name="connsiteY708"/>
                  <a:gd fmla="*/ 602736 w 745528" name="connsiteX709"/>
                  <a:gd fmla="*/ 107868 h 1442418" name="connsiteY709"/>
                  <a:gd fmla="*/ 599825 w 745528" name="connsiteX710"/>
                  <a:gd fmla="*/ 107108 h 1442418" name="connsiteY710"/>
                  <a:gd fmla="*/ 672483 w 745528" name="connsiteX711"/>
                  <a:gd fmla="*/ 129893 h 1442418" name="connsiteY711"/>
                  <a:gd fmla="*/ 674381 w 745528" name="connsiteX712"/>
                  <a:gd fmla="*/ 130905 h 1442418" name="connsiteY712"/>
                  <a:gd fmla="*/ 675394 w 745528" name="connsiteX713"/>
                  <a:gd fmla="*/ 145842 h 1442418" name="connsiteY713"/>
                  <a:gd fmla="*/ 675394 w 745528" name="connsiteX714"/>
                  <a:gd fmla="*/ 147488 h 1442418" name="connsiteY714"/>
                  <a:gd fmla="*/ 674002 w 745528" name="connsiteX715"/>
                  <a:gd fmla="*/ 148754 h 1442418" name="connsiteY715"/>
                  <a:gd fmla="*/ 670078 w 745528" name="connsiteX716"/>
                  <a:gd fmla="*/ 148121 h 1442418" name="connsiteY716"/>
                  <a:gd fmla="*/ 665647 w 745528" name="connsiteX717"/>
                  <a:gd fmla="*/ 144197 h 1442418" name="connsiteY717"/>
                  <a:gd fmla="*/ 665394 w 745528" name="connsiteX718"/>
                  <a:gd fmla="*/ 132804 h 1442418" name="connsiteY718"/>
                  <a:gd fmla="*/ 667799 w 745528" name="connsiteX719"/>
                  <a:gd fmla="*/ 129893 h 1442418" name="connsiteY719"/>
                  <a:gd fmla="*/ 672483 w 745528" name="connsiteX720"/>
                  <a:gd fmla="*/ 129893 h 1442418" name="connsiteY720"/>
                  <a:gd fmla="*/ 618685 w 745528" name="connsiteX721"/>
                  <a:gd fmla="*/ 117488 h 1442418" name="connsiteY721"/>
                  <a:gd fmla="*/ 624761 w 745528" name="connsiteX722"/>
                  <a:gd fmla="*/ 131665 h 1442418" name="connsiteY722"/>
                  <a:gd fmla="*/ 624635 w 745528" name="connsiteX723"/>
                  <a:gd fmla="*/ 136728 h 1442418" name="connsiteY723"/>
                  <a:gd fmla="*/ 624635 w 745528" name="connsiteX724"/>
                  <a:gd fmla="*/ 136728 h 1442418" name="connsiteY724"/>
                  <a:gd fmla="*/ 624635 w 745528" name="connsiteX725"/>
                  <a:gd fmla="*/ 141791 h 1442418" name="connsiteY725"/>
                  <a:gd fmla="*/ 618939 w 745528" name="connsiteX726"/>
                  <a:gd fmla="*/ 149639 h 1442418" name="connsiteY726"/>
                  <a:gd fmla="*/ 612103 w 745528" name="connsiteX727"/>
                  <a:gd fmla="*/ 143437 h 1442418" name="connsiteY727"/>
                  <a:gd fmla="*/ 609319 w 745528" name="connsiteX728"/>
                  <a:gd fmla="*/ 137235 h 1442418" name="connsiteY728"/>
                  <a:gd fmla="*/ 609192 w 745528" name="connsiteX729"/>
                  <a:gd fmla="*/ 128754 h 1442418" name="connsiteY729"/>
                  <a:gd fmla="*/ 610205 w 745528" name="connsiteX730"/>
                  <a:gd fmla="*/ 117108 h 1442418" name="connsiteY730"/>
                  <a:gd fmla="*/ 618685 w 745528" name="connsiteX731"/>
                  <a:gd fmla="*/ 117488 h 1442418" name="connsiteY731"/>
                  <a:gd fmla="*/ 585774 w 745528" name="connsiteX732"/>
                  <a:gd fmla="*/ 135209 h 1442418" name="connsiteY732"/>
                  <a:gd fmla="*/ 586660 w 745528" name="connsiteX733"/>
                  <a:gd fmla="*/ 133184 h 1442418" name="connsiteY733"/>
                  <a:gd fmla="*/ 587926 w 745528" name="connsiteX734"/>
                  <a:gd fmla="*/ 134197 h 1442418" name="connsiteY734"/>
                  <a:gd fmla="*/ 587293 w 745528" name="connsiteX735"/>
                  <a:gd fmla="*/ 135083 h 1442418" name="connsiteY735"/>
                  <a:gd fmla="*/ 585774 w 745528" name="connsiteX736"/>
                  <a:gd fmla="*/ 135209 h 1442418" name="connsiteY736"/>
                  <a:gd fmla="*/ 571091 w 745528" name="connsiteX737"/>
                  <a:gd fmla="*/ 132298 h 1442418" name="connsiteY737"/>
                  <a:gd fmla="*/ 569698 w 745528" name="connsiteX738"/>
                  <a:gd fmla="*/ 131032 h 1442418" name="connsiteY738"/>
                  <a:gd fmla="*/ 571344 w 745528" name="connsiteX739"/>
                  <a:gd fmla="*/ 129893 h 1442418" name="connsiteY739"/>
                  <a:gd fmla="*/ 572863 w 745528" name="connsiteX740"/>
                  <a:gd fmla="*/ 131159 h 1442418" name="connsiteY740"/>
                  <a:gd fmla="*/ 571091 w 745528" name="connsiteX741"/>
                  <a:gd fmla="*/ 132298 h 1442418" name="connsiteY741"/>
                  <a:gd fmla="*/ 615774 w 745528" name="connsiteX742"/>
                  <a:gd fmla="*/ 111159 h 1442418" name="connsiteY742"/>
                  <a:gd fmla="*/ 617420 w 745528" name="connsiteX743"/>
                  <a:gd fmla="*/ 109640 h 1442418" name="connsiteY743"/>
                  <a:gd fmla="*/ 618939 w 745528" name="connsiteX744"/>
                  <a:gd fmla="*/ 110779 h 1442418" name="connsiteY744"/>
                  <a:gd fmla="*/ 617293 w 745528" name="connsiteX745"/>
                  <a:gd fmla="*/ 111792 h 1442418" name="connsiteY745"/>
                  <a:gd fmla="*/ 615774 w 745528" name="connsiteX746"/>
                  <a:gd fmla="*/ 111159 h 1442418" name="connsiteY746"/>
                  <a:gd fmla="*/ 330332 w 745528" name="connsiteX747"/>
                  <a:gd fmla="*/ 119640 h 1442418" name="connsiteY747"/>
                  <a:gd fmla="*/ 330332 w 745528" name="connsiteX748"/>
                  <a:gd fmla="*/ 114830 h 1442418" name="connsiteY748"/>
                  <a:gd fmla="*/ 333244 w 745528" name="connsiteX749"/>
                  <a:gd fmla="*/ 113437 h 1442418" name="connsiteY749"/>
                  <a:gd fmla="*/ 334763 w 745528" name="connsiteX750"/>
                  <a:gd fmla="*/ 114576 h 1442418" name="connsiteY750"/>
                  <a:gd fmla="*/ 335269 w 745528" name="connsiteX751"/>
                  <a:gd fmla="*/ 117614 h 1442418" name="connsiteY751"/>
                  <a:gd fmla="*/ 335016 w 745528" name="connsiteX752"/>
                  <a:gd fmla="*/ 119260 h 1442418" name="connsiteY752"/>
                  <a:gd fmla="*/ 332864 w 745528" name="connsiteX753"/>
                  <a:gd fmla="*/ 121918 h 1442418" name="connsiteY753"/>
                  <a:gd fmla="*/ 330332 w 745528" name="connsiteX754"/>
                  <a:gd fmla="*/ 119640 h 1442418" name="connsiteY754"/>
                  <a:gd fmla="*/ 587040 w 745528" name="connsiteX755"/>
                  <a:gd fmla="*/ 119386 h 1442418" name="connsiteY755"/>
                  <a:gd fmla="*/ 588559 w 745528" name="connsiteX756"/>
                  <a:gd fmla="*/ 123943 h 1442418" name="connsiteY756"/>
                  <a:gd fmla="*/ 585521 w 745528" name="connsiteX757"/>
                  <a:gd fmla="*/ 124956 h 1442418" name="connsiteY757"/>
                  <a:gd fmla="*/ 584255 w 745528" name="connsiteX758"/>
                  <a:gd fmla="*/ 122171 h 1442418" name="connsiteY758"/>
                  <a:gd fmla="*/ 587040 w 745528" name="connsiteX759"/>
                  <a:gd fmla="*/ 119386 h 1442418" name="connsiteY759"/>
                  <a:gd fmla="*/ 378434 w 745528" name="connsiteX760"/>
                  <a:gd fmla="*/ 123311 h 1442418" name="connsiteY760"/>
                  <a:gd fmla="*/ 379953 w 745528" name="connsiteX761"/>
                  <a:gd fmla="*/ 124576 h 1442418" name="connsiteY761"/>
                  <a:gd fmla="*/ 380712 w 745528" name="connsiteX762"/>
                  <a:gd fmla="*/ 127741 h 1442418" name="connsiteY762"/>
                  <a:gd fmla="*/ 387674 w 745528" name="connsiteX763"/>
                  <a:gd fmla="*/ 133057 h 1442418" name="connsiteY763"/>
                  <a:gd fmla="*/ 389067 w 745528" name="connsiteX764"/>
                  <a:gd fmla="*/ 135336 h 1442418" name="connsiteY764"/>
                  <a:gd fmla="*/ 387294 w 745528" name="connsiteX765"/>
                  <a:gd fmla="*/ 136222 h 1442418" name="connsiteY765"/>
                  <a:gd fmla="*/ 375902 w 745528" name="connsiteX766"/>
                  <a:gd fmla="*/ 127994 h 1442418" name="connsiteY766"/>
                  <a:gd fmla="*/ 376914 w 745528" name="connsiteX767"/>
                  <a:gd fmla="*/ 124450 h 1442418" name="connsiteY767"/>
                  <a:gd fmla="*/ 378434 w 745528" name="connsiteX768"/>
                  <a:gd fmla="*/ 123311 h 1442418" name="connsiteY768"/>
                  <a:gd fmla="*/ 308307 w 745528" name="connsiteX769"/>
                  <a:gd fmla="*/ 143564 h 1442418" name="connsiteY769"/>
                  <a:gd fmla="*/ 305143 w 745528" name="connsiteX770"/>
                  <a:gd fmla="*/ 139766 h 1442418" name="connsiteY770"/>
                  <a:gd fmla="*/ 304383 w 745528" name="connsiteX771"/>
                  <a:gd fmla="*/ 139766 h 1442418" name="connsiteY771"/>
                  <a:gd fmla="*/ 304889 w 745528" name="connsiteX772"/>
                  <a:gd fmla="*/ 139386 h 1442418" name="connsiteY772"/>
                  <a:gd fmla="*/ 305143 w 745528" name="connsiteX773"/>
                  <a:gd fmla="*/ 139640 h 1442418" name="connsiteY773"/>
                  <a:gd fmla="*/ 314763 w 745528" name="connsiteX774"/>
                  <a:gd fmla="*/ 136728 h 1442418" name="connsiteY774"/>
                  <a:gd fmla="*/ 320459 w 745528" name="connsiteX775"/>
                  <a:gd fmla="*/ 127741 h 1442418" name="connsiteY775"/>
                  <a:gd fmla="*/ 329193 w 745528" name="connsiteX776"/>
                  <a:gd fmla="*/ 125716 h 1442418" name="connsiteY776"/>
                  <a:gd fmla="*/ 334383 w 745528" name="connsiteX777"/>
                  <a:gd fmla="*/ 128374 h 1442418" name="connsiteY777"/>
                  <a:gd fmla="*/ 334890 w 745528" name="connsiteX778"/>
                  <a:gd fmla="*/ 138374 h 1442418" name="connsiteY778"/>
                  <a:gd fmla="*/ 327801 w 745528" name="connsiteX779"/>
                  <a:gd fmla="*/ 140019 h 1442418" name="connsiteY779"/>
                  <a:gd fmla="*/ 321092 w 745528" name="connsiteX780"/>
                  <a:gd fmla="*/ 140526 h 1442418" name="connsiteY780"/>
                  <a:gd fmla="*/ 315776 w 745528" name="connsiteX781"/>
                  <a:gd fmla="*/ 143943 h 1442418" name="connsiteY781"/>
                  <a:gd fmla="*/ 308307 w 745528" name="connsiteX782"/>
                  <a:gd fmla="*/ 143564 h 1442418" name="connsiteY782"/>
                  <a:gd fmla="*/ 574129 w 745528" name="connsiteX783"/>
                  <a:gd fmla="*/ 150146 h 1442418" name="connsiteY783"/>
                  <a:gd fmla="*/ 575521 w 745528" name="connsiteX784"/>
                  <a:gd fmla="*/ 147614 h 1442418" name="connsiteY784"/>
                  <a:gd fmla="*/ 577040 w 745528" name="connsiteX785"/>
                  <a:gd fmla="*/ 147614 h 1442418" name="connsiteY785"/>
                  <a:gd fmla="*/ 578433 w 745528" name="connsiteX786"/>
                  <a:gd fmla="*/ 150272 h 1442418" name="connsiteY786"/>
                  <a:gd fmla="*/ 576281 w 745528" name="connsiteX787"/>
                  <a:gd fmla="*/ 152678 h 1442418" name="connsiteY787"/>
                  <a:gd fmla="*/ 574129 w 745528" name="connsiteX788"/>
                  <a:gd fmla="*/ 150146 h 1442418" name="connsiteY788"/>
                  <a:gd fmla="*/ 227295 w 745528" name="connsiteX789"/>
                  <a:gd fmla="*/ 86222 h 1442418" name="connsiteY789"/>
                  <a:gd fmla="*/ 227422 w 745528" name="connsiteX790"/>
                  <a:gd fmla="*/ 86729 h 1442418" name="connsiteY790"/>
                  <a:gd fmla="*/ 227295 w 745528" name="connsiteX791"/>
                  <a:gd fmla="*/ 87235 h 1442418" name="connsiteY791"/>
                  <a:gd fmla="*/ 224384 w 745528" name="connsiteX792"/>
                  <a:gd fmla="*/ 86729 h 1442418" name="connsiteY792"/>
                  <a:gd fmla="*/ 225903 w 745528" name="connsiteX793"/>
                  <a:gd fmla="*/ 85842 h 1442418" name="connsiteY793"/>
                  <a:gd fmla="*/ 227295 w 745528" name="connsiteX794"/>
                  <a:gd fmla="*/ 86222 h 1442418" name="connsiteY794"/>
                  <a:gd fmla="*/ 223751 w 745528" name="connsiteX795"/>
                  <a:gd fmla="*/ 74956 h 1442418" name="connsiteY795"/>
                  <a:gd fmla="*/ 223118 w 745528" name="connsiteX796"/>
                  <a:gd fmla="*/ 75083 h 1442418" name="connsiteY796"/>
                  <a:gd fmla="*/ 221599 w 745528" name="connsiteX797"/>
                  <a:gd fmla="*/ 77361 h 1442418" name="connsiteY797"/>
                  <a:gd fmla="*/ 219827 w 745528" name="connsiteX798"/>
                  <a:gd fmla="*/ 76222 h 1442418" name="connsiteY798"/>
                  <a:gd fmla="*/ 223118 w 745528" name="connsiteX799"/>
                  <a:gd fmla="*/ 75210 h 1442418" name="connsiteY799"/>
                  <a:gd fmla="*/ 223244 w 745528" name="connsiteX800"/>
                  <a:gd fmla="*/ 74830 h 1442418" name="connsiteY800"/>
                  <a:gd fmla="*/ 223751 w 745528" name="connsiteX801"/>
                  <a:gd fmla="*/ 74956 h 1442418" name="connsiteY801"/>
                  <a:gd fmla="*/ 172485 w 745528" name="connsiteX802"/>
                  <a:gd fmla="*/ 70146 h 1442418" name="connsiteY802"/>
                  <a:gd fmla="*/ 170207 w 745528" name="connsiteX803"/>
                  <a:gd fmla="*/ 74450 h 1442418" name="connsiteY803"/>
                  <a:gd fmla="*/ 167802 w 745528" name="connsiteX804"/>
                  <a:gd fmla="*/ 71792 h 1442418" name="connsiteY804"/>
                  <a:gd fmla="*/ 169447 w 745528" name="connsiteX805"/>
                  <a:gd fmla="*/ 68881 h 1442418" name="connsiteY805"/>
                  <a:gd fmla="*/ 172485 w 745528" name="connsiteX806"/>
                  <a:gd fmla="*/ 70146 h 1442418" name="connsiteY806"/>
                  <a:gd fmla="*/ 129827 w 745528" name="connsiteX807"/>
                  <a:gd fmla="*/ 89007 h 1442418" name="connsiteY807"/>
                  <a:gd fmla="*/ 131220 w 745528" name="connsiteX808"/>
                  <a:gd fmla="*/ 90146 h 1442418" name="connsiteY808"/>
                  <a:gd fmla="*/ 129574 w 745528" name="connsiteX809"/>
                  <a:gd fmla="*/ 91285 h 1442418" name="connsiteY809"/>
                  <a:gd fmla="*/ 129827 w 745528" name="connsiteX810"/>
                  <a:gd fmla="*/ 89007 h 1442418" name="connsiteY810"/>
                  <a:gd fmla="*/ 153245 w 745528" name="connsiteX811"/>
                  <a:gd fmla="*/ 90526 h 1442418" name="connsiteY811"/>
                  <a:gd fmla="*/ 146662 w 745528" name="connsiteX812"/>
                  <a:gd fmla="*/ 88374 h 1442418" name="connsiteY812"/>
                  <a:gd fmla="*/ 142485 w 745528" name="connsiteX813"/>
                  <a:gd fmla="*/ 81665 h 1442418" name="connsiteY813"/>
                  <a:gd fmla="*/ 141979 w 745528" name="connsiteX814"/>
                  <a:gd fmla="*/ 81792 h 1442418" name="connsiteY814"/>
                  <a:gd fmla="*/ 141979 w 745528" name="connsiteX815"/>
                  <a:gd fmla="*/ 81539 h 1442418" name="connsiteY815"/>
                  <a:gd fmla="*/ 131093 w 745528" name="connsiteX816"/>
                  <a:gd fmla="*/ 76602 h 1442418" name="connsiteY816"/>
                  <a:gd fmla="*/ 127422 w 745528" name="connsiteX817"/>
                  <a:gd fmla="*/ 71539 h 1442418" name="connsiteY817"/>
                  <a:gd fmla="*/ 126789 w 745528" name="connsiteX818"/>
                  <a:gd fmla="*/ 71539 h 1442418" name="connsiteY818"/>
                  <a:gd fmla="*/ 126789 w 745528" name="connsiteX819"/>
                  <a:gd fmla="*/ 71159 h 1442418" name="connsiteY819"/>
                  <a:gd fmla="*/ 117802 w 745528" name="connsiteX820"/>
                  <a:gd fmla="*/ 66602 h 1442418" name="connsiteY820"/>
                  <a:gd fmla="*/ 116916 w 745528" name="connsiteX821"/>
                  <a:gd fmla="*/ 63691 h 1442418" name="connsiteY821"/>
                  <a:gd fmla="*/ 118055 w 745528" name="connsiteX822"/>
                  <a:gd fmla="*/ 62298 h 1442418" name="connsiteY822"/>
                  <a:gd fmla="*/ 119701 w 745528" name="connsiteX823"/>
                  <a:gd fmla="*/ 61918 h 1442418" name="connsiteY823"/>
                  <a:gd fmla="*/ 126663 w 745528" name="connsiteX824"/>
                  <a:gd fmla="*/ 71032 h 1442418" name="connsiteY824"/>
                  <a:gd fmla="*/ 127042 w 745528" name="connsiteX825"/>
                  <a:gd fmla="*/ 71159 h 1442418" name="connsiteY825"/>
                  <a:gd fmla="*/ 126663 w 745528" name="connsiteX826"/>
                  <a:gd fmla="*/ 71412 h 1442418" name="connsiteY826"/>
                  <a:gd fmla="*/ 127042 w 745528" name="connsiteX827"/>
                  <a:gd fmla="*/ 71159 h 1442418" name="connsiteY827"/>
                  <a:gd fmla="*/ 127295 w 745528" name="connsiteX828"/>
                  <a:gd fmla="*/ 71412 h 1442418" name="connsiteY828"/>
                  <a:gd fmla="*/ 137295 w 745528" name="connsiteX829"/>
                  <a:gd fmla="*/ 75463 h 1442418" name="connsiteY829"/>
                  <a:gd fmla="*/ 141853 w 745528" name="connsiteX830"/>
                  <a:gd fmla="*/ 78247 h 1442418" name="connsiteY830"/>
                  <a:gd fmla="*/ 141853 w 745528" name="connsiteX831"/>
                  <a:gd fmla="*/ 77994 h 1442418" name="connsiteY831"/>
                  <a:gd fmla="*/ 142485 w 745528" name="connsiteX832"/>
                  <a:gd fmla="*/ 77994 h 1442418" name="connsiteY832"/>
                  <a:gd fmla="*/ 143372 w 745528" name="connsiteX833"/>
                  <a:gd fmla="*/ 76096 h 1442418" name="connsiteY833"/>
                  <a:gd fmla="*/ 143878 w 745528" name="connsiteX834"/>
                  <a:gd fmla="*/ 75716 h 1442418" name="connsiteY834"/>
                  <a:gd fmla="*/ 147042 w 745528" name="connsiteX835"/>
                  <a:gd fmla="*/ 77994 h 1442418" name="connsiteY835"/>
                  <a:gd fmla="*/ 147422 w 745528" name="connsiteX836"/>
                  <a:gd fmla="*/ 77994 h 1442418" name="connsiteY836"/>
                  <a:gd fmla="*/ 147296 w 745528" name="connsiteX837"/>
                  <a:gd fmla="*/ 78121 h 1442418" name="connsiteY837"/>
                  <a:gd fmla="*/ 151346 w 745528" name="connsiteX838"/>
                  <a:gd fmla="*/ 76729 h 1442418" name="connsiteY838"/>
                  <a:gd fmla="*/ 155397 w 745528" name="connsiteX839"/>
                  <a:gd fmla="*/ 75336 h 1442418" name="connsiteY839"/>
                  <a:gd fmla="*/ 156916 w 745528" name="connsiteX840"/>
                  <a:gd fmla="*/ 78247 h 1442418" name="connsiteY840"/>
                  <a:gd fmla="*/ 156789 w 745528" name="connsiteX841"/>
                  <a:gd fmla="*/ 88247 h 1442418" name="connsiteY841"/>
                  <a:gd fmla="*/ 156536 w 745528" name="connsiteX842"/>
                  <a:gd fmla="*/ 89893 h 1442418" name="connsiteY842"/>
                  <a:gd fmla="*/ 153245 w 745528" name="connsiteX843"/>
                  <a:gd fmla="*/ 90526 h 1442418" name="connsiteY843"/>
                  <a:gd fmla="*/ 197042 w 745528" name="connsiteX844"/>
                  <a:gd fmla="*/ 103943 h 1442418" name="connsiteY844"/>
                  <a:gd fmla="*/ 196156 w 745528" name="connsiteX845"/>
                  <a:gd fmla="*/ 111412 h 1442418" name="connsiteY845"/>
                  <a:gd fmla="*/ 193245 w 745528" name="connsiteX846"/>
                  <a:gd fmla="*/ 109893 h 1442418" name="connsiteY846"/>
                  <a:gd fmla="*/ 194004 w 745528" name="connsiteX847"/>
                  <a:gd fmla="*/ 103817 h 1442418" name="connsiteY847"/>
                  <a:gd fmla="*/ 195523 w 745528" name="connsiteX848"/>
                  <a:gd fmla="*/ 102678 h 1442418" name="connsiteY848"/>
                  <a:gd fmla="*/ 197042 w 745528" name="connsiteX849"/>
                  <a:gd fmla="*/ 103943 h 1442418" name="connsiteY849"/>
                  <a:gd fmla="*/ 170966 w 745528" name="connsiteX850"/>
                  <a:gd fmla="*/ 107994 h 1442418" name="connsiteY850"/>
                  <a:gd fmla="*/ 169574 w 745528" name="connsiteX851"/>
                  <a:gd fmla="*/ 107994 h 1442418" name="connsiteY851"/>
                  <a:gd fmla="*/ 170333 w 745528" name="connsiteX852"/>
                  <a:gd fmla="*/ 105969 h 1442418" name="connsiteY852"/>
                  <a:gd fmla="*/ 171599 w 745528" name="connsiteX853"/>
                  <a:gd fmla="*/ 107108 h 1442418" name="connsiteY853"/>
                  <a:gd fmla="*/ 170966 w 745528" name="connsiteX854"/>
                  <a:gd fmla="*/ 107994 h 1442418" name="connsiteY854"/>
                  <a:gd fmla="*/ 82865 w 745528" name="connsiteX855"/>
                  <a:gd fmla="*/ 107741 h 1442418" name="connsiteY855"/>
                  <a:gd fmla="*/ 82739 w 745528" name="connsiteX856"/>
                  <a:gd fmla="*/ 100146 h 1442418" name="connsiteY856"/>
                  <a:gd fmla="*/ 86283 w 745528" name="connsiteX857"/>
                  <a:gd fmla="*/ 99007 h 1442418" name="connsiteY857"/>
                  <a:gd fmla="*/ 86283 w 745528" name="connsiteX858"/>
                  <a:gd fmla="*/ 98627 h 1442418" name="connsiteY858"/>
                  <a:gd fmla="*/ 86789 w 745528" name="connsiteX859"/>
                  <a:gd fmla="*/ 99007 h 1442418" name="connsiteY859"/>
                  <a:gd fmla="*/ 86283 w 745528" name="connsiteX860"/>
                  <a:gd fmla="*/ 99134 h 1442418" name="connsiteY860"/>
                  <a:gd fmla="*/ 89574 w 745528" name="connsiteX861"/>
                  <a:gd fmla="*/ 106222 h 1442418" name="connsiteY861"/>
                  <a:gd fmla="*/ 89827 w 745528" name="connsiteX862"/>
                  <a:gd fmla="*/ 111792 h 1442418" name="connsiteY862"/>
                  <a:gd fmla="*/ 82865 w 745528" name="connsiteX863"/>
                  <a:gd fmla="*/ 107741 h 1442418" name="connsiteY863"/>
                  <a:gd fmla="*/ 694634 w 745528" name="connsiteX864"/>
                  <a:gd fmla="*/ 165462 h 1442418" name="connsiteY864"/>
                  <a:gd fmla="*/ 692989 w 745528" name="connsiteX865"/>
                  <a:gd fmla="*/ 166475 h 1442418" name="connsiteY865"/>
                  <a:gd fmla="*/ 691470 w 745528" name="connsiteX866"/>
                  <a:gd fmla="*/ 165336 h 1442418" name="connsiteY866"/>
                  <a:gd fmla="*/ 692229 w 745528" name="connsiteX867"/>
                  <a:gd fmla="*/ 164323 h 1442418" name="connsiteY867"/>
                  <a:gd fmla="*/ 694634 w 745528" name="connsiteX868"/>
                  <a:gd fmla="*/ 165462 h 1442418" name="connsiteY868"/>
                  <a:gd fmla="*/ 654129 w 745528" name="connsiteX869"/>
                  <a:gd fmla="*/ 158374 h 1442418" name="connsiteY869"/>
                  <a:gd fmla="*/ 653116 w 745528" name="connsiteX870"/>
                  <a:gd fmla="*/ 162551 h 1442418" name="connsiteY870"/>
                  <a:gd fmla="*/ 650458 w 745528" name="connsiteX871"/>
                  <a:gd fmla="*/ 161285 h 1442418" name="connsiteY871"/>
                  <a:gd fmla="*/ 652483 w 745528" name="connsiteX872"/>
                  <a:gd fmla="*/ 157234 h 1442418" name="connsiteY872"/>
                  <a:gd fmla="*/ 654129 w 745528" name="connsiteX873"/>
                  <a:gd fmla="*/ 158374 h 1442418" name="connsiteY873"/>
                  <a:gd fmla="*/ 636660 w 745528" name="connsiteX874"/>
                  <a:gd fmla="*/ 157488 h 1442418" name="connsiteY874"/>
                  <a:gd fmla="*/ 638559 w 745528" name="connsiteX875"/>
                  <a:gd fmla="*/ 158753 h 1442418" name="connsiteY875"/>
                  <a:gd fmla="*/ 635141 w 745528" name="connsiteX876"/>
                  <a:gd fmla="*/ 159766 h 1442418" name="connsiteY876"/>
                  <a:gd fmla="*/ 635015 w 745528" name="connsiteX877"/>
                  <a:gd fmla="*/ 160146 h 1442418" name="connsiteY877"/>
                  <a:gd fmla="*/ 634508 w 745528" name="connsiteX878"/>
                  <a:gd fmla="*/ 160272 h 1442418" name="connsiteY878"/>
                  <a:gd fmla="*/ 631344 w 745528" name="connsiteX879"/>
                  <a:gd fmla="*/ 162424 h 1442418" name="connsiteY879"/>
                  <a:gd fmla="*/ 631091 w 745528" name="connsiteX880"/>
                  <a:gd fmla="*/ 161285 h 1442418" name="connsiteY880"/>
                  <a:gd fmla="*/ 634508 w 745528" name="connsiteX881"/>
                  <a:gd fmla="*/ 160272 h 1442418" name="connsiteY881"/>
                  <a:gd fmla="*/ 634508 w 745528" name="connsiteX882"/>
                  <a:gd fmla="*/ 159893 h 1442418" name="connsiteY882"/>
                  <a:gd fmla="*/ 635141 w 745528" name="connsiteX883"/>
                  <a:gd fmla="*/ 159766 h 1442418" name="connsiteY883"/>
                  <a:gd fmla="*/ 636660 w 745528" name="connsiteX884"/>
                  <a:gd fmla="*/ 157488 h 1442418" name="connsiteY884"/>
                  <a:gd fmla="*/ 283877 w 745528" name="connsiteX885"/>
                  <a:gd fmla="*/ 155336 h 1442418" name="connsiteY885"/>
                  <a:gd fmla="*/ 284383 w 745528" name="connsiteX886"/>
                  <a:gd fmla="*/ 158374 h 1442418" name="connsiteY886"/>
                  <a:gd fmla="*/ 283624 w 745528" name="connsiteX887"/>
                  <a:gd fmla="*/ 161412 h 1442418" name="connsiteY887"/>
                  <a:gd fmla="*/ 282991 w 745528" name="connsiteX888"/>
                  <a:gd fmla="*/ 162045 h 1442418" name="connsiteY888"/>
                  <a:gd fmla="*/ 282105 w 745528" name="connsiteX889"/>
                  <a:gd fmla="*/ 162678 h 1442418" name="connsiteY889"/>
                  <a:gd fmla="*/ 280586 w 745528" name="connsiteX890"/>
                  <a:gd fmla="*/ 161665 h 1442418" name="connsiteY890"/>
                  <a:gd fmla="*/ 279573 w 745528" name="connsiteX891"/>
                  <a:gd fmla="*/ 160652 h 1442418" name="connsiteY891"/>
                  <a:gd fmla="*/ 279573 w 745528" name="connsiteX892"/>
                  <a:gd fmla="*/ 155842 h 1442418" name="connsiteY892"/>
                  <a:gd fmla="*/ 282232 w 745528" name="connsiteX893"/>
                  <a:gd fmla="*/ 154070 h 1442418" name="connsiteY893"/>
                  <a:gd fmla="*/ 283877 w 745528" name="connsiteX894"/>
                  <a:gd fmla="*/ 155336 h 1442418" name="connsiteY894"/>
                  <a:gd fmla="*/ 120081 w 745528" name="connsiteX895"/>
                  <a:gd fmla="*/ 133817 h 1442418" name="connsiteY895"/>
                  <a:gd fmla="*/ 121599 w 745528" name="connsiteX896"/>
                  <a:gd fmla="*/ 135969 h 1442418" name="connsiteY896"/>
                  <a:gd fmla="*/ 122232 w 745528" name="connsiteX897"/>
                  <a:gd fmla="*/ 136095 h 1442418" name="connsiteY897"/>
                  <a:gd fmla="*/ 122232 w 745528" name="connsiteX898"/>
                  <a:gd fmla="*/ 136475 h 1442418" name="connsiteY898"/>
                  <a:gd fmla="*/ 126916 w 745528" name="connsiteX899"/>
                  <a:gd fmla="*/ 138880 h 1442418" name="connsiteY899"/>
                  <a:gd fmla="*/ 126789 w 745528" name="connsiteX900"/>
                  <a:gd fmla="*/ 140526 h 1442418" name="connsiteY900"/>
                  <a:gd fmla="*/ 124005 w 745528" name="connsiteX901"/>
                  <a:gd fmla="*/ 142171 h 1442418" name="connsiteY901"/>
                  <a:gd fmla="*/ 122486 w 745528" name="connsiteX902"/>
                  <a:gd fmla="*/ 141032 h 1442418" name="connsiteY902"/>
                  <a:gd fmla="*/ 122232 w 745528" name="connsiteX903"/>
                  <a:gd fmla="*/ 136475 h 1442418" name="connsiteY903"/>
                  <a:gd fmla="*/ 121852 w 745528" name="connsiteX904"/>
                  <a:gd fmla="*/ 136475 h 1442418" name="connsiteY904"/>
                  <a:gd fmla="*/ 122232 w 745528" name="connsiteX905"/>
                  <a:gd fmla="*/ 136222 h 1442418" name="connsiteY905"/>
                  <a:gd fmla="*/ 121852 w 745528" name="connsiteX906"/>
                  <a:gd fmla="*/ 136475 h 1442418" name="connsiteY906"/>
                  <a:gd fmla="*/ 121726 w 745528" name="connsiteX907"/>
                  <a:gd fmla="*/ 136095 h 1442418" name="connsiteY907"/>
                  <a:gd fmla="*/ 118308 w 745528" name="connsiteX908"/>
                  <a:gd fmla="*/ 135083 h 1442418" name="connsiteY908"/>
                  <a:gd fmla="*/ 120081 w 745528" name="connsiteX909"/>
                  <a:gd fmla="*/ 133817 h 1442418" name="connsiteY909"/>
                  <a:gd fmla="*/ 111726 w 745528" name="connsiteX910"/>
                  <a:gd fmla="*/ 134070 h 1442418" name="connsiteY910"/>
                  <a:gd fmla="*/ 108688 w 745528" name="connsiteX911"/>
                  <a:gd fmla="*/ 135336 h 1442418" name="connsiteY911"/>
                  <a:gd fmla="*/ 107549 w 745528" name="connsiteX912"/>
                  <a:gd fmla="*/ 131159 h 1442418" name="connsiteY912"/>
                  <a:gd fmla="*/ 109194 w 745528" name="connsiteX913"/>
                  <a:gd fmla="*/ 130019 h 1442418" name="connsiteY913"/>
                  <a:gd fmla="*/ 111726 w 745528" name="connsiteX914"/>
                  <a:gd fmla="*/ 134070 h 1442418" name="connsiteY914"/>
                  <a:gd fmla="*/ 51220 w 745528" name="connsiteX915"/>
                  <a:gd fmla="*/ 132804 h 1442418" name="connsiteY915"/>
                  <a:gd fmla="*/ 50840 w 745528" name="connsiteX916"/>
                  <a:gd fmla="*/ 132931 h 1442418" name="connsiteY916"/>
                  <a:gd fmla="*/ 51220 w 745528" name="connsiteX917"/>
                  <a:gd fmla="*/ 132678 h 1442418" name="connsiteY917"/>
                  <a:gd fmla="*/ 51220 w 745528" name="connsiteX918"/>
                  <a:gd fmla="*/ 132804 h 1442418" name="connsiteY918"/>
                  <a:gd fmla="*/ 55651 w 745528" name="connsiteX919"/>
                  <a:gd fmla="*/ 128121 h 1442418" name="connsiteY919"/>
                  <a:gd fmla="*/ 51473 w 745528" name="connsiteX920"/>
                  <a:gd fmla="*/ 122298 h 1442418" name="connsiteY920"/>
                  <a:gd fmla="*/ 51980 w 745528" name="connsiteX921"/>
                  <a:gd fmla="*/ 120779 h 1442418" name="connsiteY921"/>
                  <a:gd fmla="*/ 53498 w 745528" name="connsiteX922"/>
                  <a:gd fmla="*/ 119893 h 1442418" name="connsiteY922"/>
                  <a:gd fmla="*/ 70081 w 745528" name="connsiteX923"/>
                  <a:gd fmla="*/ 131665 h 1442418" name="connsiteY923"/>
                  <a:gd fmla="*/ 69701 w 745528" name="connsiteX924"/>
                  <a:gd fmla="*/ 138500 h 1442418" name="connsiteY924"/>
                  <a:gd fmla="*/ 65524 w 745528" name="connsiteX925"/>
                  <a:gd fmla="*/ 139640 h 1442418" name="connsiteY925"/>
                  <a:gd fmla="*/ 51220 w 745528" name="connsiteX926"/>
                  <a:gd fmla="*/ 132804 h 1442418" name="connsiteY926"/>
                  <a:gd fmla="*/ 27296 w 745528" name="connsiteX927"/>
                  <a:gd fmla="*/ 142045 h 1442418" name="connsiteY927"/>
                  <a:gd fmla="*/ 28182 w 745528" name="connsiteX928"/>
                  <a:gd fmla="*/ 140019 h 1442418" name="connsiteY928"/>
                  <a:gd fmla="*/ 29574 w 745528" name="connsiteX929"/>
                  <a:gd fmla="*/ 141032 h 1442418" name="connsiteY929"/>
                  <a:gd fmla="*/ 28815 w 745528" name="connsiteX930"/>
                  <a:gd fmla="*/ 142045 h 1442418" name="connsiteY930"/>
                  <a:gd fmla="*/ 27296 w 745528" name="connsiteX931"/>
                  <a:gd fmla="*/ 142045 h 1442418" name="connsiteY931"/>
                  <a:gd fmla="*/ 77676 w 745528" name="connsiteX932"/>
                  <a:gd fmla="*/ 144323 h 1442418" name="connsiteY932"/>
                  <a:gd fmla="*/ 80967 w 745528" name="connsiteX933"/>
                  <a:gd fmla="*/ 143310 h 1442418" name="connsiteY933"/>
                  <a:gd fmla="*/ 81093 w 745528" name="connsiteX934"/>
                  <a:gd fmla="*/ 142931 h 1442418" name="connsiteY934"/>
                  <a:gd fmla="*/ 81220 w 745528" name="connsiteX935"/>
                  <a:gd fmla="*/ 142804 h 1442418" name="connsiteY935"/>
                  <a:gd fmla="*/ 76789 w 745528" name="connsiteX936"/>
                  <a:gd fmla="*/ 135842 h 1442418" name="connsiteY936"/>
                  <a:gd fmla="*/ 79321 w 745528" name="connsiteX937"/>
                  <a:gd fmla="*/ 133437 h 1442418" name="connsiteY937"/>
                  <a:gd fmla="*/ 83878 w 745528" name="connsiteX938"/>
                  <a:gd fmla="*/ 133943 h 1442418" name="connsiteY938"/>
                  <a:gd fmla="*/ 81220 w 745528" name="connsiteX939"/>
                  <a:gd fmla="*/ 142931 h 1442418" name="connsiteY939"/>
                  <a:gd fmla="*/ 81473 w 745528" name="connsiteX940"/>
                  <a:gd fmla="*/ 143310 h 1442418" name="connsiteY940"/>
                  <a:gd fmla="*/ 80840 w 745528" name="connsiteX941"/>
                  <a:gd fmla="*/ 143437 h 1442418" name="connsiteY941"/>
                  <a:gd fmla="*/ 79448 w 745528" name="connsiteX942"/>
                  <a:gd fmla="*/ 145589 h 1442418" name="connsiteY942"/>
                  <a:gd fmla="*/ 77676 w 745528" name="connsiteX943"/>
                  <a:gd fmla="*/ 144323 h 1442418" name="connsiteY943"/>
                  <a:gd fmla="*/ 32106 w 745528" name="connsiteX944"/>
                  <a:gd fmla="*/ 148627 h 1442418" name="connsiteY944"/>
                  <a:gd fmla="*/ 34005 w 745528" name="connsiteX945"/>
                  <a:gd fmla="*/ 146602 h 1442418" name="connsiteY945"/>
                  <a:gd fmla="*/ 40081 w 745528" name="connsiteX946"/>
                  <a:gd fmla="*/ 148121 h 1442418" name="connsiteY946"/>
                  <a:gd fmla="*/ 36284 w 745528" name="connsiteX947"/>
                  <a:gd fmla="*/ 149639 h 1442418" name="connsiteY947"/>
                  <a:gd fmla="*/ 32106 w 745528" name="connsiteX948"/>
                  <a:gd fmla="*/ 148627 h 1442418" name="connsiteY948"/>
                  <a:gd fmla="*/ 49068 w 745528" name="connsiteX949"/>
                  <a:gd fmla="*/ 165969 h 1442418" name="connsiteY949"/>
                  <a:gd fmla="*/ 29574 w 745528" name="connsiteX950"/>
                  <a:gd fmla="*/ 161158 h 1442418" name="connsiteY950"/>
                  <a:gd fmla="*/ 27802 w 745528" name="connsiteX951"/>
                  <a:gd fmla="*/ 157361 h 1442418" name="connsiteY951"/>
                  <a:gd fmla="*/ 32233 w 745528" name="connsiteX952"/>
                  <a:gd fmla="*/ 156855 h 1442418" name="connsiteY952"/>
                  <a:gd fmla="*/ 49701 w 745528" name="connsiteX953"/>
                  <a:gd fmla="*/ 161538 h 1442418" name="connsiteY953"/>
                  <a:gd fmla="*/ 50587 w 745528" name="connsiteX954"/>
                  <a:gd fmla="*/ 164576 h 1442418" name="connsiteY954"/>
                  <a:gd fmla="*/ 49068 w 745528" name="connsiteX955"/>
                  <a:gd fmla="*/ 165969 h 1442418" name="connsiteY955"/>
                  <a:gd fmla="*/ 144384 w 745528" name="connsiteX956"/>
                  <a:gd fmla="*/ 167614 h 1442418" name="connsiteY956"/>
                  <a:gd fmla="*/ 144764 w 745528" name="connsiteX957"/>
                  <a:gd fmla="*/ 163564 h 1442418" name="connsiteY957"/>
                  <a:gd fmla="*/ 130460 w 745528" name="connsiteX958"/>
                  <a:gd fmla="*/ 157108 h 1442418" name="connsiteY958"/>
                  <a:gd fmla="*/ 128561 w 745528" name="connsiteX959"/>
                  <a:gd fmla="*/ 151159 h 1442418" name="connsiteY959"/>
                  <a:gd fmla="*/ 132612 w 745528" name="connsiteX960"/>
                  <a:gd fmla="*/ 145209 h 1442418" name="connsiteY960"/>
                  <a:gd fmla="*/ 144258 w 745528" name="connsiteX961"/>
                  <a:gd fmla="*/ 139893 h 1442418" name="connsiteY961"/>
                  <a:gd fmla="*/ 147422 w 745528" name="connsiteX962"/>
                  <a:gd fmla="*/ 147361 h 1442418" name="connsiteY962"/>
                  <a:gd fmla="*/ 155776 w 745528" name="connsiteX963"/>
                  <a:gd fmla="*/ 154196 h 1442418" name="connsiteY963"/>
                  <a:gd fmla="*/ 158435 w 745528" name="connsiteX964"/>
                  <a:gd fmla="*/ 162045 h 1442418" name="connsiteY964"/>
                  <a:gd fmla="*/ 157422 w 745528" name="connsiteX965"/>
                  <a:gd fmla="*/ 166981 h 1442418" name="connsiteY965"/>
                  <a:gd fmla="*/ 147675 w 745528" name="connsiteX966"/>
                  <a:gd fmla="*/ 170526 h 1442418" name="connsiteY966"/>
                  <a:gd fmla="*/ 144384 w 745528" name="connsiteX967"/>
                  <a:gd fmla="*/ 167614 h 1442418" name="connsiteY967"/>
                  <a:gd fmla="*/ 36663 w 745528" name="connsiteX968"/>
                  <a:gd fmla="*/ 171918 h 1442418" name="connsiteY968"/>
                  <a:gd fmla="*/ 38182 w 745528" name="connsiteX969"/>
                  <a:gd fmla="*/ 171032 h 1442418" name="connsiteY969"/>
                  <a:gd fmla="*/ 39448 w 745528" name="connsiteX970"/>
                  <a:gd fmla="*/ 171412 h 1442418" name="connsiteY970"/>
                  <a:gd fmla="*/ 39448 w 745528" name="connsiteX971"/>
                  <a:gd fmla="*/ 172424 h 1442418" name="connsiteY971"/>
                  <a:gd fmla="*/ 36663 w 745528" name="connsiteX972"/>
                  <a:gd fmla="*/ 171918 h 1442418" name="connsiteY972"/>
                  <a:gd fmla="*/ 50461 w 745528" name="connsiteX973"/>
                  <a:gd fmla="*/ 181918 h 1442418" name="connsiteY973"/>
                  <a:gd fmla="*/ 47676 w 745528" name="connsiteX974"/>
                  <a:gd fmla="*/ 177867 h 1442418" name="connsiteY974"/>
                  <a:gd fmla="*/ 50840 w 745528" name="connsiteX975"/>
                  <a:gd fmla="*/ 173817 h 1442418" name="connsiteY975"/>
                  <a:gd fmla="*/ 50714 w 745528" name="connsiteX976"/>
                  <a:gd fmla="*/ 173817 h 1442418" name="connsiteY976"/>
                  <a:gd fmla="*/ 50461 w 745528" name="connsiteX977"/>
                  <a:gd fmla="*/ 173437 h 1442418" name="connsiteY977"/>
                  <a:gd fmla="*/ 47169 w 745528" name="connsiteX978"/>
                  <a:gd fmla="*/ 172424 h 1442418" name="connsiteY978"/>
                  <a:gd fmla="*/ 48942 w 745528" name="connsiteX979"/>
                  <a:gd fmla="*/ 171285 h 1442418" name="connsiteY979"/>
                  <a:gd fmla="*/ 49954 w 745528" name="connsiteX980"/>
                  <a:gd fmla="*/ 172424 h 1442418" name="connsiteY980"/>
                  <a:gd fmla="*/ 50461 w 745528" name="connsiteX981"/>
                  <a:gd fmla="*/ 173437 h 1442418" name="connsiteY981"/>
                  <a:gd fmla="*/ 51093 w 745528" name="connsiteX982"/>
                  <a:gd fmla="*/ 173563 h 1442418" name="connsiteY982"/>
                  <a:gd fmla="*/ 50840 w 745528" name="connsiteX983"/>
                  <a:gd fmla="*/ 173943 h 1442418" name="connsiteY983"/>
                  <a:gd fmla="*/ 55651 w 745528" name="connsiteX984"/>
                  <a:gd fmla="*/ 176095 h 1442418" name="connsiteY984"/>
                  <a:gd fmla="*/ 56030 w 745528" name="connsiteX985"/>
                  <a:gd fmla="*/ 180019 h 1442418" name="connsiteY985"/>
                  <a:gd fmla="*/ 54385 w 745528" name="connsiteX986"/>
                  <a:gd fmla="*/ 183057 h 1442418" name="connsiteY986"/>
                  <a:gd fmla="*/ 50461 w 745528" name="connsiteX987"/>
                  <a:gd fmla="*/ 181918 h 1442418" name="connsiteY987"/>
                  <a:gd fmla="*/ 574888 w 745528" name="connsiteX988"/>
                  <a:gd fmla="*/ 185589 h 1442418" name="connsiteY988"/>
                  <a:gd fmla="*/ 576407 w 745528" name="connsiteX989"/>
                  <a:gd fmla="*/ 184449 h 1442418" name="connsiteY989"/>
                  <a:gd fmla="*/ 577926 w 745528" name="connsiteX990"/>
                  <a:gd fmla="*/ 185715 h 1442418" name="connsiteY990"/>
                  <a:gd fmla="*/ 576154 w 745528" name="connsiteX991"/>
                  <a:gd fmla="*/ 186855 h 1442418" name="connsiteY991"/>
                  <a:gd fmla="*/ 574888 w 745528" name="connsiteX992"/>
                  <a:gd fmla="*/ 185589 h 1442418" name="connsiteY992"/>
                  <a:gd fmla="*/ 621724 w 745528" name="connsiteX993"/>
                  <a:gd fmla="*/ 184703 h 1442418" name="connsiteY993"/>
                  <a:gd fmla="*/ 622989 w 745528" name="connsiteX994"/>
                  <a:gd fmla="*/ 185082 h 1442418" name="connsiteY994"/>
                  <a:gd fmla="*/ 622989 w 745528" name="connsiteX995"/>
                  <a:gd fmla="*/ 186095 h 1442418" name="connsiteY995"/>
                  <a:gd fmla="*/ 620078 w 745528" name="connsiteX996"/>
                  <a:gd fmla="*/ 185589 h 1442418" name="connsiteY996"/>
                  <a:gd fmla="*/ 621724 w 745528" name="connsiteX997"/>
                  <a:gd fmla="*/ 184703 h 1442418" name="connsiteY997"/>
                  <a:gd fmla="*/ 671090 w 745528" name="connsiteX998"/>
                  <a:gd fmla="*/ 178753 h 1442418" name="connsiteY998"/>
                  <a:gd fmla="*/ 674381 w 745528" name="connsiteX999"/>
                  <a:gd fmla="*/ 176222 h 1442418" name="connsiteY999"/>
                  <a:gd fmla="*/ 678432 w 745528" name="connsiteX1000"/>
                  <a:gd fmla="*/ 174450 h 1442418" name="connsiteY1000"/>
                  <a:gd fmla="*/ 679698 w 745528" name="connsiteX1001"/>
                  <a:gd fmla="*/ 175842 h 1442418" name="connsiteY1001"/>
                  <a:gd fmla="*/ 680204 w 745528" name="connsiteX1002"/>
                  <a:gd fmla="*/ 187234 h 1442418" name="connsiteY1002"/>
                  <a:gd fmla="*/ 680710 w 745528" name="connsiteX1003"/>
                  <a:gd fmla="*/ 187361 h 1442418" name="connsiteY1003"/>
                  <a:gd fmla="*/ 680964 w 745528" name="connsiteX1004"/>
                  <a:gd fmla="*/ 187867 h 1442418" name="connsiteY1004"/>
                  <a:gd fmla="*/ 684128 w 745528" name="connsiteX1005"/>
                  <a:gd fmla="*/ 188880 h 1442418" name="connsiteY1005"/>
                  <a:gd fmla="*/ 682483 w 745528" name="connsiteX1006"/>
                  <a:gd fmla="*/ 190019 h 1442418" name="connsiteY1006"/>
                  <a:gd fmla="*/ 680964 w 745528" name="connsiteX1007"/>
                  <a:gd fmla="*/ 187867 h 1442418" name="connsiteY1007"/>
                  <a:gd fmla="*/ 680331 w 745528" name="connsiteX1008"/>
                  <a:gd fmla="*/ 187741 h 1442418" name="connsiteY1008"/>
                  <a:gd fmla="*/ 680331 w 745528" name="connsiteX1009"/>
                  <a:gd fmla="*/ 187361 h 1442418" name="connsiteY1009"/>
                  <a:gd fmla="*/ 671090 w 745528" name="connsiteX1010"/>
                  <a:gd fmla="*/ 178753 h 1442418" name="connsiteY1010"/>
                  <a:gd fmla="*/ 646280 w 745528" name="connsiteX1011"/>
                  <a:gd fmla="*/ 189639 h 1442418" name="connsiteY1011"/>
                  <a:gd fmla="*/ 645774 w 745528" name="connsiteX1012"/>
                  <a:gd fmla="*/ 189133 h 1442418" name="connsiteY1012"/>
                  <a:gd fmla="*/ 648939 w 745528" name="connsiteX1013"/>
                  <a:gd fmla="*/ 189260 h 1442418" name="connsiteY1013"/>
                  <a:gd fmla="*/ 648432 w 745528" name="connsiteX1014"/>
                  <a:gd fmla="*/ 189766 h 1442418" name="connsiteY1014"/>
                  <a:gd fmla="*/ 647420 w 745528" name="connsiteX1015"/>
                  <a:gd fmla="*/ 190399 h 1442418" name="connsiteY1015"/>
                  <a:gd fmla="*/ 646280 w 745528" name="connsiteX1016"/>
                  <a:gd fmla="*/ 189639 h 1442418" name="connsiteY1016"/>
                  <a:gd fmla="*/ 665774 w 745528" name="connsiteX1017"/>
                  <a:gd fmla="*/ 191665 h 1442418" name="connsiteY1017"/>
                  <a:gd fmla="*/ 666660 w 745528" name="connsiteX1018"/>
                  <a:gd fmla="*/ 189766 h 1442418" name="connsiteY1018"/>
                  <a:gd fmla="*/ 667799 w 745528" name="connsiteX1019"/>
                  <a:gd fmla="*/ 187867 h 1442418" name="connsiteY1019"/>
                  <a:gd fmla="*/ 667799 w 745528" name="connsiteX1020"/>
                  <a:gd fmla="*/ 187867 h 1442418" name="connsiteY1020"/>
                  <a:gd fmla="*/ 667799 w 745528" name="connsiteX1021"/>
                  <a:gd fmla="*/ 187867 h 1442418" name="connsiteY1021"/>
                  <a:gd fmla="*/ 668559 w 745528" name="connsiteX1022"/>
                  <a:gd fmla="*/ 188374 h 1442418" name="connsiteY1022"/>
                  <a:gd fmla="*/ 669192 w 745528" name="connsiteX1023"/>
                  <a:gd fmla="*/ 189006 h 1442418" name="connsiteY1023"/>
                  <a:gd fmla="*/ 668052 w 745528" name="connsiteX1024"/>
                  <a:gd fmla="*/ 193057 h 1442418" name="connsiteY1024"/>
                  <a:gd fmla="*/ 665774 w 745528" name="connsiteX1025"/>
                  <a:gd fmla="*/ 191665 h 1442418" name="connsiteY1025"/>
                  <a:gd fmla="*/ 75271 w 745528" name="connsiteX1026"/>
                  <a:gd fmla="*/ 199513 h 1442418" name="connsiteY1026"/>
                  <a:gd fmla="*/ 73625 w 745528" name="connsiteX1027"/>
                  <a:gd fmla="*/ 200652 h 1442418" name="connsiteY1027"/>
                  <a:gd fmla="*/ 72106 w 745528" name="connsiteX1028"/>
                  <a:gd fmla="*/ 199386 h 1442418" name="connsiteY1028"/>
                  <a:gd fmla="*/ 75271 w 745528" name="connsiteX1029"/>
                  <a:gd fmla="*/ 199513 h 1442418" name="connsiteY1029"/>
                  <a:gd fmla="*/ 52866 w 745528" name="connsiteX1030"/>
                  <a:gd fmla="*/ 203437 h 1442418" name="connsiteY1030"/>
                  <a:gd fmla="*/ 51473 w 745528" name="connsiteX1031"/>
                  <a:gd fmla="*/ 201412 h 1442418" name="connsiteY1031"/>
                  <a:gd fmla="*/ 50714 w 745528" name="connsiteX1032"/>
                  <a:gd fmla="*/ 201285 h 1442418" name="connsiteY1032"/>
                  <a:gd fmla="*/ 50587 w 745528" name="connsiteX1033"/>
                  <a:gd fmla="*/ 200779 h 1442418" name="connsiteY1033"/>
                  <a:gd fmla="*/ 47422 w 745528" name="connsiteX1034"/>
                  <a:gd fmla="*/ 199892 h 1442418" name="connsiteY1034"/>
                  <a:gd fmla="*/ 47549 w 745528" name="connsiteX1035"/>
                  <a:gd fmla="*/ 198880 h 1442418" name="connsiteY1035"/>
                  <a:gd fmla="*/ 50587 w 745528" name="connsiteX1036"/>
                  <a:gd fmla="*/ 200905 h 1442418" name="connsiteY1036"/>
                  <a:gd fmla="*/ 51220 w 745528" name="connsiteX1037"/>
                  <a:gd fmla="*/ 201032 h 1442418" name="connsiteY1037"/>
                  <a:gd fmla="*/ 51473 w 745528" name="connsiteX1038"/>
                  <a:gd fmla="*/ 201538 h 1442418" name="connsiteY1038"/>
                  <a:gd fmla="*/ 54511 w 745528" name="connsiteX1039"/>
                  <a:gd fmla="*/ 202424 h 1442418" name="connsiteY1039"/>
                  <a:gd fmla="*/ 52866 w 745528" name="connsiteX1040"/>
                  <a:gd fmla="*/ 203437 h 1442418" name="connsiteY1040"/>
                  <a:gd fmla="*/ 701470 w 745528" name="connsiteX1041"/>
                  <a:gd fmla="*/ 230019 h 1442418" name="connsiteY1041"/>
                  <a:gd fmla="*/ 702989 w 745528" name="connsiteX1042"/>
                  <a:gd fmla="*/ 229133 h 1442418" name="connsiteY1042"/>
                  <a:gd fmla="*/ 704381 w 745528" name="connsiteX1043"/>
                  <a:gd fmla="*/ 229639 h 1442418" name="connsiteY1043"/>
                  <a:gd fmla="*/ 704381 w 745528" name="connsiteX1044"/>
                  <a:gd fmla="*/ 230778 h 1442418" name="connsiteY1044"/>
                  <a:gd fmla="*/ 701470 w 745528" name="connsiteX1045"/>
                  <a:gd fmla="*/ 230019 h 1442418" name="connsiteY1045"/>
                  <a:gd fmla="*/ 17170 w 745528" name="connsiteX1046"/>
                  <a:gd fmla="*/ 234196 h 1442418" name="connsiteY1046"/>
                  <a:gd fmla="*/ 18056 w 745528" name="connsiteX1047"/>
                  <a:gd fmla="*/ 232297 h 1442418" name="connsiteY1047"/>
                  <a:gd fmla="*/ 19321 w 745528" name="connsiteX1048"/>
                  <a:gd fmla="*/ 233310 h 1442418" name="connsiteY1048"/>
                  <a:gd fmla="*/ 18689 w 745528" name="connsiteX1049"/>
                  <a:gd fmla="*/ 234323 h 1442418" name="connsiteY1049"/>
                  <a:gd fmla="*/ 17170 w 745528" name="connsiteX1050"/>
                  <a:gd fmla="*/ 234196 h 1442418" name="connsiteY1050"/>
                  <a:gd fmla="*/ 682103 w 745528" name="connsiteX1051"/>
                  <a:gd fmla="*/ 234196 h 1442418" name="connsiteY1051"/>
                  <a:gd fmla="*/ 682989 w 745528" name="connsiteX1052"/>
                  <a:gd fmla="*/ 232171 h 1442418" name="connsiteY1052"/>
                  <a:gd fmla="*/ 684255 w 745528" name="connsiteX1053"/>
                  <a:gd fmla="*/ 233183 h 1442418" name="connsiteY1053"/>
                  <a:gd fmla="*/ 683495 w 745528" name="connsiteX1054"/>
                  <a:gd fmla="*/ 234196 h 1442418" name="connsiteY1054"/>
                  <a:gd fmla="*/ 682103 w 745528" name="connsiteX1055"/>
                  <a:gd fmla="*/ 234196 h 1442418" name="connsiteY1055"/>
                  <a:gd fmla="*/ 569572 w 745528" name="connsiteX1056"/>
                  <a:gd fmla="*/ 240145 h 1442418" name="connsiteY1056"/>
                  <a:gd fmla="*/ 571091 w 745528" name="connsiteX1057"/>
                  <a:gd fmla="*/ 239259 h 1442418" name="connsiteY1057"/>
                  <a:gd fmla="*/ 572483 w 745528" name="connsiteX1058"/>
                  <a:gd fmla="*/ 239766 h 1442418" name="connsiteY1058"/>
                  <a:gd fmla="*/ 572357 w 745528" name="connsiteX1059"/>
                  <a:gd fmla="*/ 240905 h 1442418" name="connsiteY1059"/>
                  <a:gd fmla="*/ 569572 w 745528" name="connsiteX1060"/>
                  <a:gd fmla="*/ 240145 h 1442418" name="connsiteY1060"/>
                  <a:gd fmla="*/ 684002 w 745528" name="connsiteX1061"/>
                  <a:gd fmla="*/ 243183 h 1442418" name="connsiteY1061"/>
                  <a:gd fmla="*/ 683875 w 745528" name="connsiteX1062"/>
                  <a:gd fmla="*/ 244196 h 1442418" name="connsiteY1062"/>
                  <a:gd fmla="*/ 680964 w 745528" name="connsiteX1063"/>
                  <a:gd fmla="*/ 243563 h 1442418" name="connsiteY1063"/>
                  <a:gd fmla="*/ 682609 w 745528" name="connsiteX1064"/>
                  <a:gd fmla="*/ 242677 h 1442418" name="connsiteY1064"/>
                  <a:gd fmla="*/ 684002 w 745528" name="connsiteX1065"/>
                  <a:gd fmla="*/ 243183 h 1442418" name="connsiteY1065"/>
                  <a:gd fmla="*/ 52359 w 745528" name="connsiteX1066"/>
                  <a:gd fmla="*/ 264702 h 1442418" name="connsiteY1066"/>
                  <a:gd fmla="*/ 53878 w 745528" name="connsiteX1067"/>
                  <a:gd fmla="*/ 263183 h 1442418" name="connsiteY1067"/>
                  <a:gd fmla="*/ 55144 w 745528" name="connsiteX1068"/>
                  <a:gd fmla="*/ 264196 h 1442418" name="connsiteY1068"/>
                  <a:gd fmla="*/ 53751 w 745528" name="connsiteX1069"/>
                  <a:gd fmla="*/ 265209 h 1442418" name="connsiteY1069"/>
                  <a:gd fmla="*/ 52359 w 745528" name="connsiteX1070"/>
                  <a:gd fmla="*/ 264702 h 1442418" name="connsiteY1070"/>
                  <a:gd fmla="*/ 599572 w 745528" name="connsiteX1071"/>
                  <a:gd fmla="*/ 262297 h 1442418" name="connsiteY1071"/>
                  <a:gd fmla="*/ 599445 w 745528" name="connsiteX1072"/>
                  <a:gd fmla="*/ 259133 h 1442418" name="connsiteY1072"/>
                  <a:gd fmla="*/ 598939 w 745528" name="connsiteX1073"/>
                  <a:gd fmla="*/ 259259 h 1442418" name="connsiteY1073"/>
                  <a:gd fmla="*/ 598939 w 745528" name="connsiteX1074"/>
                  <a:gd fmla="*/ 258879 h 1442418" name="connsiteY1074"/>
                  <a:gd fmla="*/ 594129 w 745528" name="connsiteX1075"/>
                  <a:gd fmla="*/ 258879 h 1442418" name="connsiteY1075"/>
                  <a:gd fmla="*/ 594382 w 745528" name="connsiteX1076"/>
                  <a:gd fmla="*/ 259133 h 1442418" name="connsiteY1076"/>
                  <a:gd fmla="*/ 594002 w 745528" name="connsiteX1077"/>
                  <a:gd fmla="*/ 259259 h 1442418" name="connsiteY1077"/>
                  <a:gd fmla="*/ 594002 w 745528" name="connsiteX1078"/>
                  <a:gd fmla="*/ 262171 h 1442418" name="connsiteY1078"/>
                  <a:gd fmla="*/ 592103 w 745528" name="connsiteX1079"/>
                  <a:gd fmla="*/ 264829 h 1442418" name="connsiteY1079"/>
                  <a:gd fmla="*/ 589192 w 745528" name="connsiteX1080"/>
                  <a:gd fmla="*/ 261664 h 1442418" name="connsiteY1080"/>
                  <a:gd fmla="*/ 593876 w 745528" name="connsiteX1081"/>
                  <a:gd fmla="*/ 259259 h 1442418" name="connsiteY1081"/>
                  <a:gd fmla="*/ 593876 w 745528" name="connsiteX1082"/>
                  <a:gd fmla="*/ 258879 h 1442418" name="connsiteY1082"/>
                  <a:gd fmla="*/ 594129 w 745528" name="connsiteX1083"/>
                  <a:gd fmla="*/ 258879 h 1442418" name="connsiteY1083"/>
                  <a:gd fmla="*/ 591977 w 745528" name="connsiteX1084"/>
                  <a:gd fmla="*/ 256474 h 1442418" name="connsiteY1084"/>
                  <a:gd fmla="*/ 587040 w 745528" name="connsiteX1085"/>
                  <a:gd fmla="*/ 251538 h 1442418" name="connsiteY1085"/>
                  <a:gd fmla="*/ 590205 w 745528" name="connsiteX1086"/>
                  <a:gd fmla="*/ 243690 h 1442418" name="connsiteY1086"/>
                  <a:gd fmla="*/ 593876 w 745528" name="connsiteX1087"/>
                  <a:gd fmla="*/ 243690 h 1442418" name="connsiteY1087"/>
                  <a:gd fmla="*/ 595521 w 745528" name="connsiteX1088"/>
                  <a:gd fmla="*/ 250145 h 1442418" name="connsiteY1088"/>
                  <a:gd fmla="*/ 599065 w 745528" name="connsiteX1089"/>
                  <a:gd fmla="*/ 258879 h 1442418" name="connsiteY1089"/>
                  <a:gd fmla="*/ 599572 w 745528" name="connsiteX1090"/>
                  <a:gd fmla="*/ 258879 h 1442418" name="connsiteY1090"/>
                  <a:gd fmla="*/ 599572 w 745528" name="connsiteX1091"/>
                  <a:gd fmla="*/ 259006 h 1442418" name="connsiteY1091"/>
                  <a:gd fmla="*/ 605395 w 745528" name="connsiteX1092"/>
                  <a:gd fmla="*/ 256728 h 1442418" name="connsiteY1092"/>
                  <a:gd fmla="*/ 612356 w 745528" name="connsiteX1093"/>
                  <a:gd fmla="*/ 256474 h 1442418" name="connsiteY1093"/>
                  <a:gd fmla="*/ 612103 w 745528" name="connsiteX1094"/>
                  <a:gd fmla="*/ 262171 h 1442418" name="connsiteY1094"/>
                  <a:gd fmla="*/ 608432 w 745528" name="connsiteX1095"/>
                  <a:gd fmla="*/ 264449 h 1442418" name="connsiteY1095"/>
                  <a:gd fmla="*/ 599572 w 745528" name="connsiteX1096"/>
                  <a:gd fmla="*/ 262297 h 1442418" name="connsiteY1096"/>
                  <a:gd fmla="*/ 671596 w 745528" name="connsiteX1097"/>
                  <a:gd fmla="*/ 267993 h 1442418" name="connsiteY1097"/>
                  <a:gd fmla="*/ 673242 w 745528" name="connsiteX1098"/>
                  <a:gd fmla="*/ 266601 h 1442418" name="connsiteY1098"/>
                  <a:gd fmla="*/ 674635 w 745528" name="connsiteX1099"/>
                  <a:gd fmla="*/ 267614 h 1442418" name="connsiteY1099"/>
                  <a:gd fmla="*/ 673116 w 745528" name="connsiteX1100"/>
                  <a:gd fmla="*/ 268500 h 1442418" name="connsiteY1100"/>
                  <a:gd fmla="*/ 671596 w 745528" name="connsiteX1101"/>
                  <a:gd fmla="*/ 267993 h 1442418" name="connsiteY1101"/>
                  <a:gd fmla="*/ 706153 w 745528" name="connsiteX1102"/>
                  <a:gd fmla="*/ 284196 h 1442418" name="connsiteY1102"/>
                  <a:gd fmla="*/ 706280 w 745528" name="connsiteX1103"/>
                  <a:gd fmla="*/ 282550 h 1442418" name="connsiteY1103"/>
                  <a:gd fmla="*/ 711090 w 745528" name="connsiteX1104"/>
                  <a:gd fmla="*/ 279512 h 1442418" name="connsiteY1104"/>
                  <a:gd fmla="*/ 715267 w 745528" name="connsiteX1105"/>
                  <a:gd fmla="*/ 276221 h 1442418" name="connsiteY1105"/>
                  <a:gd fmla="*/ 711090 w 745528" name="connsiteX1106"/>
                  <a:gd fmla="*/ 272930 h 1442418" name="connsiteY1106"/>
                  <a:gd fmla="*/ 706153 w 745528" name="connsiteX1107"/>
                  <a:gd fmla="*/ 272677 h 1442418" name="connsiteY1107"/>
                  <a:gd fmla="*/ 704002 w 745528" name="connsiteX1108"/>
                  <a:gd fmla="*/ 268626 h 1442418" name="connsiteY1108"/>
                  <a:gd fmla="*/ 705774 w 745528" name="connsiteX1109"/>
                  <a:gd fmla="*/ 265842 h 1442418" name="connsiteY1109"/>
                  <a:gd fmla="*/ 705521 w 745528" name="connsiteX1110"/>
                  <a:gd fmla="*/ 265968 h 1442418" name="connsiteY1110"/>
                  <a:gd fmla="*/ 705267 w 745528" name="connsiteX1111"/>
                  <a:gd fmla="*/ 265588 h 1442418" name="connsiteY1111"/>
                  <a:gd fmla="*/ 702229 w 745528" name="connsiteX1112"/>
                  <a:gd fmla="*/ 264576 h 1442418" name="connsiteY1112"/>
                  <a:gd fmla="*/ 703875 w 745528" name="connsiteX1113"/>
                  <a:gd fmla="*/ 263436 h 1442418" name="connsiteY1113"/>
                  <a:gd fmla="*/ 705267 w 745528" name="connsiteX1114"/>
                  <a:gd fmla="*/ 265462 h 1442418" name="connsiteY1114"/>
                  <a:gd fmla="*/ 705900 w 745528" name="connsiteX1115"/>
                  <a:gd fmla="*/ 265588 h 1442418" name="connsiteY1115"/>
                  <a:gd fmla="*/ 705774 w 745528" name="connsiteX1116"/>
                  <a:gd fmla="*/ 265715 h 1442418" name="connsiteY1116"/>
                  <a:gd fmla="*/ 720837 w 745528" name="connsiteX1117"/>
                  <a:gd fmla="*/ 255588 h 1442418" name="connsiteY1117"/>
                  <a:gd fmla="*/ 720710 w 745528" name="connsiteX1118"/>
                  <a:gd fmla="*/ 255588 h 1442418" name="connsiteY1118"/>
                  <a:gd fmla="*/ 720964 w 745528" name="connsiteX1119"/>
                  <a:gd fmla="*/ 255209 h 1442418" name="connsiteY1119"/>
                  <a:gd fmla="*/ 716406 w 745528" name="connsiteX1120"/>
                  <a:gd fmla="*/ 251285 h 1442418" name="connsiteY1120"/>
                  <a:gd fmla="*/ 721343 w 745528" name="connsiteX1121"/>
                  <a:gd fmla="*/ 248753 h 1442418" name="connsiteY1121"/>
                  <a:gd fmla="*/ 723495 w 745528" name="connsiteX1122"/>
                  <a:gd fmla="*/ 249006 h 1442418" name="connsiteY1122"/>
                  <a:gd fmla="*/ 724128 w 745528" name="connsiteX1123"/>
                  <a:gd fmla="*/ 251411 h 1442418" name="connsiteY1123"/>
                  <a:gd fmla="*/ 720964 w 745528" name="connsiteX1124"/>
                  <a:gd fmla="*/ 255209 h 1442418" name="connsiteY1124"/>
                  <a:gd fmla="*/ 721217 w 745528" name="connsiteX1125"/>
                  <a:gd fmla="*/ 255209 h 1442418" name="connsiteY1125"/>
                  <a:gd fmla="*/ 720964 w 745528" name="connsiteX1126"/>
                  <a:gd fmla="*/ 255588 h 1442418" name="connsiteY1126"/>
                  <a:gd fmla="*/ 730837 w 745528" name="connsiteX1127"/>
                  <a:gd fmla="*/ 258753 h 1442418" name="connsiteY1127"/>
                  <a:gd fmla="*/ 730963 w 745528" name="connsiteX1128"/>
                  <a:gd fmla="*/ 258626 h 1442418" name="connsiteY1128"/>
                  <a:gd fmla="*/ 731470 w 745528" name="connsiteX1129"/>
                  <a:gd fmla="*/ 259006 h 1442418" name="connsiteY1129"/>
                  <a:gd fmla="*/ 730837 w 745528" name="connsiteX1130"/>
                  <a:gd fmla="*/ 258879 h 1442418" name="connsiteY1130"/>
                  <a:gd fmla="*/ 726154 w 745528" name="connsiteX1131"/>
                  <a:gd fmla="*/ 272804 h 1442418" name="connsiteY1131"/>
                  <a:gd fmla="*/ 716153 w 745528" name="connsiteX1132"/>
                  <a:gd fmla="*/ 282803 h 1442418" name="connsiteY1132"/>
                  <a:gd fmla="*/ 707546 w 745528" name="connsiteX1133"/>
                  <a:gd fmla="*/ 285335 h 1442418" name="connsiteY1133"/>
                  <a:gd fmla="*/ 706153 w 745528" name="connsiteX1134"/>
                  <a:gd fmla="*/ 284196 h 1442418" name="connsiteY1134"/>
                  <a:gd fmla="*/ 691344 w 745528" name="connsiteX1135"/>
                  <a:gd fmla="*/ 294829 h 1442418" name="connsiteY1135"/>
                  <a:gd fmla="*/ 693242 w 745528" name="connsiteX1136"/>
                  <a:gd fmla="*/ 293816 h 1442418" name="connsiteY1136"/>
                  <a:gd fmla="*/ 695014 w 745528" name="connsiteX1137"/>
                  <a:gd fmla="*/ 294955 h 1442418" name="connsiteY1137"/>
                  <a:gd fmla="*/ 693116 w 745528" name="connsiteX1138"/>
                  <a:gd fmla="*/ 295968 h 1442418" name="connsiteY1138"/>
                  <a:gd fmla="*/ 691344 w 745528" name="connsiteX1139"/>
                  <a:gd fmla="*/ 294829 h 1442418" name="connsiteY1139"/>
                  <a:gd fmla="*/ 701850 w 745528" name="connsiteX1140"/>
                  <a:gd fmla="*/ 294449 h 1442418" name="connsiteY1140"/>
                  <a:gd fmla="*/ 703622 w 745528" name="connsiteX1141"/>
                  <a:gd fmla="*/ 293563 h 1442418" name="connsiteY1141"/>
                  <a:gd fmla="*/ 710584 w 745528" name="connsiteX1142"/>
                  <a:gd fmla="*/ 297740 h 1442418" name="connsiteY1142"/>
                  <a:gd fmla="*/ 709191 w 745528" name="connsiteX1143"/>
                  <a:gd fmla="*/ 299006 h 1442418" name="connsiteY1143"/>
                  <a:gd fmla="*/ 701850 w 745528" name="connsiteX1144"/>
                  <a:gd fmla="*/ 294449 h 1442418" name="connsiteY1144"/>
                  <a:gd fmla="*/ 715520 w 745528" name="connsiteX1145"/>
                  <a:gd fmla="*/ 320398 h 1442418" name="connsiteY1145"/>
                  <a:gd fmla="*/ 711723 w 745528" name="connsiteX1146"/>
                  <a:gd fmla="*/ 318753 h 1442418" name="connsiteY1146"/>
                  <a:gd fmla="*/ 715520 w 745528" name="connsiteX1147"/>
                  <a:gd fmla="*/ 317107 h 1442418" name="connsiteY1147"/>
                  <a:gd fmla="*/ 722609 w 745528" name="connsiteX1148"/>
                  <a:gd fmla="*/ 317360 h 1442418" name="connsiteY1148"/>
                  <a:gd fmla="*/ 724254 w 745528" name="connsiteX1149"/>
                  <a:gd fmla="*/ 319386 h 1442418" name="connsiteY1149"/>
                  <a:gd fmla="*/ 722483 w 745528" name="connsiteX1150"/>
                  <a:gd fmla="*/ 320398 h 1442418" name="connsiteY1150"/>
                  <a:gd fmla="*/ 717799 w 745528" name="connsiteX1151"/>
                  <a:gd fmla="*/ 320398 h 1442418" name="connsiteY1151"/>
                  <a:gd fmla="*/ 717799 w 745528" name="connsiteX1152"/>
                  <a:gd fmla="*/ 320398 h 1442418" name="connsiteY1152"/>
                  <a:gd fmla="*/ 715520 w 745528" name="connsiteX1153"/>
                  <a:gd fmla="*/ 320398 h 1442418" name="connsiteY1153"/>
                  <a:gd fmla="*/ 725141 w 745528" name="connsiteX1154"/>
                  <a:gd fmla="*/ 346347 h 1442418" name="connsiteY1154"/>
                  <a:gd fmla="*/ 723495 w 745528" name="connsiteX1155"/>
                  <a:gd fmla="*/ 347360 h 1442418" name="connsiteY1155"/>
                  <a:gd fmla="*/ 721976 w 745528" name="connsiteX1156"/>
                  <a:gd fmla="*/ 346221 h 1442418" name="connsiteY1156"/>
                  <a:gd fmla="*/ 722862 w 745528" name="connsiteX1157"/>
                  <a:gd fmla="*/ 345208 h 1442418" name="connsiteY1157"/>
                  <a:gd fmla="*/ 725141 w 745528" name="connsiteX1158"/>
                  <a:gd fmla="*/ 346347 h 1442418" name="connsiteY1158"/>
                  <a:gd fmla="*/ 707926 w 745528" name="connsiteX1159"/>
                  <a:gd fmla="*/ 346727 h 1442418" name="connsiteY1159"/>
                  <a:gd fmla="*/ 701597 w 745528" name="connsiteX1160"/>
                  <a:gd fmla="*/ 335461 h 1442418" name="connsiteY1160"/>
                  <a:gd fmla="*/ 704381 w 745528" name="connsiteX1161"/>
                  <a:gd fmla="*/ 334322 h 1442418" name="connsiteY1161"/>
                  <a:gd fmla="*/ 706786 w 745528" name="connsiteX1162"/>
                  <a:gd fmla="*/ 334449 h 1442418" name="connsiteY1162"/>
                  <a:gd fmla="*/ 715267 w 745528" name="connsiteX1163"/>
                  <a:gd fmla="*/ 345208 h 1442418" name="connsiteY1163"/>
                  <a:gd fmla="*/ 712229 w 745528" name="connsiteX1164"/>
                  <a:gd fmla="*/ 347233 h 1442418" name="connsiteY1164"/>
                  <a:gd fmla="*/ 707926 w 745528" name="connsiteX1165"/>
                  <a:gd fmla="*/ 346727 h 1442418" name="connsiteY1165"/>
                  <a:gd fmla="*/ 32233 w 745528" name="connsiteX1166"/>
                  <a:gd fmla="*/ 350145 h 1442418" name="connsiteY1166"/>
                  <a:gd fmla="*/ 33245 w 745528" name="connsiteX1167"/>
                  <a:gd fmla="*/ 348246 h 1442418" name="connsiteY1167"/>
                  <a:gd fmla="*/ 34511 w 745528" name="connsiteX1168"/>
                  <a:gd fmla="*/ 349259 h 1442418" name="connsiteY1168"/>
                  <a:gd fmla="*/ 34258 w 745528" name="connsiteX1169"/>
                  <a:gd fmla="*/ 349639 h 1442418" name="connsiteY1169"/>
                  <a:gd fmla="*/ 33752 w 745528" name="connsiteX1170"/>
                  <a:gd fmla="*/ 350145 h 1442418" name="connsiteY1170"/>
                  <a:gd fmla="*/ 32866 w 745528" name="connsiteX1171"/>
                  <a:gd fmla="*/ 350145 h 1442418" name="connsiteY1171"/>
                  <a:gd fmla="*/ 32233 w 745528" name="connsiteX1172"/>
                  <a:gd fmla="*/ 350145 h 1442418" name="connsiteY1172"/>
                  <a:gd fmla="*/ 712229 w 745528" name="connsiteX1173"/>
                  <a:gd fmla="*/ 377233 h 1442418" name="connsiteY1173"/>
                  <a:gd fmla="*/ 712229 w 745528" name="connsiteX1174"/>
                  <a:gd fmla="*/ 377233 h 1442418" name="connsiteY1174"/>
                  <a:gd fmla="*/ 712229 w 745528" name="connsiteX1175"/>
                  <a:gd fmla="*/ 377233 h 1442418" name="connsiteY1175"/>
                  <a:gd fmla="*/ 713875 w 745528" name="connsiteX1176"/>
                  <a:gd fmla="*/ 375841 h 1442418" name="connsiteY1176"/>
                  <a:gd fmla="*/ 715267 w 745528" name="connsiteX1177"/>
                  <a:gd fmla="*/ 376854 h 1442418" name="connsiteY1177"/>
                  <a:gd fmla="*/ 713622 w 745528" name="connsiteX1178"/>
                  <a:gd fmla="*/ 377740 h 1442418" name="connsiteY1178"/>
                  <a:gd fmla="*/ 712229 w 745528" name="connsiteX1179"/>
                  <a:gd fmla="*/ 377233 h 1442418" name="connsiteY1179"/>
                  <a:gd fmla="*/ 712862 w 745528" name="connsiteX1180"/>
                  <a:gd fmla="*/ 425081 h 1442418" name="connsiteY1180"/>
                  <a:gd fmla="*/ 711850 w 745528" name="connsiteX1181"/>
                  <a:gd fmla="*/ 420904 h 1442418" name="connsiteY1181"/>
                  <a:gd fmla="*/ 718812 w 745528" name="connsiteX1182"/>
                  <a:gd fmla="*/ 416600 h 1442418" name="connsiteY1182"/>
                  <a:gd fmla="*/ 721343 w 745528" name="connsiteX1183"/>
                  <a:gd fmla="*/ 420398 h 1442418" name="connsiteY1183"/>
                  <a:gd fmla="*/ 720584 w 745528" name="connsiteX1184"/>
                  <a:gd fmla="*/ 424195 h 1442418" name="connsiteY1184"/>
                  <a:gd fmla="*/ 712862 w 745528" name="connsiteX1185"/>
                  <a:gd fmla="*/ 425081 h 1442418" name="connsiteY1185"/>
                  <a:gd fmla="*/ 26157 w 745528" name="connsiteX1186"/>
                  <a:gd fmla="*/ 461537 h 1442418" name="connsiteY1186"/>
                  <a:gd fmla="*/ 25777 w 745528" name="connsiteX1187"/>
                  <a:gd fmla="*/ 453815 h 1442418" name="connsiteY1187"/>
                  <a:gd fmla="*/ 25397 w 745528" name="connsiteX1188"/>
                  <a:gd fmla="*/ 453689 h 1442418" name="connsiteY1188"/>
                  <a:gd fmla="*/ 25397 w 745528" name="connsiteX1189"/>
                  <a:gd fmla="*/ 453309 h 1442418" name="connsiteY1189"/>
                  <a:gd fmla="*/ 22106 w 745528" name="connsiteX1190"/>
                  <a:gd fmla="*/ 452423 h 1442418" name="connsiteY1190"/>
                  <a:gd fmla="*/ 25397 w 745528" name="connsiteX1191"/>
                  <a:gd fmla="*/ 450271 h 1442418" name="connsiteY1191"/>
                  <a:gd fmla="*/ 25397 w 745528" name="connsiteX1192"/>
                  <a:gd fmla="*/ 449891 h 1442418" name="connsiteY1192"/>
                  <a:gd fmla="*/ 26030 w 745528" name="connsiteX1193"/>
                  <a:gd fmla="*/ 449765 h 1442418" name="connsiteY1193"/>
                  <a:gd fmla="*/ 27549 w 745528" name="connsiteX1194"/>
                  <a:gd fmla="*/ 447486 h 1442418" name="connsiteY1194"/>
                  <a:gd fmla="*/ 29321 w 745528" name="connsiteX1195"/>
                  <a:gd fmla="*/ 448752 h 1442418" name="connsiteY1195"/>
                  <a:gd fmla="*/ 26030 w 745528" name="connsiteX1196"/>
                  <a:gd fmla="*/ 449765 h 1442418" name="connsiteY1196"/>
                  <a:gd fmla="*/ 25777 w 745528" name="connsiteX1197"/>
                  <a:gd fmla="*/ 450144 h 1442418" name="connsiteY1197"/>
                  <a:gd fmla="*/ 25271 w 745528" name="connsiteX1198"/>
                  <a:gd fmla="*/ 450144 h 1442418" name="connsiteY1198"/>
                  <a:gd fmla="*/ 25271 w 745528" name="connsiteX1199"/>
                  <a:gd fmla="*/ 453182 h 1442418" name="connsiteY1199"/>
                  <a:gd fmla="*/ 25650 w 745528" name="connsiteX1200"/>
                  <a:gd fmla="*/ 453309 h 1442418" name="connsiteY1200"/>
                  <a:gd fmla="*/ 25650 w 745528" name="connsiteX1201"/>
                  <a:gd fmla="*/ 453689 h 1442418" name="connsiteY1201"/>
                  <a:gd fmla="*/ 35144 w 745528" name="connsiteX1202"/>
                  <a:gd fmla="*/ 459638 h 1442418" name="connsiteY1202"/>
                  <a:gd fmla="*/ 31853 w 745528" name="connsiteX1203"/>
                  <a:gd fmla="*/ 463056 h 1442418" name="connsiteY1203"/>
                  <a:gd fmla="*/ 26157 w 745528" name="connsiteX1204"/>
                  <a:gd fmla="*/ 461537 h 1442418" name="connsiteY1204"/>
                  <a:gd fmla="*/ 713369 w 745528" name="connsiteX1205"/>
                  <a:gd fmla="*/ 466727 h 1442418" name="connsiteY1205"/>
                  <a:gd fmla="*/ 711723 w 745528" name="connsiteX1206"/>
                  <a:gd fmla="*/ 465461 h 1442418" name="connsiteY1206"/>
                  <a:gd fmla="*/ 713495 w 745528" name="connsiteX1207"/>
                  <a:gd fmla="*/ 464448 h 1442418" name="connsiteY1207"/>
                  <a:gd fmla="*/ 715141 w 745528" name="connsiteX1208"/>
                  <a:gd fmla="*/ 465587 h 1442418" name="connsiteY1208"/>
                  <a:gd fmla="*/ 713369 w 745528" name="connsiteX1209"/>
                  <a:gd fmla="*/ 466727 h 1442418" name="connsiteY1209"/>
                  <a:gd fmla="*/ 713369 w 745528" name="connsiteX1210"/>
                  <a:gd fmla="*/ 466727 h 1442418" name="connsiteY1210"/>
                  <a:gd fmla="*/ 713369 w 745528" name="connsiteX1211"/>
                  <a:gd fmla="*/ 466727 h 1442418" name="connsiteY1211"/>
                  <a:gd fmla="*/ 712103 w 745528" name="connsiteX1212"/>
                  <a:gd fmla="*/ 476094 h 1442418" name="connsiteY1212"/>
                  <a:gd fmla="*/ 711090 w 745528" name="connsiteX1213"/>
                  <a:gd fmla="*/ 473182 h 1442418" name="connsiteY1213"/>
                  <a:gd fmla="*/ 712736 w 745528" name="connsiteX1214"/>
                  <a:gd fmla="*/ 472170 h 1442418" name="connsiteY1214"/>
                  <a:gd fmla="*/ 713875 w 745528" name="connsiteX1215"/>
                  <a:gd fmla="*/ 471663 h 1442418" name="connsiteY1215"/>
                  <a:gd fmla="*/ 719065 w 745528" name="connsiteX1216"/>
                  <a:gd fmla="*/ 474701 h 1442418" name="connsiteY1216"/>
                  <a:gd fmla="*/ 720204 w 745528" name="connsiteX1217"/>
                  <a:gd fmla="*/ 475967 h 1442418" name="connsiteY1217"/>
                  <a:gd fmla="*/ 716153 w 745528" name="connsiteX1218"/>
                  <a:gd fmla="*/ 477106 h 1442418" name="connsiteY1218"/>
                  <a:gd fmla="*/ 712103 w 745528" name="connsiteX1219"/>
                  <a:gd fmla="*/ 476094 h 1442418" name="connsiteY1219"/>
                  <a:gd fmla="*/ 698812 w 745528" name="connsiteX1220"/>
                  <a:gd fmla="*/ 505587 h 1442418" name="connsiteY1220"/>
                  <a:gd fmla="*/ 700077 w 745528" name="connsiteX1221"/>
                  <a:gd fmla="*/ 508752 h 1442418" name="connsiteY1221"/>
                  <a:gd fmla="*/ 697546 w 745528" name="connsiteX1222"/>
                  <a:gd fmla="*/ 510524 h 1442418" name="connsiteY1222"/>
                  <a:gd fmla="*/ 696153 w 745528" name="connsiteX1223"/>
                  <a:gd fmla="*/ 507486 h 1442418" name="connsiteY1223"/>
                  <a:gd fmla="*/ 698812 w 745528" name="connsiteX1224"/>
                  <a:gd fmla="*/ 505587 h 1442418" name="connsiteY1224"/>
                  <a:gd fmla="*/ 682230 w 745528" name="connsiteX1225"/>
                  <a:gd fmla="*/ 510524 h 1442418" name="connsiteY1225"/>
                  <a:gd fmla="*/ 683115 w 745528" name="connsiteX1226"/>
                  <a:gd fmla="*/ 508625 h 1442418" name="connsiteY1226"/>
                  <a:gd fmla="*/ 684381 w 745528" name="connsiteX1227"/>
                  <a:gd fmla="*/ 509638 h 1442418" name="connsiteY1227"/>
                  <a:gd fmla="*/ 683749 w 745528" name="connsiteX1228"/>
                  <a:gd fmla="*/ 510524 h 1442418" name="connsiteY1228"/>
                  <a:gd fmla="*/ 682230 w 745528" name="connsiteX1229"/>
                  <a:gd fmla="*/ 510524 h 1442418" name="connsiteY1229"/>
                  <a:gd fmla="*/ 717040 w 745528" name="connsiteX1230"/>
                  <a:gd fmla="*/ 513435 h 1442418" name="connsiteY1230"/>
                  <a:gd fmla="*/ 717799 w 745528" name="connsiteX1231"/>
                  <a:gd fmla="*/ 512423 h 1442418" name="connsiteY1231"/>
                  <a:gd fmla="*/ 719951 w 745528" name="connsiteX1232"/>
                  <a:gd fmla="*/ 513562 h 1442418" name="connsiteY1232"/>
                  <a:gd fmla="*/ 718432 w 745528" name="connsiteX1233"/>
                  <a:gd fmla="*/ 514574 h 1442418" name="connsiteY1233"/>
                  <a:gd fmla="*/ 717040 w 745528" name="connsiteX1234"/>
                  <a:gd fmla="*/ 513435 h 1442418" name="connsiteY1234"/>
                  <a:gd fmla="*/ 712229 w 745528" name="connsiteX1235"/>
                  <a:gd fmla="*/ 520524 h 1442418" name="connsiteY1235"/>
                  <a:gd fmla="*/ 712482 w 745528" name="connsiteX1236"/>
                  <a:gd fmla="*/ 519385 h 1442418" name="connsiteY1236"/>
                  <a:gd fmla="*/ 715647 w 745528" name="connsiteX1237"/>
                  <a:gd fmla="*/ 521410 h 1442418" name="connsiteY1237"/>
                  <a:gd fmla="*/ 716153 w 745528" name="connsiteX1238"/>
                  <a:gd fmla="*/ 521536 h 1442418" name="connsiteY1238"/>
                  <a:gd fmla="*/ 715647 w 745528" name="connsiteX1239"/>
                  <a:gd fmla="*/ 521916 h 1442418" name="connsiteY1239"/>
                  <a:gd fmla="*/ 715520 w 745528" name="connsiteX1240"/>
                  <a:gd fmla="*/ 521410 h 1442418" name="connsiteY1240"/>
                  <a:gd fmla="*/ 712229 w 745528" name="connsiteX1241"/>
                  <a:gd fmla="*/ 520524 h 1442418" name="connsiteY1241"/>
                  <a:gd fmla="*/ 700964 w 745528" name="connsiteX1242"/>
                  <a:gd fmla="*/ 539638 h 1442418" name="connsiteY1242"/>
                  <a:gd fmla="*/ 696153 w 745528" name="connsiteX1243"/>
                  <a:gd fmla="*/ 525334 h 1442418" name="connsiteY1243"/>
                  <a:gd fmla="*/ 697546 w 745528" name="connsiteX1244"/>
                  <a:gd fmla="*/ 522423 h 1442418" name="connsiteY1244"/>
                  <a:gd fmla="*/ 701470 w 745528" name="connsiteX1245"/>
                  <a:gd fmla="*/ 524195 h 1442418" name="connsiteY1245"/>
                  <a:gd fmla="*/ 705394 w 745528" name="connsiteX1246"/>
                  <a:gd fmla="*/ 528245 h 1442418" name="connsiteY1246"/>
                  <a:gd fmla="*/ 705521 w 745528" name="connsiteX1247"/>
                  <a:gd fmla="*/ 534954 h 1442418" name="connsiteY1247"/>
                  <a:gd fmla="*/ 705394 w 745528" name="connsiteX1248"/>
                  <a:gd fmla="*/ 534954 h 1442418" name="connsiteY1248"/>
                  <a:gd fmla="*/ 705267 w 745528" name="connsiteX1249"/>
                  <a:gd fmla="*/ 540017 h 1442418" name="connsiteY1249"/>
                  <a:gd fmla="*/ 703748 w 745528" name="connsiteX1250"/>
                  <a:gd fmla="*/ 541283 h 1442418" name="connsiteY1250"/>
                  <a:gd fmla="*/ 700964 w 745528" name="connsiteX1251"/>
                  <a:gd fmla="*/ 539638 h 1442418" name="connsiteY1251"/>
                  <a:gd fmla="*/ 712482 w 745528" name="connsiteX1252"/>
                  <a:gd fmla="*/ 540903 h 1442418" name="connsiteY1252"/>
                  <a:gd fmla="*/ 714381 w 745528" name="connsiteX1253"/>
                  <a:gd fmla="*/ 539131 h 1442418" name="connsiteY1253"/>
                  <a:gd fmla="*/ 720204 w 745528" name="connsiteX1254"/>
                  <a:gd fmla="*/ 540650 h 1442418" name="connsiteY1254"/>
                  <a:gd fmla="*/ 718559 w 745528" name="connsiteX1255"/>
                  <a:gd fmla="*/ 541663 h 1442418" name="connsiteY1255"/>
                  <a:gd fmla="*/ 712482 w 745528" name="connsiteX1256"/>
                  <a:gd fmla="*/ 540903 h 1442418" name="connsiteY1256"/>
                  <a:gd fmla="*/ 691470 w 745528" name="connsiteX1257"/>
                  <a:gd fmla="*/ 564321 h 1442418" name="connsiteY1257"/>
                  <a:gd fmla="*/ 692989 w 745528" name="connsiteX1258"/>
                  <a:gd fmla="*/ 563435 h 1442418" name="connsiteY1258"/>
                  <a:gd fmla="*/ 694381 w 745528" name="connsiteX1259"/>
                  <a:gd fmla="*/ 563941 h 1442418" name="connsiteY1259"/>
                  <a:gd fmla="*/ 694255 w 745528" name="connsiteX1260"/>
                  <a:gd fmla="*/ 564954 h 1442418" name="connsiteY1260"/>
                  <a:gd fmla="*/ 691470 w 745528" name="connsiteX1261"/>
                  <a:gd fmla="*/ 564321 h 1442418" name="connsiteY1261"/>
                  <a:gd fmla="*/ 692989 w 745528" name="connsiteX1262"/>
                  <a:gd fmla="*/ 579005 h 1442418" name="connsiteY1262"/>
                  <a:gd fmla="*/ 692989 w 745528" name="connsiteX1263"/>
                  <a:gd fmla="*/ 576473 h 1442418" name="connsiteY1263"/>
                  <a:gd fmla="*/ 696786 w 745528" name="connsiteX1264"/>
                  <a:gd fmla="*/ 574194 h 1442418" name="connsiteY1264"/>
                  <a:gd fmla="*/ 698812 w 745528" name="connsiteX1265"/>
                  <a:gd fmla="*/ 573688 h 1442418" name="connsiteY1265"/>
                  <a:gd fmla="*/ 699698 w 745528" name="connsiteX1266"/>
                  <a:gd fmla="*/ 575207 h 1442418" name="connsiteY1266"/>
                  <a:gd fmla="*/ 700204 w 745528" name="connsiteX1267"/>
                  <a:gd fmla="*/ 576726 h 1442418" name="connsiteY1267"/>
                  <a:gd fmla="*/ 695141 w 745528" name="connsiteX1268"/>
                  <a:gd fmla="*/ 579511 h 1442418" name="connsiteY1268"/>
                  <a:gd fmla="*/ 692989 w 745528" name="connsiteX1269"/>
                  <a:gd fmla="*/ 579005 h 1442418" name="connsiteY1269"/>
                  <a:gd fmla="*/ 51980 w 745528" name="connsiteX1270"/>
                  <a:gd fmla="*/ 598751 h 1442418" name="connsiteY1270"/>
                  <a:gd fmla="*/ 52612 w 745528" name="connsiteX1271"/>
                  <a:gd fmla="*/ 597739 h 1442418" name="connsiteY1271"/>
                  <a:gd fmla="*/ 54764 w 745528" name="connsiteX1272"/>
                  <a:gd fmla="*/ 598751 h 1442418" name="connsiteY1272"/>
                  <a:gd fmla="*/ 53372 w 745528" name="connsiteX1273"/>
                  <a:gd fmla="*/ 599764 h 1442418" name="connsiteY1273"/>
                  <a:gd fmla="*/ 51980 w 745528" name="connsiteX1274"/>
                  <a:gd fmla="*/ 598751 h 1442418" name="connsiteY1274"/>
                  <a:gd fmla="*/ 51726 w 745528" name="connsiteX1275"/>
                  <a:gd fmla="*/ 670143 h 1442418" name="connsiteY1275"/>
                  <a:gd fmla="*/ 55397 w 745528" name="connsiteX1276"/>
                  <a:gd fmla="*/ 665460 h 1442418" name="connsiteY1276"/>
                  <a:gd fmla="*/ 59575 w 745528" name="connsiteX1277"/>
                  <a:gd fmla="*/ 666219 h 1442418" name="connsiteY1277"/>
                  <a:gd fmla="*/ 58688 w 745528" name="connsiteX1278"/>
                  <a:gd fmla="*/ 668751 h 1442418" name="connsiteY1278"/>
                  <a:gd fmla="*/ 55144 w 745528" name="connsiteX1279"/>
                  <a:gd fmla="*/ 670903 h 1442418" name="connsiteY1279"/>
                  <a:gd fmla="*/ 51726 w 745528" name="connsiteX1280"/>
                  <a:gd fmla="*/ 670143 h 1442418" name="connsiteY1280"/>
                  <a:gd fmla="*/ 690837 w 745528" name="connsiteX1281"/>
                  <a:gd fmla="*/ 706346 h 1442418" name="connsiteY1281"/>
                  <a:gd fmla="*/ 690331 w 745528" name="connsiteX1282"/>
                  <a:gd fmla="*/ 706219 h 1442418" name="connsiteY1282"/>
                  <a:gd fmla="*/ 690204 w 745528" name="connsiteX1283"/>
                  <a:gd fmla="*/ 705839 h 1442418" name="connsiteY1283"/>
                  <a:gd fmla="*/ 685647 w 745528" name="connsiteX1284"/>
                  <a:gd fmla="*/ 702801 h 1442418" name="connsiteY1284"/>
                  <a:gd fmla="*/ 685141 w 745528" name="connsiteX1285"/>
                  <a:gd fmla="*/ 702801 h 1442418" name="connsiteY1285"/>
                  <a:gd fmla="*/ 685141 w 745528" name="connsiteX1286"/>
                  <a:gd fmla="*/ 702422 h 1442418" name="connsiteY1286"/>
                  <a:gd fmla="*/ 680710 w 745528" name="connsiteX1287"/>
                  <a:gd fmla="*/ 698244 h 1442418" name="connsiteY1287"/>
                  <a:gd fmla="*/ 682103 w 745528" name="connsiteX1288"/>
                  <a:gd fmla="*/ 693814 h 1442418" name="connsiteY1288"/>
                  <a:gd fmla="*/ 683495 w 745528" name="connsiteX1289"/>
                  <a:gd fmla="*/ 693688 h 1442418" name="connsiteY1289"/>
                  <a:gd fmla="*/ 685014 w 745528" name="connsiteX1290"/>
                  <a:gd fmla="*/ 694827 h 1442418" name="connsiteY1290"/>
                  <a:gd fmla="*/ 685014 w 745528" name="connsiteX1291"/>
                  <a:gd fmla="*/ 702422 h 1442418" name="connsiteY1291"/>
                  <a:gd fmla="*/ 685394 w 745528" name="connsiteX1292"/>
                  <a:gd fmla="*/ 702548 h 1442418" name="connsiteY1292"/>
                  <a:gd fmla="*/ 685394 w 745528" name="connsiteX1293"/>
                  <a:gd fmla="*/ 702928 h 1442418" name="connsiteY1293"/>
                  <a:gd fmla="*/ 689951 w 745528" name="connsiteX1294"/>
                  <a:gd fmla="*/ 705966 h 1442418" name="connsiteY1294"/>
                  <a:gd fmla="*/ 690457 w 745528" name="connsiteX1295"/>
                  <a:gd fmla="*/ 705966 h 1442418" name="connsiteY1295"/>
                  <a:gd fmla="*/ 690837 w 745528" name="connsiteX1296"/>
                  <a:gd fmla="*/ 706346 h 1442418" name="connsiteY1296"/>
                  <a:gd fmla="*/ 694002 w 745528" name="connsiteX1297"/>
                  <a:gd fmla="*/ 707358 h 1442418" name="connsiteY1297"/>
                  <a:gd fmla="*/ 693748 w 745528" name="connsiteX1298"/>
                  <a:gd fmla="*/ 708498 h 1442418" name="connsiteY1298"/>
                  <a:gd fmla="*/ 690837 w 745528" name="connsiteX1299"/>
                  <a:gd fmla="*/ 706346 h 1442418" name="connsiteY1299"/>
                  <a:gd fmla="*/ 67423 w 745528" name="connsiteX1300"/>
                  <a:gd fmla="*/ 776345 h 1442418" name="connsiteY1300"/>
                  <a:gd fmla="*/ 69068 w 745528" name="connsiteX1301"/>
                  <a:gd fmla="*/ 774953 h 1442418" name="connsiteY1301"/>
                  <a:gd fmla="*/ 70334 w 745528" name="connsiteX1302"/>
                  <a:gd fmla="*/ 775966 h 1442418" name="connsiteY1302"/>
                  <a:gd fmla="*/ 68815 w 745528" name="connsiteX1303"/>
                  <a:gd fmla="*/ 776852 h 1442418" name="connsiteY1303"/>
                  <a:gd fmla="*/ 67423 w 745528" name="connsiteX1304"/>
                  <a:gd fmla="*/ 776345 h 1442418" name="connsiteY1304"/>
                  <a:gd fmla="*/ 46663 w 745528" name="connsiteX1305"/>
                  <a:gd fmla="*/ 823687 h 1442418" name="connsiteY1305"/>
                  <a:gd fmla="*/ 49954 w 745528" name="connsiteX1306"/>
                  <a:gd fmla="*/ 823813 h 1442418" name="connsiteY1306"/>
                  <a:gd fmla="*/ 48182 w 745528" name="connsiteX1307"/>
                  <a:gd fmla="*/ 824826 h 1442418" name="connsiteY1307"/>
                  <a:gd fmla="*/ 46663 w 745528" name="connsiteX1308"/>
                  <a:gd fmla="*/ 823687 h 1442418" name="connsiteY1308"/>
                  <a:gd fmla="*/ 126030 w 745528" name="connsiteX1309"/>
                  <a:gd fmla="*/ 871535 h 1442418" name="connsiteY1309"/>
                  <a:gd fmla="*/ 124384 w 745528" name="connsiteX1310"/>
                  <a:gd fmla="*/ 872674 h 1442418" name="connsiteY1310"/>
                  <a:gd fmla="*/ 124637 w 745528" name="connsiteX1311"/>
                  <a:gd fmla="*/ 870395 h 1442418" name="connsiteY1311"/>
                  <a:gd fmla="*/ 126030 w 745528" name="connsiteX1312"/>
                  <a:gd fmla="*/ 871535 h 1442418" name="connsiteY1312"/>
                  <a:gd fmla="*/ 78435 w 745528" name="connsiteX1313"/>
                  <a:gd fmla="*/ 872168 h 1442418" name="connsiteY1313"/>
                  <a:gd fmla="*/ 80840 w 745528" name="connsiteX1314"/>
                  <a:gd fmla="*/ 868623 h 1442418" name="connsiteY1314"/>
                  <a:gd fmla="*/ 86156 w 745528" name="connsiteX1315"/>
                  <a:gd fmla="*/ 866725 h 1442418" name="connsiteY1315"/>
                  <a:gd fmla="*/ 86156 w 745528" name="connsiteX1316"/>
                  <a:gd fmla="*/ 866218 h 1442418" name="connsiteY1316"/>
                  <a:gd fmla="*/ 86789 w 745528" name="connsiteX1317"/>
                  <a:gd fmla="*/ 866345 h 1442418" name="connsiteY1317"/>
                  <a:gd fmla="*/ 91220 w 745528" name="connsiteX1318"/>
                  <a:gd fmla="*/ 859763 h 1442418" name="connsiteY1318"/>
                  <a:gd fmla="*/ 96663 w 745528" name="connsiteX1319"/>
                  <a:gd fmla="*/ 855079 h 1442418" name="connsiteY1319"/>
                  <a:gd fmla="*/ 96790 w 745528" name="connsiteX1320"/>
                  <a:gd fmla="*/ 851661 h 1442418" name="connsiteY1320"/>
                  <a:gd fmla="*/ 105144 w 745528" name="connsiteX1321"/>
                  <a:gd fmla="*/ 847231 h 1442418" name="connsiteY1321"/>
                  <a:gd fmla="*/ 106409 w 745528" name="connsiteX1322"/>
                  <a:gd fmla="*/ 853560 h 1442418" name="connsiteY1322"/>
                  <a:gd fmla="*/ 96410 w 745528" name="connsiteX1323"/>
                  <a:gd fmla="*/ 870269 h 1442418" name="connsiteY1323"/>
                  <a:gd fmla="*/ 93372 w 745528" name="connsiteX1324"/>
                  <a:gd fmla="*/ 871914 h 1442418" name="connsiteY1324"/>
                  <a:gd fmla="*/ 91473 w 745528" name="connsiteX1325"/>
                  <a:gd fmla="*/ 869003 h 1442418" name="connsiteY1325"/>
                  <a:gd fmla="*/ 86789 w 745528" name="connsiteX1326"/>
                  <a:gd fmla="*/ 866218 h 1442418" name="connsiteY1326"/>
                  <a:gd fmla="*/ 86789 w 745528" name="connsiteX1327"/>
                  <a:gd fmla="*/ 866471 h 1442418" name="connsiteY1327"/>
                  <a:gd fmla="*/ 86156 w 745528" name="connsiteX1328"/>
                  <a:gd fmla="*/ 866598 h 1442418" name="connsiteY1328"/>
                  <a:gd fmla="*/ 86156 w 745528" name="connsiteX1329"/>
                  <a:gd fmla="*/ 869256 h 1442418" name="connsiteY1329"/>
                  <a:gd fmla="*/ 80334 w 745528" name="connsiteX1330"/>
                  <a:gd fmla="*/ 872800 h 1442418" name="connsiteY1330"/>
                  <a:gd fmla="*/ 78435 w 745528" name="connsiteX1331"/>
                  <a:gd fmla="*/ 872168 h 1442418" name="connsiteY1331"/>
                  <a:gd fmla="*/ 64764 w 745528" name="connsiteX1332"/>
                  <a:gd fmla="*/ 897104 h 1442418" name="connsiteY1332"/>
                  <a:gd fmla="*/ 64764 w 745528" name="connsiteX1333"/>
                  <a:gd fmla="*/ 897104 h 1442418" name="connsiteY1333"/>
                  <a:gd fmla="*/ 54891 w 745528" name="connsiteX1334"/>
                  <a:gd fmla="*/ 896978 h 1442418" name="connsiteY1334"/>
                  <a:gd fmla="*/ 52359 w 745528" name="connsiteX1335"/>
                  <a:gd fmla="*/ 894952 h 1442418" name="connsiteY1335"/>
                  <a:gd fmla="*/ 54131 w 745528" name="connsiteX1336"/>
                  <a:gd fmla="*/ 893940 h 1442418" name="connsiteY1336"/>
                  <a:gd fmla="*/ 78562 w 745528" name="connsiteX1337"/>
                  <a:gd fmla="*/ 894193 h 1442418" name="connsiteY1337"/>
                  <a:gd fmla="*/ 80460 w 745528" name="connsiteX1338"/>
                  <a:gd fmla="*/ 895205 h 1442418" name="connsiteY1338"/>
                  <a:gd fmla="*/ 77169 w 745528" name="connsiteX1339"/>
                  <a:gd fmla="*/ 896978 h 1442418" name="connsiteY1339"/>
                  <a:gd fmla="*/ 64764 w 745528" name="connsiteX1340"/>
                  <a:gd fmla="*/ 897104 h 1442418" name="connsiteY1340"/>
                  <a:gd fmla="*/ 62359 w 745528" name="connsiteX1341"/>
                  <a:gd fmla="*/ 906092 h 1442418" name="connsiteY1341"/>
                  <a:gd fmla="*/ 62359 w 745528" name="connsiteX1342"/>
                  <a:gd fmla="*/ 906092 h 1442418" name="connsiteY1342"/>
                  <a:gd fmla="*/ 62359 w 745528" name="connsiteX1343"/>
                  <a:gd fmla="*/ 906092 h 1442418" name="connsiteY1343"/>
                  <a:gd fmla="*/ 64005 w 745528" name="connsiteX1344"/>
                  <a:gd fmla="*/ 904572 h 1442418" name="connsiteY1344"/>
                  <a:gd fmla="*/ 65270 w 745528" name="connsiteX1345"/>
                  <a:gd fmla="*/ 905585 h 1442418" name="connsiteY1345"/>
                  <a:gd fmla="*/ 63752 w 745528" name="connsiteX1346"/>
                  <a:gd fmla="*/ 906598 h 1442418" name="connsiteY1346"/>
                  <a:gd fmla="*/ 62359 w 745528" name="connsiteX1347"/>
                  <a:gd fmla="*/ 906092 h 1442418" name="connsiteY1347"/>
                  <a:gd fmla="*/ 67043 w 745528" name="connsiteX1348"/>
                  <a:gd fmla="*/ 915838 h 1442418" name="connsiteY1348"/>
                  <a:gd fmla="*/ 70207 w 745528" name="connsiteX1349"/>
                  <a:gd fmla="*/ 915965 h 1442418" name="connsiteY1349"/>
                  <a:gd fmla="*/ 68562 w 745528" name="connsiteX1350"/>
                  <a:gd fmla="*/ 917104 h 1442418" name="connsiteY1350"/>
                  <a:gd fmla="*/ 67043 w 745528" name="connsiteX1351"/>
                  <a:gd fmla="*/ 915838 h 1442418" name="connsiteY1351"/>
                  <a:gd fmla="*/ 63752 w 745528" name="connsiteX1352"/>
                  <a:gd fmla="*/ 962420 h 1442418" name="connsiteY1352"/>
                  <a:gd fmla="*/ 65144 w 745528" name="connsiteX1353"/>
                  <a:gd fmla="*/ 963433 h 1442418" name="connsiteY1353"/>
                  <a:gd fmla="*/ 63499 w 745528" name="connsiteX1354"/>
                  <a:gd fmla="*/ 964572 h 1442418" name="connsiteY1354"/>
                  <a:gd fmla="*/ 63752 w 745528" name="connsiteX1355"/>
                  <a:gd fmla="*/ 962420 h 1442418" name="connsiteY1355"/>
                  <a:gd fmla="*/ 68055 w 745528" name="connsiteX1356"/>
                  <a:gd fmla="*/ 977990 h 1442418" name="connsiteY1356"/>
                  <a:gd fmla="*/ 68941 w 745528" name="connsiteX1357"/>
                  <a:gd fmla="*/ 975965 h 1442418" name="connsiteY1357"/>
                  <a:gd fmla="*/ 70207 w 745528" name="connsiteX1358"/>
                  <a:gd fmla="*/ 976977 h 1442418" name="connsiteY1358"/>
                  <a:gd fmla="*/ 69574 w 745528" name="connsiteX1359"/>
                  <a:gd fmla="*/ 977990 h 1442418" name="connsiteY1359"/>
                  <a:gd fmla="*/ 68055 w 745528" name="connsiteX1360"/>
                  <a:gd fmla="*/ 977990 h 1442418" name="connsiteY1360"/>
                  <a:gd fmla="*/ 717293 w 745528" name="connsiteX1361"/>
                  <a:gd fmla="*/ 1004952 h 1442418" name="connsiteY1361"/>
                  <a:gd fmla="*/ 718812 w 745528" name="connsiteX1362"/>
                  <a:gd fmla="*/ 1003433 h 1442418" name="connsiteY1362"/>
                  <a:gd fmla="*/ 720077 w 745528" name="connsiteX1363"/>
                  <a:gd fmla="*/ 1004445 h 1442418" name="connsiteY1363"/>
                  <a:gd fmla="*/ 718559 w 745528" name="connsiteX1364"/>
                  <a:gd fmla="*/ 1005458 h 1442418" name="connsiteY1364"/>
                  <a:gd fmla="*/ 717293 w 745528" name="connsiteX1365"/>
                  <a:gd fmla="*/ 1004952 h 1442418" name="connsiteY1365"/>
                  <a:gd fmla="*/ 72612 w 745528" name="connsiteX1366"/>
                  <a:gd fmla="*/ 1015331 h 1442418" name="connsiteY1366"/>
                  <a:gd fmla="*/ 72612 w 745528" name="connsiteX1367"/>
                  <a:gd fmla="*/ 1015331 h 1442418" name="connsiteY1367"/>
                  <a:gd fmla="*/ 72612 w 745528" name="connsiteX1368"/>
                  <a:gd fmla="*/ 1015331 h 1442418" name="connsiteY1368"/>
                  <a:gd fmla="*/ 74131 w 745528" name="connsiteX1369"/>
                  <a:gd fmla="*/ 1013812 h 1442418" name="connsiteY1369"/>
                  <a:gd fmla="*/ 75524 w 745528" name="connsiteX1370"/>
                  <a:gd fmla="*/ 1014825 h 1442418" name="connsiteY1370"/>
                  <a:gd fmla="*/ 74005 w 745528" name="connsiteX1371"/>
                  <a:gd fmla="*/ 1015711 h 1442418" name="connsiteY1371"/>
                  <a:gd fmla="*/ 72612 w 745528" name="connsiteX1372"/>
                  <a:gd fmla="*/ 1015331 h 1442418" name="connsiteY1372"/>
                  <a:gd fmla="*/ 714635 w 745528" name="connsiteX1373"/>
                  <a:gd fmla="*/ 1035711 h 1442418" name="connsiteY1373"/>
                  <a:gd fmla="*/ 711343 w 745528" name="connsiteX1374"/>
                  <a:gd fmla="*/ 1036724 h 1442418" name="connsiteY1374"/>
                  <a:gd fmla="*/ 711217 w 745528" name="connsiteX1375"/>
                  <a:gd fmla="*/ 1037103 h 1442418" name="connsiteY1375"/>
                  <a:gd fmla="*/ 710837 w 745528" name="connsiteX1376"/>
                  <a:gd fmla="*/ 1036850 h 1442418" name="connsiteY1376"/>
                  <a:gd fmla="*/ 711470 w 745528" name="connsiteX1377"/>
                  <a:gd fmla="*/ 1036724 h 1442418" name="connsiteY1377"/>
                  <a:gd fmla="*/ 712989 w 745528" name="connsiteX1378"/>
                  <a:gd fmla="*/ 1034572 h 1442418" name="connsiteY1378"/>
                  <a:gd fmla="*/ 714635 w 745528" name="connsiteX1379"/>
                  <a:gd fmla="*/ 1035711 h 1442418" name="connsiteY1379"/>
                  <a:gd fmla="*/ 705394 w 745528" name="connsiteX1380"/>
                  <a:gd fmla="*/ 1036724 h 1442418" name="connsiteY1380"/>
                  <a:gd fmla="*/ 702103 w 745528" name="connsiteX1381"/>
                  <a:gd fmla="*/ 1035711 h 1442418" name="connsiteY1381"/>
                  <a:gd fmla="*/ 703748 w 745528" name="connsiteX1382"/>
                  <a:gd fmla="*/ 1034572 h 1442418" name="connsiteY1382"/>
                  <a:gd fmla="*/ 705394 w 745528" name="connsiteX1383"/>
                  <a:gd fmla="*/ 1036724 h 1442418" name="connsiteY1383"/>
                  <a:gd fmla="*/ 705900 w 745528" name="connsiteX1384"/>
                  <a:gd fmla="*/ 1036850 h 1442418" name="connsiteY1384"/>
                  <a:gd fmla="*/ 705521 w 745528" name="connsiteX1385"/>
                  <a:gd fmla="*/ 1037103 h 1442418" name="connsiteY1385"/>
                  <a:gd fmla="*/ 705394 w 745528" name="connsiteX1386"/>
                  <a:gd fmla="*/ 1036724 h 1442418" name="connsiteY1386"/>
                  <a:gd fmla="*/ 128055 w 745528" name="connsiteX1387"/>
                  <a:gd fmla="*/ 1055711 h 1442418" name="connsiteY1387"/>
                  <a:gd fmla="*/ 129700 w 745528" name="connsiteX1388"/>
                  <a:gd fmla="*/ 1054445 h 1442418" name="connsiteY1388"/>
                  <a:gd fmla="*/ 129700 w 745528" name="connsiteX1389"/>
                  <a:gd fmla="*/ 1054445 h 1442418" name="connsiteY1389"/>
                  <a:gd fmla="*/ 129700 w 745528" name="connsiteX1390"/>
                  <a:gd fmla="*/ 1054445 h 1442418" name="connsiteY1390"/>
                  <a:gd fmla="*/ 131220 w 745528" name="connsiteX1391"/>
                  <a:gd fmla="*/ 1055711 h 1442418" name="connsiteY1391"/>
                  <a:gd fmla="*/ 129574 w 745528" name="connsiteX1392"/>
                  <a:gd fmla="*/ 1056850 h 1442418" name="connsiteY1392"/>
                  <a:gd fmla="*/ 128055 w 745528" name="connsiteX1393"/>
                  <a:gd fmla="*/ 1055711 h 1442418" name="connsiteY1393"/>
                  <a:gd fmla="*/ 706027 w 745528" name="connsiteX1394"/>
                  <a:gd fmla="*/ 1071534 h 1442418" name="connsiteY1394"/>
                  <a:gd fmla="*/ 707546 w 745528" name="connsiteX1395"/>
                  <a:gd fmla="*/ 1068749 h 1442418" name="connsiteY1395"/>
                  <a:gd fmla="*/ 710457 w 745528" name="connsiteX1396"/>
                  <a:gd fmla="*/ 1070015 h 1442418" name="connsiteY1396"/>
                  <a:gd fmla="*/ 708179 w 745528" name="connsiteX1397"/>
                  <a:gd fmla="*/ 1074065 h 1442418" name="connsiteY1397"/>
                  <a:gd fmla="*/ 706027 w 745528" name="connsiteX1398"/>
                  <a:gd fmla="*/ 1071534 h 1442418" name="connsiteY1398"/>
                  <a:gd fmla="*/ 118181 w 745528" name="connsiteX1399"/>
                  <a:gd fmla="*/ 1083685 h 1442418" name="connsiteY1399"/>
                  <a:gd fmla="*/ 118308 w 745528" name="connsiteX1400"/>
                  <a:gd fmla="*/ 1079255 h 1442418" name="connsiteY1400"/>
                  <a:gd fmla="*/ 124637 w 745528" name="connsiteX1401"/>
                  <a:gd fmla="*/ 1078496 h 1442418" name="connsiteY1401"/>
                  <a:gd fmla="*/ 126916 w 745528" name="connsiteX1402"/>
                  <a:gd fmla="*/ 1079761 h 1442418" name="connsiteY1402"/>
                  <a:gd fmla="*/ 119954 w 745528" name="connsiteX1403"/>
                  <a:gd fmla="*/ 1084192 h 1442418" name="connsiteY1403"/>
                  <a:gd fmla="*/ 118181 w 745528" name="connsiteX1404"/>
                  <a:gd fmla="*/ 1083685 h 1442418" name="connsiteY1404"/>
                  <a:gd fmla="*/ 92106 w 745528" name="connsiteX1405"/>
                  <a:gd fmla="*/ 1089761 h 1442418" name="connsiteY1405"/>
                  <a:gd fmla="*/ 93751 w 745528" name="connsiteX1406"/>
                  <a:gd fmla="*/ 1088875 h 1442418" name="connsiteY1406"/>
                  <a:gd fmla="*/ 95144 w 745528" name="connsiteX1407"/>
                  <a:gd fmla="*/ 1089255 h 1442418" name="connsiteY1407"/>
                  <a:gd fmla="*/ 95144 w 745528" name="connsiteX1408"/>
                  <a:gd fmla="*/ 1090268 h 1442418" name="connsiteY1408"/>
                  <a:gd fmla="*/ 95144 w 745528" name="connsiteX1409"/>
                  <a:gd fmla="*/ 1090268 h 1442418" name="connsiteY1409"/>
                  <a:gd fmla="*/ 92106 w 745528" name="connsiteX1410"/>
                  <a:gd fmla="*/ 1089761 h 1442418" name="connsiteY1410"/>
                  <a:gd fmla="*/ 665521 w 745528" name="connsiteX1411"/>
                  <a:gd fmla="*/ 1092799 h 1442418" name="connsiteY1411"/>
                  <a:gd fmla="*/ 666154 w 745528" name="connsiteX1412"/>
                  <a:gd fmla="*/ 1089635 h 1442418" name="connsiteY1412"/>
                  <a:gd fmla="*/ 674761 w 745528" name="connsiteX1413"/>
                  <a:gd fmla="*/ 1086597 h 1442418" name="connsiteY1413"/>
                  <a:gd fmla="*/ 683242 w 745528" name="connsiteX1414"/>
                  <a:gd fmla="*/ 1087610 h 1442418" name="connsiteY1414"/>
                  <a:gd fmla="*/ 693622 w 745528" name="connsiteX1415"/>
                  <a:gd fmla="*/ 1091913 h 1442418" name="connsiteY1415"/>
                  <a:gd fmla="*/ 695268 w 745528" name="connsiteX1416"/>
                  <a:gd fmla="*/ 1096597 h 1442418" name="connsiteY1416"/>
                  <a:gd fmla="*/ 685774 w 745528" name="connsiteX1417"/>
                  <a:gd fmla="*/ 1101533 h 1442418" name="connsiteY1417"/>
                  <a:gd fmla="*/ 665521 w 745528" name="connsiteX1418"/>
                  <a:gd fmla="*/ 1092799 h 1442418" name="connsiteY1418"/>
                  <a:gd fmla="*/ 67296 w 745528" name="connsiteX1419"/>
                  <a:gd fmla="*/ 1110394 h 1442418" name="connsiteY1419"/>
                  <a:gd fmla="*/ 66663 w 745528" name="connsiteX1420"/>
                  <a:gd fmla="*/ 1108875 h 1442418" name="connsiteY1420"/>
                  <a:gd fmla="*/ 68309 w 745528" name="connsiteX1421"/>
                  <a:gd fmla="*/ 1105964 h 1442418" name="connsiteY1421"/>
                  <a:gd fmla="*/ 70207 w 745528" name="connsiteX1422"/>
                  <a:gd fmla="*/ 1106470 h 1442418" name="connsiteY1422"/>
                  <a:gd fmla="*/ 75271 w 745528" name="connsiteX1423"/>
                  <a:gd fmla="*/ 1109888 h 1442418" name="connsiteY1423"/>
                  <a:gd fmla="*/ 74005 w 745528" name="connsiteX1424"/>
                  <a:gd fmla="*/ 1111533 h 1442418" name="connsiteY1424"/>
                  <a:gd fmla="*/ 73372 w 745528" name="connsiteX1425"/>
                  <a:gd fmla="*/ 1112166 h 1442418" name="connsiteY1425"/>
                  <a:gd fmla="*/ 69828 w 745528" name="connsiteX1426"/>
                  <a:gd fmla="*/ 1111787 h 1442418" name="connsiteY1426"/>
                  <a:gd fmla="*/ 67296 w 745528" name="connsiteX1427"/>
                  <a:gd fmla="*/ 1110394 h 1442418" name="connsiteY1427"/>
                  <a:gd fmla="*/ 66789 w 745528" name="connsiteX1428"/>
                  <a:gd fmla="*/ 1120521 h 1442418" name="connsiteY1428"/>
                  <a:gd fmla="*/ 68435 w 745528" name="connsiteX1429"/>
                  <a:gd fmla="*/ 1119635 h 1442418" name="connsiteY1429"/>
                  <a:gd fmla="*/ 69828 w 745528" name="connsiteX1430"/>
                  <a:gd fmla="*/ 1120141 h 1442418" name="connsiteY1430"/>
                  <a:gd fmla="*/ 69828 w 745528" name="connsiteX1431"/>
                  <a:gd fmla="*/ 1121280 h 1442418" name="connsiteY1431"/>
                  <a:gd fmla="*/ 66789 w 745528" name="connsiteX1432"/>
                  <a:gd fmla="*/ 1120521 h 1442418" name="connsiteY1432"/>
                  <a:gd fmla="*/ 71979 w 745528" name="connsiteX1433"/>
                  <a:gd fmla="*/ 1127229 h 1442418" name="connsiteY1433"/>
                  <a:gd fmla="*/ 73498 w 745528" name="connsiteX1434"/>
                  <a:gd fmla="*/ 1126344 h 1442418" name="connsiteY1434"/>
                  <a:gd fmla="*/ 74891 w 745528" name="connsiteX1435"/>
                  <a:gd fmla="*/ 1126723 h 1442418" name="connsiteY1435"/>
                  <a:gd fmla="*/ 74891 w 745528" name="connsiteX1436"/>
                  <a:gd fmla="*/ 1127736 h 1442418" name="connsiteY1436"/>
                  <a:gd fmla="*/ 71979 w 745528" name="connsiteX1437"/>
                  <a:gd fmla="*/ 1127229 h 1442418" name="connsiteY1437"/>
                  <a:gd fmla="*/ 101726 w 745528" name="connsiteX1438"/>
                  <a:gd fmla="*/ 1129255 h 1442418" name="connsiteY1438"/>
                  <a:gd fmla="*/ 101726 w 745528" name="connsiteX1439"/>
                  <a:gd fmla="*/ 1127103 h 1442418" name="connsiteY1439"/>
                  <a:gd fmla="*/ 102106 w 745528" name="connsiteX1440"/>
                  <a:gd fmla="*/ 1124318 h 1442418" name="connsiteY1440"/>
                  <a:gd fmla="*/ 103625 w 745528" name="connsiteX1441"/>
                  <a:gd fmla="*/ 1123052 h 1442418" name="connsiteY1441"/>
                  <a:gd fmla="*/ 106789 w 745528" name="connsiteX1442"/>
                  <a:gd fmla="*/ 1124698 h 1442418" name="connsiteY1442"/>
                  <a:gd fmla="*/ 106789 w 745528" name="connsiteX1443"/>
                  <a:gd fmla="*/ 1129761 h 1442418" name="connsiteY1443"/>
                  <a:gd fmla="*/ 104004 w 745528" name="connsiteX1444"/>
                  <a:gd fmla="*/ 1132040 h 1442418" name="connsiteY1444"/>
                  <a:gd fmla="*/ 101726 w 745528" name="connsiteX1445"/>
                  <a:gd fmla="*/ 1129255 h 1442418" name="connsiteY1445"/>
                  <a:gd fmla="*/ 92106 w 745528" name="connsiteX1446"/>
                  <a:gd fmla="*/ 1143812 h 1442418" name="connsiteY1446"/>
                  <a:gd fmla="*/ 96916 w 745528" name="connsiteX1447"/>
                  <a:gd fmla="*/ 1139635 h 1442418" name="connsiteY1447"/>
                  <a:gd fmla="*/ 101220 w 745528" name="connsiteX1448"/>
                  <a:gd fmla="*/ 1142546 h 1442418" name="connsiteY1448"/>
                  <a:gd fmla="*/ 97422 w 745528" name="connsiteX1449"/>
                  <a:gd fmla="*/ 1145964 h 1442418" name="connsiteY1449"/>
                  <a:gd fmla="*/ 92106 w 745528" name="connsiteX1450"/>
                  <a:gd fmla="*/ 1143812 h 1442418" name="connsiteY1450"/>
                  <a:gd fmla="*/ 107169 w 745528" name="connsiteX1451"/>
                  <a:gd fmla="*/ 1146470 h 1442418" name="connsiteY1451"/>
                  <a:gd fmla="*/ 108815 w 745528" name="connsiteX1452"/>
                  <a:gd fmla="*/ 1143685 h 1442418" name="connsiteY1452"/>
                  <a:gd fmla="*/ 111346 w 745528" name="connsiteX1453"/>
                  <a:gd fmla="*/ 1145457 h 1442418" name="connsiteY1453"/>
                  <a:gd fmla="*/ 109701 w 745528" name="connsiteX1454"/>
                  <a:gd fmla="*/ 1148495 h 1442418" name="connsiteY1454"/>
                  <a:gd fmla="*/ 107169 w 745528" name="connsiteX1455"/>
                  <a:gd fmla="*/ 1146470 h 1442418" name="connsiteY1455"/>
                  <a:gd fmla="*/ 694888 w 745528" name="connsiteX1456"/>
                  <a:gd fmla="*/ 1161280 h 1442418" name="connsiteY1456"/>
                  <a:gd fmla="*/ 693622 w 745528" name="connsiteX1457"/>
                  <a:gd fmla="*/ 1162673 h 1442418" name="connsiteY1457"/>
                  <a:gd fmla="*/ 689318 w 745528" name="connsiteX1458"/>
                  <a:gd fmla="*/ 1166470 h 1442418" name="connsiteY1458"/>
                  <a:gd fmla="*/ 686027 w 745528" name="connsiteX1459"/>
                  <a:gd fmla="*/ 1164065 h 1442418" name="connsiteY1459"/>
                  <a:gd fmla="*/ 690837 w 745528" name="connsiteX1460"/>
                  <a:gd fmla="*/ 1160014 h 1442418" name="connsiteY1460"/>
                  <a:gd fmla="*/ 694888 w 745528" name="connsiteX1461"/>
                  <a:gd fmla="*/ 1161280 h 1442418" name="connsiteY1461"/>
                  <a:gd fmla="*/ 136283 w 745528" name="connsiteX1462"/>
                  <a:gd fmla="*/ 1184824 h 1442418" name="connsiteY1462"/>
                  <a:gd fmla="*/ 130207 w 745528" name="connsiteX1463"/>
                  <a:gd fmla="*/ 1174571 h 1442418" name="connsiteY1463"/>
                  <a:gd fmla="*/ 118941 w 745528" name="connsiteX1464"/>
                  <a:gd fmla="*/ 1168748 h 1442418" name="connsiteY1464"/>
                  <a:gd fmla="*/ 117169 w 745528" name="connsiteX1465"/>
                  <a:gd fmla="*/ 1162039 h 1442418" name="connsiteY1465"/>
                  <a:gd fmla="*/ 124384 w 745528" name="connsiteX1466"/>
                  <a:gd fmla="*/ 1159128 h 1442418" name="connsiteY1466"/>
                  <a:gd fmla="*/ 127422 w 745528" name="connsiteX1467"/>
                  <a:gd fmla="*/ 1155204 h 1442418" name="connsiteY1467"/>
                  <a:gd fmla="*/ 130840 w 745528" name="connsiteX1468"/>
                  <a:gd fmla="*/ 1154191 h 1442418" name="connsiteY1468"/>
                  <a:gd fmla="*/ 135777 w 745528" name="connsiteX1469"/>
                  <a:gd fmla="*/ 1157862 h 1442418" name="connsiteY1469"/>
                  <a:gd fmla="*/ 137295 w 745528" name="connsiteX1470"/>
                  <a:gd fmla="*/ 1169381 h 1442418" name="connsiteY1470"/>
                  <a:gd fmla="*/ 142485 w 745528" name="connsiteX1471"/>
                  <a:gd fmla="*/ 1180141 h 1442418" name="connsiteY1471"/>
                  <a:gd fmla="*/ 142106 w 745528" name="connsiteX1472"/>
                  <a:gd fmla="*/ 1183432 h 1442418" name="connsiteY1472"/>
                  <a:gd fmla="*/ 140333 w 745528" name="connsiteX1473"/>
                  <a:gd fmla="*/ 1186470 h 1442418" name="connsiteY1473"/>
                  <a:gd fmla="*/ 136283 w 745528" name="connsiteX1474"/>
                  <a:gd fmla="*/ 1184824 h 1442418" name="connsiteY1474"/>
                  <a:gd fmla="*/ 688179 w 745528" name="connsiteX1475"/>
                  <a:gd fmla="*/ 1201153 h 1442418" name="connsiteY1475"/>
                  <a:gd fmla="*/ 689571 w 745528" name="connsiteX1476"/>
                  <a:gd fmla="*/ 1202293 h 1442418" name="connsiteY1476"/>
                  <a:gd fmla="*/ 688812 w 745528" name="connsiteX1477"/>
                  <a:gd fmla="*/ 1203305 h 1442418" name="connsiteY1477"/>
                  <a:gd fmla="*/ 687166 w 745528" name="connsiteX1478"/>
                  <a:gd fmla="*/ 1203305 h 1442418" name="connsiteY1478"/>
                  <a:gd fmla="*/ 688179 w 745528" name="connsiteX1479"/>
                  <a:gd fmla="*/ 1201153 h 1442418" name="connsiteY1479"/>
                  <a:gd fmla="*/ 667672 w 745528" name="connsiteX1480"/>
                  <a:gd fmla="*/ 1207736 h 1442418" name="connsiteY1480"/>
                  <a:gd fmla="*/ 670584 w 745528" name="connsiteX1481"/>
                  <a:gd fmla="*/ 1203305 h 1442418" name="connsiteY1481"/>
                  <a:gd fmla="*/ 673496 w 745528" name="connsiteX1482"/>
                  <a:gd fmla="*/ 1201786 h 1442418" name="connsiteY1482"/>
                  <a:gd fmla="*/ 675141 w 745528" name="connsiteX1483"/>
                  <a:gd fmla="*/ 1204698 h 1442418" name="connsiteY1483"/>
                  <a:gd fmla="*/ 675141 w 745528" name="connsiteX1484"/>
                  <a:gd fmla="*/ 1206090 h 1442418" name="connsiteY1484"/>
                  <a:gd fmla="*/ 674002 w 745528" name="connsiteX1485"/>
                  <a:gd fmla="*/ 1209508 h 1442418" name="connsiteY1485"/>
                  <a:gd fmla="*/ 669951 w 745528" name="connsiteX1486"/>
                  <a:gd fmla="*/ 1210900 h 1442418" name="connsiteY1486"/>
                  <a:gd fmla="*/ 667672 w 745528" name="connsiteX1487"/>
                  <a:gd fmla="*/ 1207736 h 1442418" name="connsiteY1487"/>
                  <a:gd fmla="*/ 122992 w 745528" name="connsiteX1488"/>
                  <a:gd fmla="*/ 1212925 h 1442418" name="connsiteY1488"/>
                  <a:gd fmla="*/ 123751 w 745528" name="connsiteX1489"/>
                  <a:gd fmla="*/ 1211786 h 1442418" name="connsiteY1489"/>
                  <a:gd fmla="*/ 126030 w 745528" name="connsiteX1490"/>
                  <a:gd fmla="*/ 1212925 h 1442418" name="connsiteY1490"/>
                  <a:gd fmla="*/ 124511 w 745528" name="connsiteX1491"/>
                  <a:gd fmla="*/ 1214065 h 1442418" name="connsiteY1491"/>
                  <a:gd fmla="*/ 122992 w 745528" name="connsiteX1492"/>
                  <a:gd fmla="*/ 1212925 h 1442418" name="connsiteY1492"/>
                  <a:gd fmla="*/ 670457 w 745528" name="connsiteX1493"/>
                  <a:gd fmla="*/ 1241153 h 1442418" name="connsiteY1493"/>
                  <a:gd fmla="*/ 670457 w 745528" name="connsiteX1494"/>
                  <a:gd fmla="*/ 1241153 h 1442418" name="connsiteY1494"/>
                  <a:gd fmla="*/ 670457 w 745528" name="connsiteX1495"/>
                  <a:gd fmla="*/ 1241153 h 1442418" name="connsiteY1495"/>
                  <a:gd fmla="*/ 672989 w 745528" name="connsiteX1496"/>
                  <a:gd fmla="*/ 1238748 h 1442418" name="connsiteY1496"/>
                  <a:gd fmla="*/ 675141 w 745528" name="connsiteX1497"/>
                  <a:gd fmla="*/ 1242799 h 1442418" name="connsiteY1497"/>
                  <a:gd fmla="*/ 672103 w 745528" name="connsiteX1498"/>
                  <a:gd fmla="*/ 1243938 h 1442418" name="connsiteY1498"/>
                  <a:gd fmla="*/ 670457 w 745528" name="connsiteX1499"/>
                  <a:gd fmla="*/ 1241153 h 1442418" name="connsiteY1499"/>
                  <a:gd fmla="*/ 672230 w 745528" name="connsiteX1500"/>
                  <a:gd fmla="*/ 1276722 h 1442418" name="connsiteY1500"/>
                  <a:gd fmla="*/ 672736 w 745528" name="connsiteX1501"/>
                  <a:gd fmla="*/ 1276469 h 1442418" name="connsiteY1501"/>
                  <a:gd fmla="*/ 680204 w 745528" name="connsiteX1502"/>
                  <a:gd fmla="*/ 1283938 h 1442418" name="connsiteY1502"/>
                  <a:gd fmla="*/ 678812 w 745528" name="connsiteX1503"/>
                  <a:gd fmla="*/ 1285204 h 1442418" name="connsiteY1503"/>
                  <a:gd fmla="*/ 677040 w 745528" name="connsiteX1504"/>
                  <a:gd fmla="*/ 1285077 h 1442418" name="connsiteY1504"/>
                  <a:gd fmla="*/ 672483 w 745528" name="connsiteX1505"/>
                  <a:gd fmla="*/ 1282419 h 1442418" name="connsiteY1505"/>
                  <a:gd fmla="*/ 670457 w 745528" name="connsiteX1506"/>
                  <a:gd fmla="*/ 1278874 h 1442418" name="connsiteY1506"/>
                  <a:gd fmla="*/ 672230 w 745528" name="connsiteX1507"/>
                  <a:gd fmla="*/ 1276722 h 1442418" name="connsiteY1507"/>
                  <a:gd fmla="*/ 71473 w 745528" name="connsiteX1508"/>
                  <a:gd fmla="*/ 1296976 h 1442418" name="connsiteY1508"/>
                  <a:gd fmla="*/ 68688 w 745528" name="connsiteX1509"/>
                  <a:gd fmla="*/ 1282545 h 1442418" name="connsiteY1509"/>
                  <a:gd fmla="*/ 67549 w 745528" name="connsiteX1510"/>
                  <a:gd fmla="*/ 1281153 h 1442418" name="connsiteY1510"/>
                  <a:gd fmla="*/ 70334 w 745528" name="connsiteX1511"/>
                  <a:gd fmla="*/ 1279507 h 1442418" name="connsiteY1511"/>
                  <a:gd fmla="*/ 74511 w 745528" name="connsiteX1512"/>
                  <a:gd fmla="*/ 1280520 h 1442418" name="connsiteY1512"/>
                  <a:gd fmla="*/ 80713 w 745528" name="connsiteX1513"/>
                  <a:gd fmla="*/ 1292545 h 1442418" name="connsiteY1513"/>
                  <a:gd fmla="*/ 76283 w 745528" name="connsiteX1514"/>
                  <a:gd fmla="*/ 1297862 h 1442418" name="connsiteY1514"/>
                  <a:gd fmla="*/ 74384 w 745528" name="connsiteX1515"/>
                  <a:gd fmla="*/ 1298748 h 1442418" name="connsiteY1515"/>
                  <a:gd fmla="*/ 71473 w 745528" name="connsiteX1516"/>
                  <a:gd fmla="*/ 1296976 h 1442418" name="connsiteY1516"/>
                  <a:gd fmla="*/ 92359 w 745528" name="connsiteX1517"/>
                  <a:gd fmla="*/ 1311532 h 1442418" name="connsiteY1517"/>
                  <a:gd fmla="*/ 95650 w 745528" name="connsiteX1518"/>
                  <a:gd fmla="*/ 1311659 h 1442418" name="connsiteY1518"/>
                  <a:gd fmla="*/ 94005 w 745528" name="connsiteX1519"/>
                  <a:gd fmla="*/ 1312545 h 1442418" name="connsiteY1519"/>
                  <a:gd fmla="*/ 92359 w 745528" name="connsiteX1520"/>
                  <a:gd fmla="*/ 1311532 h 1442418" name="connsiteY1520"/>
                  <a:gd fmla="*/ 466155 w 745528" name="connsiteX1521"/>
                  <a:gd fmla="*/ 1390140 h 1442418" name="connsiteY1521"/>
                  <a:gd fmla="*/ 465142 w 745528" name="connsiteX1522"/>
                  <a:gd fmla="*/ 1394190 h 1442418" name="connsiteY1522"/>
                  <a:gd fmla="*/ 462610 w 745528" name="connsiteX1523"/>
                  <a:gd fmla="*/ 1393051 h 1442418" name="connsiteY1523"/>
                  <a:gd fmla="*/ 464636 w 745528" name="connsiteX1524"/>
                  <a:gd fmla="*/ 1389001 h 1442418" name="connsiteY1524"/>
                  <a:gd fmla="*/ 466155 w 745528" name="connsiteX1525"/>
                  <a:gd fmla="*/ 1390140 h 1442418" name="connsiteY1525"/>
                  <a:gd fmla="*/ 565142 w 745528" name="connsiteX1526"/>
                  <a:gd fmla="*/ 1383684 h 1442418" name="connsiteY1526"/>
                  <a:gd fmla="*/ 566787 w 745528" name="connsiteX1527"/>
                  <a:gd fmla="*/ 1382545 h 1442418" name="connsiteY1527"/>
                  <a:gd fmla="*/ 568306 w 745528" name="connsiteX1528"/>
                  <a:gd fmla="*/ 1384696 h 1442418" name="connsiteY1528"/>
                  <a:gd fmla="*/ 568939 w 745528" name="connsiteX1529"/>
                  <a:gd fmla="*/ 1384823 h 1442418" name="connsiteY1529"/>
                  <a:gd fmla="*/ 568559 w 745528" name="connsiteX1530"/>
                  <a:gd fmla="*/ 1385077 h 1442418" name="connsiteY1530"/>
                  <a:gd fmla="*/ 568306 w 745528" name="connsiteX1531"/>
                  <a:gd fmla="*/ 1384696 h 1442418" name="connsiteY1531"/>
                  <a:gd fmla="*/ 565142 w 745528" name="connsiteX1532"/>
                  <a:gd fmla="*/ 1383684 h 1442418" name="connsiteY1532"/>
                  <a:gd fmla="*/ 356915 w 745528" name="connsiteX1533"/>
                  <a:gd fmla="*/ 1386849 h 1442418" name="connsiteY1533"/>
                  <a:gd fmla="*/ 360079 w 745528" name="connsiteX1534"/>
                  <a:gd fmla="*/ 1385330 h 1442418" name="connsiteY1534"/>
                  <a:gd fmla="*/ 364636 w 745528" name="connsiteX1535"/>
                  <a:gd fmla="*/ 1386216 h 1442418" name="connsiteY1535"/>
                  <a:gd fmla="*/ 370459 w 745528" name="connsiteX1536"/>
                  <a:gd fmla="*/ 1388367 h 1442418" name="connsiteY1536"/>
                  <a:gd fmla="*/ 370459 w 745528" name="connsiteX1537"/>
                  <a:gd fmla="*/ 1388241 h 1442418" name="connsiteY1537"/>
                  <a:gd fmla="*/ 371218 w 745528" name="connsiteX1538"/>
                  <a:gd fmla="*/ 1388114 h 1442418" name="connsiteY1538"/>
                  <a:gd fmla="*/ 372611 w 745528" name="connsiteX1539"/>
                  <a:gd fmla="*/ 1386089 h 1442418" name="connsiteY1539"/>
                  <a:gd fmla="*/ 374256 w 745528" name="connsiteX1540"/>
                  <a:gd fmla="*/ 1387228 h 1442418" name="connsiteY1540"/>
                  <a:gd fmla="*/ 371218 w 745528" name="connsiteX1541"/>
                  <a:gd fmla="*/ 1388114 h 1442418" name="connsiteY1541"/>
                  <a:gd fmla="*/ 370965 w 745528" name="connsiteX1542"/>
                  <a:gd fmla="*/ 1388621 h 1442418" name="connsiteY1542"/>
                  <a:gd fmla="*/ 370459 w 745528" name="connsiteX1543"/>
                  <a:gd fmla="*/ 1388367 h 1442418" name="connsiteY1543"/>
                  <a:gd fmla="*/ 366408 w 745528" name="connsiteX1544"/>
                  <a:gd fmla="*/ 1391659 h 1442418" name="connsiteY1544"/>
                  <a:gd fmla="*/ 356915 w 745528" name="connsiteX1545"/>
                  <a:gd fmla="*/ 1386849 h 1442418" name="connsiteY1545"/>
                  <a:gd fmla="*/ 367041 w 745528" name="connsiteX1546"/>
                  <a:gd fmla="*/ 1397355 h 1442418" name="connsiteY1546"/>
                  <a:gd fmla="*/ 367041 w 745528" name="connsiteX1547"/>
                  <a:gd fmla="*/ 1397355 h 1442418" name="connsiteY1547"/>
                  <a:gd fmla="*/ 367041 w 745528" name="connsiteX1548"/>
                  <a:gd fmla="*/ 1397355 h 1442418" name="connsiteY1548"/>
                  <a:gd fmla="*/ 368560 w 745528" name="connsiteX1549"/>
                  <a:gd fmla="*/ 1395962 h 1442418" name="connsiteY1549"/>
                  <a:gd fmla="*/ 369953 w 745528" name="connsiteX1550"/>
                  <a:gd fmla="*/ 1396975 h 1442418" name="connsiteY1550"/>
                  <a:gd fmla="*/ 368434 w 745528" name="connsiteX1551"/>
                  <a:gd fmla="*/ 1397861 h 1442418" name="connsiteY1551"/>
                  <a:gd fmla="*/ 367041 w 745528" name="connsiteX1552"/>
                  <a:gd fmla="*/ 1397355 h 1442418" name="connsiteY1552"/>
                  <a:gd fmla="*/ 383370 w 745528" name="connsiteX1553"/>
                  <a:gd fmla="*/ 1398115 h 1442418" name="connsiteY1553"/>
                  <a:gd fmla="*/ 382864 w 745528" name="connsiteX1554"/>
                  <a:gd fmla="*/ 1389507 h 1442418" name="connsiteY1554"/>
                  <a:gd fmla="*/ 389320 w 745528" name="connsiteX1555"/>
                  <a:gd fmla="*/ 1389380 h 1442418" name="connsiteY1555"/>
                  <a:gd fmla="*/ 394762 w 745528" name="connsiteX1556"/>
                  <a:gd fmla="*/ 1394064 h 1442418" name="connsiteY1556"/>
                  <a:gd fmla="*/ 385649 w 745528" name="connsiteX1557"/>
                  <a:gd fmla="*/ 1398368 h 1442418" name="connsiteY1557"/>
                  <a:gd fmla="*/ 383370 w 745528" name="connsiteX1558"/>
                  <a:gd fmla="*/ 1398115 h 1442418" name="connsiteY1558"/>
                  <a:gd fmla="*/ 397547 w 745528" name="connsiteX1559"/>
                  <a:gd fmla="*/ 1407481 h 1442418" name="connsiteY1559"/>
                  <a:gd fmla="*/ 399320 w 745528" name="connsiteX1560"/>
                  <a:gd fmla="*/ 1406342 h 1442418" name="connsiteY1560"/>
                  <a:gd fmla="*/ 400839 w 745528" name="connsiteX1561"/>
                  <a:gd fmla="*/ 1408621 h 1442418" name="connsiteY1561"/>
                  <a:gd fmla="*/ 401345 w 745528" name="connsiteX1562"/>
                  <a:gd fmla="*/ 1408747 h 1442418" name="connsiteY1562"/>
                  <a:gd fmla="*/ 400965 w 745528" name="connsiteX1563"/>
                  <a:gd fmla="*/ 1409000 h 1442418" name="connsiteY1563"/>
                  <a:gd fmla="*/ 400839 w 745528" name="connsiteX1564"/>
                  <a:gd fmla="*/ 1408621 h 1442418" name="connsiteY1564"/>
                  <a:gd fmla="*/ 397547 w 745528" name="connsiteX1565"/>
                  <a:gd fmla="*/ 1407481 h 1442418" name="connsiteY1565"/>
                  <a:gd fmla="*/ 356282 w 745528" name="connsiteX1566"/>
                  <a:gd fmla="*/ 1416722 h 1442418" name="connsiteY1566"/>
                  <a:gd fmla="*/ 360965 w 745528" name="connsiteX1567"/>
                  <a:gd fmla="*/ 1412545 h 1442418" name="connsiteY1567"/>
                  <a:gd fmla="*/ 365269 w 745528" name="connsiteX1568"/>
                  <a:gd fmla="*/ 1415456 h 1442418" name="connsiteY1568"/>
                  <a:gd fmla="*/ 361598 w 745528" name="connsiteX1569"/>
                  <a:gd fmla="*/ 1418874 h 1442418" name="connsiteY1569"/>
                  <a:gd fmla="*/ 356282 w 745528" name="connsiteX1570"/>
                  <a:gd fmla="*/ 1416722 h 1442418" name="connsiteY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</a:cxnLst>
                <a:rect b="b" l="l" r="r" t="t"/>
                <a:pathLst>
                  <a:path h="1442418" w="745528">
                    <a:moveTo>
                      <a:pt x="355396" y="1439886"/>
                    </a:moveTo>
                    <a:cubicBezTo>
                      <a:pt x="355902" y="1435456"/>
                      <a:pt x="354510" y="1430772"/>
                      <a:pt x="360079" y="1427101"/>
                    </a:cubicBezTo>
                    <a:cubicBezTo>
                      <a:pt x="361598" y="1426089"/>
                      <a:pt x="362231" y="1424443"/>
                      <a:pt x="363370" y="1423051"/>
                    </a:cubicBezTo>
                    <a:cubicBezTo>
                      <a:pt x="364383" y="1424570"/>
                      <a:pt x="365522" y="1425962"/>
                      <a:pt x="366535" y="1427481"/>
                    </a:cubicBezTo>
                    <a:cubicBezTo>
                      <a:pt x="367674" y="1429127"/>
                      <a:pt x="369320" y="1429253"/>
                      <a:pt x="369826" y="1427481"/>
                    </a:cubicBezTo>
                    <a:cubicBezTo>
                      <a:pt x="370965" y="1423304"/>
                      <a:pt x="374763" y="1422545"/>
                      <a:pt x="380585" y="1422291"/>
                    </a:cubicBezTo>
                    <a:cubicBezTo>
                      <a:pt x="393244" y="1421658"/>
                      <a:pt x="398180" y="1418114"/>
                      <a:pt x="401471" y="1408874"/>
                    </a:cubicBezTo>
                    <a:cubicBezTo>
                      <a:pt x="403876" y="1408494"/>
                      <a:pt x="405269" y="1407355"/>
                      <a:pt x="406408" y="1405836"/>
                    </a:cubicBezTo>
                    <a:cubicBezTo>
                      <a:pt x="407800" y="1403937"/>
                      <a:pt x="409699" y="1402165"/>
                      <a:pt x="411598" y="1400393"/>
                    </a:cubicBezTo>
                    <a:cubicBezTo>
                      <a:pt x="412864" y="1399127"/>
                      <a:pt x="414383" y="1399127"/>
                      <a:pt x="415395" y="1400013"/>
                    </a:cubicBezTo>
                    <a:cubicBezTo>
                      <a:pt x="415902" y="1400393"/>
                      <a:pt x="416282" y="1400899"/>
                      <a:pt x="416535" y="1401405"/>
                    </a:cubicBezTo>
                    <a:cubicBezTo>
                      <a:pt x="417294" y="1403557"/>
                      <a:pt x="417927" y="1405583"/>
                      <a:pt x="418560" y="1407734"/>
                    </a:cubicBezTo>
                    <a:cubicBezTo>
                      <a:pt x="423876" y="1406469"/>
                      <a:pt x="420838" y="1403304"/>
                      <a:pt x="421724" y="1401026"/>
                    </a:cubicBezTo>
                    <a:cubicBezTo>
                      <a:pt x="422358" y="1399507"/>
                      <a:pt x="422737" y="1397861"/>
                      <a:pt x="423370" y="1396342"/>
                    </a:cubicBezTo>
                    <a:cubicBezTo>
                      <a:pt x="423876" y="1395203"/>
                      <a:pt x="429066" y="1394950"/>
                      <a:pt x="429826" y="1395962"/>
                    </a:cubicBezTo>
                    <a:cubicBezTo>
                      <a:pt x="430838" y="1397355"/>
                      <a:pt x="431851" y="1399000"/>
                      <a:pt x="431851" y="1400519"/>
                    </a:cubicBezTo>
                    <a:cubicBezTo>
                      <a:pt x="431978" y="1404064"/>
                      <a:pt x="434383" y="1405329"/>
                      <a:pt x="439446" y="1405203"/>
                    </a:cubicBezTo>
                    <a:cubicBezTo>
                      <a:pt x="442864" y="1405076"/>
                      <a:pt x="445015" y="1406089"/>
                      <a:pt x="447167" y="1408368"/>
                    </a:cubicBezTo>
                    <a:cubicBezTo>
                      <a:pt x="451218" y="1412798"/>
                      <a:pt x="452863" y="1417355"/>
                      <a:pt x="452357" y="1422291"/>
                    </a:cubicBezTo>
                    <a:cubicBezTo>
                      <a:pt x="454762" y="1422671"/>
                      <a:pt x="456028" y="1423684"/>
                      <a:pt x="457168" y="1425203"/>
                    </a:cubicBezTo>
                    <a:cubicBezTo>
                      <a:pt x="459446" y="1428367"/>
                      <a:pt x="460585" y="1428494"/>
                      <a:pt x="462863" y="1426975"/>
                    </a:cubicBezTo>
                    <a:cubicBezTo>
                      <a:pt x="466028" y="1424823"/>
                      <a:pt x="467674" y="1422418"/>
                      <a:pt x="467294" y="1419380"/>
                    </a:cubicBezTo>
                    <a:cubicBezTo>
                      <a:pt x="467041" y="1417355"/>
                      <a:pt x="469319" y="1415456"/>
                      <a:pt x="471091" y="1415709"/>
                    </a:cubicBezTo>
                    <a:cubicBezTo>
                      <a:pt x="480079" y="1416848"/>
                      <a:pt x="482610" y="1412924"/>
                      <a:pt x="485142" y="1408621"/>
                    </a:cubicBezTo>
                    <a:cubicBezTo>
                      <a:pt x="487420" y="1404823"/>
                      <a:pt x="496028" y="1406342"/>
                      <a:pt x="497800" y="1402039"/>
                    </a:cubicBezTo>
                    <a:cubicBezTo>
                      <a:pt x="499192" y="1402418"/>
                      <a:pt x="501471" y="1402671"/>
                      <a:pt x="501597" y="1403178"/>
                    </a:cubicBezTo>
                    <a:cubicBezTo>
                      <a:pt x="502357" y="1405836"/>
                      <a:pt x="502737" y="1408621"/>
                      <a:pt x="502990" y="1411405"/>
                    </a:cubicBezTo>
                    <a:cubicBezTo>
                      <a:pt x="503243" y="1414190"/>
                      <a:pt x="505521" y="1415329"/>
                      <a:pt x="509319" y="1415456"/>
                    </a:cubicBezTo>
                    <a:cubicBezTo>
                      <a:pt x="514256" y="1415582"/>
                      <a:pt x="519192" y="1416089"/>
                      <a:pt x="523749" y="1413684"/>
                    </a:cubicBezTo>
                    <a:cubicBezTo>
                      <a:pt x="526914" y="1412038"/>
                      <a:pt x="531091" y="1411152"/>
                      <a:pt x="534382" y="1409633"/>
                    </a:cubicBezTo>
                    <a:cubicBezTo>
                      <a:pt x="537800" y="1408114"/>
                      <a:pt x="540458" y="1408747"/>
                      <a:pt x="543370" y="1410266"/>
                    </a:cubicBezTo>
                    <a:cubicBezTo>
                      <a:pt x="544382" y="1410773"/>
                      <a:pt x="546028" y="1410899"/>
                      <a:pt x="547294" y="1410646"/>
                    </a:cubicBezTo>
                    <a:cubicBezTo>
                      <a:pt x="548813" y="1410393"/>
                      <a:pt x="548559" y="1406469"/>
                      <a:pt x="546787" y="1406342"/>
                    </a:cubicBezTo>
                    <a:cubicBezTo>
                      <a:pt x="539699" y="1405709"/>
                      <a:pt x="539192" y="1401279"/>
                      <a:pt x="535901" y="1398494"/>
                    </a:cubicBezTo>
                    <a:cubicBezTo>
                      <a:pt x="533623" y="1396722"/>
                      <a:pt x="535141" y="1395583"/>
                      <a:pt x="536787" y="1394444"/>
                    </a:cubicBezTo>
                    <a:cubicBezTo>
                      <a:pt x="539825" y="1392291"/>
                      <a:pt x="543496" y="1390520"/>
                      <a:pt x="547547" y="1392925"/>
                    </a:cubicBezTo>
                    <a:cubicBezTo>
                      <a:pt x="552737" y="1396089"/>
                      <a:pt x="558686" y="1394823"/>
                      <a:pt x="564255" y="1394697"/>
                    </a:cubicBezTo>
                    <a:cubicBezTo>
                      <a:pt x="566787" y="1394697"/>
                      <a:pt x="568686" y="1393431"/>
                      <a:pt x="568812" y="1391406"/>
                    </a:cubicBezTo>
                    <a:cubicBezTo>
                      <a:pt x="568939" y="1389254"/>
                      <a:pt x="568939" y="1387102"/>
                      <a:pt x="569066" y="1384950"/>
                    </a:cubicBezTo>
                    <a:cubicBezTo>
                      <a:pt x="572357" y="1384823"/>
                      <a:pt x="575521" y="1384823"/>
                      <a:pt x="578812" y="1384696"/>
                    </a:cubicBezTo>
                    <a:cubicBezTo>
                      <a:pt x="579065" y="1382038"/>
                      <a:pt x="579065" y="1379254"/>
                      <a:pt x="579698" y="1376595"/>
                    </a:cubicBezTo>
                    <a:cubicBezTo>
                      <a:pt x="580078" y="1374950"/>
                      <a:pt x="581344" y="1374950"/>
                      <a:pt x="583243" y="1375836"/>
                    </a:cubicBezTo>
                    <a:cubicBezTo>
                      <a:pt x="584888" y="1376722"/>
                      <a:pt x="588306" y="1378367"/>
                      <a:pt x="588686" y="1375836"/>
                    </a:cubicBezTo>
                    <a:cubicBezTo>
                      <a:pt x="589572" y="1371153"/>
                      <a:pt x="594129" y="1371026"/>
                      <a:pt x="598939" y="1370899"/>
                    </a:cubicBezTo>
                    <a:cubicBezTo>
                      <a:pt x="598939" y="1369254"/>
                      <a:pt x="598812" y="1367735"/>
                      <a:pt x="599192" y="1366216"/>
                    </a:cubicBezTo>
                    <a:cubicBezTo>
                      <a:pt x="599572" y="1364697"/>
                      <a:pt x="600711" y="1363178"/>
                      <a:pt x="601471" y="1361659"/>
                    </a:cubicBezTo>
                    <a:cubicBezTo>
                      <a:pt x="602483" y="1362925"/>
                      <a:pt x="603622" y="1364317"/>
                      <a:pt x="604761" y="1365583"/>
                    </a:cubicBezTo>
                    <a:cubicBezTo>
                      <a:pt x="605141" y="1366089"/>
                      <a:pt x="605774" y="1366595"/>
                      <a:pt x="606407" y="1366849"/>
                    </a:cubicBezTo>
                    <a:cubicBezTo>
                      <a:pt x="606660" y="1366975"/>
                      <a:pt x="607673" y="1366469"/>
                      <a:pt x="607926" y="1366216"/>
                    </a:cubicBezTo>
                    <a:cubicBezTo>
                      <a:pt x="608432" y="1365203"/>
                      <a:pt x="608939" y="1364190"/>
                      <a:pt x="609065" y="1363051"/>
                    </a:cubicBezTo>
                    <a:cubicBezTo>
                      <a:pt x="609319" y="1360266"/>
                      <a:pt x="609572" y="1357355"/>
                      <a:pt x="609445" y="1354570"/>
                    </a:cubicBezTo>
                    <a:cubicBezTo>
                      <a:pt x="609319" y="1352545"/>
                      <a:pt x="611090" y="1351406"/>
                      <a:pt x="613369" y="1350773"/>
                    </a:cubicBezTo>
                    <a:cubicBezTo>
                      <a:pt x="616534" y="1349887"/>
                      <a:pt x="623116" y="1351026"/>
                      <a:pt x="624128" y="1353051"/>
                    </a:cubicBezTo>
                    <a:cubicBezTo>
                      <a:pt x="625648" y="1356216"/>
                      <a:pt x="627673" y="1358368"/>
                      <a:pt x="632736" y="1356469"/>
                    </a:cubicBezTo>
                    <a:cubicBezTo>
                      <a:pt x="636533" y="1355076"/>
                      <a:pt x="639951" y="1353811"/>
                      <a:pt x="644381" y="1353811"/>
                    </a:cubicBezTo>
                    <a:cubicBezTo>
                      <a:pt x="645900" y="1353811"/>
                      <a:pt x="647420" y="1352925"/>
                      <a:pt x="648812" y="1352545"/>
                    </a:cubicBezTo>
                    <a:cubicBezTo>
                      <a:pt x="647293" y="1351279"/>
                      <a:pt x="646280" y="1349380"/>
                      <a:pt x="644255" y="1348747"/>
                    </a:cubicBezTo>
                    <a:cubicBezTo>
                      <a:pt x="640584" y="1347608"/>
                      <a:pt x="636407" y="1347355"/>
                      <a:pt x="632483" y="1346596"/>
                    </a:cubicBezTo>
                    <a:cubicBezTo>
                      <a:pt x="631723" y="1346469"/>
                      <a:pt x="630964" y="1345963"/>
                      <a:pt x="630584" y="1345456"/>
                    </a:cubicBezTo>
                    <a:cubicBezTo>
                      <a:pt x="630457" y="1345330"/>
                      <a:pt x="631344" y="1344444"/>
                      <a:pt x="631977" y="1344444"/>
                    </a:cubicBezTo>
                    <a:cubicBezTo>
                      <a:pt x="638432" y="1343811"/>
                      <a:pt x="642736" y="1339380"/>
                      <a:pt x="650205" y="1340013"/>
                    </a:cubicBezTo>
                    <a:cubicBezTo>
                      <a:pt x="653622" y="1340267"/>
                      <a:pt x="654635" y="1338494"/>
                      <a:pt x="652356" y="1337102"/>
                    </a:cubicBezTo>
                    <a:cubicBezTo>
                      <a:pt x="647040" y="1333811"/>
                      <a:pt x="643242" y="1328748"/>
                      <a:pt x="633749" y="1329887"/>
                    </a:cubicBezTo>
                    <a:cubicBezTo>
                      <a:pt x="632103" y="1330140"/>
                      <a:pt x="629698" y="1328241"/>
                      <a:pt x="627799" y="1327102"/>
                    </a:cubicBezTo>
                    <a:cubicBezTo>
                      <a:pt x="624002" y="1324824"/>
                      <a:pt x="624128" y="1321532"/>
                      <a:pt x="627926" y="1320140"/>
                    </a:cubicBezTo>
                    <a:cubicBezTo>
                      <a:pt x="628685" y="1319887"/>
                      <a:pt x="629698" y="1319887"/>
                      <a:pt x="630331" y="1319634"/>
                    </a:cubicBezTo>
                    <a:cubicBezTo>
                      <a:pt x="636913" y="1316976"/>
                      <a:pt x="643369" y="1314697"/>
                      <a:pt x="650964" y="1318368"/>
                    </a:cubicBezTo>
                    <a:cubicBezTo>
                      <a:pt x="654761" y="1320266"/>
                      <a:pt x="653875" y="1317229"/>
                      <a:pt x="654888" y="1316089"/>
                    </a:cubicBezTo>
                    <a:cubicBezTo>
                      <a:pt x="658685" y="1311406"/>
                      <a:pt x="658812" y="1311406"/>
                      <a:pt x="669318" y="1312798"/>
                    </a:cubicBezTo>
                    <a:cubicBezTo>
                      <a:pt x="675394" y="1313558"/>
                      <a:pt x="682103" y="1311406"/>
                      <a:pt x="684128" y="1308115"/>
                    </a:cubicBezTo>
                    <a:cubicBezTo>
                      <a:pt x="679698" y="1304697"/>
                      <a:pt x="682989" y="1302418"/>
                      <a:pt x="686533" y="1300014"/>
                    </a:cubicBezTo>
                    <a:cubicBezTo>
                      <a:pt x="688052" y="1299001"/>
                      <a:pt x="690584" y="1297735"/>
                      <a:pt x="687799" y="1295963"/>
                    </a:cubicBezTo>
                    <a:cubicBezTo>
                      <a:pt x="685268" y="1294317"/>
                      <a:pt x="687293" y="1293052"/>
                      <a:pt x="688432" y="1291786"/>
                    </a:cubicBezTo>
                    <a:cubicBezTo>
                      <a:pt x="690078" y="1289887"/>
                      <a:pt x="687039" y="1289001"/>
                      <a:pt x="686280" y="1287482"/>
                    </a:cubicBezTo>
                    <a:cubicBezTo>
                      <a:pt x="685521" y="1285836"/>
                      <a:pt x="684888" y="1284317"/>
                      <a:pt x="687039" y="1282798"/>
                    </a:cubicBezTo>
                    <a:cubicBezTo>
                      <a:pt x="688812" y="1281533"/>
                      <a:pt x="689698" y="1280267"/>
                      <a:pt x="687293" y="1278621"/>
                    </a:cubicBezTo>
                    <a:cubicBezTo>
                      <a:pt x="684888" y="1277102"/>
                      <a:pt x="682609" y="1275330"/>
                      <a:pt x="680457" y="1273685"/>
                    </a:cubicBezTo>
                    <a:cubicBezTo>
                      <a:pt x="678305" y="1272039"/>
                      <a:pt x="674888" y="1270773"/>
                      <a:pt x="675141" y="1268242"/>
                    </a:cubicBezTo>
                    <a:cubicBezTo>
                      <a:pt x="675394" y="1263178"/>
                      <a:pt x="675774" y="1258115"/>
                      <a:pt x="676533" y="1253178"/>
                    </a:cubicBezTo>
                    <a:cubicBezTo>
                      <a:pt x="676660" y="1251912"/>
                      <a:pt x="678685" y="1251406"/>
                      <a:pt x="680584" y="1252039"/>
                    </a:cubicBezTo>
                    <a:cubicBezTo>
                      <a:pt x="681976" y="1252419"/>
                      <a:pt x="684128" y="1252925"/>
                      <a:pt x="684508" y="1253685"/>
                    </a:cubicBezTo>
                    <a:cubicBezTo>
                      <a:pt x="685268" y="1255204"/>
                      <a:pt x="686154" y="1257609"/>
                      <a:pt x="685014" y="1258621"/>
                    </a:cubicBezTo>
                    <a:cubicBezTo>
                      <a:pt x="679571" y="1263052"/>
                      <a:pt x="684381" y="1266596"/>
                      <a:pt x="686280" y="1270393"/>
                    </a:cubicBezTo>
                    <a:cubicBezTo>
                      <a:pt x="686533" y="1270773"/>
                      <a:pt x="687419" y="1271153"/>
                      <a:pt x="688052" y="1271533"/>
                    </a:cubicBezTo>
                    <a:cubicBezTo>
                      <a:pt x="688559" y="1271153"/>
                      <a:pt x="689445" y="1270773"/>
                      <a:pt x="689698" y="1270267"/>
                    </a:cubicBezTo>
                    <a:cubicBezTo>
                      <a:pt x="693116" y="1260014"/>
                      <a:pt x="686533" y="1249128"/>
                      <a:pt x="694128" y="1239128"/>
                    </a:cubicBezTo>
                    <a:cubicBezTo>
                      <a:pt x="687926" y="1235330"/>
                      <a:pt x="691976" y="1232166"/>
                      <a:pt x="695394" y="1228875"/>
                    </a:cubicBezTo>
                    <a:cubicBezTo>
                      <a:pt x="696153" y="1228115"/>
                      <a:pt x="695268" y="1226723"/>
                      <a:pt x="695268" y="1225584"/>
                    </a:cubicBezTo>
                    <a:cubicBezTo>
                      <a:pt x="695268" y="1218242"/>
                      <a:pt x="695647" y="1210900"/>
                      <a:pt x="695268" y="1203558"/>
                    </a:cubicBezTo>
                    <a:cubicBezTo>
                      <a:pt x="695141" y="1200520"/>
                      <a:pt x="697040" y="1198242"/>
                      <a:pt x="699318" y="1195837"/>
                    </a:cubicBezTo>
                    <a:cubicBezTo>
                      <a:pt x="701217" y="1193685"/>
                      <a:pt x="700457" y="1191406"/>
                      <a:pt x="696280" y="1190647"/>
                    </a:cubicBezTo>
                    <a:cubicBezTo>
                      <a:pt x="691723" y="1189888"/>
                      <a:pt x="688812" y="1188115"/>
                      <a:pt x="686660" y="1185711"/>
                    </a:cubicBezTo>
                    <a:cubicBezTo>
                      <a:pt x="685900" y="1184824"/>
                      <a:pt x="685521" y="1183432"/>
                      <a:pt x="686027" y="1182546"/>
                    </a:cubicBezTo>
                    <a:cubicBezTo>
                      <a:pt x="687293" y="1179887"/>
                      <a:pt x="689318" y="1181786"/>
                      <a:pt x="691344" y="1182293"/>
                    </a:cubicBezTo>
                    <a:cubicBezTo>
                      <a:pt x="697673" y="1184065"/>
                      <a:pt x="700077" y="1183432"/>
                      <a:pt x="700204" y="1180141"/>
                    </a:cubicBezTo>
                    <a:cubicBezTo>
                      <a:pt x="700457" y="1176217"/>
                      <a:pt x="700584" y="1172166"/>
                      <a:pt x="700710" y="1168242"/>
                    </a:cubicBezTo>
                    <a:cubicBezTo>
                      <a:pt x="700837" y="1164318"/>
                      <a:pt x="699318" y="1159888"/>
                      <a:pt x="701217" y="1156470"/>
                    </a:cubicBezTo>
                    <a:cubicBezTo>
                      <a:pt x="706406" y="1147103"/>
                      <a:pt x="711723" y="1137862"/>
                      <a:pt x="711343" y="1127609"/>
                    </a:cubicBezTo>
                    <a:cubicBezTo>
                      <a:pt x="718179" y="1122926"/>
                      <a:pt x="715394" y="1116976"/>
                      <a:pt x="715900" y="1111407"/>
                    </a:cubicBezTo>
                    <a:cubicBezTo>
                      <a:pt x="716280" y="1107483"/>
                      <a:pt x="715520" y="1103432"/>
                      <a:pt x="716280" y="1099508"/>
                    </a:cubicBezTo>
                    <a:cubicBezTo>
                      <a:pt x="716786" y="1096850"/>
                      <a:pt x="719698" y="1094445"/>
                      <a:pt x="720457" y="1091913"/>
                    </a:cubicBezTo>
                    <a:cubicBezTo>
                      <a:pt x="721343" y="1088496"/>
                      <a:pt x="715394" y="1086470"/>
                      <a:pt x="716027" y="1082546"/>
                    </a:cubicBezTo>
                    <a:cubicBezTo>
                      <a:pt x="716786" y="1077483"/>
                      <a:pt x="716027" y="1072293"/>
                      <a:pt x="716027" y="1067230"/>
                    </a:cubicBezTo>
                    <a:cubicBezTo>
                      <a:pt x="716027" y="1064952"/>
                      <a:pt x="715774" y="1062926"/>
                      <a:pt x="713622" y="1060901"/>
                    </a:cubicBezTo>
                    <a:cubicBezTo>
                      <a:pt x="705900" y="1053686"/>
                      <a:pt x="704761" y="1045585"/>
                      <a:pt x="706153" y="1037103"/>
                    </a:cubicBezTo>
                    <a:cubicBezTo>
                      <a:pt x="707672" y="1037103"/>
                      <a:pt x="709318" y="1037103"/>
                      <a:pt x="710837" y="1037103"/>
                    </a:cubicBezTo>
                    <a:cubicBezTo>
                      <a:pt x="711217" y="1039761"/>
                      <a:pt x="710964" y="1042673"/>
                      <a:pt x="714761" y="1044572"/>
                    </a:cubicBezTo>
                    <a:cubicBezTo>
                      <a:pt x="719824" y="1047230"/>
                      <a:pt x="721849" y="1050648"/>
                      <a:pt x="721343" y="1054951"/>
                    </a:cubicBezTo>
                    <a:cubicBezTo>
                      <a:pt x="721343" y="1055331"/>
                      <a:pt x="723242" y="1055964"/>
                      <a:pt x="724381" y="1056344"/>
                    </a:cubicBezTo>
                    <a:cubicBezTo>
                      <a:pt x="724634" y="1056344"/>
                      <a:pt x="726027" y="1055458"/>
                      <a:pt x="725773" y="1055078"/>
                    </a:cubicBezTo>
                    <a:cubicBezTo>
                      <a:pt x="722862" y="1048116"/>
                      <a:pt x="734508" y="1041787"/>
                      <a:pt x="727293" y="1034698"/>
                    </a:cubicBezTo>
                    <a:cubicBezTo>
                      <a:pt x="733242" y="1031281"/>
                      <a:pt x="729191" y="1027736"/>
                      <a:pt x="727546" y="1024319"/>
                    </a:cubicBezTo>
                    <a:cubicBezTo>
                      <a:pt x="733242" y="1019888"/>
                      <a:pt x="730078" y="1014572"/>
                      <a:pt x="731217" y="1009635"/>
                    </a:cubicBezTo>
                    <a:cubicBezTo>
                      <a:pt x="731976" y="1005838"/>
                      <a:pt x="729951" y="1003180"/>
                      <a:pt x="725900" y="1000775"/>
                    </a:cubicBezTo>
                    <a:cubicBezTo>
                      <a:pt x="720077" y="997357"/>
                      <a:pt x="718938" y="993306"/>
                      <a:pt x="723875" y="988749"/>
                    </a:cubicBezTo>
                    <a:cubicBezTo>
                      <a:pt x="727166" y="985711"/>
                      <a:pt x="727546" y="982294"/>
                      <a:pt x="723875" y="979509"/>
                    </a:cubicBezTo>
                    <a:cubicBezTo>
                      <a:pt x="719318" y="975965"/>
                      <a:pt x="722103" y="973560"/>
                      <a:pt x="725014" y="970648"/>
                    </a:cubicBezTo>
                    <a:cubicBezTo>
                      <a:pt x="727039" y="968496"/>
                      <a:pt x="726027" y="966218"/>
                      <a:pt x="721976" y="965458"/>
                    </a:cubicBezTo>
                    <a:cubicBezTo>
                      <a:pt x="716533" y="964572"/>
                      <a:pt x="714888" y="962420"/>
                      <a:pt x="717799" y="959509"/>
                    </a:cubicBezTo>
                    <a:cubicBezTo>
                      <a:pt x="722103" y="955205"/>
                      <a:pt x="722103" y="951534"/>
                      <a:pt x="717799" y="947104"/>
                    </a:cubicBezTo>
                    <a:cubicBezTo>
                      <a:pt x="716153" y="945458"/>
                      <a:pt x="721596" y="942800"/>
                      <a:pt x="717925" y="940015"/>
                    </a:cubicBezTo>
                    <a:cubicBezTo>
                      <a:pt x="716533" y="938876"/>
                      <a:pt x="720710" y="938243"/>
                      <a:pt x="722736" y="937737"/>
                    </a:cubicBezTo>
                    <a:cubicBezTo>
                      <a:pt x="725141" y="937104"/>
                      <a:pt x="726154" y="935712"/>
                      <a:pt x="726280" y="933813"/>
                    </a:cubicBezTo>
                    <a:cubicBezTo>
                      <a:pt x="726407" y="931408"/>
                      <a:pt x="726027" y="929382"/>
                      <a:pt x="723495" y="927610"/>
                    </a:cubicBezTo>
                    <a:cubicBezTo>
                      <a:pt x="721090" y="925838"/>
                      <a:pt x="720330" y="923686"/>
                      <a:pt x="722989" y="921534"/>
                    </a:cubicBezTo>
                    <a:cubicBezTo>
                      <a:pt x="729065" y="916471"/>
                      <a:pt x="726786" y="912041"/>
                      <a:pt x="720077" y="908370"/>
                    </a:cubicBezTo>
                    <a:cubicBezTo>
                      <a:pt x="716660" y="906471"/>
                      <a:pt x="717040" y="905079"/>
                      <a:pt x="719571" y="902927"/>
                    </a:cubicBezTo>
                    <a:cubicBezTo>
                      <a:pt x="721596" y="901281"/>
                      <a:pt x="721849" y="898750"/>
                      <a:pt x="723875" y="897104"/>
                    </a:cubicBezTo>
                    <a:cubicBezTo>
                      <a:pt x="729318" y="892800"/>
                      <a:pt x="722989" y="886725"/>
                      <a:pt x="729318" y="882801"/>
                    </a:cubicBezTo>
                    <a:cubicBezTo>
                      <a:pt x="727672" y="879889"/>
                      <a:pt x="726407" y="876724"/>
                      <a:pt x="724128" y="873940"/>
                    </a:cubicBezTo>
                    <a:cubicBezTo>
                      <a:pt x="721723" y="871282"/>
                      <a:pt x="720457" y="869003"/>
                      <a:pt x="723748" y="866345"/>
                    </a:cubicBezTo>
                    <a:cubicBezTo>
                      <a:pt x="728052" y="862927"/>
                      <a:pt x="725141" y="858750"/>
                      <a:pt x="725773" y="854952"/>
                    </a:cubicBezTo>
                    <a:cubicBezTo>
                      <a:pt x="716913" y="847864"/>
                      <a:pt x="722989" y="839636"/>
                      <a:pt x="721470" y="831915"/>
                    </a:cubicBezTo>
                    <a:cubicBezTo>
                      <a:pt x="728938" y="824193"/>
                      <a:pt x="724634" y="815459"/>
                      <a:pt x="726154" y="807231"/>
                    </a:cubicBezTo>
                    <a:cubicBezTo>
                      <a:pt x="726786" y="803434"/>
                      <a:pt x="720204" y="800902"/>
                      <a:pt x="722103" y="797864"/>
                    </a:cubicBezTo>
                    <a:cubicBezTo>
                      <a:pt x="724634" y="793687"/>
                      <a:pt x="727799" y="790016"/>
                      <a:pt x="722483" y="785839"/>
                    </a:cubicBezTo>
                    <a:cubicBezTo>
                      <a:pt x="726407" y="783054"/>
                      <a:pt x="726533" y="779763"/>
                      <a:pt x="725520" y="776345"/>
                    </a:cubicBezTo>
                    <a:cubicBezTo>
                      <a:pt x="718052" y="773940"/>
                      <a:pt x="728178" y="769510"/>
                      <a:pt x="722989" y="766598"/>
                    </a:cubicBezTo>
                    <a:cubicBezTo>
                      <a:pt x="720837" y="765333"/>
                      <a:pt x="721470" y="763560"/>
                      <a:pt x="722356" y="761915"/>
                    </a:cubicBezTo>
                    <a:cubicBezTo>
                      <a:pt x="722862" y="760902"/>
                      <a:pt x="722862" y="750143"/>
                      <a:pt x="722356" y="749257"/>
                    </a:cubicBezTo>
                    <a:cubicBezTo>
                      <a:pt x="721343" y="747611"/>
                      <a:pt x="720710" y="745839"/>
                      <a:pt x="722736" y="744573"/>
                    </a:cubicBezTo>
                    <a:cubicBezTo>
                      <a:pt x="727546" y="741662"/>
                      <a:pt x="721470" y="739637"/>
                      <a:pt x="721849" y="737358"/>
                    </a:cubicBezTo>
                    <a:cubicBezTo>
                      <a:pt x="722483" y="734194"/>
                      <a:pt x="724761" y="731156"/>
                      <a:pt x="725900" y="727991"/>
                    </a:cubicBezTo>
                    <a:cubicBezTo>
                      <a:pt x="726660" y="725586"/>
                      <a:pt x="724634" y="723687"/>
                      <a:pt x="722229" y="722042"/>
                    </a:cubicBezTo>
                    <a:cubicBezTo>
                      <a:pt x="720457" y="720776"/>
                      <a:pt x="717672" y="719510"/>
                      <a:pt x="717546" y="718244"/>
                    </a:cubicBezTo>
                    <a:cubicBezTo>
                      <a:pt x="717419" y="716979"/>
                      <a:pt x="720077" y="715586"/>
                      <a:pt x="721723" y="714320"/>
                    </a:cubicBezTo>
                    <a:cubicBezTo>
                      <a:pt x="725773" y="711662"/>
                      <a:pt x="728052" y="709004"/>
                      <a:pt x="723242" y="705713"/>
                    </a:cubicBezTo>
                    <a:cubicBezTo>
                      <a:pt x="721723" y="704700"/>
                      <a:pt x="721723" y="703941"/>
                      <a:pt x="723495" y="702928"/>
                    </a:cubicBezTo>
                    <a:cubicBezTo>
                      <a:pt x="727039" y="700776"/>
                      <a:pt x="722103" y="699130"/>
                      <a:pt x="722609" y="697358"/>
                    </a:cubicBezTo>
                    <a:cubicBezTo>
                      <a:pt x="723115" y="695206"/>
                      <a:pt x="725900" y="693181"/>
                      <a:pt x="725773" y="691156"/>
                    </a:cubicBezTo>
                    <a:cubicBezTo>
                      <a:pt x="725647" y="683941"/>
                      <a:pt x="729318" y="676472"/>
                      <a:pt x="721849" y="669764"/>
                    </a:cubicBezTo>
                    <a:cubicBezTo>
                      <a:pt x="720204" y="668244"/>
                      <a:pt x="722229" y="665207"/>
                      <a:pt x="721343" y="663181"/>
                    </a:cubicBezTo>
                    <a:cubicBezTo>
                      <a:pt x="718812" y="657358"/>
                      <a:pt x="727293" y="651916"/>
                      <a:pt x="722356" y="646093"/>
                    </a:cubicBezTo>
                    <a:cubicBezTo>
                      <a:pt x="727039" y="633182"/>
                      <a:pt x="726913" y="633182"/>
                      <a:pt x="721596" y="618625"/>
                    </a:cubicBezTo>
                    <a:cubicBezTo>
                      <a:pt x="720457" y="615587"/>
                      <a:pt x="720457" y="611283"/>
                      <a:pt x="722736" y="608751"/>
                    </a:cubicBezTo>
                    <a:cubicBezTo>
                      <a:pt x="727546" y="603308"/>
                      <a:pt x="725520" y="597865"/>
                      <a:pt x="725520" y="592296"/>
                    </a:cubicBezTo>
                    <a:cubicBezTo>
                      <a:pt x="719065" y="588118"/>
                      <a:pt x="721849" y="582802"/>
                      <a:pt x="721090" y="577865"/>
                    </a:cubicBezTo>
                    <a:cubicBezTo>
                      <a:pt x="720837" y="576346"/>
                      <a:pt x="719951" y="574574"/>
                      <a:pt x="718559" y="573308"/>
                    </a:cubicBezTo>
                    <a:cubicBezTo>
                      <a:pt x="714635" y="569511"/>
                      <a:pt x="715900" y="567612"/>
                      <a:pt x="722483" y="566093"/>
                    </a:cubicBezTo>
                    <a:cubicBezTo>
                      <a:pt x="729571" y="564448"/>
                      <a:pt x="724381" y="559005"/>
                      <a:pt x="728558" y="555840"/>
                    </a:cubicBezTo>
                    <a:cubicBezTo>
                      <a:pt x="733242" y="552169"/>
                      <a:pt x="732102" y="547359"/>
                      <a:pt x="729191" y="543182"/>
                    </a:cubicBezTo>
                    <a:cubicBezTo>
                      <a:pt x="725773" y="538119"/>
                      <a:pt x="721976" y="533182"/>
                      <a:pt x="717799" y="528498"/>
                    </a:cubicBezTo>
                    <a:cubicBezTo>
                      <a:pt x="715900" y="526347"/>
                      <a:pt x="716406" y="524448"/>
                      <a:pt x="716280" y="522296"/>
                    </a:cubicBezTo>
                    <a:cubicBezTo>
                      <a:pt x="718685" y="522296"/>
                      <a:pt x="721090" y="522423"/>
                      <a:pt x="723369" y="522169"/>
                    </a:cubicBezTo>
                    <a:cubicBezTo>
                      <a:pt x="725647" y="521916"/>
                      <a:pt x="728938" y="521536"/>
                      <a:pt x="729951" y="520524"/>
                    </a:cubicBezTo>
                    <a:cubicBezTo>
                      <a:pt x="732483" y="517739"/>
                      <a:pt x="734508" y="514701"/>
                      <a:pt x="735900" y="511537"/>
                    </a:cubicBezTo>
                    <a:cubicBezTo>
                      <a:pt x="736786" y="509511"/>
                      <a:pt x="736533" y="506726"/>
                      <a:pt x="733115" y="505714"/>
                    </a:cubicBezTo>
                    <a:cubicBezTo>
                      <a:pt x="731470" y="505207"/>
                      <a:pt x="728685" y="506347"/>
                      <a:pt x="726407" y="506980"/>
                    </a:cubicBezTo>
                    <a:cubicBezTo>
                      <a:pt x="724888" y="507359"/>
                      <a:pt x="723622" y="508372"/>
                      <a:pt x="722103" y="508372"/>
                    </a:cubicBezTo>
                    <a:cubicBezTo>
                      <a:pt x="720710" y="508499"/>
                      <a:pt x="718685" y="507992"/>
                      <a:pt x="717672" y="507359"/>
                    </a:cubicBezTo>
                    <a:cubicBezTo>
                      <a:pt x="716660" y="506600"/>
                      <a:pt x="715900" y="505207"/>
                      <a:pt x="716406" y="504321"/>
                    </a:cubicBezTo>
                    <a:cubicBezTo>
                      <a:pt x="717546" y="502296"/>
                      <a:pt x="720457" y="500524"/>
                      <a:pt x="720837" y="498499"/>
                    </a:cubicBezTo>
                    <a:cubicBezTo>
                      <a:pt x="721470" y="493942"/>
                      <a:pt x="719318" y="489005"/>
                      <a:pt x="721470" y="484954"/>
                    </a:cubicBezTo>
                    <a:cubicBezTo>
                      <a:pt x="724001" y="480144"/>
                      <a:pt x="726913" y="475714"/>
                      <a:pt x="726407" y="470651"/>
                    </a:cubicBezTo>
                    <a:cubicBezTo>
                      <a:pt x="726407" y="470144"/>
                      <a:pt x="727039" y="469638"/>
                      <a:pt x="727546" y="469258"/>
                    </a:cubicBezTo>
                    <a:cubicBezTo>
                      <a:pt x="727925" y="469005"/>
                      <a:pt x="728812" y="468625"/>
                      <a:pt x="729191" y="468752"/>
                    </a:cubicBezTo>
                    <a:cubicBezTo>
                      <a:pt x="729951" y="469005"/>
                      <a:pt x="730710" y="469385"/>
                      <a:pt x="730963" y="469891"/>
                    </a:cubicBezTo>
                    <a:cubicBezTo>
                      <a:pt x="731596" y="470904"/>
                      <a:pt x="731343" y="472423"/>
                      <a:pt x="732356" y="472929"/>
                    </a:cubicBezTo>
                    <a:cubicBezTo>
                      <a:pt x="736280" y="474828"/>
                      <a:pt x="735267" y="471916"/>
                      <a:pt x="736153" y="470904"/>
                    </a:cubicBezTo>
                    <a:cubicBezTo>
                      <a:pt x="736913" y="470018"/>
                      <a:pt x="737419" y="468878"/>
                      <a:pt x="738432" y="467992"/>
                    </a:cubicBezTo>
                    <a:cubicBezTo>
                      <a:pt x="741850" y="465461"/>
                      <a:pt x="741723" y="462929"/>
                      <a:pt x="738432" y="460524"/>
                    </a:cubicBezTo>
                    <a:cubicBezTo>
                      <a:pt x="735520" y="458372"/>
                      <a:pt x="739191" y="457613"/>
                      <a:pt x="739951" y="456347"/>
                    </a:cubicBezTo>
                    <a:cubicBezTo>
                      <a:pt x="742229" y="452929"/>
                      <a:pt x="742103" y="449765"/>
                      <a:pt x="738558" y="446853"/>
                    </a:cubicBezTo>
                    <a:cubicBezTo>
                      <a:pt x="737039" y="445587"/>
                      <a:pt x="734761" y="444575"/>
                      <a:pt x="733242" y="443182"/>
                    </a:cubicBezTo>
                    <a:cubicBezTo>
                      <a:pt x="729951" y="440398"/>
                      <a:pt x="730710" y="438879"/>
                      <a:pt x="735900" y="436727"/>
                    </a:cubicBezTo>
                    <a:cubicBezTo>
                      <a:pt x="741596" y="434322"/>
                      <a:pt x="742862" y="432803"/>
                      <a:pt x="739318" y="430777"/>
                    </a:cubicBezTo>
                    <a:cubicBezTo>
                      <a:pt x="732102" y="426727"/>
                      <a:pt x="729951" y="421663"/>
                      <a:pt x="731090" y="415714"/>
                    </a:cubicBezTo>
                    <a:cubicBezTo>
                      <a:pt x="731470" y="413436"/>
                      <a:pt x="730963" y="411157"/>
                      <a:pt x="731470" y="408879"/>
                    </a:cubicBezTo>
                    <a:cubicBezTo>
                      <a:pt x="731849" y="407107"/>
                      <a:pt x="734002" y="406221"/>
                      <a:pt x="736786" y="405967"/>
                    </a:cubicBezTo>
                    <a:cubicBezTo>
                      <a:pt x="738052" y="405841"/>
                      <a:pt x="739191" y="404828"/>
                      <a:pt x="740331" y="404195"/>
                    </a:cubicBezTo>
                    <a:cubicBezTo>
                      <a:pt x="738938" y="403689"/>
                      <a:pt x="737672" y="402803"/>
                      <a:pt x="736153" y="402676"/>
                    </a:cubicBezTo>
                    <a:cubicBezTo>
                      <a:pt x="731976" y="402297"/>
                      <a:pt x="727166" y="403056"/>
                      <a:pt x="723875" y="401790"/>
                    </a:cubicBezTo>
                    <a:cubicBezTo>
                      <a:pt x="718812" y="399891"/>
                      <a:pt x="720964" y="395714"/>
                      <a:pt x="720837" y="392423"/>
                    </a:cubicBezTo>
                    <a:cubicBezTo>
                      <a:pt x="720584" y="388499"/>
                      <a:pt x="720204" y="384322"/>
                      <a:pt x="721976" y="380651"/>
                    </a:cubicBezTo>
                    <a:cubicBezTo>
                      <a:pt x="723369" y="377993"/>
                      <a:pt x="725141" y="376474"/>
                      <a:pt x="721849" y="373562"/>
                    </a:cubicBezTo>
                    <a:cubicBezTo>
                      <a:pt x="719444" y="371537"/>
                      <a:pt x="719571" y="368246"/>
                      <a:pt x="714001" y="368120"/>
                    </a:cubicBezTo>
                    <a:cubicBezTo>
                      <a:pt x="713369" y="368120"/>
                      <a:pt x="712103" y="367107"/>
                      <a:pt x="712229" y="367107"/>
                    </a:cubicBezTo>
                    <a:cubicBezTo>
                      <a:pt x="712989" y="366347"/>
                      <a:pt x="713748" y="365335"/>
                      <a:pt x="714888" y="365081"/>
                    </a:cubicBezTo>
                    <a:cubicBezTo>
                      <a:pt x="716406" y="364702"/>
                      <a:pt x="718305" y="365081"/>
                      <a:pt x="719951" y="364828"/>
                    </a:cubicBezTo>
                    <a:cubicBezTo>
                      <a:pt x="721470" y="364575"/>
                      <a:pt x="722989" y="364069"/>
                      <a:pt x="724508" y="363689"/>
                    </a:cubicBezTo>
                    <a:cubicBezTo>
                      <a:pt x="724001" y="362803"/>
                      <a:pt x="723622" y="361790"/>
                      <a:pt x="722736" y="361157"/>
                    </a:cubicBezTo>
                    <a:cubicBezTo>
                      <a:pt x="719444" y="358626"/>
                      <a:pt x="715900" y="356221"/>
                      <a:pt x="712482" y="353563"/>
                    </a:cubicBezTo>
                    <a:cubicBezTo>
                      <a:pt x="711343" y="352677"/>
                      <a:pt x="712103" y="351790"/>
                      <a:pt x="714255" y="351411"/>
                    </a:cubicBezTo>
                    <a:cubicBezTo>
                      <a:pt x="715014" y="351284"/>
                      <a:pt x="716153" y="351158"/>
                      <a:pt x="716786" y="351411"/>
                    </a:cubicBezTo>
                    <a:cubicBezTo>
                      <a:pt x="720077" y="353056"/>
                      <a:pt x="723369" y="354828"/>
                      <a:pt x="726533" y="356474"/>
                    </a:cubicBezTo>
                    <a:cubicBezTo>
                      <a:pt x="730078" y="358373"/>
                      <a:pt x="730837" y="356094"/>
                      <a:pt x="730963" y="354702"/>
                    </a:cubicBezTo>
                    <a:cubicBezTo>
                      <a:pt x="731343" y="351664"/>
                      <a:pt x="734634" y="351664"/>
                      <a:pt x="737799" y="350778"/>
                    </a:cubicBezTo>
                    <a:cubicBezTo>
                      <a:pt x="741216" y="349892"/>
                      <a:pt x="739697" y="348246"/>
                      <a:pt x="737166" y="347866"/>
                    </a:cubicBezTo>
                    <a:cubicBezTo>
                      <a:pt x="733622" y="347233"/>
                      <a:pt x="731090" y="346474"/>
                      <a:pt x="730963" y="343689"/>
                    </a:cubicBezTo>
                    <a:cubicBezTo>
                      <a:pt x="730710" y="339765"/>
                      <a:pt x="730457" y="335841"/>
                      <a:pt x="729824" y="332044"/>
                    </a:cubicBezTo>
                    <a:cubicBezTo>
                      <a:pt x="729698" y="331031"/>
                      <a:pt x="727925" y="331411"/>
                      <a:pt x="726027" y="332297"/>
                    </a:cubicBezTo>
                    <a:cubicBezTo>
                      <a:pt x="725141" y="332803"/>
                      <a:pt x="723495" y="332677"/>
                      <a:pt x="722103" y="332930"/>
                    </a:cubicBezTo>
                    <a:cubicBezTo>
                      <a:pt x="721849" y="331917"/>
                      <a:pt x="720837" y="330651"/>
                      <a:pt x="721343" y="329765"/>
                    </a:cubicBezTo>
                    <a:cubicBezTo>
                      <a:pt x="723748" y="325968"/>
                      <a:pt x="726280" y="325461"/>
                      <a:pt x="734002" y="326727"/>
                    </a:cubicBezTo>
                    <a:cubicBezTo>
                      <a:pt x="736407" y="327107"/>
                      <a:pt x="739065" y="327234"/>
                      <a:pt x="741470" y="327107"/>
                    </a:cubicBezTo>
                    <a:cubicBezTo>
                      <a:pt x="742862" y="326980"/>
                      <a:pt x="744128" y="325968"/>
                      <a:pt x="745394" y="325461"/>
                    </a:cubicBezTo>
                    <a:cubicBezTo>
                      <a:pt x="744761" y="325082"/>
                      <a:pt x="744255" y="324575"/>
                      <a:pt x="743621" y="324322"/>
                    </a:cubicBezTo>
                    <a:cubicBezTo>
                      <a:pt x="742989" y="324069"/>
                      <a:pt x="741976" y="324069"/>
                      <a:pt x="741343" y="323816"/>
                    </a:cubicBezTo>
                    <a:cubicBezTo>
                      <a:pt x="738558" y="322677"/>
                      <a:pt x="734128" y="321664"/>
                      <a:pt x="733495" y="320018"/>
                    </a:cubicBezTo>
                    <a:cubicBezTo>
                      <a:pt x="731723" y="314829"/>
                      <a:pt x="724761" y="313816"/>
                      <a:pt x="719824" y="311284"/>
                    </a:cubicBezTo>
                    <a:cubicBezTo>
                      <a:pt x="717419" y="310019"/>
                      <a:pt x="717419" y="309892"/>
                      <a:pt x="719318" y="305968"/>
                    </a:cubicBezTo>
                    <a:cubicBezTo>
                      <a:pt x="719824" y="304955"/>
                      <a:pt x="720330" y="303943"/>
                      <a:pt x="720457" y="302803"/>
                    </a:cubicBezTo>
                    <a:cubicBezTo>
                      <a:pt x="720964" y="300651"/>
                      <a:pt x="714888" y="299639"/>
                      <a:pt x="717799" y="297234"/>
                    </a:cubicBezTo>
                    <a:cubicBezTo>
                      <a:pt x="720837" y="294829"/>
                      <a:pt x="720330" y="292044"/>
                      <a:pt x="721090" y="289259"/>
                    </a:cubicBezTo>
                    <a:cubicBezTo>
                      <a:pt x="721470" y="287614"/>
                      <a:pt x="723115" y="286221"/>
                      <a:pt x="726280" y="286348"/>
                    </a:cubicBezTo>
                    <a:cubicBezTo>
                      <a:pt x="728812" y="286474"/>
                      <a:pt x="731343" y="286474"/>
                      <a:pt x="733875" y="286348"/>
                    </a:cubicBezTo>
                    <a:cubicBezTo>
                      <a:pt x="737292" y="286221"/>
                      <a:pt x="740837" y="285968"/>
                      <a:pt x="741090" y="283057"/>
                    </a:cubicBezTo>
                    <a:cubicBezTo>
                      <a:pt x="741343" y="280272"/>
                      <a:pt x="741850" y="277361"/>
                      <a:pt x="736280" y="276221"/>
                    </a:cubicBezTo>
                    <a:cubicBezTo>
                      <a:pt x="734508" y="275841"/>
                      <a:pt x="730078" y="275968"/>
                      <a:pt x="733115" y="273310"/>
                    </a:cubicBezTo>
                    <a:cubicBezTo>
                      <a:pt x="737292" y="269766"/>
                      <a:pt x="735773" y="265715"/>
                      <a:pt x="735900" y="261918"/>
                    </a:cubicBezTo>
                    <a:cubicBezTo>
                      <a:pt x="736027" y="260398"/>
                      <a:pt x="733875" y="259259"/>
                      <a:pt x="731343" y="259006"/>
                    </a:cubicBezTo>
                    <a:cubicBezTo>
                      <a:pt x="731849" y="255082"/>
                      <a:pt x="736533" y="255715"/>
                      <a:pt x="740331" y="255715"/>
                    </a:cubicBezTo>
                    <a:cubicBezTo>
                      <a:pt x="743368" y="255715"/>
                      <a:pt x="745394" y="254702"/>
                      <a:pt x="745520" y="253057"/>
                    </a:cubicBezTo>
                    <a:cubicBezTo>
                      <a:pt x="745647" y="251664"/>
                      <a:pt x="744255" y="250019"/>
                      <a:pt x="743115" y="248626"/>
                    </a:cubicBezTo>
                    <a:cubicBezTo>
                      <a:pt x="742356" y="247740"/>
                      <a:pt x="740710" y="246601"/>
                      <a:pt x="739318" y="246475"/>
                    </a:cubicBezTo>
                    <a:cubicBezTo>
                      <a:pt x="731976" y="245715"/>
                      <a:pt x="730331" y="242551"/>
                      <a:pt x="730457" y="238120"/>
                    </a:cubicBezTo>
                    <a:cubicBezTo>
                      <a:pt x="730457" y="236474"/>
                      <a:pt x="728432" y="235209"/>
                      <a:pt x="725267" y="235589"/>
                    </a:cubicBezTo>
                    <a:cubicBezTo>
                      <a:pt x="722483" y="235968"/>
                      <a:pt x="720964" y="236981"/>
                      <a:pt x="720964" y="238880"/>
                    </a:cubicBezTo>
                    <a:cubicBezTo>
                      <a:pt x="720964" y="240019"/>
                      <a:pt x="721090" y="241158"/>
                      <a:pt x="720584" y="242297"/>
                    </a:cubicBezTo>
                    <a:cubicBezTo>
                      <a:pt x="720204" y="243310"/>
                      <a:pt x="718938" y="244069"/>
                      <a:pt x="718179" y="244956"/>
                    </a:cubicBezTo>
                    <a:cubicBezTo>
                      <a:pt x="717419" y="243943"/>
                      <a:pt x="716153" y="243057"/>
                      <a:pt x="716027" y="242044"/>
                    </a:cubicBezTo>
                    <a:cubicBezTo>
                      <a:pt x="715520" y="236981"/>
                      <a:pt x="715267" y="231918"/>
                      <a:pt x="715014" y="226854"/>
                    </a:cubicBezTo>
                    <a:cubicBezTo>
                      <a:pt x="708052" y="222804"/>
                      <a:pt x="711596" y="217361"/>
                      <a:pt x="710584" y="212424"/>
                    </a:cubicBezTo>
                    <a:cubicBezTo>
                      <a:pt x="710331" y="211285"/>
                      <a:pt x="710331" y="210019"/>
                      <a:pt x="709571" y="209260"/>
                    </a:cubicBezTo>
                    <a:cubicBezTo>
                      <a:pt x="707040" y="206854"/>
                      <a:pt x="705267" y="204576"/>
                      <a:pt x="705394" y="201538"/>
                    </a:cubicBezTo>
                    <a:cubicBezTo>
                      <a:pt x="705521" y="198627"/>
                      <a:pt x="705394" y="195968"/>
                      <a:pt x="708685" y="193690"/>
                    </a:cubicBezTo>
                    <a:cubicBezTo>
                      <a:pt x="711976" y="191411"/>
                      <a:pt x="703875" y="189513"/>
                      <a:pt x="708558" y="186728"/>
                    </a:cubicBezTo>
                    <a:cubicBezTo>
                      <a:pt x="712862" y="184323"/>
                      <a:pt x="707799" y="181791"/>
                      <a:pt x="707293" y="179386"/>
                    </a:cubicBezTo>
                    <a:cubicBezTo>
                      <a:pt x="706786" y="176475"/>
                      <a:pt x="711596" y="173817"/>
                      <a:pt x="710331" y="170272"/>
                    </a:cubicBezTo>
                    <a:cubicBezTo>
                      <a:pt x="709318" y="167488"/>
                      <a:pt x="706280" y="167234"/>
                      <a:pt x="703242" y="166475"/>
                    </a:cubicBezTo>
                    <a:cubicBezTo>
                      <a:pt x="700837" y="165842"/>
                      <a:pt x="700710" y="164576"/>
                      <a:pt x="702862" y="164323"/>
                    </a:cubicBezTo>
                    <a:cubicBezTo>
                      <a:pt x="708558" y="163437"/>
                      <a:pt x="711343" y="161285"/>
                      <a:pt x="710711" y="157234"/>
                    </a:cubicBezTo>
                    <a:cubicBezTo>
                      <a:pt x="710331" y="154956"/>
                      <a:pt x="710331" y="152678"/>
                      <a:pt x="710711" y="150399"/>
                    </a:cubicBezTo>
                    <a:cubicBezTo>
                      <a:pt x="711470" y="145842"/>
                      <a:pt x="708305" y="143817"/>
                      <a:pt x="702103" y="141791"/>
                    </a:cubicBezTo>
                    <a:cubicBezTo>
                      <a:pt x="694888" y="139513"/>
                      <a:pt x="694255" y="135842"/>
                      <a:pt x="696913" y="130272"/>
                    </a:cubicBezTo>
                    <a:cubicBezTo>
                      <a:pt x="697673" y="128754"/>
                      <a:pt x="699445" y="127361"/>
                      <a:pt x="699698" y="125716"/>
                    </a:cubicBezTo>
                    <a:cubicBezTo>
                      <a:pt x="699951" y="124197"/>
                      <a:pt x="699192" y="122298"/>
                      <a:pt x="695647" y="124070"/>
                    </a:cubicBezTo>
                    <a:cubicBezTo>
                      <a:pt x="693369" y="125209"/>
                      <a:pt x="691090" y="125336"/>
                      <a:pt x="690584" y="123184"/>
                    </a:cubicBezTo>
                    <a:cubicBezTo>
                      <a:pt x="689571" y="119513"/>
                      <a:pt x="685900" y="117361"/>
                      <a:pt x="681344" y="115716"/>
                    </a:cubicBezTo>
                    <a:cubicBezTo>
                      <a:pt x="675521" y="113690"/>
                      <a:pt x="669445" y="112045"/>
                      <a:pt x="663875" y="109640"/>
                    </a:cubicBezTo>
                    <a:cubicBezTo>
                      <a:pt x="660204" y="107994"/>
                      <a:pt x="658306" y="105463"/>
                      <a:pt x="661723" y="102551"/>
                    </a:cubicBezTo>
                    <a:cubicBezTo>
                      <a:pt x="662989" y="101412"/>
                      <a:pt x="664635" y="100273"/>
                      <a:pt x="661597" y="98627"/>
                    </a:cubicBezTo>
                    <a:cubicBezTo>
                      <a:pt x="653369" y="94323"/>
                      <a:pt x="653369" y="94197"/>
                      <a:pt x="657293" y="88374"/>
                    </a:cubicBezTo>
                    <a:cubicBezTo>
                      <a:pt x="658685" y="86222"/>
                      <a:pt x="660458" y="84577"/>
                      <a:pt x="658306" y="82298"/>
                    </a:cubicBezTo>
                    <a:cubicBezTo>
                      <a:pt x="656153" y="79893"/>
                      <a:pt x="654002" y="77488"/>
                      <a:pt x="652609" y="74956"/>
                    </a:cubicBezTo>
                    <a:cubicBezTo>
                      <a:pt x="650331" y="70399"/>
                      <a:pt x="646407" y="67108"/>
                      <a:pt x="639318" y="66096"/>
                    </a:cubicBezTo>
                    <a:cubicBezTo>
                      <a:pt x="632356" y="65083"/>
                      <a:pt x="627546" y="60020"/>
                      <a:pt x="619445" y="61159"/>
                    </a:cubicBezTo>
                    <a:cubicBezTo>
                      <a:pt x="619698" y="66982"/>
                      <a:pt x="619572" y="72425"/>
                      <a:pt x="607040" y="71792"/>
                    </a:cubicBezTo>
                    <a:cubicBezTo>
                      <a:pt x="606154" y="71792"/>
                      <a:pt x="604888" y="74577"/>
                      <a:pt x="603749" y="75969"/>
                    </a:cubicBezTo>
                    <a:cubicBezTo>
                      <a:pt x="602483" y="77615"/>
                      <a:pt x="600205" y="78247"/>
                      <a:pt x="597547" y="77868"/>
                    </a:cubicBezTo>
                    <a:cubicBezTo>
                      <a:pt x="594762" y="77361"/>
                      <a:pt x="593116" y="75589"/>
                      <a:pt x="594255" y="74197"/>
                    </a:cubicBezTo>
                    <a:cubicBezTo>
                      <a:pt x="596534" y="71159"/>
                      <a:pt x="597547" y="68881"/>
                      <a:pt x="594255" y="65463"/>
                    </a:cubicBezTo>
                    <a:cubicBezTo>
                      <a:pt x="591597" y="62804"/>
                      <a:pt x="587926" y="59134"/>
                      <a:pt x="592357" y="55463"/>
                    </a:cubicBezTo>
                    <a:cubicBezTo>
                      <a:pt x="586028" y="49893"/>
                      <a:pt x="589318" y="43437"/>
                      <a:pt x="588686" y="37488"/>
                    </a:cubicBezTo>
                    <a:cubicBezTo>
                      <a:pt x="588179" y="32045"/>
                      <a:pt x="588433" y="31919"/>
                      <a:pt x="577546" y="32805"/>
                    </a:cubicBezTo>
                    <a:cubicBezTo>
                      <a:pt x="576154" y="32931"/>
                      <a:pt x="575015" y="33438"/>
                      <a:pt x="573496" y="32298"/>
                    </a:cubicBezTo>
                    <a:cubicBezTo>
                      <a:pt x="571850" y="31033"/>
                      <a:pt x="570078" y="29767"/>
                      <a:pt x="568053" y="28754"/>
                    </a:cubicBezTo>
                    <a:cubicBezTo>
                      <a:pt x="563749" y="26349"/>
                      <a:pt x="561471" y="26729"/>
                      <a:pt x="558433" y="29893"/>
                    </a:cubicBezTo>
                    <a:cubicBezTo>
                      <a:pt x="553876" y="34704"/>
                      <a:pt x="551471" y="34830"/>
                      <a:pt x="545901" y="30779"/>
                    </a:cubicBezTo>
                    <a:cubicBezTo>
                      <a:pt x="544762" y="30020"/>
                      <a:pt x="543623" y="29007"/>
                      <a:pt x="543496" y="27995"/>
                    </a:cubicBezTo>
                    <a:cubicBezTo>
                      <a:pt x="543243" y="26982"/>
                      <a:pt x="544129" y="25969"/>
                      <a:pt x="544509" y="24830"/>
                    </a:cubicBezTo>
                    <a:cubicBezTo>
                      <a:pt x="545901" y="25083"/>
                      <a:pt x="547294" y="25210"/>
                      <a:pt x="548559" y="25590"/>
                    </a:cubicBezTo>
                    <a:cubicBezTo>
                      <a:pt x="549319" y="25843"/>
                      <a:pt x="550458" y="26602"/>
                      <a:pt x="550458" y="26602"/>
                    </a:cubicBezTo>
                    <a:cubicBezTo>
                      <a:pt x="552863" y="25083"/>
                      <a:pt x="555142" y="23438"/>
                      <a:pt x="557420" y="21919"/>
                    </a:cubicBezTo>
                    <a:cubicBezTo>
                      <a:pt x="555268" y="21286"/>
                      <a:pt x="552990" y="20779"/>
                      <a:pt x="551091" y="20020"/>
                    </a:cubicBezTo>
                    <a:cubicBezTo>
                      <a:pt x="547167" y="18374"/>
                      <a:pt x="547800" y="15716"/>
                      <a:pt x="552230" y="13691"/>
                    </a:cubicBezTo>
                    <a:cubicBezTo>
                      <a:pt x="554129" y="12805"/>
                      <a:pt x="556914" y="12172"/>
                      <a:pt x="557800" y="10906"/>
                    </a:cubicBezTo>
                    <a:cubicBezTo>
                      <a:pt x="558813" y="9514"/>
                      <a:pt x="558686" y="7488"/>
                      <a:pt x="557926" y="5969"/>
                    </a:cubicBezTo>
                    <a:cubicBezTo>
                      <a:pt x="556154" y="1919"/>
                      <a:pt x="550711" y="-233"/>
                      <a:pt x="544635" y="20"/>
                    </a:cubicBezTo>
                    <a:cubicBezTo>
                      <a:pt x="539192" y="273"/>
                      <a:pt x="538686" y="2678"/>
                      <a:pt x="537673" y="5590"/>
                    </a:cubicBezTo>
                    <a:cubicBezTo>
                      <a:pt x="535141" y="12425"/>
                      <a:pt x="528686" y="18881"/>
                      <a:pt x="537041" y="25843"/>
                    </a:cubicBezTo>
                    <a:cubicBezTo>
                      <a:pt x="531597" y="29260"/>
                      <a:pt x="533496" y="32678"/>
                      <a:pt x="537041" y="36222"/>
                    </a:cubicBezTo>
                    <a:cubicBezTo>
                      <a:pt x="537041" y="36222"/>
                      <a:pt x="535901" y="37108"/>
                      <a:pt x="535141" y="37235"/>
                    </a:cubicBezTo>
                    <a:cubicBezTo>
                      <a:pt x="525522" y="38248"/>
                      <a:pt x="527927" y="41286"/>
                      <a:pt x="530964" y="45463"/>
                    </a:cubicBezTo>
                    <a:cubicBezTo>
                      <a:pt x="532104" y="46982"/>
                      <a:pt x="528559" y="50273"/>
                      <a:pt x="527040" y="52678"/>
                    </a:cubicBezTo>
                    <a:cubicBezTo>
                      <a:pt x="526787" y="53184"/>
                      <a:pt x="525901" y="53438"/>
                      <a:pt x="525268" y="53944"/>
                    </a:cubicBezTo>
                    <a:cubicBezTo>
                      <a:pt x="524762" y="53564"/>
                      <a:pt x="523876" y="53184"/>
                      <a:pt x="523623" y="52805"/>
                    </a:cubicBezTo>
                    <a:cubicBezTo>
                      <a:pt x="521977" y="49260"/>
                      <a:pt x="520458" y="45716"/>
                      <a:pt x="518939" y="42172"/>
                    </a:cubicBezTo>
                    <a:cubicBezTo>
                      <a:pt x="524888" y="38501"/>
                      <a:pt x="522990" y="33564"/>
                      <a:pt x="522104" y="29387"/>
                    </a:cubicBezTo>
                    <a:cubicBezTo>
                      <a:pt x="521091" y="24324"/>
                      <a:pt x="526154" y="21033"/>
                      <a:pt x="527167" y="16729"/>
                    </a:cubicBezTo>
                    <a:cubicBezTo>
                      <a:pt x="527293" y="16096"/>
                      <a:pt x="525648" y="15336"/>
                      <a:pt x="524762" y="14577"/>
                    </a:cubicBezTo>
                    <a:cubicBezTo>
                      <a:pt x="521091" y="17235"/>
                      <a:pt x="518053" y="15969"/>
                      <a:pt x="514382" y="14197"/>
                    </a:cubicBezTo>
                    <a:cubicBezTo>
                      <a:pt x="512737" y="13438"/>
                      <a:pt x="509445" y="13817"/>
                      <a:pt x="508053" y="15590"/>
                    </a:cubicBezTo>
                    <a:cubicBezTo>
                      <a:pt x="507673" y="16096"/>
                      <a:pt x="507547" y="16602"/>
                      <a:pt x="507547" y="17235"/>
                    </a:cubicBezTo>
                    <a:cubicBezTo>
                      <a:pt x="507420" y="18374"/>
                      <a:pt x="507673" y="19514"/>
                      <a:pt x="507294" y="20653"/>
                    </a:cubicBezTo>
                    <a:cubicBezTo>
                      <a:pt x="506914" y="21665"/>
                      <a:pt x="505775" y="22552"/>
                      <a:pt x="505015" y="23438"/>
                    </a:cubicBezTo>
                    <a:cubicBezTo>
                      <a:pt x="504129" y="22678"/>
                      <a:pt x="502484" y="21919"/>
                      <a:pt x="502357" y="21033"/>
                    </a:cubicBezTo>
                    <a:cubicBezTo>
                      <a:pt x="501724" y="18248"/>
                      <a:pt x="499319" y="16982"/>
                      <a:pt x="495648" y="17488"/>
                    </a:cubicBezTo>
                    <a:cubicBezTo>
                      <a:pt x="493117" y="17868"/>
                      <a:pt x="492230" y="19640"/>
                      <a:pt x="492357" y="21412"/>
                    </a:cubicBezTo>
                    <a:cubicBezTo>
                      <a:pt x="492357" y="23058"/>
                      <a:pt x="492104" y="24830"/>
                      <a:pt x="492230" y="26476"/>
                    </a:cubicBezTo>
                    <a:cubicBezTo>
                      <a:pt x="492357" y="28121"/>
                      <a:pt x="491851" y="29640"/>
                      <a:pt x="488939" y="29640"/>
                    </a:cubicBezTo>
                    <a:cubicBezTo>
                      <a:pt x="488180" y="29640"/>
                      <a:pt x="487547" y="27868"/>
                      <a:pt x="487041" y="26855"/>
                    </a:cubicBezTo>
                    <a:cubicBezTo>
                      <a:pt x="486154" y="25210"/>
                      <a:pt x="485142" y="23817"/>
                      <a:pt x="482357" y="25590"/>
                    </a:cubicBezTo>
                    <a:cubicBezTo>
                      <a:pt x="478433" y="27995"/>
                      <a:pt x="474889" y="30526"/>
                      <a:pt x="479572" y="34071"/>
                    </a:cubicBezTo>
                    <a:cubicBezTo>
                      <a:pt x="480965" y="35210"/>
                      <a:pt x="481724" y="35969"/>
                      <a:pt x="480332" y="36855"/>
                    </a:cubicBezTo>
                    <a:cubicBezTo>
                      <a:pt x="475901" y="39513"/>
                      <a:pt x="477167" y="43058"/>
                      <a:pt x="477041" y="46349"/>
                    </a:cubicBezTo>
                    <a:cubicBezTo>
                      <a:pt x="476914" y="48754"/>
                      <a:pt x="476155" y="50779"/>
                      <a:pt x="471851" y="51159"/>
                    </a:cubicBezTo>
                    <a:cubicBezTo>
                      <a:pt x="468560" y="51412"/>
                      <a:pt x="463876" y="51919"/>
                      <a:pt x="462863" y="49514"/>
                    </a:cubicBezTo>
                    <a:cubicBezTo>
                      <a:pt x="460332" y="43817"/>
                      <a:pt x="452610" y="43311"/>
                      <a:pt x="446534" y="41159"/>
                    </a:cubicBezTo>
                    <a:cubicBezTo>
                      <a:pt x="445522" y="42552"/>
                      <a:pt x="444509" y="43944"/>
                      <a:pt x="443243" y="45210"/>
                    </a:cubicBezTo>
                    <a:cubicBezTo>
                      <a:pt x="442104" y="46349"/>
                      <a:pt x="442357" y="47362"/>
                      <a:pt x="444636" y="47488"/>
                    </a:cubicBezTo>
                    <a:cubicBezTo>
                      <a:pt x="450079" y="47994"/>
                      <a:pt x="452231" y="49134"/>
                      <a:pt x="447800" y="52425"/>
                    </a:cubicBezTo>
                    <a:cubicBezTo>
                      <a:pt x="450205" y="54577"/>
                      <a:pt x="452484" y="56729"/>
                      <a:pt x="454889" y="58880"/>
                    </a:cubicBezTo>
                    <a:cubicBezTo>
                      <a:pt x="455268" y="59260"/>
                      <a:pt x="455395" y="59767"/>
                      <a:pt x="455775" y="60273"/>
                    </a:cubicBezTo>
                    <a:cubicBezTo>
                      <a:pt x="454256" y="60653"/>
                      <a:pt x="452484" y="61539"/>
                      <a:pt x="451344" y="61159"/>
                    </a:cubicBezTo>
                    <a:cubicBezTo>
                      <a:pt x="446788" y="60020"/>
                      <a:pt x="442357" y="58627"/>
                      <a:pt x="438054" y="56982"/>
                    </a:cubicBezTo>
                    <a:cubicBezTo>
                      <a:pt x="433243" y="55083"/>
                      <a:pt x="431218" y="52931"/>
                      <a:pt x="435648" y="49134"/>
                    </a:cubicBezTo>
                    <a:cubicBezTo>
                      <a:pt x="437800" y="47235"/>
                      <a:pt x="438180" y="43184"/>
                      <a:pt x="433876" y="41665"/>
                    </a:cubicBezTo>
                    <a:cubicBezTo>
                      <a:pt x="428940" y="39893"/>
                      <a:pt x="428180" y="43437"/>
                      <a:pt x="425522" y="45336"/>
                    </a:cubicBezTo>
                    <a:cubicBezTo>
                      <a:pt x="420206" y="49134"/>
                      <a:pt x="412737" y="51539"/>
                      <a:pt x="406155" y="54577"/>
                    </a:cubicBezTo>
                    <a:cubicBezTo>
                      <a:pt x="406028" y="56729"/>
                      <a:pt x="405902" y="58880"/>
                      <a:pt x="405775" y="61159"/>
                    </a:cubicBezTo>
                    <a:cubicBezTo>
                      <a:pt x="403750" y="60526"/>
                      <a:pt x="401851" y="59640"/>
                      <a:pt x="399699" y="59260"/>
                    </a:cubicBezTo>
                    <a:cubicBezTo>
                      <a:pt x="393750" y="58121"/>
                      <a:pt x="396408" y="61918"/>
                      <a:pt x="395016" y="63311"/>
                    </a:cubicBezTo>
                    <a:cubicBezTo>
                      <a:pt x="392737" y="65589"/>
                      <a:pt x="391345" y="68248"/>
                      <a:pt x="389067" y="70526"/>
                    </a:cubicBezTo>
                    <a:cubicBezTo>
                      <a:pt x="388433" y="71159"/>
                      <a:pt x="386155" y="71412"/>
                      <a:pt x="384763" y="71286"/>
                    </a:cubicBezTo>
                    <a:cubicBezTo>
                      <a:pt x="383370" y="71159"/>
                      <a:pt x="381978" y="70273"/>
                      <a:pt x="380838" y="69513"/>
                    </a:cubicBezTo>
                    <a:cubicBezTo>
                      <a:pt x="380332" y="69260"/>
                      <a:pt x="380712" y="68501"/>
                      <a:pt x="380585" y="67868"/>
                    </a:cubicBezTo>
                    <a:cubicBezTo>
                      <a:pt x="380332" y="65716"/>
                      <a:pt x="380838" y="62804"/>
                      <a:pt x="377548" y="61918"/>
                    </a:cubicBezTo>
                    <a:cubicBezTo>
                      <a:pt x="372990" y="60653"/>
                      <a:pt x="369953" y="63184"/>
                      <a:pt x="367168" y="65336"/>
                    </a:cubicBezTo>
                    <a:cubicBezTo>
                      <a:pt x="364510" y="67361"/>
                      <a:pt x="361345" y="69007"/>
                      <a:pt x="359953" y="72045"/>
                    </a:cubicBezTo>
                    <a:cubicBezTo>
                      <a:pt x="357927" y="76475"/>
                      <a:pt x="351725" y="78880"/>
                      <a:pt x="346662" y="81665"/>
                    </a:cubicBezTo>
                    <a:cubicBezTo>
                      <a:pt x="337674" y="80399"/>
                      <a:pt x="332738" y="84703"/>
                      <a:pt x="327801" y="88374"/>
                    </a:cubicBezTo>
                    <a:cubicBezTo>
                      <a:pt x="323371" y="91665"/>
                      <a:pt x="318181" y="92804"/>
                      <a:pt x="312231" y="92045"/>
                    </a:cubicBezTo>
                    <a:cubicBezTo>
                      <a:pt x="302611" y="90779"/>
                      <a:pt x="295523" y="95842"/>
                      <a:pt x="286409" y="96475"/>
                    </a:cubicBezTo>
                    <a:cubicBezTo>
                      <a:pt x="280713" y="96855"/>
                      <a:pt x="278054" y="101412"/>
                      <a:pt x="279193" y="105716"/>
                    </a:cubicBezTo>
                    <a:cubicBezTo>
                      <a:pt x="286156" y="107614"/>
                      <a:pt x="292611" y="111159"/>
                      <a:pt x="293624" y="115462"/>
                    </a:cubicBezTo>
                    <a:cubicBezTo>
                      <a:pt x="295776" y="123817"/>
                      <a:pt x="303624" y="131032"/>
                      <a:pt x="304004" y="139640"/>
                    </a:cubicBezTo>
                    <a:cubicBezTo>
                      <a:pt x="301599" y="139766"/>
                      <a:pt x="298940" y="139640"/>
                      <a:pt x="297168" y="140399"/>
                    </a:cubicBezTo>
                    <a:cubicBezTo>
                      <a:pt x="295523" y="141159"/>
                      <a:pt x="294763" y="143184"/>
                      <a:pt x="294510" y="144703"/>
                    </a:cubicBezTo>
                    <a:cubicBezTo>
                      <a:pt x="294004" y="148121"/>
                      <a:pt x="294130" y="151412"/>
                      <a:pt x="294004" y="154829"/>
                    </a:cubicBezTo>
                    <a:cubicBezTo>
                      <a:pt x="294004" y="155969"/>
                      <a:pt x="294004" y="157108"/>
                      <a:pt x="293624" y="158121"/>
                    </a:cubicBezTo>
                    <a:cubicBezTo>
                      <a:pt x="293497" y="158627"/>
                      <a:pt x="292611" y="159007"/>
                      <a:pt x="292105" y="159386"/>
                    </a:cubicBezTo>
                    <a:cubicBezTo>
                      <a:pt x="291092" y="158753"/>
                      <a:pt x="289067" y="158121"/>
                      <a:pt x="289193" y="157614"/>
                    </a:cubicBezTo>
                    <a:cubicBezTo>
                      <a:pt x="290712" y="150652"/>
                      <a:pt x="284383" y="144830"/>
                      <a:pt x="283244" y="138247"/>
                    </a:cubicBezTo>
                    <a:cubicBezTo>
                      <a:pt x="282864" y="135716"/>
                      <a:pt x="271219" y="136222"/>
                      <a:pt x="277928" y="130779"/>
                    </a:cubicBezTo>
                    <a:cubicBezTo>
                      <a:pt x="272611" y="125716"/>
                      <a:pt x="269700" y="120019"/>
                      <a:pt x="267801" y="114070"/>
                    </a:cubicBezTo>
                    <a:cubicBezTo>
                      <a:pt x="267042" y="111665"/>
                      <a:pt x="263244" y="109387"/>
                      <a:pt x="258561" y="109007"/>
                    </a:cubicBezTo>
                    <a:cubicBezTo>
                      <a:pt x="256915" y="108880"/>
                      <a:pt x="255143" y="109133"/>
                      <a:pt x="253497" y="108880"/>
                    </a:cubicBezTo>
                    <a:cubicBezTo>
                      <a:pt x="245776" y="107361"/>
                      <a:pt x="242105" y="103690"/>
                      <a:pt x="246029" y="99134"/>
                    </a:cubicBezTo>
                    <a:cubicBezTo>
                      <a:pt x="250333" y="94070"/>
                      <a:pt x="245270" y="87488"/>
                      <a:pt x="252612" y="83184"/>
                    </a:cubicBezTo>
                    <a:cubicBezTo>
                      <a:pt x="251219" y="82678"/>
                      <a:pt x="249953" y="81792"/>
                      <a:pt x="248561" y="81539"/>
                    </a:cubicBezTo>
                    <a:cubicBezTo>
                      <a:pt x="245776" y="81159"/>
                      <a:pt x="244004" y="80146"/>
                      <a:pt x="243751" y="78374"/>
                    </a:cubicBezTo>
                    <a:cubicBezTo>
                      <a:pt x="243498" y="76096"/>
                      <a:pt x="243371" y="73817"/>
                      <a:pt x="243624" y="71665"/>
                    </a:cubicBezTo>
                    <a:cubicBezTo>
                      <a:pt x="244383" y="65463"/>
                      <a:pt x="243877" y="60273"/>
                      <a:pt x="231346" y="60779"/>
                    </a:cubicBezTo>
                    <a:cubicBezTo>
                      <a:pt x="230333" y="60779"/>
                      <a:pt x="229067" y="58121"/>
                      <a:pt x="227928" y="56729"/>
                    </a:cubicBezTo>
                    <a:cubicBezTo>
                      <a:pt x="226789" y="55336"/>
                      <a:pt x="225650" y="55083"/>
                      <a:pt x="224637" y="55969"/>
                    </a:cubicBezTo>
                    <a:cubicBezTo>
                      <a:pt x="224131" y="56349"/>
                      <a:pt x="223371" y="56855"/>
                      <a:pt x="223371" y="57362"/>
                    </a:cubicBezTo>
                    <a:cubicBezTo>
                      <a:pt x="223371" y="59513"/>
                      <a:pt x="222232" y="61792"/>
                      <a:pt x="224890" y="63817"/>
                    </a:cubicBezTo>
                    <a:cubicBezTo>
                      <a:pt x="227675" y="65969"/>
                      <a:pt x="230333" y="68121"/>
                      <a:pt x="232865" y="70273"/>
                    </a:cubicBezTo>
                    <a:cubicBezTo>
                      <a:pt x="234384" y="71665"/>
                      <a:pt x="231346" y="74450"/>
                      <a:pt x="227928" y="74830"/>
                    </a:cubicBezTo>
                    <a:cubicBezTo>
                      <a:pt x="226409" y="74956"/>
                      <a:pt x="224763" y="74830"/>
                      <a:pt x="223118" y="74830"/>
                    </a:cubicBezTo>
                    <a:cubicBezTo>
                      <a:pt x="221346" y="72425"/>
                      <a:pt x="219574" y="70146"/>
                      <a:pt x="217802" y="67741"/>
                    </a:cubicBezTo>
                    <a:cubicBezTo>
                      <a:pt x="215143" y="64324"/>
                      <a:pt x="214890" y="64070"/>
                      <a:pt x="208181" y="66349"/>
                    </a:cubicBezTo>
                    <a:cubicBezTo>
                      <a:pt x="205143" y="67361"/>
                      <a:pt x="200713" y="69007"/>
                      <a:pt x="199700" y="66729"/>
                    </a:cubicBezTo>
                    <a:cubicBezTo>
                      <a:pt x="197675" y="62298"/>
                      <a:pt x="189953" y="62172"/>
                      <a:pt x="188308" y="59007"/>
                    </a:cubicBezTo>
                    <a:cubicBezTo>
                      <a:pt x="184764" y="52678"/>
                      <a:pt x="178181" y="49134"/>
                      <a:pt x="169574" y="46729"/>
                    </a:cubicBezTo>
                    <a:cubicBezTo>
                      <a:pt x="167675" y="46222"/>
                      <a:pt x="168308" y="45336"/>
                      <a:pt x="170207" y="44324"/>
                    </a:cubicBezTo>
                    <a:cubicBezTo>
                      <a:pt x="175397" y="41792"/>
                      <a:pt x="175523" y="40779"/>
                      <a:pt x="171346" y="38628"/>
                    </a:cubicBezTo>
                    <a:cubicBezTo>
                      <a:pt x="168308" y="37108"/>
                      <a:pt x="163498" y="37108"/>
                      <a:pt x="162992" y="39134"/>
                    </a:cubicBezTo>
                    <a:cubicBezTo>
                      <a:pt x="161726" y="45210"/>
                      <a:pt x="155776" y="44324"/>
                      <a:pt x="149954" y="43691"/>
                    </a:cubicBezTo>
                    <a:cubicBezTo>
                      <a:pt x="147169" y="43437"/>
                      <a:pt x="145777" y="40273"/>
                      <a:pt x="141726" y="42425"/>
                    </a:cubicBezTo>
                    <a:cubicBezTo>
                      <a:pt x="136283" y="45210"/>
                      <a:pt x="132739" y="44070"/>
                      <a:pt x="131346" y="39513"/>
                    </a:cubicBezTo>
                    <a:cubicBezTo>
                      <a:pt x="130840" y="37995"/>
                      <a:pt x="128815" y="37741"/>
                      <a:pt x="128182" y="38754"/>
                    </a:cubicBezTo>
                    <a:cubicBezTo>
                      <a:pt x="126283" y="42045"/>
                      <a:pt x="124005" y="45210"/>
                      <a:pt x="117675" y="44070"/>
                    </a:cubicBezTo>
                    <a:cubicBezTo>
                      <a:pt x="108055" y="42298"/>
                      <a:pt x="107043" y="47362"/>
                      <a:pt x="103498" y="51032"/>
                    </a:cubicBezTo>
                    <a:cubicBezTo>
                      <a:pt x="101346" y="53184"/>
                      <a:pt x="104004" y="53944"/>
                      <a:pt x="104764" y="55210"/>
                    </a:cubicBezTo>
                    <a:cubicBezTo>
                      <a:pt x="105270" y="56222"/>
                      <a:pt x="106409" y="57868"/>
                      <a:pt x="105903" y="58248"/>
                    </a:cubicBezTo>
                    <a:cubicBezTo>
                      <a:pt x="101093" y="61792"/>
                      <a:pt x="102865" y="66982"/>
                      <a:pt x="98815" y="70273"/>
                    </a:cubicBezTo>
                    <a:cubicBezTo>
                      <a:pt x="97296" y="71539"/>
                      <a:pt x="92739" y="71159"/>
                      <a:pt x="89574" y="71539"/>
                    </a:cubicBezTo>
                    <a:cubicBezTo>
                      <a:pt x="88815" y="71665"/>
                      <a:pt x="88308" y="72298"/>
                      <a:pt x="87676" y="72551"/>
                    </a:cubicBezTo>
                    <a:cubicBezTo>
                      <a:pt x="88561" y="73184"/>
                      <a:pt x="89195" y="74197"/>
                      <a:pt x="90334" y="74450"/>
                    </a:cubicBezTo>
                    <a:cubicBezTo>
                      <a:pt x="91853" y="74830"/>
                      <a:pt x="93625" y="74450"/>
                      <a:pt x="95270" y="74703"/>
                    </a:cubicBezTo>
                    <a:cubicBezTo>
                      <a:pt x="99574" y="75210"/>
                      <a:pt x="102232" y="77235"/>
                      <a:pt x="100714" y="78880"/>
                    </a:cubicBezTo>
                    <a:cubicBezTo>
                      <a:pt x="95524" y="84577"/>
                      <a:pt x="95777" y="91539"/>
                      <a:pt x="90081" y="96982"/>
                    </a:cubicBezTo>
                    <a:cubicBezTo>
                      <a:pt x="89321" y="97614"/>
                      <a:pt x="87549" y="97868"/>
                      <a:pt x="86156" y="98121"/>
                    </a:cubicBezTo>
                    <a:cubicBezTo>
                      <a:pt x="85650" y="97235"/>
                      <a:pt x="85271" y="96095"/>
                      <a:pt x="84384" y="95589"/>
                    </a:cubicBezTo>
                    <a:cubicBezTo>
                      <a:pt x="78182" y="92171"/>
                      <a:pt x="74638" y="87994"/>
                      <a:pt x="75650" y="82425"/>
                    </a:cubicBezTo>
                    <a:cubicBezTo>
                      <a:pt x="76030" y="79893"/>
                      <a:pt x="74131" y="78121"/>
                      <a:pt x="71600" y="76602"/>
                    </a:cubicBezTo>
                    <a:cubicBezTo>
                      <a:pt x="70587" y="75969"/>
                      <a:pt x="69068" y="75589"/>
                      <a:pt x="67676" y="75336"/>
                    </a:cubicBezTo>
                    <a:cubicBezTo>
                      <a:pt x="67423" y="75336"/>
                      <a:pt x="66410" y="76222"/>
                      <a:pt x="66410" y="76729"/>
                    </a:cubicBezTo>
                    <a:cubicBezTo>
                      <a:pt x="66157" y="79513"/>
                      <a:pt x="66157" y="82298"/>
                      <a:pt x="66157" y="85209"/>
                    </a:cubicBezTo>
                    <a:cubicBezTo>
                      <a:pt x="66030" y="90779"/>
                      <a:pt x="66030" y="96475"/>
                      <a:pt x="65650" y="102045"/>
                    </a:cubicBezTo>
                    <a:cubicBezTo>
                      <a:pt x="65650" y="102931"/>
                      <a:pt x="64131" y="104703"/>
                      <a:pt x="63245" y="104703"/>
                    </a:cubicBezTo>
                    <a:cubicBezTo>
                      <a:pt x="60967" y="104703"/>
                      <a:pt x="58182" y="104450"/>
                      <a:pt x="56536" y="103564"/>
                    </a:cubicBezTo>
                    <a:cubicBezTo>
                      <a:pt x="54131" y="102171"/>
                      <a:pt x="51853" y="100273"/>
                      <a:pt x="50840" y="98374"/>
                    </a:cubicBezTo>
                    <a:cubicBezTo>
                      <a:pt x="49321" y="95463"/>
                      <a:pt x="46157" y="93817"/>
                      <a:pt x="42992" y="92045"/>
                    </a:cubicBezTo>
                    <a:cubicBezTo>
                      <a:pt x="41726" y="91285"/>
                      <a:pt x="36916" y="92171"/>
                      <a:pt x="36410" y="93184"/>
                    </a:cubicBezTo>
                    <a:cubicBezTo>
                      <a:pt x="35903" y="94197"/>
                      <a:pt x="35650" y="95336"/>
                      <a:pt x="35397" y="96349"/>
                    </a:cubicBezTo>
                    <a:cubicBezTo>
                      <a:pt x="34891" y="97868"/>
                      <a:pt x="35018" y="100019"/>
                      <a:pt x="33625" y="101032"/>
                    </a:cubicBezTo>
                    <a:cubicBezTo>
                      <a:pt x="25524" y="106602"/>
                      <a:pt x="37169" y="109766"/>
                      <a:pt x="36790" y="114450"/>
                    </a:cubicBezTo>
                    <a:cubicBezTo>
                      <a:pt x="38055" y="114197"/>
                      <a:pt x="39701" y="114323"/>
                      <a:pt x="40714" y="113817"/>
                    </a:cubicBezTo>
                    <a:cubicBezTo>
                      <a:pt x="42739" y="112804"/>
                      <a:pt x="44511" y="111538"/>
                      <a:pt x="46157" y="110399"/>
                    </a:cubicBezTo>
                    <a:cubicBezTo>
                      <a:pt x="47929" y="109133"/>
                      <a:pt x="49195" y="109133"/>
                      <a:pt x="49827" y="110652"/>
                    </a:cubicBezTo>
                    <a:cubicBezTo>
                      <a:pt x="50207" y="111665"/>
                      <a:pt x="50587" y="113057"/>
                      <a:pt x="49827" y="113817"/>
                    </a:cubicBezTo>
                    <a:cubicBezTo>
                      <a:pt x="47043" y="116602"/>
                      <a:pt x="42233" y="118880"/>
                      <a:pt x="41220" y="121792"/>
                    </a:cubicBezTo>
                    <a:cubicBezTo>
                      <a:pt x="39828" y="126095"/>
                      <a:pt x="47802" y="127741"/>
                      <a:pt x="50207" y="131159"/>
                    </a:cubicBezTo>
                    <a:cubicBezTo>
                      <a:pt x="50461" y="131538"/>
                      <a:pt x="50461" y="132045"/>
                      <a:pt x="50461" y="132551"/>
                    </a:cubicBezTo>
                    <a:cubicBezTo>
                      <a:pt x="42739" y="133311"/>
                      <a:pt x="37423" y="130905"/>
                      <a:pt x="35524" y="126095"/>
                    </a:cubicBezTo>
                    <a:cubicBezTo>
                      <a:pt x="34005" y="122551"/>
                      <a:pt x="32739" y="123564"/>
                      <a:pt x="29068" y="124576"/>
                    </a:cubicBezTo>
                    <a:cubicBezTo>
                      <a:pt x="23119" y="126222"/>
                      <a:pt x="19701" y="128374"/>
                      <a:pt x="19954" y="133057"/>
                    </a:cubicBezTo>
                    <a:cubicBezTo>
                      <a:pt x="20081" y="135716"/>
                      <a:pt x="15904" y="136095"/>
                      <a:pt x="12486" y="136222"/>
                    </a:cubicBezTo>
                    <a:cubicBezTo>
                      <a:pt x="10841" y="136222"/>
                      <a:pt x="8942" y="136349"/>
                      <a:pt x="7676" y="136855"/>
                    </a:cubicBezTo>
                    <a:cubicBezTo>
                      <a:pt x="6537" y="137361"/>
                      <a:pt x="5651" y="138627"/>
                      <a:pt x="5524" y="139513"/>
                    </a:cubicBezTo>
                    <a:cubicBezTo>
                      <a:pt x="5524" y="140399"/>
                      <a:pt x="6157" y="141791"/>
                      <a:pt x="7296" y="142298"/>
                    </a:cubicBezTo>
                    <a:cubicBezTo>
                      <a:pt x="13119" y="145336"/>
                      <a:pt x="13499" y="145589"/>
                      <a:pt x="9701" y="148121"/>
                    </a:cubicBezTo>
                    <a:cubicBezTo>
                      <a:pt x="3752" y="151918"/>
                      <a:pt x="2866" y="155716"/>
                      <a:pt x="7803" y="160146"/>
                    </a:cubicBezTo>
                    <a:cubicBezTo>
                      <a:pt x="11094" y="162931"/>
                      <a:pt x="9701" y="165209"/>
                      <a:pt x="6790" y="167614"/>
                    </a:cubicBezTo>
                    <a:cubicBezTo>
                      <a:pt x="3878" y="170019"/>
                      <a:pt x="4385" y="173057"/>
                      <a:pt x="6283" y="175589"/>
                    </a:cubicBezTo>
                    <a:cubicBezTo>
                      <a:pt x="7803" y="177614"/>
                      <a:pt x="8942" y="178753"/>
                      <a:pt x="6917" y="181285"/>
                    </a:cubicBezTo>
                    <a:cubicBezTo>
                      <a:pt x="2359" y="187234"/>
                      <a:pt x="6790" y="194449"/>
                      <a:pt x="587" y="200525"/>
                    </a:cubicBezTo>
                    <a:cubicBezTo>
                      <a:pt x="-1818" y="202930"/>
                      <a:pt x="3752" y="205336"/>
                      <a:pt x="6663" y="207361"/>
                    </a:cubicBezTo>
                    <a:cubicBezTo>
                      <a:pt x="10207" y="209766"/>
                      <a:pt x="10967" y="212044"/>
                      <a:pt x="7423" y="214576"/>
                    </a:cubicBezTo>
                    <a:cubicBezTo>
                      <a:pt x="5904" y="215589"/>
                      <a:pt x="6157" y="216348"/>
                      <a:pt x="6790" y="217487"/>
                    </a:cubicBezTo>
                    <a:cubicBezTo>
                      <a:pt x="10714" y="223816"/>
                      <a:pt x="12612" y="230272"/>
                      <a:pt x="5777" y="236474"/>
                    </a:cubicBezTo>
                    <a:cubicBezTo>
                      <a:pt x="4258" y="237867"/>
                      <a:pt x="4385" y="239766"/>
                      <a:pt x="6537" y="241031"/>
                    </a:cubicBezTo>
                    <a:cubicBezTo>
                      <a:pt x="10714" y="243437"/>
                      <a:pt x="9322" y="249259"/>
                      <a:pt x="17549" y="249133"/>
                    </a:cubicBezTo>
                    <a:cubicBezTo>
                      <a:pt x="21980" y="252550"/>
                      <a:pt x="21473" y="256981"/>
                      <a:pt x="19068" y="260272"/>
                    </a:cubicBezTo>
                    <a:cubicBezTo>
                      <a:pt x="15777" y="264702"/>
                      <a:pt x="14005" y="269766"/>
                      <a:pt x="7296" y="272930"/>
                    </a:cubicBezTo>
                    <a:cubicBezTo>
                      <a:pt x="3752" y="274702"/>
                      <a:pt x="4511" y="278120"/>
                      <a:pt x="5651" y="280778"/>
                    </a:cubicBezTo>
                    <a:cubicBezTo>
                      <a:pt x="6030" y="281791"/>
                      <a:pt x="7549" y="282677"/>
                      <a:pt x="8309" y="283690"/>
                    </a:cubicBezTo>
                    <a:cubicBezTo>
                      <a:pt x="14385" y="291791"/>
                      <a:pt x="18942" y="299765"/>
                      <a:pt x="10714" y="308879"/>
                    </a:cubicBezTo>
                    <a:cubicBezTo>
                      <a:pt x="8182" y="311664"/>
                      <a:pt x="7929" y="316727"/>
                      <a:pt x="12359" y="320018"/>
                    </a:cubicBezTo>
                    <a:cubicBezTo>
                      <a:pt x="17043" y="323689"/>
                      <a:pt x="14005" y="326221"/>
                      <a:pt x="10081" y="328626"/>
                    </a:cubicBezTo>
                    <a:cubicBezTo>
                      <a:pt x="6663" y="330651"/>
                      <a:pt x="5144" y="332297"/>
                      <a:pt x="8309" y="335461"/>
                    </a:cubicBezTo>
                    <a:cubicBezTo>
                      <a:pt x="10334" y="337487"/>
                      <a:pt x="9322" y="340904"/>
                      <a:pt x="9954" y="343563"/>
                    </a:cubicBezTo>
                    <a:cubicBezTo>
                      <a:pt x="10207" y="344575"/>
                      <a:pt x="10841" y="345588"/>
                      <a:pt x="11727" y="346601"/>
                    </a:cubicBezTo>
                    <a:cubicBezTo>
                      <a:pt x="13246" y="348246"/>
                      <a:pt x="19321" y="346727"/>
                      <a:pt x="18182" y="349765"/>
                    </a:cubicBezTo>
                    <a:cubicBezTo>
                      <a:pt x="17549" y="351664"/>
                      <a:pt x="13752" y="353056"/>
                      <a:pt x="11727" y="354828"/>
                    </a:cubicBezTo>
                    <a:cubicBezTo>
                      <a:pt x="10841" y="355588"/>
                      <a:pt x="9701" y="357233"/>
                      <a:pt x="10207" y="357866"/>
                    </a:cubicBezTo>
                    <a:cubicBezTo>
                      <a:pt x="13119" y="361284"/>
                      <a:pt x="12612" y="364575"/>
                      <a:pt x="10461" y="367993"/>
                    </a:cubicBezTo>
                    <a:cubicBezTo>
                      <a:pt x="10081" y="368626"/>
                      <a:pt x="11347" y="370271"/>
                      <a:pt x="12359" y="370778"/>
                    </a:cubicBezTo>
                    <a:cubicBezTo>
                      <a:pt x="15271" y="371917"/>
                      <a:pt x="22486" y="371537"/>
                      <a:pt x="16030" y="375588"/>
                    </a:cubicBezTo>
                    <a:cubicBezTo>
                      <a:pt x="11473" y="378499"/>
                      <a:pt x="9322" y="381664"/>
                      <a:pt x="9575" y="385968"/>
                    </a:cubicBezTo>
                    <a:cubicBezTo>
                      <a:pt x="10081" y="397866"/>
                      <a:pt x="10334" y="409765"/>
                      <a:pt x="10081" y="421663"/>
                    </a:cubicBezTo>
                    <a:cubicBezTo>
                      <a:pt x="9954" y="425967"/>
                      <a:pt x="11600" y="429258"/>
                      <a:pt x="16536" y="432043"/>
                    </a:cubicBezTo>
                    <a:cubicBezTo>
                      <a:pt x="20967" y="434575"/>
                      <a:pt x="21473" y="438372"/>
                      <a:pt x="18689" y="441157"/>
                    </a:cubicBezTo>
                    <a:cubicBezTo>
                      <a:pt x="15651" y="444195"/>
                      <a:pt x="14891" y="447233"/>
                      <a:pt x="14891" y="450651"/>
                    </a:cubicBezTo>
                    <a:cubicBezTo>
                      <a:pt x="15018" y="463182"/>
                      <a:pt x="15018" y="475587"/>
                      <a:pt x="15271" y="488119"/>
                    </a:cubicBezTo>
                    <a:cubicBezTo>
                      <a:pt x="15271" y="489764"/>
                      <a:pt x="15397" y="491790"/>
                      <a:pt x="16790" y="492929"/>
                    </a:cubicBezTo>
                    <a:cubicBezTo>
                      <a:pt x="20587" y="496094"/>
                      <a:pt x="20081" y="498752"/>
                      <a:pt x="16790" y="502043"/>
                    </a:cubicBezTo>
                    <a:cubicBezTo>
                      <a:pt x="15144" y="503688"/>
                      <a:pt x="14511" y="506726"/>
                      <a:pt x="15777" y="508499"/>
                    </a:cubicBezTo>
                    <a:cubicBezTo>
                      <a:pt x="18182" y="512043"/>
                      <a:pt x="22613" y="515207"/>
                      <a:pt x="16663" y="519005"/>
                    </a:cubicBezTo>
                    <a:cubicBezTo>
                      <a:pt x="23245" y="531030"/>
                      <a:pt x="19321" y="543435"/>
                      <a:pt x="19954" y="555587"/>
                    </a:cubicBezTo>
                    <a:cubicBezTo>
                      <a:pt x="20207" y="560144"/>
                      <a:pt x="18182" y="565207"/>
                      <a:pt x="20587" y="569131"/>
                    </a:cubicBezTo>
                    <a:cubicBezTo>
                      <a:pt x="24891" y="575713"/>
                      <a:pt x="28055" y="581536"/>
                      <a:pt x="21094" y="587992"/>
                    </a:cubicBezTo>
                    <a:cubicBezTo>
                      <a:pt x="20967" y="588118"/>
                      <a:pt x="21853" y="588878"/>
                      <a:pt x="22359" y="589384"/>
                    </a:cubicBezTo>
                    <a:cubicBezTo>
                      <a:pt x="25524" y="591916"/>
                      <a:pt x="25650" y="594447"/>
                      <a:pt x="22486" y="596979"/>
                    </a:cubicBezTo>
                    <a:cubicBezTo>
                      <a:pt x="20081" y="599004"/>
                      <a:pt x="20207" y="600903"/>
                      <a:pt x="22106" y="603055"/>
                    </a:cubicBezTo>
                    <a:cubicBezTo>
                      <a:pt x="23625" y="604954"/>
                      <a:pt x="24638" y="607232"/>
                      <a:pt x="25018" y="609258"/>
                    </a:cubicBezTo>
                    <a:cubicBezTo>
                      <a:pt x="25524" y="612675"/>
                      <a:pt x="25271" y="616093"/>
                      <a:pt x="25271" y="619511"/>
                    </a:cubicBezTo>
                    <a:cubicBezTo>
                      <a:pt x="25271" y="623435"/>
                      <a:pt x="25271" y="627485"/>
                      <a:pt x="25271" y="631409"/>
                    </a:cubicBezTo>
                    <a:cubicBezTo>
                      <a:pt x="25271" y="634827"/>
                      <a:pt x="23372" y="639257"/>
                      <a:pt x="25777" y="641409"/>
                    </a:cubicBezTo>
                    <a:cubicBezTo>
                      <a:pt x="30461" y="645586"/>
                      <a:pt x="26157" y="648498"/>
                      <a:pt x="25397" y="651916"/>
                    </a:cubicBezTo>
                    <a:cubicBezTo>
                      <a:pt x="24765" y="654954"/>
                      <a:pt x="27170" y="657232"/>
                      <a:pt x="29321" y="659637"/>
                    </a:cubicBezTo>
                    <a:cubicBezTo>
                      <a:pt x="31979" y="662548"/>
                      <a:pt x="25018" y="665080"/>
                      <a:pt x="26790" y="666852"/>
                    </a:cubicBezTo>
                    <a:cubicBezTo>
                      <a:pt x="31600" y="671662"/>
                      <a:pt x="29701" y="676725"/>
                      <a:pt x="29954" y="681662"/>
                    </a:cubicBezTo>
                    <a:cubicBezTo>
                      <a:pt x="30207" y="685586"/>
                      <a:pt x="28689" y="690143"/>
                      <a:pt x="30967" y="693308"/>
                    </a:cubicBezTo>
                    <a:cubicBezTo>
                      <a:pt x="33752" y="697232"/>
                      <a:pt x="35018" y="699890"/>
                      <a:pt x="31094" y="703814"/>
                    </a:cubicBezTo>
                    <a:cubicBezTo>
                      <a:pt x="27296" y="707738"/>
                      <a:pt x="24258" y="712548"/>
                      <a:pt x="32739" y="716472"/>
                    </a:cubicBezTo>
                    <a:cubicBezTo>
                      <a:pt x="34638" y="717358"/>
                      <a:pt x="35777" y="721156"/>
                      <a:pt x="34638" y="722675"/>
                    </a:cubicBezTo>
                    <a:cubicBezTo>
                      <a:pt x="31853" y="726346"/>
                      <a:pt x="34638" y="729763"/>
                      <a:pt x="34131" y="732928"/>
                    </a:cubicBezTo>
                    <a:cubicBezTo>
                      <a:pt x="33499" y="736599"/>
                      <a:pt x="33245" y="739763"/>
                      <a:pt x="34638" y="743434"/>
                    </a:cubicBezTo>
                    <a:cubicBezTo>
                      <a:pt x="36030" y="747105"/>
                      <a:pt x="33752" y="751409"/>
                      <a:pt x="38815" y="754573"/>
                    </a:cubicBezTo>
                    <a:cubicBezTo>
                      <a:pt x="37423" y="757611"/>
                      <a:pt x="34385" y="760016"/>
                      <a:pt x="35144" y="763814"/>
                    </a:cubicBezTo>
                    <a:cubicBezTo>
                      <a:pt x="36030" y="767991"/>
                      <a:pt x="44891" y="766219"/>
                      <a:pt x="44891" y="770522"/>
                    </a:cubicBezTo>
                    <a:cubicBezTo>
                      <a:pt x="44891" y="773434"/>
                      <a:pt x="45777" y="776092"/>
                      <a:pt x="48562" y="778371"/>
                    </a:cubicBezTo>
                    <a:cubicBezTo>
                      <a:pt x="49574" y="779257"/>
                      <a:pt x="48815" y="780396"/>
                      <a:pt x="46663" y="780523"/>
                    </a:cubicBezTo>
                    <a:cubicBezTo>
                      <a:pt x="45144" y="780649"/>
                      <a:pt x="43245" y="780396"/>
                      <a:pt x="42106" y="779763"/>
                    </a:cubicBezTo>
                    <a:cubicBezTo>
                      <a:pt x="40967" y="779130"/>
                      <a:pt x="40967" y="777738"/>
                      <a:pt x="40081" y="776852"/>
                    </a:cubicBezTo>
                    <a:cubicBezTo>
                      <a:pt x="39321" y="776092"/>
                      <a:pt x="38182" y="775586"/>
                      <a:pt x="37296" y="774953"/>
                    </a:cubicBezTo>
                    <a:cubicBezTo>
                      <a:pt x="36537" y="775966"/>
                      <a:pt x="35777" y="776852"/>
                      <a:pt x="35271" y="777864"/>
                    </a:cubicBezTo>
                    <a:cubicBezTo>
                      <a:pt x="33499" y="781662"/>
                      <a:pt x="39195" y="783940"/>
                      <a:pt x="39448" y="787105"/>
                    </a:cubicBezTo>
                    <a:cubicBezTo>
                      <a:pt x="39701" y="789636"/>
                      <a:pt x="36410" y="792168"/>
                      <a:pt x="35903" y="794826"/>
                    </a:cubicBezTo>
                    <a:cubicBezTo>
                      <a:pt x="35397" y="798497"/>
                      <a:pt x="43119" y="796978"/>
                      <a:pt x="44005" y="799763"/>
                    </a:cubicBezTo>
                    <a:cubicBezTo>
                      <a:pt x="44385" y="801029"/>
                      <a:pt x="40334" y="802295"/>
                      <a:pt x="42233" y="804067"/>
                    </a:cubicBezTo>
                    <a:cubicBezTo>
                      <a:pt x="44764" y="806472"/>
                      <a:pt x="46916" y="808877"/>
                      <a:pt x="43119" y="811535"/>
                    </a:cubicBezTo>
                    <a:cubicBezTo>
                      <a:pt x="40587" y="813307"/>
                      <a:pt x="40334" y="815459"/>
                      <a:pt x="40208" y="817738"/>
                    </a:cubicBezTo>
                    <a:cubicBezTo>
                      <a:pt x="39701" y="824320"/>
                      <a:pt x="43625" y="831408"/>
                      <a:pt x="36030" y="837358"/>
                    </a:cubicBezTo>
                    <a:cubicBezTo>
                      <a:pt x="35271" y="837991"/>
                      <a:pt x="35524" y="839636"/>
                      <a:pt x="36157" y="840522"/>
                    </a:cubicBezTo>
                    <a:cubicBezTo>
                      <a:pt x="38688" y="844066"/>
                      <a:pt x="41600" y="847484"/>
                      <a:pt x="44385" y="850902"/>
                    </a:cubicBezTo>
                    <a:cubicBezTo>
                      <a:pt x="39701" y="854066"/>
                      <a:pt x="39954" y="857990"/>
                      <a:pt x="40081" y="862041"/>
                    </a:cubicBezTo>
                    <a:cubicBezTo>
                      <a:pt x="40081" y="863687"/>
                      <a:pt x="39195" y="866092"/>
                      <a:pt x="40461" y="866978"/>
                    </a:cubicBezTo>
                    <a:cubicBezTo>
                      <a:pt x="45903" y="871028"/>
                      <a:pt x="45903" y="874699"/>
                      <a:pt x="40840" y="879003"/>
                    </a:cubicBezTo>
                    <a:cubicBezTo>
                      <a:pt x="39954" y="879636"/>
                      <a:pt x="41726" y="882168"/>
                      <a:pt x="42992" y="883433"/>
                    </a:cubicBezTo>
                    <a:cubicBezTo>
                      <a:pt x="44764" y="885459"/>
                      <a:pt x="46283" y="887357"/>
                      <a:pt x="43372" y="889509"/>
                    </a:cubicBezTo>
                    <a:cubicBezTo>
                      <a:pt x="38942" y="892674"/>
                      <a:pt x="40208" y="895459"/>
                      <a:pt x="44511" y="898243"/>
                    </a:cubicBezTo>
                    <a:cubicBezTo>
                      <a:pt x="47422" y="900142"/>
                      <a:pt x="51853" y="902294"/>
                      <a:pt x="49321" y="905205"/>
                    </a:cubicBezTo>
                    <a:cubicBezTo>
                      <a:pt x="47043" y="907990"/>
                      <a:pt x="45650" y="909636"/>
                      <a:pt x="49954" y="912041"/>
                    </a:cubicBezTo>
                    <a:cubicBezTo>
                      <a:pt x="53751" y="914193"/>
                      <a:pt x="57169" y="916851"/>
                      <a:pt x="59954" y="919636"/>
                    </a:cubicBezTo>
                    <a:cubicBezTo>
                      <a:pt x="61093" y="920775"/>
                      <a:pt x="60587" y="922927"/>
                      <a:pt x="60207" y="924572"/>
                    </a:cubicBezTo>
                    <a:cubicBezTo>
                      <a:pt x="59828" y="926218"/>
                      <a:pt x="58182" y="927231"/>
                      <a:pt x="55651" y="927610"/>
                    </a:cubicBezTo>
                    <a:cubicBezTo>
                      <a:pt x="55524" y="929256"/>
                      <a:pt x="56157" y="931534"/>
                      <a:pt x="54764" y="932421"/>
                    </a:cubicBezTo>
                    <a:cubicBezTo>
                      <a:pt x="49068" y="935838"/>
                      <a:pt x="52486" y="937990"/>
                      <a:pt x="56410" y="940395"/>
                    </a:cubicBezTo>
                    <a:cubicBezTo>
                      <a:pt x="57675" y="941155"/>
                      <a:pt x="58562" y="942167"/>
                      <a:pt x="59575" y="943053"/>
                    </a:cubicBezTo>
                    <a:cubicBezTo>
                      <a:pt x="57422" y="943560"/>
                      <a:pt x="55397" y="944193"/>
                      <a:pt x="53245" y="944572"/>
                    </a:cubicBezTo>
                    <a:cubicBezTo>
                      <a:pt x="50967" y="945079"/>
                      <a:pt x="48562" y="945458"/>
                      <a:pt x="46283" y="945965"/>
                    </a:cubicBezTo>
                    <a:cubicBezTo>
                      <a:pt x="47169" y="946851"/>
                      <a:pt x="47676" y="947990"/>
                      <a:pt x="48815" y="948623"/>
                    </a:cubicBezTo>
                    <a:cubicBezTo>
                      <a:pt x="55017" y="951787"/>
                      <a:pt x="57802" y="955079"/>
                      <a:pt x="51600" y="959889"/>
                    </a:cubicBezTo>
                    <a:cubicBezTo>
                      <a:pt x="49827" y="961281"/>
                      <a:pt x="50587" y="964192"/>
                      <a:pt x="50207" y="966344"/>
                    </a:cubicBezTo>
                    <a:cubicBezTo>
                      <a:pt x="49701" y="969636"/>
                      <a:pt x="51600" y="971661"/>
                      <a:pt x="56916" y="972167"/>
                    </a:cubicBezTo>
                    <a:cubicBezTo>
                      <a:pt x="59068" y="972420"/>
                      <a:pt x="59701" y="973686"/>
                      <a:pt x="58435" y="974319"/>
                    </a:cubicBezTo>
                    <a:cubicBezTo>
                      <a:pt x="57169" y="974952"/>
                      <a:pt x="55017" y="974952"/>
                      <a:pt x="54005" y="975711"/>
                    </a:cubicBezTo>
                    <a:cubicBezTo>
                      <a:pt x="41979" y="984066"/>
                      <a:pt x="45271" y="994319"/>
                      <a:pt x="46410" y="1004319"/>
                    </a:cubicBezTo>
                    <a:cubicBezTo>
                      <a:pt x="46537" y="1005331"/>
                      <a:pt x="48182" y="1006218"/>
                      <a:pt x="49321" y="1006977"/>
                    </a:cubicBezTo>
                    <a:cubicBezTo>
                      <a:pt x="52233" y="1009129"/>
                      <a:pt x="55144" y="1011028"/>
                      <a:pt x="58055" y="1013180"/>
                    </a:cubicBezTo>
                    <a:cubicBezTo>
                      <a:pt x="60081" y="1014699"/>
                      <a:pt x="59448" y="1015711"/>
                      <a:pt x="55904" y="1016217"/>
                    </a:cubicBezTo>
                    <a:cubicBezTo>
                      <a:pt x="45903" y="1017863"/>
                      <a:pt x="43752" y="1019255"/>
                      <a:pt x="46410" y="1024572"/>
                    </a:cubicBezTo>
                    <a:cubicBezTo>
                      <a:pt x="47802" y="1027230"/>
                      <a:pt x="49195" y="1029002"/>
                      <a:pt x="46537" y="1031913"/>
                    </a:cubicBezTo>
                    <a:cubicBezTo>
                      <a:pt x="44638" y="1033813"/>
                      <a:pt x="46157" y="1036344"/>
                      <a:pt x="50587" y="1036850"/>
                    </a:cubicBezTo>
                    <a:cubicBezTo>
                      <a:pt x="54891" y="1037357"/>
                      <a:pt x="56410" y="1039888"/>
                      <a:pt x="54638" y="1041787"/>
                    </a:cubicBezTo>
                    <a:cubicBezTo>
                      <a:pt x="51980" y="1044572"/>
                      <a:pt x="51346" y="1046344"/>
                      <a:pt x="54638" y="1049002"/>
                    </a:cubicBezTo>
                    <a:cubicBezTo>
                      <a:pt x="55524" y="1049762"/>
                      <a:pt x="54385" y="1052293"/>
                      <a:pt x="53119" y="1053433"/>
                    </a:cubicBezTo>
                    <a:cubicBezTo>
                      <a:pt x="48435" y="1057989"/>
                      <a:pt x="49574" y="1061660"/>
                      <a:pt x="54891" y="1065584"/>
                    </a:cubicBezTo>
                    <a:cubicBezTo>
                      <a:pt x="60334" y="1069635"/>
                      <a:pt x="59954" y="1069888"/>
                      <a:pt x="52866" y="1074698"/>
                    </a:cubicBezTo>
                    <a:cubicBezTo>
                      <a:pt x="50207" y="1076597"/>
                      <a:pt x="50207" y="1078749"/>
                      <a:pt x="50461" y="1081027"/>
                    </a:cubicBezTo>
                    <a:cubicBezTo>
                      <a:pt x="50840" y="1084698"/>
                      <a:pt x="53372" y="1084192"/>
                      <a:pt x="56536" y="1082420"/>
                    </a:cubicBezTo>
                    <a:cubicBezTo>
                      <a:pt x="58055" y="1081660"/>
                      <a:pt x="59321" y="1081913"/>
                      <a:pt x="60081" y="1083432"/>
                    </a:cubicBezTo>
                    <a:cubicBezTo>
                      <a:pt x="60334" y="1083939"/>
                      <a:pt x="60334" y="1084698"/>
                      <a:pt x="59954" y="1085078"/>
                    </a:cubicBezTo>
                    <a:cubicBezTo>
                      <a:pt x="59321" y="1085964"/>
                      <a:pt x="58562" y="1087103"/>
                      <a:pt x="57296" y="1087736"/>
                    </a:cubicBezTo>
                    <a:cubicBezTo>
                      <a:pt x="50587" y="1091154"/>
                      <a:pt x="50207" y="1091280"/>
                      <a:pt x="52866" y="1094572"/>
                    </a:cubicBezTo>
                    <a:cubicBezTo>
                      <a:pt x="54511" y="1096597"/>
                      <a:pt x="55524" y="1098243"/>
                      <a:pt x="54131" y="1100648"/>
                    </a:cubicBezTo>
                    <a:cubicBezTo>
                      <a:pt x="48309" y="1111913"/>
                      <a:pt x="47802" y="1120394"/>
                      <a:pt x="56030" y="1129635"/>
                    </a:cubicBezTo>
                    <a:cubicBezTo>
                      <a:pt x="61093" y="1135331"/>
                      <a:pt x="60081" y="1138748"/>
                      <a:pt x="53119" y="1142419"/>
                    </a:cubicBezTo>
                    <a:cubicBezTo>
                      <a:pt x="52233" y="1142926"/>
                      <a:pt x="51600" y="1144698"/>
                      <a:pt x="52233" y="1145078"/>
                    </a:cubicBezTo>
                    <a:cubicBezTo>
                      <a:pt x="56663" y="1148369"/>
                      <a:pt x="55144" y="1151280"/>
                      <a:pt x="51600" y="1154191"/>
                    </a:cubicBezTo>
                    <a:cubicBezTo>
                      <a:pt x="56157" y="1158622"/>
                      <a:pt x="55144" y="1163812"/>
                      <a:pt x="55144" y="1168748"/>
                    </a:cubicBezTo>
                    <a:cubicBezTo>
                      <a:pt x="55271" y="1186976"/>
                      <a:pt x="55904" y="1205077"/>
                      <a:pt x="55144" y="1223305"/>
                    </a:cubicBezTo>
                    <a:cubicBezTo>
                      <a:pt x="54891" y="1229254"/>
                      <a:pt x="56916" y="1234444"/>
                      <a:pt x="60840" y="1239254"/>
                    </a:cubicBezTo>
                    <a:cubicBezTo>
                      <a:pt x="63878" y="1242925"/>
                      <a:pt x="65270" y="1244824"/>
                      <a:pt x="57675" y="1245710"/>
                    </a:cubicBezTo>
                    <a:cubicBezTo>
                      <a:pt x="55651" y="1245963"/>
                      <a:pt x="56030" y="1247229"/>
                      <a:pt x="58055" y="1248115"/>
                    </a:cubicBezTo>
                    <a:cubicBezTo>
                      <a:pt x="65270" y="1251280"/>
                      <a:pt x="66030" y="1251786"/>
                      <a:pt x="62992" y="1254697"/>
                    </a:cubicBezTo>
                    <a:cubicBezTo>
                      <a:pt x="59701" y="1257989"/>
                      <a:pt x="60840" y="1261153"/>
                      <a:pt x="60334" y="1264444"/>
                    </a:cubicBezTo>
                    <a:cubicBezTo>
                      <a:pt x="59701" y="1268874"/>
                      <a:pt x="61473" y="1273432"/>
                      <a:pt x="56283" y="1277356"/>
                    </a:cubicBezTo>
                    <a:cubicBezTo>
                      <a:pt x="55271" y="1278115"/>
                      <a:pt x="56663" y="1280393"/>
                      <a:pt x="57169" y="1281912"/>
                    </a:cubicBezTo>
                    <a:cubicBezTo>
                      <a:pt x="57296" y="1282419"/>
                      <a:pt x="58182" y="1282798"/>
                      <a:pt x="58815" y="1283178"/>
                    </a:cubicBezTo>
                    <a:cubicBezTo>
                      <a:pt x="62486" y="1285457"/>
                      <a:pt x="66663" y="1287735"/>
                      <a:pt x="60967" y="1291153"/>
                    </a:cubicBezTo>
                    <a:cubicBezTo>
                      <a:pt x="63878" y="1297482"/>
                      <a:pt x="65144" y="1304444"/>
                      <a:pt x="76916" y="1306596"/>
                    </a:cubicBezTo>
                    <a:cubicBezTo>
                      <a:pt x="79574" y="1307102"/>
                      <a:pt x="81347" y="1309634"/>
                      <a:pt x="79954" y="1310520"/>
                    </a:cubicBezTo>
                    <a:cubicBezTo>
                      <a:pt x="74131" y="1314317"/>
                      <a:pt x="80334" y="1317355"/>
                      <a:pt x="80334" y="1320773"/>
                    </a:cubicBezTo>
                    <a:cubicBezTo>
                      <a:pt x="80460" y="1328495"/>
                      <a:pt x="84891" y="1334824"/>
                      <a:pt x="92485" y="1340393"/>
                    </a:cubicBezTo>
                    <a:cubicBezTo>
                      <a:pt x="95777" y="1342798"/>
                      <a:pt x="97043" y="1346722"/>
                      <a:pt x="100714" y="1348621"/>
                    </a:cubicBezTo>
                    <a:cubicBezTo>
                      <a:pt x="106663" y="1351786"/>
                      <a:pt x="101473" y="1354317"/>
                      <a:pt x="101473" y="1357102"/>
                    </a:cubicBezTo>
                    <a:cubicBezTo>
                      <a:pt x="101599" y="1361659"/>
                      <a:pt x="111473" y="1367229"/>
                      <a:pt x="118562" y="1367735"/>
                    </a:cubicBezTo>
                    <a:cubicBezTo>
                      <a:pt x="122232" y="1367988"/>
                      <a:pt x="125776" y="1366595"/>
                      <a:pt x="126030" y="1364570"/>
                    </a:cubicBezTo>
                    <a:cubicBezTo>
                      <a:pt x="126536" y="1361785"/>
                      <a:pt x="126410" y="1359000"/>
                      <a:pt x="126916" y="1356089"/>
                    </a:cubicBezTo>
                    <a:cubicBezTo>
                      <a:pt x="127295" y="1354444"/>
                      <a:pt x="128561" y="1354317"/>
                      <a:pt x="130334" y="1355456"/>
                    </a:cubicBezTo>
                    <a:cubicBezTo>
                      <a:pt x="138435" y="1360520"/>
                      <a:pt x="150840" y="1354317"/>
                      <a:pt x="158561" y="1360393"/>
                    </a:cubicBezTo>
                    <a:cubicBezTo>
                      <a:pt x="160966" y="1359000"/>
                      <a:pt x="163498" y="1357608"/>
                      <a:pt x="165903" y="1356216"/>
                    </a:cubicBezTo>
                    <a:cubicBezTo>
                      <a:pt x="169574" y="1354191"/>
                      <a:pt x="170207" y="1354064"/>
                      <a:pt x="171852" y="1357735"/>
                    </a:cubicBezTo>
                    <a:cubicBezTo>
                      <a:pt x="173624" y="1361659"/>
                      <a:pt x="175650" y="1359254"/>
                      <a:pt x="178561" y="1358747"/>
                    </a:cubicBezTo>
                    <a:cubicBezTo>
                      <a:pt x="182232" y="1358241"/>
                      <a:pt x="186662" y="1362039"/>
                      <a:pt x="184890" y="1363684"/>
                    </a:cubicBezTo>
                    <a:cubicBezTo>
                      <a:pt x="181093" y="1367355"/>
                      <a:pt x="181979" y="1371279"/>
                      <a:pt x="182105" y="1375077"/>
                    </a:cubicBezTo>
                    <a:cubicBezTo>
                      <a:pt x="182105" y="1375836"/>
                      <a:pt x="183751" y="1376595"/>
                      <a:pt x="184764" y="1377102"/>
                    </a:cubicBezTo>
                    <a:cubicBezTo>
                      <a:pt x="184890" y="1377228"/>
                      <a:pt x="186156" y="1376595"/>
                      <a:pt x="186789" y="1376216"/>
                    </a:cubicBezTo>
                    <a:cubicBezTo>
                      <a:pt x="190080" y="1374317"/>
                      <a:pt x="191726" y="1372038"/>
                      <a:pt x="192232" y="1369000"/>
                    </a:cubicBezTo>
                    <a:cubicBezTo>
                      <a:pt x="193118" y="1364697"/>
                      <a:pt x="200460" y="1362418"/>
                      <a:pt x="204637" y="1364950"/>
                    </a:cubicBezTo>
                    <a:cubicBezTo>
                      <a:pt x="211472" y="1369000"/>
                      <a:pt x="219447" y="1372418"/>
                      <a:pt x="222991" y="1378621"/>
                    </a:cubicBezTo>
                    <a:cubicBezTo>
                      <a:pt x="224890" y="1381912"/>
                      <a:pt x="230206" y="1381912"/>
                      <a:pt x="232232" y="1379127"/>
                    </a:cubicBezTo>
                    <a:cubicBezTo>
                      <a:pt x="234004" y="1376595"/>
                      <a:pt x="236409" y="1374190"/>
                      <a:pt x="237169" y="1371532"/>
                    </a:cubicBezTo>
                    <a:cubicBezTo>
                      <a:pt x="238181" y="1368368"/>
                      <a:pt x="239827" y="1367988"/>
                      <a:pt x="243498" y="1369887"/>
                    </a:cubicBezTo>
                    <a:cubicBezTo>
                      <a:pt x="244130" y="1370266"/>
                      <a:pt x="244890" y="1370773"/>
                      <a:pt x="245649" y="1370773"/>
                    </a:cubicBezTo>
                    <a:cubicBezTo>
                      <a:pt x="257801" y="1370266"/>
                      <a:pt x="268055" y="1372545"/>
                      <a:pt x="277801" y="1377735"/>
                    </a:cubicBezTo>
                    <a:cubicBezTo>
                      <a:pt x="282611" y="1380266"/>
                      <a:pt x="289067" y="1382925"/>
                      <a:pt x="296409" y="1381532"/>
                    </a:cubicBezTo>
                    <a:cubicBezTo>
                      <a:pt x="300080" y="1380899"/>
                      <a:pt x="304763" y="1378874"/>
                      <a:pt x="307041" y="1379760"/>
                    </a:cubicBezTo>
                    <a:cubicBezTo>
                      <a:pt x="310079" y="1380899"/>
                      <a:pt x="311852" y="1384190"/>
                      <a:pt x="313118" y="1386849"/>
                    </a:cubicBezTo>
                    <a:cubicBezTo>
                      <a:pt x="316408" y="1393684"/>
                      <a:pt x="324003" y="1399380"/>
                      <a:pt x="325016" y="1406975"/>
                    </a:cubicBezTo>
                    <a:cubicBezTo>
                      <a:pt x="325269" y="1408874"/>
                      <a:pt x="328940" y="1408621"/>
                      <a:pt x="331345" y="1408368"/>
                    </a:cubicBezTo>
                    <a:cubicBezTo>
                      <a:pt x="332105" y="1408241"/>
                      <a:pt x="332738" y="1407734"/>
                      <a:pt x="333370" y="1407355"/>
                    </a:cubicBezTo>
                    <a:cubicBezTo>
                      <a:pt x="335396" y="1406342"/>
                      <a:pt x="337674" y="1405583"/>
                      <a:pt x="338560" y="1407988"/>
                    </a:cubicBezTo>
                    <a:cubicBezTo>
                      <a:pt x="340206" y="1412292"/>
                      <a:pt x="337041" y="1416975"/>
                      <a:pt x="340586" y="1421279"/>
                    </a:cubicBezTo>
                    <a:cubicBezTo>
                      <a:pt x="342104" y="1423051"/>
                      <a:pt x="347801" y="1421785"/>
                      <a:pt x="347421" y="1424696"/>
                    </a:cubicBezTo>
                    <a:cubicBezTo>
                      <a:pt x="347168" y="1426848"/>
                      <a:pt x="344383" y="1428747"/>
                      <a:pt x="344003" y="1430899"/>
                    </a:cubicBezTo>
                    <a:cubicBezTo>
                      <a:pt x="343497" y="1434190"/>
                      <a:pt x="342991" y="1437734"/>
                      <a:pt x="347674" y="1440266"/>
                    </a:cubicBezTo>
                    <a:cubicBezTo>
                      <a:pt x="348940" y="1441025"/>
                      <a:pt x="350333" y="1441658"/>
                      <a:pt x="351598" y="1442418"/>
                    </a:cubicBezTo>
                    <a:cubicBezTo>
                      <a:pt x="353750" y="1441532"/>
                      <a:pt x="355269" y="1440646"/>
                      <a:pt x="355396" y="1439886"/>
                    </a:cubicBezTo>
                    <a:close/>
                    <a:moveTo>
                      <a:pt x="501597" y="1396469"/>
                    </a:moveTo>
                    <a:cubicBezTo>
                      <a:pt x="501344" y="1396975"/>
                      <a:pt x="501218" y="1397355"/>
                      <a:pt x="500965" y="1397861"/>
                    </a:cubicBezTo>
                    <a:cubicBezTo>
                      <a:pt x="499952" y="1399254"/>
                      <a:pt x="498813" y="1400519"/>
                      <a:pt x="497673" y="1401912"/>
                    </a:cubicBezTo>
                    <a:cubicBezTo>
                      <a:pt x="497800" y="1401912"/>
                      <a:pt x="497800" y="1401912"/>
                      <a:pt x="497926" y="1401912"/>
                    </a:cubicBezTo>
                    <a:lnTo>
                      <a:pt x="497420" y="1402165"/>
                    </a:lnTo>
                    <a:cubicBezTo>
                      <a:pt x="497547" y="1402039"/>
                      <a:pt x="497547" y="1401912"/>
                      <a:pt x="497673" y="1401785"/>
                    </a:cubicBezTo>
                    <a:cubicBezTo>
                      <a:pt x="495015" y="1401785"/>
                      <a:pt x="493243" y="1400899"/>
                      <a:pt x="492990" y="1399000"/>
                    </a:cubicBezTo>
                    <a:cubicBezTo>
                      <a:pt x="492610" y="1396975"/>
                      <a:pt x="494256" y="1395836"/>
                      <a:pt x="497041" y="1395583"/>
                    </a:cubicBezTo>
                    <a:cubicBezTo>
                      <a:pt x="498433" y="1395583"/>
                      <a:pt x="500078" y="1396215"/>
                      <a:pt x="501597" y="1396469"/>
                    </a:cubicBezTo>
                    <a:close/>
                    <a:moveTo>
                      <a:pt x="544129" y="38881"/>
                    </a:moveTo>
                    <a:cubicBezTo>
                      <a:pt x="544002" y="38754"/>
                      <a:pt x="545142" y="38121"/>
                      <a:pt x="545775" y="37995"/>
                    </a:cubicBezTo>
                    <a:cubicBezTo>
                      <a:pt x="546154" y="37868"/>
                      <a:pt x="546787" y="38374"/>
                      <a:pt x="547294" y="38501"/>
                    </a:cubicBezTo>
                    <a:cubicBezTo>
                      <a:pt x="547294" y="38881"/>
                      <a:pt x="547420" y="39387"/>
                      <a:pt x="547167" y="39513"/>
                    </a:cubicBezTo>
                    <a:cubicBezTo>
                      <a:pt x="546154" y="40526"/>
                      <a:pt x="544889" y="40273"/>
                      <a:pt x="544129" y="38881"/>
                    </a:cubicBezTo>
                    <a:close/>
                    <a:moveTo>
                      <a:pt x="498433" y="32045"/>
                    </a:moveTo>
                    <a:cubicBezTo>
                      <a:pt x="500458" y="31539"/>
                      <a:pt x="502484" y="30906"/>
                      <a:pt x="504509" y="30526"/>
                    </a:cubicBezTo>
                    <a:cubicBezTo>
                      <a:pt x="504889" y="30400"/>
                      <a:pt x="505648" y="31159"/>
                      <a:pt x="506028" y="31665"/>
                    </a:cubicBezTo>
                    <a:cubicBezTo>
                      <a:pt x="506281" y="31919"/>
                      <a:pt x="506281" y="32298"/>
                      <a:pt x="506155" y="32551"/>
                    </a:cubicBezTo>
                    <a:cubicBezTo>
                      <a:pt x="506028" y="32931"/>
                      <a:pt x="505395" y="33184"/>
                      <a:pt x="504762" y="33438"/>
                    </a:cubicBezTo>
                    <a:cubicBezTo>
                      <a:pt x="504002" y="33691"/>
                      <a:pt x="502990" y="33817"/>
                      <a:pt x="501851" y="33691"/>
                    </a:cubicBezTo>
                    <a:cubicBezTo>
                      <a:pt x="500711" y="33184"/>
                      <a:pt x="499572" y="32678"/>
                      <a:pt x="498433" y="32045"/>
                    </a:cubicBezTo>
                    <a:close/>
                    <a:moveTo>
                      <a:pt x="498053" y="44577"/>
                    </a:moveTo>
                    <a:cubicBezTo>
                      <a:pt x="497673" y="43058"/>
                      <a:pt x="497673" y="41412"/>
                      <a:pt x="498053" y="39893"/>
                    </a:cubicBezTo>
                    <a:cubicBezTo>
                      <a:pt x="498180" y="39260"/>
                      <a:pt x="499825" y="38754"/>
                      <a:pt x="500965" y="38501"/>
                    </a:cubicBezTo>
                    <a:cubicBezTo>
                      <a:pt x="501218" y="38374"/>
                      <a:pt x="502357" y="39134"/>
                      <a:pt x="502484" y="39640"/>
                    </a:cubicBezTo>
                    <a:cubicBezTo>
                      <a:pt x="502863" y="40653"/>
                      <a:pt x="502863" y="41665"/>
                      <a:pt x="502863" y="42045"/>
                    </a:cubicBezTo>
                    <a:cubicBezTo>
                      <a:pt x="502863" y="43311"/>
                      <a:pt x="503116" y="43944"/>
                      <a:pt x="502863" y="44324"/>
                    </a:cubicBezTo>
                    <a:cubicBezTo>
                      <a:pt x="502231" y="45210"/>
                      <a:pt x="501344" y="46096"/>
                      <a:pt x="500585" y="46982"/>
                    </a:cubicBezTo>
                    <a:cubicBezTo>
                      <a:pt x="499572" y="45969"/>
                      <a:pt x="498180" y="45336"/>
                      <a:pt x="498053" y="44577"/>
                    </a:cubicBezTo>
                    <a:close/>
                    <a:moveTo>
                      <a:pt x="573496" y="64577"/>
                    </a:moveTo>
                    <a:cubicBezTo>
                      <a:pt x="575395" y="69387"/>
                      <a:pt x="568433" y="72298"/>
                      <a:pt x="567673" y="76602"/>
                    </a:cubicBezTo>
                    <a:cubicBezTo>
                      <a:pt x="567546" y="76982"/>
                      <a:pt x="566661" y="77235"/>
                      <a:pt x="566154" y="77615"/>
                    </a:cubicBezTo>
                    <a:cubicBezTo>
                      <a:pt x="565395" y="77868"/>
                      <a:pt x="565142" y="78121"/>
                      <a:pt x="565015" y="78121"/>
                    </a:cubicBezTo>
                    <a:cubicBezTo>
                      <a:pt x="565015" y="78121"/>
                      <a:pt x="564888" y="78121"/>
                      <a:pt x="565015" y="78121"/>
                    </a:cubicBezTo>
                    <a:cubicBezTo>
                      <a:pt x="565142" y="77994"/>
                      <a:pt x="565648" y="77361"/>
                      <a:pt x="564255" y="76602"/>
                    </a:cubicBezTo>
                    <a:cubicBezTo>
                      <a:pt x="562357" y="75589"/>
                      <a:pt x="559192" y="73690"/>
                      <a:pt x="559698" y="73058"/>
                    </a:cubicBezTo>
                    <a:cubicBezTo>
                      <a:pt x="561977" y="69640"/>
                      <a:pt x="565015" y="66475"/>
                      <a:pt x="568053" y="63437"/>
                    </a:cubicBezTo>
                    <a:cubicBezTo>
                      <a:pt x="568812" y="62678"/>
                      <a:pt x="570585" y="62172"/>
                      <a:pt x="571977" y="61665"/>
                    </a:cubicBezTo>
                    <a:cubicBezTo>
                      <a:pt x="572357" y="62678"/>
                      <a:pt x="573116" y="63564"/>
                      <a:pt x="573496" y="64577"/>
                    </a:cubicBezTo>
                    <a:close/>
                    <a:moveTo>
                      <a:pt x="550205" y="73817"/>
                    </a:moveTo>
                    <a:cubicBezTo>
                      <a:pt x="548939" y="73184"/>
                      <a:pt x="549319" y="72425"/>
                      <a:pt x="551091" y="71792"/>
                    </a:cubicBezTo>
                    <a:cubicBezTo>
                      <a:pt x="551218" y="71792"/>
                      <a:pt x="552230" y="72425"/>
                      <a:pt x="552357" y="72805"/>
                    </a:cubicBezTo>
                    <a:cubicBezTo>
                      <a:pt x="552483" y="73058"/>
                      <a:pt x="551977" y="73437"/>
                      <a:pt x="551724" y="73690"/>
                    </a:cubicBezTo>
                    <a:cubicBezTo>
                      <a:pt x="551218" y="73817"/>
                      <a:pt x="550584" y="74070"/>
                      <a:pt x="550205" y="73817"/>
                    </a:cubicBezTo>
                    <a:close/>
                    <a:moveTo>
                      <a:pt x="406661" y="65842"/>
                    </a:moveTo>
                    <a:cubicBezTo>
                      <a:pt x="406535" y="64324"/>
                      <a:pt x="406535" y="62804"/>
                      <a:pt x="406535" y="61286"/>
                    </a:cubicBezTo>
                    <a:cubicBezTo>
                      <a:pt x="406408" y="61286"/>
                      <a:pt x="406281" y="61286"/>
                      <a:pt x="406028" y="61286"/>
                    </a:cubicBezTo>
                    <a:lnTo>
                      <a:pt x="406535" y="61032"/>
                    </a:lnTo>
                    <a:cubicBezTo>
                      <a:pt x="406535" y="61159"/>
                      <a:pt x="406535" y="61286"/>
                      <a:pt x="406535" y="61412"/>
                    </a:cubicBezTo>
                    <a:cubicBezTo>
                      <a:pt x="410205" y="61539"/>
                      <a:pt x="411724" y="62931"/>
                      <a:pt x="410965" y="65463"/>
                    </a:cubicBezTo>
                    <a:cubicBezTo>
                      <a:pt x="410712" y="66096"/>
                      <a:pt x="409193" y="66602"/>
                      <a:pt x="408180" y="67108"/>
                    </a:cubicBezTo>
                    <a:cubicBezTo>
                      <a:pt x="407927" y="66982"/>
                      <a:pt x="406661" y="66222"/>
                      <a:pt x="406661" y="65842"/>
                    </a:cubicBezTo>
                    <a:close/>
                    <a:moveTo>
                      <a:pt x="458939" y="73690"/>
                    </a:moveTo>
                    <a:cubicBezTo>
                      <a:pt x="456661" y="72551"/>
                      <a:pt x="457294" y="71032"/>
                      <a:pt x="458307" y="69640"/>
                    </a:cubicBezTo>
                    <a:cubicBezTo>
                      <a:pt x="458560" y="69134"/>
                      <a:pt x="459319" y="68881"/>
                      <a:pt x="459826" y="68501"/>
                    </a:cubicBezTo>
                    <a:cubicBezTo>
                      <a:pt x="460332" y="68881"/>
                      <a:pt x="460965" y="69260"/>
                      <a:pt x="461218" y="69640"/>
                    </a:cubicBezTo>
                    <a:cubicBezTo>
                      <a:pt x="461977" y="71032"/>
                      <a:pt x="463116" y="72551"/>
                      <a:pt x="460205" y="73690"/>
                    </a:cubicBezTo>
                    <a:cubicBezTo>
                      <a:pt x="459952" y="73690"/>
                      <a:pt x="459192" y="73817"/>
                      <a:pt x="458939" y="73690"/>
                    </a:cubicBezTo>
                    <a:close/>
                    <a:moveTo>
                      <a:pt x="532610" y="81285"/>
                    </a:moveTo>
                    <a:cubicBezTo>
                      <a:pt x="531217" y="80906"/>
                      <a:pt x="529572" y="80273"/>
                      <a:pt x="528812" y="79513"/>
                    </a:cubicBezTo>
                    <a:cubicBezTo>
                      <a:pt x="528053" y="78627"/>
                      <a:pt x="528306" y="77361"/>
                      <a:pt x="528180" y="76096"/>
                    </a:cubicBezTo>
                    <a:cubicBezTo>
                      <a:pt x="525648" y="71412"/>
                      <a:pt x="531977" y="68121"/>
                      <a:pt x="533370" y="63817"/>
                    </a:cubicBezTo>
                    <a:cubicBezTo>
                      <a:pt x="534002" y="61918"/>
                      <a:pt x="536154" y="61412"/>
                      <a:pt x="538306" y="62931"/>
                    </a:cubicBezTo>
                    <a:cubicBezTo>
                      <a:pt x="539952" y="64070"/>
                      <a:pt x="542483" y="66349"/>
                      <a:pt x="542104" y="66602"/>
                    </a:cubicBezTo>
                    <a:cubicBezTo>
                      <a:pt x="536534" y="70273"/>
                      <a:pt x="539319" y="75083"/>
                      <a:pt x="538053" y="79260"/>
                    </a:cubicBezTo>
                    <a:cubicBezTo>
                      <a:pt x="537673" y="80779"/>
                      <a:pt x="535521" y="81918"/>
                      <a:pt x="532610" y="81285"/>
                    </a:cubicBezTo>
                    <a:close/>
                    <a:moveTo>
                      <a:pt x="544635" y="83817"/>
                    </a:moveTo>
                    <a:cubicBezTo>
                      <a:pt x="545142" y="83311"/>
                      <a:pt x="545775" y="82804"/>
                      <a:pt x="546281" y="82298"/>
                    </a:cubicBezTo>
                    <a:cubicBezTo>
                      <a:pt x="546787" y="82678"/>
                      <a:pt x="547294" y="82931"/>
                      <a:pt x="547800" y="83311"/>
                    </a:cubicBezTo>
                    <a:cubicBezTo>
                      <a:pt x="547294" y="83564"/>
                      <a:pt x="546660" y="83944"/>
                      <a:pt x="546154" y="84197"/>
                    </a:cubicBezTo>
                    <a:cubicBezTo>
                      <a:pt x="545648" y="84197"/>
                      <a:pt x="545142" y="84070"/>
                      <a:pt x="544635" y="83817"/>
                    </a:cubicBezTo>
                    <a:close/>
                    <a:moveTo>
                      <a:pt x="559319" y="83311"/>
                    </a:moveTo>
                    <a:cubicBezTo>
                      <a:pt x="559192" y="83184"/>
                      <a:pt x="560205" y="82551"/>
                      <a:pt x="560838" y="82425"/>
                    </a:cubicBezTo>
                    <a:cubicBezTo>
                      <a:pt x="561217" y="82298"/>
                      <a:pt x="561850" y="82678"/>
                      <a:pt x="562357" y="82931"/>
                    </a:cubicBezTo>
                    <a:cubicBezTo>
                      <a:pt x="562357" y="83311"/>
                      <a:pt x="562483" y="83691"/>
                      <a:pt x="562230" y="83944"/>
                    </a:cubicBezTo>
                    <a:cubicBezTo>
                      <a:pt x="561344" y="84703"/>
                      <a:pt x="560205" y="84577"/>
                      <a:pt x="559319" y="83311"/>
                    </a:cubicBezTo>
                    <a:close/>
                    <a:moveTo>
                      <a:pt x="377041" y="87235"/>
                    </a:moveTo>
                    <a:cubicBezTo>
                      <a:pt x="377548" y="86729"/>
                      <a:pt x="378180" y="86222"/>
                      <a:pt x="378687" y="85716"/>
                    </a:cubicBezTo>
                    <a:cubicBezTo>
                      <a:pt x="379193" y="86096"/>
                      <a:pt x="379699" y="86349"/>
                      <a:pt x="380206" y="86729"/>
                    </a:cubicBezTo>
                    <a:cubicBezTo>
                      <a:pt x="379699" y="86982"/>
                      <a:pt x="379066" y="87361"/>
                      <a:pt x="378560" y="87615"/>
                    </a:cubicBezTo>
                    <a:cubicBezTo>
                      <a:pt x="378054" y="87615"/>
                      <a:pt x="377548" y="87361"/>
                      <a:pt x="377041" y="87235"/>
                    </a:cubicBezTo>
                    <a:close/>
                    <a:moveTo>
                      <a:pt x="629825" y="95463"/>
                    </a:moveTo>
                    <a:cubicBezTo>
                      <a:pt x="629698" y="95463"/>
                      <a:pt x="629572" y="95336"/>
                      <a:pt x="629445" y="95336"/>
                    </a:cubicBezTo>
                    <a:cubicBezTo>
                      <a:pt x="629445" y="95210"/>
                      <a:pt x="629572" y="95083"/>
                      <a:pt x="629572" y="94956"/>
                    </a:cubicBezTo>
                    <a:cubicBezTo>
                      <a:pt x="626913" y="94956"/>
                      <a:pt x="624888" y="93944"/>
                      <a:pt x="624635" y="92298"/>
                    </a:cubicBezTo>
                    <a:cubicBezTo>
                      <a:pt x="624255" y="89513"/>
                      <a:pt x="624888" y="86855"/>
                      <a:pt x="621597" y="84450"/>
                    </a:cubicBezTo>
                    <a:cubicBezTo>
                      <a:pt x="618559" y="82298"/>
                      <a:pt x="621977" y="82045"/>
                      <a:pt x="623875" y="81412"/>
                    </a:cubicBezTo>
                    <a:cubicBezTo>
                      <a:pt x="626027" y="80779"/>
                      <a:pt x="628559" y="80273"/>
                      <a:pt x="630457" y="79260"/>
                    </a:cubicBezTo>
                    <a:cubicBezTo>
                      <a:pt x="632356" y="78247"/>
                      <a:pt x="633496" y="78247"/>
                      <a:pt x="634002" y="79893"/>
                    </a:cubicBezTo>
                    <a:cubicBezTo>
                      <a:pt x="635015" y="83058"/>
                      <a:pt x="634762" y="86349"/>
                      <a:pt x="637799" y="89260"/>
                    </a:cubicBezTo>
                    <a:cubicBezTo>
                      <a:pt x="639698" y="91159"/>
                      <a:pt x="635774" y="91159"/>
                      <a:pt x="633749" y="91665"/>
                    </a:cubicBezTo>
                    <a:cubicBezTo>
                      <a:pt x="631344" y="92171"/>
                      <a:pt x="630078" y="93311"/>
                      <a:pt x="629572" y="94830"/>
                    </a:cubicBezTo>
                    <a:cubicBezTo>
                      <a:pt x="629698" y="94830"/>
                      <a:pt x="629698" y="94830"/>
                      <a:pt x="629825" y="94830"/>
                    </a:cubicBezTo>
                    <a:cubicBezTo>
                      <a:pt x="629825" y="95210"/>
                      <a:pt x="629825" y="95336"/>
                      <a:pt x="629825" y="95463"/>
                    </a:cubicBezTo>
                    <a:cubicBezTo>
                      <a:pt x="637166" y="96855"/>
                      <a:pt x="640837" y="99893"/>
                      <a:pt x="639698" y="105209"/>
                    </a:cubicBezTo>
                    <a:cubicBezTo>
                      <a:pt x="639445" y="106222"/>
                      <a:pt x="638306" y="107108"/>
                      <a:pt x="637546" y="108121"/>
                    </a:cubicBezTo>
                    <a:cubicBezTo>
                      <a:pt x="636913" y="107868"/>
                      <a:pt x="636027" y="107741"/>
                      <a:pt x="635901" y="107361"/>
                    </a:cubicBezTo>
                    <a:cubicBezTo>
                      <a:pt x="634382" y="103311"/>
                      <a:pt x="628306" y="100273"/>
                      <a:pt x="629825" y="95463"/>
                    </a:cubicBezTo>
                    <a:close/>
                    <a:moveTo>
                      <a:pt x="592736" y="99893"/>
                    </a:moveTo>
                    <a:cubicBezTo>
                      <a:pt x="592736" y="100273"/>
                      <a:pt x="592989" y="100779"/>
                      <a:pt x="592736" y="100906"/>
                    </a:cubicBezTo>
                    <a:cubicBezTo>
                      <a:pt x="591723" y="101792"/>
                      <a:pt x="590584" y="101539"/>
                      <a:pt x="589698" y="100273"/>
                    </a:cubicBezTo>
                    <a:cubicBezTo>
                      <a:pt x="589572" y="100146"/>
                      <a:pt x="590584" y="99513"/>
                      <a:pt x="591344" y="99387"/>
                    </a:cubicBezTo>
                    <a:cubicBezTo>
                      <a:pt x="591723" y="99260"/>
                      <a:pt x="592357" y="99640"/>
                      <a:pt x="592736" y="99893"/>
                    </a:cubicBezTo>
                    <a:close/>
                    <a:moveTo>
                      <a:pt x="321219" y="104197"/>
                    </a:moveTo>
                    <a:cubicBezTo>
                      <a:pt x="320332" y="103437"/>
                      <a:pt x="320079" y="102425"/>
                      <a:pt x="320332" y="101285"/>
                    </a:cubicBezTo>
                    <a:cubicBezTo>
                      <a:pt x="320586" y="101159"/>
                      <a:pt x="320839" y="101032"/>
                      <a:pt x="321092" y="100779"/>
                    </a:cubicBezTo>
                    <a:cubicBezTo>
                      <a:pt x="321978" y="100273"/>
                      <a:pt x="322864" y="99640"/>
                      <a:pt x="323117" y="99766"/>
                    </a:cubicBezTo>
                    <a:cubicBezTo>
                      <a:pt x="325016" y="100652"/>
                      <a:pt x="326661" y="101792"/>
                      <a:pt x="328307" y="102931"/>
                    </a:cubicBezTo>
                    <a:cubicBezTo>
                      <a:pt x="328814" y="103311"/>
                      <a:pt x="329067" y="103817"/>
                      <a:pt x="329320" y="104197"/>
                    </a:cubicBezTo>
                    <a:cubicBezTo>
                      <a:pt x="327927" y="104576"/>
                      <a:pt x="326535" y="105336"/>
                      <a:pt x="325269" y="105336"/>
                    </a:cubicBezTo>
                    <a:cubicBezTo>
                      <a:pt x="323371" y="105336"/>
                      <a:pt x="322105" y="104830"/>
                      <a:pt x="321219" y="104197"/>
                    </a:cubicBezTo>
                    <a:close/>
                    <a:moveTo>
                      <a:pt x="599825" y="107108"/>
                    </a:moveTo>
                    <a:cubicBezTo>
                      <a:pt x="599698" y="106982"/>
                      <a:pt x="600711" y="106349"/>
                      <a:pt x="601344" y="106222"/>
                    </a:cubicBezTo>
                    <a:cubicBezTo>
                      <a:pt x="601724" y="106096"/>
                      <a:pt x="602356" y="106475"/>
                      <a:pt x="602863" y="106728"/>
                    </a:cubicBezTo>
                    <a:cubicBezTo>
                      <a:pt x="602863" y="107108"/>
                      <a:pt x="602989" y="107614"/>
                      <a:pt x="602736" y="107868"/>
                    </a:cubicBezTo>
                    <a:cubicBezTo>
                      <a:pt x="601850" y="108627"/>
                      <a:pt x="600711" y="108500"/>
                      <a:pt x="599825" y="107108"/>
                    </a:cubicBezTo>
                    <a:close/>
                    <a:moveTo>
                      <a:pt x="672483" y="129893"/>
                    </a:moveTo>
                    <a:cubicBezTo>
                      <a:pt x="673242" y="130019"/>
                      <a:pt x="674381" y="130779"/>
                      <a:pt x="674381" y="130905"/>
                    </a:cubicBezTo>
                    <a:cubicBezTo>
                      <a:pt x="668685" y="136095"/>
                      <a:pt x="678812" y="140779"/>
                      <a:pt x="675394" y="145842"/>
                    </a:cubicBezTo>
                    <a:cubicBezTo>
                      <a:pt x="675141" y="146348"/>
                      <a:pt x="675647" y="146981"/>
                      <a:pt x="675394" y="147488"/>
                    </a:cubicBezTo>
                    <a:cubicBezTo>
                      <a:pt x="675141" y="147994"/>
                      <a:pt x="674508" y="148754"/>
                      <a:pt x="674002" y="148754"/>
                    </a:cubicBezTo>
                    <a:cubicBezTo>
                      <a:pt x="672736" y="148754"/>
                      <a:pt x="670964" y="148627"/>
                      <a:pt x="670078" y="148121"/>
                    </a:cubicBezTo>
                    <a:cubicBezTo>
                      <a:pt x="668306" y="146981"/>
                      <a:pt x="666027" y="145715"/>
                      <a:pt x="665647" y="144197"/>
                    </a:cubicBezTo>
                    <a:cubicBezTo>
                      <a:pt x="664888" y="141538"/>
                      <a:pt x="665394" y="138753"/>
                      <a:pt x="665394" y="132804"/>
                    </a:cubicBezTo>
                    <a:cubicBezTo>
                      <a:pt x="665267" y="133690"/>
                      <a:pt x="664761" y="131285"/>
                      <a:pt x="667799" y="129893"/>
                    </a:cubicBezTo>
                    <a:cubicBezTo>
                      <a:pt x="668938" y="129387"/>
                      <a:pt x="670964" y="129640"/>
                      <a:pt x="672483" y="129893"/>
                    </a:cubicBezTo>
                    <a:close/>
                    <a:moveTo>
                      <a:pt x="618685" y="117488"/>
                    </a:moveTo>
                    <a:cubicBezTo>
                      <a:pt x="620584" y="122171"/>
                      <a:pt x="626787" y="126095"/>
                      <a:pt x="624761" y="131665"/>
                    </a:cubicBezTo>
                    <a:cubicBezTo>
                      <a:pt x="624128" y="133311"/>
                      <a:pt x="624635" y="135083"/>
                      <a:pt x="624635" y="136728"/>
                    </a:cubicBezTo>
                    <a:cubicBezTo>
                      <a:pt x="624635" y="136728"/>
                      <a:pt x="624635" y="136728"/>
                      <a:pt x="624635" y="136728"/>
                    </a:cubicBezTo>
                    <a:cubicBezTo>
                      <a:pt x="624635" y="138374"/>
                      <a:pt x="624635" y="140146"/>
                      <a:pt x="624635" y="141791"/>
                    </a:cubicBezTo>
                    <a:cubicBezTo>
                      <a:pt x="624508" y="147994"/>
                      <a:pt x="622863" y="149893"/>
                      <a:pt x="618939" y="149639"/>
                    </a:cubicBezTo>
                    <a:cubicBezTo>
                      <a:pt x="612736" y="149386"/>
                      <a:pt x="615014" y="145209"/>
                      <a:pt x="612103" y="143437"/>
                    </a:cubicBezTo>
                    <a:cubicBezTo>
                      <a:pt x="609445" y="141791"/>
                      <a:pt x="609192" y="139513"/>
                      <a:pt x="609319" y="137235"/>
                    </a:cubicBezTo>
                    <a:cubicBezTo>
                      <a:pt x="609445" y="134450"/>
                      <a:pt x="609572" y="131538"/>
                      <a:pt x="609192" y="128754"/>
                    </a:cubicBezTo>
                    <a:cubicBezTo>
                      <a:pt x="608559" y="123690"/>
                      <a:pt x="608812" y="118754"/>
                      <a:pt x="610205" y="117108"/>
                    </a:cubicBezTo>
                    <a:cubicBezTo>
                      <a:pt x="611724" y="115462"/>
                      <a:pt x="617799" y="115589"/>
                      <a:pt x="618685" y="117488"/>
                    </a:cubicBezTo>
                    <a:close/>
                    <a:moveTo>
                      <a:pt x="585774" y="135209"/>
                    </a:moveTo>
                    <a:cubicBezTo>
                      <a:pt x="584635" y="134576"/>
                      <a:pt x="584888" y="133817"/>
                      <a:pt x="586660" y="133184"/>
                    </a:cubicBezTo>
                    <a:cubicBezTo>
                      <a:pt x="586787" y="133184"/>
                      <a:pt x="587673" y="133817"/>
                      <a:pt x="587926" y="134197"/>
                    </a:cubicBezTo>
                    <a:cubicBezTo>
                      <a:pt x="588053" y="134450"/>
                      <a:pt x="587546" y="134829"/>
                      <a:pt x="587293" y="135083"/>
                    </a:cubicBezTo>
                    <a:cubicBezTo>
                      <a:pt x="586787" y="135336"/>
                      <a:pt x="586028" y="135462"/>
                      <a:pt x="585774" y="135209"/>
                    </a:cubicBezTo>
                    <a:close/>
                    <a:moveTo>
                      <a:pt x="571091" y="132298"/>
                    </a:moveTo>
                    <a:cubicBezTo>
                      <a:pt x="570585" y="131918"/>
                      <a:pt x="569698" y="131412"/>
                      <a:pt x="569698" y="131032"/>
                    </a:cubicBezTo>
                    <a:cubicBezTo>
                      <a:pt x="569698" y="130652"/>
                      <a:pt x="570711" y="130272"/>
                      <a:pt x="571344" y="129893"/>
                    </a:cubicBezTo>
                    <a:cubicBezTo>
                      <a:pt x="571850" y="130272"/>
                      <a:pt x="572863" y="130779"/>
                      <a:pt x="572863" y="131159"/>
                    </a:cubicBezTo>
                    <a:cubicBezTo>
                      <a:pt x="572736" y="131538"/>
                      <a:pt x="571724" y="131918"/>
                      <a:pt x="571091" y="132298"/>
                    </a:cubicBezTo>
                    <a:close/>
                    <a:moveTo>
                      <a:pt x="615774" y="111159"/>
                    </a:moveTo>
                    <a:cubicBezTo>
                      <a:pt x="616280" y="110652"/>
                      <a:pt x="616913" y="110146"/>
                      <a:pt x="617420" y="109640"/>
                    </a:cubicBezTo>
                    <a:cubicBezTo>
                      <a:pt x="617926" y="110020"/>
                      <a:pt x="618432" y="110399"/>
                      <a:pt x="618939" y="110779"/>
                    </a:cubicBezTo>
                    <a:cubicBezTo>
                      <a:pt x="618432" y="111159"/>
                      <a:pt x="617799" y="111412"/>
                      <a:pt x="617293" y="111792"/>
                    </a:cubicBezTo>
                    <a:cubicBezTo>
                      <a:pt x="616787" y="111538"/>
                      <a:pt x="616280" y="111285"/>
                      <a:pt x="615774" y="111159"/>
                    </a:cubicBezTo>
                    <a:close/>
                    <a:moveTo>
                      <a:pt x="330332" y="119640"/>
                    </a:moveTo>
                    <a:cubicBezTo>
                      <a:pt x="329953" y="118121"/>
                      <a:pt x="329826" y="116475"/>
                      <a:pt x="330332" y="114830"/>
                    </a:cubicBezTo>
                    <a:cubicBezTo>
                      <a:pt x="330459" y="114197"/>
                      <a:pt x="332105" y="113690"/>
                      <a:pt x="333244" y="113437"/>
                    </a:cubicBezTo>
                    <a:cubicBezTo>
                      <a:pt x="333497" y="113311"/>
                      <a:pt x="334636" y="114070"/>
                      <a:pt x="334763" y="114576"/>
                    </a:cubicBezTo>
                    <a:cubicBezTo>
                      <a:pt x="335143" y="115589"/>
                      <a:pt x="335143" y="116602"/>
                      <a:pt x="335269" y="117614"/>
                    </a:cubicBezTo>
                    <a:cubicBezTo>
                      <a:pt x="335269" y="118247"/>
                      <a:pt x="335396" y="118754"/>
                      <a:pt x="335016" y="119260"/>
                    </a:cubicBezTo>
                    <a:cubicBezTo>
                      <a:pt x="334383" y="120146"/>
                      <a:pt x="333497" y="121032"/>
                      <a:pt x="332864" y="121918"/>
                    </a:cubicBezTo>
                    <a:cubicBezTo>
                      <a:pt x="331978" y="121159"/>
                      <a:pt x="330586" y="120526"/>
                      <a:pt x="330332" y="119640"/>
                    </a:cubicBezTo>
                    <a:close/>
                    <a:moveTo>
                      <a:pt x="587040" y="119386"/>
                    </a:moveTo>
                    <a:cubicBezTo>
                      <a:pt x="587673" y="121159"/>
                      <a:pt x="588306" y="122551"/>
                      <a:pt x="588559" y="123943"/>
                    </a:cubicBezTo>
                    <a:cubicBezTo>
                      <a:pt x="588559" y="124197"/>
                      <a:pt x="586660" y="124576"/>
                      <a:pt x="585521" y="124956"/>
                    </a:cubicBezTo>
                    <a:cubicBezTo>
                      <a:pt x="585015" y="124070"/>
                      <a:pt x="584002" y="123057"/>
                      <a:pt x="584255" y="122171"/>
                    </a:cubicBezTo>
                    <a:cubicBezTo>
                      <a:pt x="584509" y="121285"/>
                      <a:pt x="585774" y="120526"/>
                      <a:pt x="587040" y="119386"/>
                    </a:cubicBezTo>
                    <a:close/>
                    <a:moveTo>
                      <a:pt x="378434" y="123311"/>
                    </a:moveTo>
                    <a:cubicBezTo>
                      <a:pt x="378940" y="123690"/>
                      <a:pt x="379826" y="124070"/>
                      <a:pt x="379953" y="124576"/>
                    </a:cubicBezTo>
                    <a:cubicBezTo>
                      <a:pt x="380332" y="125589"/>
                      <a:pt x="380712" y="126602"/>
                      <a:pt x="380712" y="127741"/>
                    </a:cubicBezTo>
                    <a:cubicBezTo>
                      <a:pt x="380585" y="131032"/>
                      <a:pt x="382611" y="132804"/>
                      <a:pt x="387674" y="133057"/>
                    </a:cubicBezTo>
                    <a:cubicBezTo>
                      <a:pt x="388180" y="133057"/>
                      <a:pt x="388813" y="134450"/>
                      <a:pt x="389067" y="135336"/>
                    </a:cubicBezTo>
                    <a:cubicBezTo>
                      <a:pt x="389067" y="135589"/>
                      <a:pt x="387927" y="136222"/>
                      <a:pt x="387294" y="136222"/>
                    </a:cubicBezTo>
                    <a:cubicBezTo>
                      <a:pt x="378687" y="137235"/>
                      <a:pt x="376029" y="135462"/>
                      <a:pt x="375902" y="127994"/>
                    </a:cubicBezTo>
                    <a:cubicBezTo>
                      <a:pt x="376029" y="127614"/>
                      <a:pt x="376282" y="125969"/>
                      <a:pt x="376914" y="124450"/>
                    </a:cubicBezTo>
                    <a:cubicBezTo>
                      <a:pt x="377041" y="123943"/>
                      <a:pt x="377927" y="123564"/>
                      <a:pt x="378434" y="123311"/>
                    </a:cubicBezTo>
                    <a:close/>
                    <a:moveTo>
                      <a:pt x="308307" y="143564"/>
                    </a:moveTo>
                    <a:cubicBezTo>
                      <a:pt x="307041" y="142424"/>
                      <a:pt x="306155" y="141032"/>
                      <a:pt x="305143" y="139766"/>
                    </a:cubicBezTo>
                    <a:cubicBezTo>
                      <a:pt x="304889" y="139766"/>
                      <a:pt x="304636" y="139766"/>
                      <a:pt x="304383" y="139766"/>
                    </a:cubicBezTo>
                    <a:lnTo>
                      <a:pt x="304889" y="139386"/>
                    </a:lnTo>
                    <a:cubicBezTo>
                      <a:pt x="305016" y="139513"/>
                      <a:pt x="305016" y="139640"/>
                      <a:pt x="305143" y="139640"/>
                    </a:cubicBezTo>
                    <a:cubicBezTo>
                      <a:pt x="308687" y="139386"/>
                      <a:pt x="312864" y="140146"/>
                      <a:pt x="314763" y="136728"/>
                    </a:cubicBezTo>
                    <a:cubicBezTo>
                      <a:pt x="316408" y="133690"/>
                      <a:pt x="318181" y="130652"/>
                      <a:pt x="320459" y="127741"/>
                    </a:cubicBezTo>
                    <a:cubicBezTo>
                      <a:pt x="322231" y="125589"/>
                      <a:pt x="325902" y="125842"/>
                      <a:pt x="329193" y="125716"/>
                    </a:cubicBezTo>
                    <a:cubicBezTo>
                      <a:pt x="332231" y="125589"/>
                      <a:pt x="334130" y="126855"/>
                      <a:pt x="334383" y="128374"/>
                    </a:cubicBezTo>
                    <a:cubicBezTo>
                      <a:pt x="335016" y="131665"/>
                      <a:pt x="334890" y="135083"/>
                      <a:pt x="334890" y="138374"/>
                    </a:cubicBezTo>
                    <a:cubicBezTo>
                      <a:pt x="334763" y="143310"/>
                      <a:pt x="331598" y="141665"/>
                      <a:pt x="327801" y="140019"/>
                    </a:cubicBezTo>
                    <a:cubicBezTo>
                      <a:pt x="325776" y="139133"/>
                      <a:pt x="323117" y="139133"/>
                      <a:pt x="321092" y="140526"/>
                    </a:cubicBezTo>
                    <a:cubicBezTo>
                      <a:pt x="319320" y="141665"/>
                      <a:pt x="317421" y="142678"/>
                      <a:pt x="315776" y="143943"/>
                    </a:cubicBezTo>
                    <a:cubicBezTo>
                      <a:pt x="312864" y="146602"/>
                      <a:pt x="310459" y="145589"/>
                      <a:pt x="308307" y="143564"/>
                    </a:cubicBezTo>
                    <a:close/>
                    <a:moveTo>
                      <a:pt x="574129" y="150146"/>
                    </a:moveTo>
                    <a:cubicBezTo>
                      <a:pt x="574002" y="149386"/>
                      <a:pt x="574888" y="148374"/>
                      <a:pt x="575521" y="147614"/>
                    </a:cubicBezTo>
                    <a:cubicBezTo>
                      <a:pt x="575648" y="147488"/>
                      <a:pt x="576914" y="147488"/>
                      <a:pt x="577040" y="147614"/>
                    </a:cubicBezTo>
                    <a:cubicBezTo>
                      <a:pt x="577546" y="148500"/>
                      <a:pt x="577926" y="149386"/>
                      <a:pt x="578433" y="150272"/>
                    </a:cubicBezTo>
                    <a:cubicBezTo>
                      <a:pt x="577673" y="151032"/>
                      <a:pt x="576914" y="151918"/>
                      <a:pt x="576281" y="152678"/>
                    </a:cubicBezTo>
                    <a:cubicBezTo>
                      <a:pt x="575521" y="151918"/>
                      <a:pt x="574382" y="151032"/>
                      <a:pt x="574129" y="150146"/>
                    </a:cubicBezTo>
                    <a:close/>
                    <a:moveTo>
                      <a:pt x="227295" y="86222"/>
                    </a:moveTo>
                    <a:cubicBezTo>
                      <a:pt x="227295" y="86349"/>
                      <a:pt x="227295" y="86602"/>
                      <a:pt x="227422" y="86729"/>
                    </a:cubicBezTo>
                    <a:cubicBezTo>
                      <a:pt x="227422" y="86855"/>
                      <a:pt x="227422" y="87108"/>
                      <a:pt x="227295" y="87235"/>
                    </a:cubicBezTo>
                    <a:cubicBezTo>
                      <a:pt x="226282" y="88121"/>
                      <a:pt x="225143" y="87868"/>
                      <a:pt x="224384" y="86729"/>
                    </a:cubicBezTo>
                    <a:cubicBezTo>
                      <a:pt x="224257" y="86602"/>
                      <a:pt x="225270" y="85969"/>
                      <a:pt x="225903" y="85842"/>
                    </a:cubicBezTo>
                    <a:cubicBezTo>
                      <a:pt x="226282" y="85589"/>
                      <a:pt x="226915" y="85969"/>
                      <a:pt x="227295" y="86222"/>
                    </a:cubicBezTo>
                    <a:close/>
                    <a:moveTo>
                      <a:pt x="223751" y="74956"/>
                    </a:moveTo>
                    <a:cubicBezTo>
                      <a:pt x="223498" y="74956"/>
                      <a:pt x="223371" y="75083"/>
                      <a:pt x="223118" y="75083"/>
                    </a:cubicBezTo>
                    <a:cubicBezTo>
                      <a:pt x="222738" y="75969"/>
                      <a:pt x="222485" y="76855"/>
                      <a:pt x="221599" y="77361"/>
                    </a:cubicBezTo>
                    <a:cubicBezTo>
                      <a:pt x="220207" y="77994"/>
                      <a:pt x="218814" y="77108"/>
                      <a:pt x="219827" y="76222"/>
                    </a:cubicBezTo>
                    <a:cubicBezTo>
                      <a:pt x="220333" y="75589"/>
                      <a:pt x="221852" y="75463"/>
                      <a:pt x="223118" y="75210"/>
                    </a:cubicBezTo>
                    <a:cubicBezTo>
                      <a:pt x="223118" y="75083"/>
                      <a:pt x="223244" y="74956"/>
                      <a:pt x="223244" y="74830"/>
                    </a:cubicBezTo>
                    <a:lnTo>
                      <a:pt x="223751" y="74956"/>
                    </a:lnTo>
                    <a:close/>
                    <a:moveTo>
                      <a:pt x="172485" y="70146"/>
                    </a:moveTo>
                    <a:cubicBezTo>
                      <a:pt x="171979" y="71665"/>
                      <a:pt x="170966" y="73058"/>
                      <a:pt x="170207" y="74450"/>
                    </a:cubicBezTo>
                    <a:cubicBezTo>
                      <a:pt x="169447" y="73564"/>
                      <a:pt x="168688" y="72678"/>
                      <a:pt x="167802" y="71792"/>
                    </a:cubicBezTo>
                    <a:cubicBezTo>
                      <a:pt x="168308" y="70779"/>
                      <a:pt x="168814" y="69893"/>
                      <a:pt x="169447" y="68881"/>
                    </a:cubicBezTo>
                    <a:cubicBezTo>
                      <a:pt x="170460" y="69260"/>
                      <a:pt x="172612" y="69893"/>
                      <a:pt x="172485" y="70146"/>
                    </a:cubicBezTo>
                    <a:close/>
                    <a:moveTo>
                      <a:pt x="129827" y="89007"/>
                    </a:moveTo>
                    <a:cubicBezTo>
                      <a:pt x="130080" y="88880"/>
                      <a:pt x="130840" y="89766"/>
                      <a:pt x="131220" y="90146"/>
                    </a:cubicBezTo>
                    <a:cubicBezTo>
                      <a:pt x="130713" y="90526"/>
                      <a:pt x="129827" y="91412"/>
                      <a:pt x="129574" y="91285"/>
                    </a:cubicBezTo>
                    <a:cubicBezTo>
                      <a:pt x="127295" y="90526"/>
                      <a:pt x="127422" y="89640"/>
                      <a:pt x="129827" y="89007"/>
                    </a:cubicBezTo>
                    <a:close/>
                    <a:moveTo>
                      <a:pt x="153245" y="90526"/>
                    </a:moveTo>
                    <a:cubicBezTo>
                      <a:pt x="151346" y="89513"/>
                      <a:pt x="149067" y="88754"/>
                      <a:pt x="146662" y="88374"/>
                    </a:cubicBezTo>
                    <a:cubicBezTo>
                      <a:pt x="141093" y="87235"/>
                      <a:pt x="142612" y="84197"/>
                      <a:pt x="142485" y="81665"/>
                    </a:cubicBezTo>
                    <a:cubicBezTo>
                      <a:pt x="142232" y="81665"/>
                      <a:pt x="142232" y="81792"/>
                      <a:pt x="141979" y="81792"/>
                    </a:cubicBezTo>
                    <a:cubicBezTo>
                      <a:pt x="141979" y="81665"/>
                      <a:pt x="141979" y="81539"/>
                      <a:pt x="141979" y="81539"/>
                    </a:cubicBezTo>
                    <a:cubicBezTo>
                      <a:pt x="136409" y="81918"/>
                      <a:pt x="131726" y="81665"/>
                      <a:pt x="131093" y="76602"/>
                    </a:cubicBezTo>
                    <a:cubicBezTo>
                      <a:pt x="130840" y="74830"/>
                      <a:pt x="128815" y="73184"/>
                      <a:pt x="127422" y="71539"/>
                    </a:cubicBezTo>
                    <a:cubicBezTo>
                      <a:pt x="127169" y="71539"/>
                      <a:pt x="127042" y="71539"/>
                      <a:pt x="126789" y="71539"/>
                    </a:cubicBezTo>
                    <a:cubicBezTo>
                      <a:pt x="126789" y="71412"/>
                      <a:pt x="126789" y="71286"/>
                      <a:pt x="126789" y="71159"/>
                    </a:cubicBezTo>
                    <a:cubicBezTo>
                      <a:pt x="122232" y="70526"/>
                      <a:pt x="119194" y="69134"/>
                      <a:pt x="117802" y="66602"/>
                    </a:cubicBezTo>
                    <a:cubicBezTo>
                      <a:pt x="117296" y="65716"/>
                      <a:pt x="117042" y="64830"/>
                      <a:pt x="116916" y="63691"/>
                    </a:cubicBezTo>
                    <a:cubicBezTo>
                      <a:pt x="116916" y="63311"/>
                      <a:pt x="117549" y="62678"/>
                      <a:pt x="118055" y="62298"/>
                    </a:cubicBezTo>
                    <a:cubicBezTo>
                      <a:pt x="118435" y="62045"/>
                      <a:pt x="119321" y="61792"/>
                      <a:pt x="119701" y="61918"/>
                    </a:cubicBezTo>
                    <a:cubicBezTo>
                      <a:pt x="125017" y="63944"/>
                      <a:pt x="127422" y="66982"/>
                      <a:pt x="126663" y="71032"/>
                    </a:cubicBezTo>
                    <a:cubicBezTo>
                      <a:pt x="126789" y="71032"/>
                      <a:pt x="126916" y="71159"/>
                      <a:pt x="127042" y="71159"/>
                    </a:cubicBezTo>
                    <a:lnTo>
                      <a:pt x="126663" y="71412"/>
                    </a:lnTo>
                    <a:lnTo>
                      <a:pt x="127042" y="71159"/>
                    </a:lnTo>
                    <a:cubicBezTo>
                      <a:pt x="127042" y="71286"/>
                      <a:pt x="127169" y="71286"/>
                      <a:pt x="127295" y="71412"/>
                    </a:cubicBezTo>
                    <a:cubicBezTo>
                      <a:pt x="131853" y="71286"/>
                      <a:pt x="136536" y="70779"/>
                      <a:pt x="137295" y="75463"/>
                    </a:cubicBezTo>
                    <a:cubicBezTo>
                      <a:pt x="137549" y="76982"/>
                      <a:pt x="139448" y="77994"/>
                      <a:pt x="141853" y="78247"/>
                    </a:cubicBezTo>
                    <a:cubicBezTo>
                      <a:pt x="141853" y="78121"/>
                      <a:pt x="141853" y="78121"/>
                      <a:pt x="141853" y="77994"/>
                    </a:cubicBezTo>
                    <a:cubicBezTo>
                      <a:pt x="142106" y="77994"/>
                      <a:pt x="142232" y="77994"/>
                      <a:pt x="142485" y="77994"/>
                    </a:cubicBezTo>
                    <a:cubicBezTo>
                      <a:pt x="142738" y="77361"/>
                      <a:pt x="142992" y="76602"/>
                      <a:pt x="143372" y="76096"/>
                    </a:cubicBezTo>
                    <a:cubicBezTo>
                      <a:pt x="143498" y="75969"/>
                      <a:pt x="143625" y="75843"/>
                      <a:pt x="143878" y="75716"/>
                    </a:cubicBezTo>
                    <a:cubicBezTo>
                      <a:pt x="146662" y="75210"/>
                      <a:pt x="146916" y="76602"/>
                      <a:pt x="147042" y="77994"/>
                    </a:cubicBezTo>
                    <a:cubicBezTo>
                      <a:pt x="147169" y="77994"/>
                      <a:pt x="147296" y="77994"/>
                      <a:pt x="147422" y="77994"/>
                    </a:cubicBezTo>
                    <a:cubicBezTo>
                      <a:pt x="147422" y="78121"/>
                      <a:pt x="147296" y="78121"/>
                      <a:pt x="147296" y="78121"/>
                    </a:cubicBezTo>
                    <a:cubicBezTo>
                      <a:pt x="148688" y="77615"/>
                      <a:pt x="149954" y="77235"/>
                      <a:pt x="151346" y="76729"/>
                    </a:cubicBezTo>
                    <a:cubicBezTo>
                      <a:pt x="152738" y="76222"/>
                      <a:pt x="154131" y="75716"/>
                      <a:pt x="155397" y="75336"/>
                    </a:cubicBezTo>
                    <a:cubicBezTo>
                      <a:pt x="156030" y="76349"/>
                      <a:pt x="157422" y="77615"/>
                      <a:pt x="156916" y="78247"/>
                    </a:cubicBezTo>
                    <a:cubicBezTo>
                      <a:pt x="154004" y="81665"/>
                      <a:pt x="153751" y="84956"/>
                      <a:pt x="156789" y="88247"/>
                    </a:cubicBezTo>
                    <a:cubicBezTo>
                      <a:pt x="157169" y="88627"/>
                      <a:pt x="156789" y="89387"/>
                      <a:pt x="156536" y="89893"/>
                    </a:cubicBezTo>
                    <a:cubicBezTo>
                      <a:pt x="156156" y="91665"/>
                      <a:pt x="155144" y="91539"/>
                      <a:pt x="153245" y="90526"/>
                    </a:cubicBezTo>
                    <a:close/>
                    <a:moveTo>
                      <a:pt x="197042" y="103943"/>
                    </a:moveTo>
                    <a:cubicBezTo>
                      <a:pt x="198561" y="106475"/>
                      <a:pt x="198941" y="108880"/>
                      <a:pt x="196156" y="111412"/>
                    </a:cubicBezTo>
                    <a:cubicBezTo>
                      <a:pt x="195143" y="110906"/>
                      <a:pt x="193245" y="110399"/>
                      <a:pt x="193245" y="109893"/>
                    </a:cubicBezTo>
                    <a:cubicBezTo>
                      <a:pt x="193245" y="107868"/>
                      <a:pt x="193624" y="105842"/>
                      <a:pt x="194004" y="103817"/>
                    </a:cubicBezTo>
                    <a:cubicBezTo>
                      <a:pt x="194130" y="103437"/>
                      <a:pt x="195017" y="103058"/>
                      <a:pt x="195523" y="102678"/>
                    </a:cubicBezTo>
                    <a:cubicBezTo>
                      <a:pt x="196156" y="103058"/>
                      <a:pt x="196789" y="103437"/>
                      <a:pt x="197042" y="103943"/>
                    </a:cubicBezTo>
                    <a:close/>
                    <a:moveTo>
                      <a:pt x="170966" y="107994"/>
                    </a:moveTo>
                    <a:cubicBezTo>
                      <a:pt x="170460" y="107994"/>
                      <a:pt x="169954" y="107994"/>
                      <a:pt x="169574" y="107994"/>
                    </a:cubicBezTo>
                    <a:cubicBezTo>
                      <a:pt x="169827" y="107361"/>
                      <a:pt x="170080" y="106602"/>
                      <a:pt x="170333" y="105969"/>
                    </a:cubicBezTo>
                    <a:cubicBezTo>
                      <a:pt x="170713" y="106349"/>
                      <a:pt x="171346" y="106728"/>
                      <a:pt x="171599" y="107108"/>
                    </a:cubicBezTo>
                    <a:cubicBezTo>
                      <a:pt x="171599" y="107235"/>
                      <a:pt x="171093" y="107741"/>
                      <a:pt x="170966" y="107994"/>
                    </a:cubicBezTo>
                    <a:close/>
                    <a:moveTo>
                      <a:pt x="82865" y="107741"/>
                    </a:moveTo>
                    <a:cubicBezTo>
                      <a:pt x="80460" y="105463"/>
                      <a:pt x="80587" y="102551"/>
                      <a:pt x="82739" y="100146"/>
                    </a:cubicBezTo>
                    <a:cubicBezTo>
                      <a:pt x="83245" y="99513"/>
                      <a:pt x="84891" y="99387"/>
                      <a:pt x="86283" y="99007"/>
                    </a:cubicBezTo>
                    <a:cubicBezTo>
                      <a:pt x="86283" y="98880"/>
                      <a:pt x="86283" y="98754"/>
                      <a:pt x="86283" y="98627"/>
                    </a:cubicBezTo>
                    <a:lnTo>
                      <a:pt x="86789" y="99007"/>
                    </a:lnTo>
                    <a:cubicBezTo>
                      <a:pt x="86663" y="99007"/>
                      <a:pt x="86536" y="99134"/>
                      <a:pt x="86283" y="99134"/>
                    </a:cubicBezTo>
                    <a:cubicBezTo>
                      <a:pt x="86536" y="101665"/>
                      <a:pt x="87043" y="103943"/>
                      <a:pt x="89574" y="106222"/>
                    </a:cubicBezTo>
                    <a:cubicBezTo>
                      <a:pt x="92485" y="108880"/>
                      <a:pt x="91600" y="112298"/>
                      <a:pt x="89827" y="111792"/>
                    </a:cubicBezTo>
                    <a:cubicBezTo>
                      <a:pt x="87169" y="110652"/>
                      <a:pt x="84511" y="109260"/>
                      <a:pt x="82865" y="107741"/>
                    </a:cubicBezTo>
                    <a:close/>
                    <a:moveTo>
                      <a:pt x="694634" y="165462"/>
                    </a:moveTo>
                    <a:cubicBezTo>
                      <a:pt x="694128" y="165842"/>
                      <a:pt x="693622" y="166095"/>
                      <a:pt x="692989" y="166475"/>
                    </a:cubicBezTo>
                    <a:cubicBezTo>
                      <a:pt x="692483" y="166095"/>
                      <a:pt x="691976" y="165715"/>
                      <a:pt x="691470" y="165336"/>
                    </a:cubicBezTo>
                    <a:cubicBezTo>
                      <a:pt x="691723" y="164956"/>
                      <a:pt x="691976" y="164703"/>
                      <a:pt x="692229" y="164323"/>
                    </a:cubicBezTo>
                    <a:cubicBezTo>
                      <a:pt x="693116" y="164829"/>
                      <a:pt x="693875" y="165082"/>
                      <a:pt x="694634" y="165462"/>
                    </a:cubicBezTo>
                    <a:close/>
                    <a:moveTo>
                      <a:pt x="654129" y="158374"/>
                    </a:moveTo>
                    <a:cubicBezTo>
                      <a:pt x="655141" y="159893"/>
                      <a:pt x="655394" y="161285"/>
                      <a:pt x="653116" y="162551"/>
                    </a:cubicBezTo>
                    <a:cubicBezTo>
                      <a:pt x="652229" y="162171"/>
                      <a:pt x="650331" y="161538"/>
                      <a:pt x="650458" y="161285"/>
                    </a:cubicBezTo>
                    <a:cubicBezTo>
                      <a:pt x="650837" y="159893"/>
                      <a:pt x="651850" y="158627"/>
                      <a:pt x="652483" y="157234"/>
                    </a:cubicBezTo>
                    <a:cubicBezTo>
                      <a:pt x="653116" y="157488"/>
                      <a:pt x="653875" y="157867"/>
                      <a:pt x="654129" y="158374"/>
                    </a:cubicBezTo>
                    <a:close/>
                    <a:moveTo>
                      <a:pt x="636660" y="157488"/>
                    </a:moveTo>
                    <a:cubicBezTo>
                      <a:pt x="638052" y="156855"/>
                      <a:pt x="639445" y="157867"/>
                      <a:pt x="638559" y="158753"/>
                    </a:cubicBezTo>
                    <a:cubicBezTo>
                      <a:pt x="638052" y="159386"/>
                      <a:pt x="636407" y="159513"/>
                      <a:pt x="635141" y="159766"/>
                    </a:cubicBezTo>
                    <a:cubicBezTo>
                      <a:pt x="635141" y="159893"/>
                      <a:pt x="635015" y="160019"/>
                      <a:pt x="635015" y="160146"/>
                    </a:cubicBezTo>
                    <a:cubicBezTo>
                      <a:pt x="634888" y="160146"/>
                      <a:pt x="634762" y="160272"/>
                      <a:pt x="634508" y="160272"/>
                    </a:cubicBezTo>
                    <a:cubicBezTo>
                      <a:pt x="634382" y="161538"/>
                      <a:pt x="634128" y="162804"/>
                      <a:pt x="631344" y="162424"/>
                    </a:cubicBezTo>
                    <a:cubicBezTo>
                      <a:pt x="631217" y="162424"/>
                      <a:pt x="630964" y="161412"/>
                      <a:pt x="631091" y="161285"/>
                    </a:cubicBezTo>
                    <a:cubicBezTo>
                      <a:pt x="632103" y="160905"/>
                      <a:pt x="633369" y="160526"/>
                      <a:pt x="634508" y="160272"/>
                    </a:cubicBezTo>
                    <a:cubicBezTo>
                      <a:pt x="634508" y="160146"/>
                      <a:pt x="634508" y="160019"/>
                      <a:pt x="634508" y="159893"/>
                    </a:cubicBezTo>
                    <a:cubicBezTo>
                      <a:pt x="634635" y="159893"/>
                      <a:pt x="634888" y="159766"/>
                      <a:pt x="635141" y="159766"/>
                    </a:cubicBezTo>
                    <a:cubicBezTo>
                      <a:pt x="635521" y="159007"/>
                      <a:pt x="635774" y="157867"/>
                      <a:pt x="636660" y="157488"/>
                    </a:cubicBezTo>
                    <a:close/>
                    <a:moveTo>
                      <a:pt x="283877" y="155336"/>
                    </a:moveTo>
                    <a:cubicBezTo>
                      <a:pt x="284257" y="156348"/>
                      <a:pt x="284257" y="157361"/>
                      <a:pt x="284383" y="158374"/>
                    </a:cubicBezTo>
                    <a:cubicBezTo>
                      <a:pt x="284130" y="159386"/>
                      <a:pt x="284004" y="160399"/>
                      <a:pt x="283624" y="161412"/>
                    </a:cubicBezTo>
                    <a:cubicBezTo>
                      <a:pt x="283497" y="161665"/>
                      <a:pt x="283244" y="161791"/>
                      <a:pt x="282991" y="162045"/>
                    </a:cubicBezTo>
                    <a:cubicBezTo>
                      <a:pt x="282738" y="162298"/>
                      <a:pt x="282358" y="162424"/>
                      <a:pt x="282105" y="162678"/>
                    </a:cubicBezTo>
                    <a:cubicBezTo>
                      <a:pt x="281598" y="162298"/>
                      <a:pt x="281092" y="162045"/>
                      <a:pt x="280586" y="161665"/>
                    </a:cubicBezTo>
                    <a:cubicBezTo>
                      <a:pt x="280080" y="161285"/>
                      <a:pt x="279700" y="161032"/>
                      <a:pt x="279573" y="160652"/>
                    </a:cubicBezTo>
                    <a:cubicBezTo>
                      <a:pt x="279193" y="159133"/>
                      <a:pt x="279193" y="157488"/>
                      <a:pt x="279573" y="155842"/>
                    </a:cubicBezTo>
                    <a:cubicBezTo>
                      <a:pt x="279700" y="155209"/>
                      <a:pt x="281345" y="154576"/>
                      <a:pt x="282232" y="154070"/>
                    </a:cubicBezTo>
                    <a:cubicBezTo>
                      <a:pt x="282864" y="154450"/>
                      <a:pt x="283751" y="154829"/>
                      <a:pt x="283877" y="155336"/>
                    </a:cubicBezTo>
                    <a:close/>
                    <a:moveTo>
                      <a:pt x="120081" y="133817"/>
                    </a:moveTo>
                    <a:cubicBezTo>
                      <a:pt x="120966" y="134070"/>
                      <a:pt x="121220" y="135083"/>
                      <a:pt x="121599" y="135969"/>
                    </a:cubicBezTo>
                    <a:cubicBezTo>
                      <a:pt x="121852" y="135969"/>
                      <a:pt x="121979" y="136095"/>
                      <a:pt x="122232" y="136095"/>
                    </a:cubicBezTo>
                    <a:cubicBezTo>
                      <a:pt x="122232" y="136222"/>
                      <a:pt x="122232" y="136349"/>
                      <a:pt x="122232" y="136475"/>
                    </a:cubicBezTo>
                    <a:cubicBezTo>
                      <a:pt x="124891" y="136602"/>
                      <a:pt x="126536" y="137361"/>
                      <a:pt x="126916" y="138880"/>
                    </a:cubicBezTo>
                    <a:cubicBezTo>
                      <a:pt x="127042" y="139386"/>
                      <a:pt x="127042" y="139893"/>
                      <a:pt x="126789" y="140526"/>
                    </a:cubicBezTo>
                    <a:cubicBezTo>
                      <a:pt x="126536" y="141159"/>
                      <a:pt x="125017" y="141665"/>
                      <a:pt x="124005" y="142171"/>
                    </a:cubicBezTo>
                    <a:cubicBezTo>
                      <a:pt x="123878" y="142171"/>
                      <a:pt x="122612" y="141412"/>
                      <a:pt x="122486" y="141032"/>
                    </a:cubicBezTo>
                    <a:cubicBezTo>
                      <a:pt x="122232" y="139513"/>
                      <a:pt x="122359" y="137994"/>
                      <a:pt x="122232" y="136475"/>
                    </a:cubicBezTo>
                    <a:cubicBezTo>
                      <a:pt x="122106" y="136475"/>
                      <a:pt x="121979" y="136475"/>
                      <a:pt x="121852" y="136475"/>
                    </a:cubicBezTo>
                    <a:lnTo>
                      <a:pt x="122232" y="136222"/>
                    </a:lnTo>
                    <a:cubicBezTo>
                      <a:pt x="122232" y="136222"/>
                      <a:pt x="121852" y="136475"/>
                      <a:pt x="121852" y="136475"/>
                    </a:cubicBezTo>
                    <a:cubicBezTo>
                      <a:pt x="121726" y="136349"/>
                      <a:pt x="121726" y="136222"/>
                      <a:pt x="121726" y="136095"/>
                    </a:cubicBezTo>
                    <a:cubicBezTo>
                      <a:pt x="120460" y="135842"/>
                      <a:pt x="119068" y="135716"/>
                      <a:pt x="118308" y="135083"/>
                    </a:cubicBezTo>
                    <a:cubicBezTo>
                      <a:pt x="117296" y="134197"/>
                      <a:pt x="118562" y="133311"/>
                      <a:pt x="120081" y="133817"/>
                    </a:cubicBezTo>
                    <a:close/>
                    <a:moveTo>
                      <a:pt x="111726" y="134070"/>
                    </a:moveTo>
                    <a:cubicBezTo>
                      <a:pt x="111852" y="134323"/>
                      <a:pt x="109701" y="134956"/>
                      <a:pt x="108688" y="135336"/>
                    </a:cubicBezTo>
                    <a:cubicBezTo>
                      <a:pt x="106156" y="134197"/>
                      <a:pt x="106916" y="132678"/>
                      <a:pt x="107549" y="131159"/>
                    </a:cubicBezTo>
                    <a:cubicBezTo>
                      <a:pt x="107802" y="130779"/>
                      <a:pt x="108688" y="130399"/>
                      <a:pt x="109194" y="130019"/>
                    </a:cubicBezTo>
                    <a:cubicBezTo>
                      <a:pt x="110080" y="131412"/>
                      <a:pt x="111093" y="132678"/>
                      <a:pt x="111726" y="134070"/>
                    </a:cubicBezTo>
                    <a:close/>
                    <a:moveTo>
                      <a:pt x="51220" y="132804"/>
                    </a:moveTo>
                    <a:cubicBezTo>
                      <a:pt x="51093" y="132804"/>
                      <a:pt x="50967" y="132931"/>
                      <a:pt x="50840" y="132931"/>
                    </a:cubicBezTo>
                    <a:lnTo>
                      <a:pt x="51220" y="132678"/>
                    </a:lnTo>
                    <a:cubicBezTo>
                      <a:pt x="51093" y="132804"/>
                      <a:pt x="51093" y="132804"/>
                      <a:pt x="51220" y="132804"/>
                    </a:cubicBezTo>
                    <a:cubicBezTo>
                      <a:pt x="54891" y="132298"/>
                      <a:pt x="56536" y="130526"/>
                      <a:pt x="55651" y="128121"/>
                    </a:cubicBezTo>
                    <a:cubicBezTo>
                      <a:pt x="54891" y="126095"/>
                      <a:pt x="52739" y="124323"/>
                      <a:pt x="51473" y="122298"/>
                    </a:cubicBezTo>
                    <a:cubicBezTo>
                      <a:pt x="51220" y="121918"/>
                      <a:pt x="51600" y="121159"/>
                      <a:pt x="51980" y="120779"/>
                    </a:cubicBezTo>
                    <a:cubicBezTo>
                      <a:pt x="52359" y="120399"/>
                      <a:pt x="53372" y="119766"/>
                      <a:pt x="53498" y="119893"/>
                    </a:cubicBezTo>
                    <a:cubicBezTo>
                      <a:pt x="59828" y="123311"/>
                      <a:pt x="66157" y="126728"/>
                      <a:pt x="70081" y="131665"/>
                    </a:cubicBezTo>
                    <a:cubicBezTo>
                      <a:pt x="65017" y="133943"/>
                      <a:pt x="69954" y="136222"/>
                      <a:pt x="69701" y="138500"/>
                    </a:cubicBezTo>
                    <a:cubicBezTo>
                      <a:pt x="69701" y="139007"/>
                      <a:pt x="67043" y="139513"/>
                      <a:pt x="65524" y="139640"/>
                    </a:cubicBezTo>
                    <a:cubicBezTo>
                      <a:pt x="57929" y="140019"/>
                      <a:pt x="52739" y="138121"/>
                      <a:pt x="51220" y="132804"/>
                    </a:cubicBezTo>
                    <a:close/>
                    <a:moveTo>
                      <a:pt x="27296" y="142045"/>
                    </a:moveTo>
                    <a:cubicBezTo>
                      <a:pt x="26030" y="141412"/>
                      <a:pt x="26283" y="140652"/>
                      <a:pt x="28182" y="140019"/>
                    </a:cubicBezTo>
                    <a:cubicBezTo>
                      <a:pt x="28435" y="140019"/>
                      <a:pt x="29321" y="140652"/>
                      <a:pt x="29574" y="141032"/>
                    </a:cubicBezTo>
                    <a:cubicBezTo>
                      <a:pt x="29701" y="141285"/>
                      <a:pt x="29068" y="141665"/>
                      <a:pt x="28815" y="142045"/>
                    </a:cubicBezTo>
                    <a:cubicBezTo>
                      <a:pt x="28309" y="142171"/>
                      <a:pt x="27549" y="142298"/>
                      <a:pt x="27296" y="142045"/>
                    </a:cubicBezTo>
                    <a:close/>
                    <a:moveTo>
                      <a:pt x="77676" y="144323"/>
                    </a:moveTo>
                    <a:cubicBezTo>
                      <a:pt x="78182" y="143690"/>
                      <a:pt x="79701" y="143564"/>
                      <a:pt x="80967" y="143310"/>
                    </a:cubicBezTo>
                    <a:cubicBezTo>
                      <a:pt x="80967" y="143184"/>
                      <a:pt x="81093" y="143057"/>
                      <a:pt x="81093" y="142931"/>
                    </a:cubicBezTo>
                    <a:cubicBezTo>
                      <a:pt x="81220" y="142931"/>
                      <a:pt x="81220" y="142804"/>
                      <a:pt x="81220" y="142804"/>
                    </a:cubicBezTo>
                    <a:cubicBezTo>
                      <a:pt x="79701" y="140526"/>
                      <a:pt x="77929" y="138247"/>
                      <a:pt x="76789" y="135842"/>
                    </a:cubicBezTo>
                    <a:cubicBezTo>
                      <a:pt x="76536" y="135209"/>
                      <a:pt x="78055" y="133690"/>
                      <a:pt x="79321" y="133437"/>
                    </a:cubicBezTo>
                    <a:cubicBezTo>
                      <a:pt x="80587" y="133057"/>
                      <a:pt x="82992" y="133311"/>
                      <a:pt x="83878" y="133943"/>
                    </a:cubicBezTo>
                    <a:cubicBezTo>
                      <a:pt x="87802" y="136602"/>
                      <a:pt x="86663" y="140146"/>
                      <a:pt x="81220" y="142931"/>
                    </a:cubicBezTo>
                    <a:cubicBezTo>
                      <a:pt x="81347" y="143057"/>
                      <a:pt x="81347" y="143184"/>
                      <a:pt x="81473" y="143310"/>
                    </a:cubicBezTo>
                    <a:cubicBezTo>
                      <a:pt x="81220" y="143310"/>
                      <a:pt x="81093" y="143437"/>
                      <a:pt x="80840" y="143437"/>
                    </a:cubicBezTo>
                    <a:cubicBezTo>
                      <a:pt x="80460" y="144323"/>
                      <a:pt x="80207" y="145209"/>
                      <a:pt x="79448" y="145589"/>
                    </a:cubicBezTo>
                    <a:cubicBezTo>
                      <a:pt x="78182" y="146222"/>
                      <a:pt x="76789" y="145336"/>
                      <a:pt x="77676" y="144323"/>
                    </a:cubicBezTo>
                    <a:close/>
                    <a:moveTo>
                      <a:pt x="32106" y="148627"/>
                    </a:moveTo>
                    <a:cubicBezTo>
                      <a:pt x="32739" y="147994"/>
                      <a:pt x="33625" y="146602"/>
                      <a:pt x="34005" y="146602"/>
                    </a:cubicBezTo>
                    <a:cubicBezTo>
                      <a:pt x="36030" y="146981"/>
                      <a:pt x="38055" y="147614"/>
                      <a:pt x="40081" y="148121"/>
                    </a:cubicBezTo>
                    <a:cubicBezTo>
                      <a:pt x="38815" y="148627"/>
                      <a:pt x="37549" y="149133"/>
                      <a:pt x="36284" y="149639"/>
                    </a:cubicBezTo>
                    <a:cubicBezTo>
                      <a:pt x="34764" y="149386"/>
                      <a:pt x="33499" y="149007"/>
                      <a:pt x="32106" y="148627"/>
                    </a:cubicBezTo>
                    <a:close/>
                    <a:moveTo>
                      <a:pt x="49068" y="165969"/>
                    </a:moveTo>
                    <a:cubicBezTo>
                      <a:pt x="43878" y="162171"/>
                      <a:pt x="35018" y="165082"/>
                      <a:pt x="29574" y="161158"/>
                    </a:cubicBezTo>
                    <a:cubicBezTo>
                      <a:pt x="27676" y="159766"/>
                      <a:pt x="26030" y="157741"/>
                      <a:pt x="27802" y="157361"/>
                    </a:cubicBezTo>
                    <a:cubicBezTo>
                      <a:pt x="29321" y="156981"/>
                      <a:pt x="31979" y="156475"/>
                      <a:pt x="32233" y="156855"/>
                    </a:cubicBezTo>
                    <a:cubicBezTo>
                      <a:pt x="36537" y="161158"/>
                      <a:pt x="44764" y="158753"/>
                      <a:pt x="49701" y="161538"/>
                    </a:cubicBezTo>
                    <a:cubicBezTo>
                      <a:pt x="50587" y="162045"/>
                      <a:pt x="51220" y="163943"/>
                      <a:pt x="50587" y="164576"/>
                    </a:cubicBezTo>
                    <a:cubicBezTo>
                      <a:pt x="48815" y="166475"/>
                      <a:pt x="52486" y="166222"/>
                      <a:pt x="49068" y="165969"/>
                    </a:cubicBezTo>
                    <a:close/>
                    <a:moveTo>
                      <a:pt x="144384" y="167614"/>
                    </a:moveTo>
                    <a:cubicBezTo>
                      <a:pt x="145523" y="166222"/>
                      <a:pt x="147549" y="164829"/>
                      <a:pt x="144764" y="163564"/>
                    </a:cubicBezTo>
                    <a:cubicBezTo>
                      <a:pt x="140080" y="161285"/>
                      <a:pt x="135017" y="159386"/>
                      <a:pt x="130460" y="157108"/>
                    </a:cubicBezTo>
                    <a:cubicBezTo>
                      <a:pt x="127549" y="155716"/>
                      <a:pt x="126663" y="153564"/>
                      <a:pt x="128561" y="151159"/>
                    </a:cubicBezTo>
                    <a:cubicBezTo>
                      <a:pt x="130080" y="149260"/>
                      <a:pt x="131093" y="147108"/>
                      <a:pt x="132612" y="145209"/>
                    </a:cubicBezTo>
                    <a:cubicBezTo>
                      <a:pt x="135270" y="141791"/>
                      <a:pt x="141726" y="139007"/>
                      <a:pt x="144258" y="139893"/>
                    </a:cubicBezTo>
                    <a:cubicBezTo>
                      <a:pt x="148814" y="141665"/>
                      <a:pt x="147802" y="144703"/>
                      <a:pt x="147422" y="147361"/>
                    </a:cubicBezTo>
                    <a:cubicBezTo>
                      <a:pt x="146662" y="151792"/>
                      <a:pt x="151093" y="152678"/>
                      <a:pt x="155776" y="154196"/>
                    </a:cubicBezTo>
                    <a:cubicBezTo>
                      <a:pt x="160333" y="155589"/>
                      <a:pt x="160333" y="157361"/>
                      <a:pt x="158435" y="162045"/>
                    </a:cubicBezTo>
                    <a:cubicBezTo>
                      <a:pt x="157802" y="163690"/>
                      <a:pt x="158055" y="165336"/>
                      <a:pt x="157422" y="166981"/>
                    </a:cubicBezTo>
                    <a:cubicBezTo>
                      <a:pt x="156283" y="170146"/>
                      <a:pt x="154511" y="170652"/>
                      <a:pt x="147675" y="170526"/>
                    </a:cubicBezTo>
                    <a:cubicBezTo>
                      <a:pt x="146030" y="169893"/>
                      <a:pt x="142232" y="170272"/>
                      <a:pt x="144384" y="167614"/>
                    </a:cubicBezTo>
                    <a:close/>
                    <a:moveTo>
                      <a:pt x="36663" y="171918"/>
                    </a:moveTo>
                    <a:cubicBezTo>
                      <a:pt x="36537" y="171791"/>
                      <a:pt x="37549" y="171159"/>
                      <a:pt x="38182" y="171032"/>
                    </a:cubicBezTo>
                    <a:cubicBezTo>
                      <a:pt x="38562" y="170905"/>
                      <a:pt x="39068" y="171285"/>
                      <a:pt x="39448" y="171412"/>
                    </a:cubicBezTo>
                    <a:cubicBezTo>
                      <a:pt x="39448" y="171791"/>
                      <a:pt x="39701" y="172171"/>
                      <a:pt x="39448" y="172424"/>
                    </a:cubicBezTo>
                    <a:cubicBezTo>
                      <a:pt x="38435" y="173437"/>
                      <a:pt x="37423" y="173184"/>
                      <a:pt x="36663" y="171918"/>
                    </a:cubicBezTo>
                    <a:close/>
                    <a:moveTo>
                      <a:pt x="50461" y="181918"/>
                    </a:moveTo>
                    <a:cubicBezTo>
                      <a:pt x="48815" y="180905"/>
                      <a:pt x="46410" y="179892"/>
                      <a:pt x="47676" y="177867"/>
                    </a:cubicBezTo>
                    <a:cubicBezTo>
                      <a:pt x="48562" y="176475"/>
                      <a:pt x="49827" y="175209"/>
                      <a:pt x="50840" y="173817"/>
                    </a:cubicBezTo>
                    <a:cubicBezTo>
                      <a:pt x="50714" y="173817"/>
                      <a:pt x="50714" y="173817"/>
                      <a:pt x="50714" y="173817"/>
                    </a:cubicBezTo>
                    <a:cubicBezTo>
                      <a:pt x="50587" y="173690"/>
                      <a:pt x="50587" y="173563"/>
                      <a:pt x="50461" y="173437"/>
                    </a:cubicBezTo>
                    <a:cubicBezTo>
                      <a:pt x="49195" y="173184"/>
                      <a:pt x="47802" y="173057"/>
                      <a:pt x="47169" y="172424"/>
                    </a:cubicBezTo>
                    <a:cubicBezTo>
                      <a:pt x="46283" y="171538"/>
                      <a:pt x="47549" y="170652"/>
                      <a:pt x="48942" y="171285"/>
                    </a:cubicBezTo>
                    <a:cubicBezTo>
                      <a:pt x="49448" y="171538"/>
                      <a:pt x="49701" y="171918"/>
                      <a:pt x="49954" y="172424"/>
                    </a:cubicBezTo>
                    <a:cubicBezTo>
                      <a:pt x="50081" y="172804"/>
                      <a:pt x="50334" y="173184"/>
                      <a:pt x="50461" y="173437"/>
                    </a:cubicBezTo>
                    <a:cubicBezTo>
                      <a:pt x="50714" y="173437"/>
                      <a:pt x="50840" y="173563"/>
                      <a:pt x="51093" y="173563"/>
                    </a:cubicBezTo>
                    <a:cubicBezTo>
                      <a:pt x="50967" y="173690"/>
                      <a:pt x="50967" y="173817"/>
                      <a:pt x="50840" y="173943"/>
                    </a:cubicBezTo>
                    <a:cubicBezTo>
                      <a:pt x="53751" y="174196"/>
                      <a:pt x="55144" y="174956"/>
                      <a:pt x="55651" y="176095"/>
                    </a:cubicBezTo>
                    <a:cubicBezTo>
                      <a:pt x="56157" y="177234"/>
                      <a:pt x="56030" y="178753"/>
                      <a:pt x="56030" y="180019"/>
                    </a:cubicBezTo>
                    <a:cubicBezTo>
                      <a:pt x="56030" y="181032"/>
                      <a:pt x="54891" y="182045"/>
                      <a:pt x="54385" y="183057"/>
                    </a:cubicBezTo>
                    <a:cubicBezTo>
                      <a:pt x="52992" y="182804"/>
                      <a:pt x="51346" y="182551"/>
                      <a:pt x="50461" y="181918"/>
                    </a:cubicBezTo>
                    <a:close/>
                    <a:moveTo>
                      <a:pt x="574888" y="185589"/>
                    </a:moveTo>
                    <a:cubicBezTo>
                      <a:pt x="574888" y="185209"/>
                      <a:pt x="575901" y="184829"/>
                      <a:pt x="576407" y="184449"/>
                    </a:cubicBezTo>
                    <a:cubicBezTo>
                      <a:pt x="576914" y="184829"/>
                      <a:pt x="577926" y="185336"/>
                      <a:pt x="577926" y="185715"/>
                    </a:cubicBezTo>
                    <a:cubicBezTo>
                      <a:pt x="577926" y="186095"/>
                      <a:pt x="576787" y="186475"/>
                      <a:pt x="576154" y="186855"/>
                    </a:cubicBezTo>
                    <a:cubicBezTo>
                      <a:pt x="575648" y="186348"/>
                      <a:pt x="574762" y="185969"/>
                      <a:pt x="574888" y="185589"/>
                    </a:cubicBezTo>
                    <a:close/>
                    <a:moveTo>
                      <a:pt x="621724" y="184703"/>
                    </a:moveTo>
                    <a:cubicBezTo>
                      <a:pt x="622103" y="184576"/>
                      <a:pt x="622609" y="184956"/>
                      <a:pt x="622989" y="185082"/>
                    </a:cubicBezTo>
                    <a:cubicBezTo>
                      <a:pt x="622989" y="185462"/>
                      <a:pt x="622989" y="185715"/>
                      <a:pt x="622989" y="186095"/>
                    </a:cubicBezTo>
                    <a:cubicBezTo>
                      <a:pt x="621977" y="185969"/>
                      <a:pt x="621091" y="185715"/>
                      <a:pt x="620078" y="185589"/>
                    </a:cubicBezTo>
                    <a:cubicBezTo>
                      <a:pt x="620584" y="185336"/>
                      <a:pt x="621091" y="184956"/>
                      <a:pt x="621724" y="184703"/>
                    </a:cubicBezTo>
                    <a:close/>
                    <a:moveTo>
                      <a:pt x="671090" y="178753"/>
                    </a:moveTo>
                    <a:cubicBezTo>
                      <a:pt x="672230" y="177867"/>
                      <a:pt x="673116" y="176981"/>
                      <a:pt x="674381" y="176222"/>
                    </a:cubicBezTo>
                    <a:cubicBezTo>
                      <a:pt x="675521" y="175462"/>
                      <a:pt x="677040" y="174956"/>
                      <a:pt x="678432" y="174450"/>
                    </a:cubicBezTo>
                    <a:cubicBezTo>
                      <a:pt x="678559" y="174450"/>
                      <a:pt x="679698" y="175336"/>
                      <a:pt x="679698" y="175842"/>
                    </a:cubicBezTo>
                    <a:cubicBezTo>
                      <a:pt x="679951" y="179639"/>
                      <a:pt x="680078" y="183437"/>
                      <a:pt x="680204" y="187234"/>
                    </a:cubicBezTo>
                    <a:cubicBezTo>
                      <a:pt x="680331" y="187234"/>
                      <a:pt x="680457" y="187361"/>
                      <a:pt x="680710" y="187361"/>
                    </a:cubicBezTo>
                    <a:cubicBezTo>
                      <a:pt x="680837" y="187487"/>
                      <a:pt x="680837" y="187614"/>
                      <a:pt x="680964" y="187867"/>
                    </a:cubicBezTo>
                    <a:cubicBezTo>
                      <a:pt x="682230" y="188120"/>
                      <a:pt x="683622" y="188247"/>
                      <a:pt x="684128" y="188880"/>
                    </a:cubicBezTo>
                    <a:cubicBezTo>
                      <a:pt x="685141" y="189766"/>
                      <a:pt x="683875" y="190652"/>
                      <a:pt x="682483" y="190019"/>
                    </a:cubicBezTo>
                    <a:cubicBezTo>
                      <a:pt x="681597" y="189639"/>
                      <a:pt x="681344" y="188753"/>
                      <a:pt x="680964" y="187867"/>
                    </a:cubicBezTo>
                    <a:cubicBezTo>
                      <a:pt x="680710" y="187867"/>
                      <a:pt x="680457" y="187741"/>
                      <a:pt x="680331" y="187741"/>
                    </a:cubicBezTo>
                    <a:cubicBezTo>
                      <a:pt x="680331" y="187614"/>
                      <a:pt x="680331" y="187487"/>
                      <a:pt x="680331" y="187361"/>
                    </a:cubicBezTo>
                    <a:cubicBezTo>
                      <a:pt x="673496" y="186222"/>
                      <a:pt x="675521" y="180779"/>
                      <a:pt x="671090" y="178753"/>
                    </a:cubicBezTo>
                    <a:close/>
                    <a:moveTo>
                      <a:pt x="646280" y="189639"/>
                    </a:moveTo>
                    <a:cubicBezTo>
                      <a:pt x="645900" y="189386"/>
                      <a:pt x="645774" y="189260"/>
                      <a:pt x="645774" y="189133"/>
                    </a:cubicBezTo>
                    <a:cubicBezTo>
                      <a:pt x="646913" y="187487"/>
                      <a:pt x="648052" y="187614"/>
                      <a:pt x="648939" y="189260"/>
                    </a:cubicBezTo>
                    <a:cubicBezTo>
                      <a:pt x="648939" y="189386"/>
                      <a:pt x="648685" y="189513"/>
                      <a:pt x="648432" y="189766"/>
                    </a:cubicBezTo>
                    <a:cubicBezTo>
                      <a:pt x="648052" y="189893"/>
                      <a:pt x="647673" y="190146"/>
                      <a:pt x="647420" y="190399"/>
                    </a:cubicBezTo>
                    <a:cubicBezTo>
                      <a:pt x="647040" y="190019"/>
                      <a:pt x="646660" y="189766"/>
                      <a:pt x="646280" y="189639"/>
                    </a:cubicBezTo>
                    <a:close/>
                    <a:moveTo>
                      <a:pt x="665774" y="191665"/>
                    </a:moveTo>
                    <a:cubicBezTo>
                      <a:pt x="665901" y="191032"/>
                      <a:pt x="666280" y="190399"/>
                      <a:pt x="666660" y="189766"/>
                    </a:cubicBezTo>
                    <a:cubicBezTo>
                      <a:pt x="667040" y="189133"/>
                      <a:pt x="667419" y="188500"/>
                      <a:pt x="667799" y="187867"/>
                    </a:cubicBezTo>
                    <a:lnTo>
                      <a:pt x="667799" y="187867"/>
                    </a:lnTo>
                    <a:lnTo>
                      <a:pt x="667799" y="187867"/>
                    </a:lnTo>
                    <a:cubicBezTo>
                      <a:pt x="668052" y="188120"/>
                      <a:pt x="668306" y="188247"/>
                      <a:pt x="668559" y="188374"/>
                    </a:cubicBezTo>
                    <a:cubicBezTo>
                      <a:pt x="668812" y="188500"/>
                      <a:pt x="669065" y="188753"/>
                      <a:pt x="669192" y="189006"/>
                    </a:cubicBezTo>
                    <a:cubicBezTo>
                      <a:pt x="669951" y="190399"/>
                      <a:pt x="670837" y="191918"/>
                      <a:pt x="668052" y="193057"/>
                    </a:cubicBezTo>
                    <a:cubicBezTo>
                      <a:pt x="667419" y="192677"/>
                      <a:pt x="665774" y="192044"/>
                      <a:pt x="665774" y="191665"/>
                    </a:cubicBezTo>
                    <a:close/>
                    <a:moveTo>
                      <a:pt x="75271" y="199513"/>
                    </a:moveTo>
                    <a:cubicBezTo>
                      <a:pt x="75397" y="199766"/>
                      <a:pt x="74131" y="200272"/>
                      <a:pt x="73625" y="200652"/>
                    </a:cubicBezTo>
                    <a:cubicBezTo>
                      <a:pt x="73118" y="200272"/>
                      <a:pt x="71979" y="199639"/>
                      <a:pt x="72106" y="199386"/>
                    </a:cubicBezTo>
                    <a:cubicBezTo>
                      <a:pt x="73245" y="197614"/>
                      <a:pt x="74511" y="197741"/>
                      <a:pt x="75271" y="199513"/>
                    </a:cubicBezTo>
                    <a:close/>
                    <a:moveTo>
                      <a:pt x="52866" y="203437"/>
                    </a:moveTo>
                    <a:cubicBezTo>
                      <a:pt x="52106" y="203057"/>
                      <a:pt x="51726" y="202171"/>
                      <a:pt x="51473" y="201412"/>
                    </a:cubicBezTo>
                    <a:cubicBezTo>
                      <a:pt x="51220" y="201412"/>
                      <a:pt x="50967" y="201285"/>
                      <a:pt x="50714" y="201285"/>
                    </a:cubicBezTo>
                    <a:cubicBezTo>
                      <a:pt x="50714" y="201158"/>
                      <a:pt x="50714" y="200905"/>
                      <a:pt x="50587" y="200779"/>
                    </a:cubicBezTo>
                    <a:cubicBezTo>
                      <a:pt x="49574" y="200525"/>
                      <a:pt x="48435" y="200272"/>
                      <a:pt x="47422" y="199892"/>
                    </a:cubicBezTo>
                    <a:cubicBezTo>
                      <a:pt x="47169" y="199766"/>
                      <a:pt x="47422" y="198880"/>
                      <a:pt x="47549" y="198880"/>
                    </a:cubicBezTo>
                    <a:cubicBezTo>
                      <a:pt x="50207" y="198627"/>
                      <a:pt x="50461" y="199766"/>
                      <a:pt x="50587" y="200905"/>
                    </a:cubicBezTo>
                    <a:cubicBezTo>
                      <a:pt x="50840" y="200905"/>
                      <a:pt x="50967" y="201032"/>
                      <a:pt x="51220" y="201032"/>
                    </a:cubicBezTo>
                    <a:cubicBezTo>
                      <a:pt x="51346" y="201158"/>
                      <a:pt x="51346" y="201412"/>
                      <a:pt x="51473" y="201538"/>
                    </a:cubicBezTo>
                    <a:cubicBezTo>
                      <a:pt x="52612" y="201791"/>
                      <a:pt x="54005" y="201918"/>
                      <a:pt x="54511" y="202424"/>
                    </a:cubicBezTo>
                    <a:cubicBezTo>
                      <a:pt x="55397" y="203184"/>
                      <a:pt x="54131" y="204070"/>
                      <a:pt x="52866" y="203437"/>
                    </a:cubicBezTo>
                    <a:close/>
                    <a:moveTo>
                      <a:pt x="701470" y="230019"/>
                    </a:moveTo>
                    <a:cubicBezTo>
                      <a:pt x="701343" y="229892"/>
                      <a:pt x="702356" y="229259"/>
                      <a:pt x="702989" y="229133"/>
                    </a:cubicBezTo>
                    <a:cubicBezTo>
                      <a:pt x="703369" y="229006"/>
                      <a:pt x="704002" y="229386"/>
                      <a:pt x="704381" y="229639"/>
                    </a:cubicBezTo>
                    <a:cubicBezTo>
                      <a:pt x="704381" y="230019"/>
                      <a:pt x="704634" y="230525"/>
                      <a:pt x="704381" y="230778"/>
                    </a:cubicBezTo>
                    <a:cubicBezTo>
                      <a:pt x="703495" y="231538"/>
                      <a:pt x="702356" y="231285"/>
                      <a:pt x="701470" y="230019"/>
                    </a:cubicBezTo>
                    <a:close/>
                    <a:moveTo>
                      <a:pt x="17170" y="234196"/>
                    </a:moveTo>
                    <a:cubicBezTo>
                      <a:pt x="15904" y="233563"/>
                      <a:pt x="16283" y="232804"/>
                      <a:pt x="18056" y="232297"/>
                    </a:cubicBezTo>
                    <a:cubicBezTo>
                      <a:pt x="18182" y="232297"/>
                      <a:pt x="19068" y="232930"/>
                      <a:pt x="19321" y="233310"/>
                    </a:cubicBezTo>
                    <a:cubicBezTo>
                      <a:pt x="19448" y="233563"/>
                      <a:pt x="18942" y="233943"/>
                      <a:pt x="18689" y="234323"/>
                    </a:cubicBezTo>
                    <a:cubicBezTo>
                      <a:pt x="18182" y="234196"/>
                      <a:pt x="17423" y="234323"/>
                      <a:pt x="17170" y="234196"/>
                    </a:cubicBezTo>
                    <a:close/>
                    <a:moveTo>
                      <a:pt x="682103" y="234196"/>
                    </a:moveTo>
                    <a:cubicBezTo>
                      <a:pt x="680837" y="233563"/>
                      <a:pt x="681217" y="232804"/>
                      <a:pt x="682989" y="232171"/>
                    </a:cubicBezTo>
                    <a:cubicBezTo>
                      <a:pt x="683115" y="232171"/>
                      <a:pt x="684128" y="232804"/>
                      <a:pt x="684255" y="233183"/>
                    </a:cubicBezTo>
                    <a:cubicBezTo>
                      <a:pt x="684381" y="233437"/>
                      <a:pt x="683749" y="233816"/>
                      <a:pt x="683495" y="234196"/>
                    </a:cubicBezTo>
                    <a:cubicBezTo>
                      <a:pt x="683115" y="234196"/>
                      <a:pt x="682356" y="234323"/>
                      <a:pt x="682103" y="234196"/>
                    </a:cubicBezTo>
                    <a:close/>
                    <a:moveTo>
                      <a:pt x="569572" y="240145"/>
                    </a:moveTo>
                    <a:cubicBezTo>
                      <a:pt x="569445" y="240019"/>
                      <a:pt x="570458" y="239386"/>
                      <a:pt x="571091" y="239259"/>
                    </a:cubicBezTo>
                    <a:cubicBezTo>
                      <a:pt x="571344" y="239133"/>
                      <a:pt x="571977" y="239513"/>
                      <a:pt x="572483" y="239766"/>
                    </a:cubicBezTo>
                    <a:cubicBezTo>
                      <a:pt x="572483" y="240145"/>
                      <a:pt x="572610" y="240652"/>
                      <a:pt x="572357" y="240905"/>
                    </a:cubicBezTo>
                    <a:cubicBezTo>
                      <a:pt x="571344" y="241791"/>
                      <a:pt x="570331" y="241538"/>
                      <a:pt x="569572" y="240145"/>
                    </a:cubicBezTo>
                    <a:close/>
                    <a:moveTo>
                      <a:pt x="684002" y="243183"/>
                    </a:moveTo>
                    <a:cubicBezTo>
                      <a:pt x="684002" y="243563"/>
                      <a:pt x="684002" y="243816"/>
                      <a:pt x="683875" y="244196"/>
                    </a:cubicBezTo>
                    <a:cubicBezTo>
                      <a:pt x="682862" y="243943"/>
                      <a:pt x="681850" y="243816"/>
                      <a:pt x="680964" y="243563"/>
                    </a:cubicBezTo>
                    <a:cubicBezTo>
                      <a:pt x="681470" y="243310"/>
                      <a:pt x="681976" y="242804"/>
                      <a:pt x="682609" y="242677"/>
                    </a:cubicBezTo>
                    <a:cubicBezTo>
                      <a:pt x="682989" y="242677"/>
                      <a:pt x="683495" y="243057"/>
                      <a:pt x="684002" y="243183"/>
                    </a:cubicBezTo>
                    <a:close/>
                    <a:moveTo>
                      <a:pt x="52359" y="264702"/>
                    </a:moveTo>
                    <a:cubicBezTo>
                      <a:pt x="52866" y="264196"/>
                      <a:pt x="53372" y="263690"/>
                      <a:pt x="53878" y="263183"/>
                    </a:cubicBezTo>
                    <a:cubicBezTo>
                      <a:pt x="54385" y="263563"/>
                      <a:pt x="55144" y="263943"/>
                      <a:pt x="55144" y="264196"/>
                    </a:cubicBezTo>
                    <a:cubicBezTo>
                      <a:pt x="55144" y="264576"/>
                      <a:pt x="54258" y="264829"/>
                      <a:pt x="53751" y="265209"/>
                    </a:cubicBezTo>
                    <a:cubicBezTo>
                      <a:pt x="53245" y="264955"/>
                      <a:pt x="52866" y="264829"/>
                      <a:pt x="52359" y="264702"/>
                    </a:cubicBezTo>
                    <a:close/>
                    <a:moveTo>
                      <a:pt x="599572" y="262297"/>
                    </a:moveTo>
                    <a:cubicBezTo>
                      <a:pt x="599318" y="261285"/>
                      <a:pt x="599445" y="260145"/>
                      <a:pt x="599445" y="259133"/>
                    </a:cubicBezTo>
                    <a:cubicBezTo>
                      <a:pt x="599318" y="259133"/>
                      <a:pt x="599065" y="259259"/>
                      <a:pt x="598939" y="259259"/>
                    </a:cubicBezTo>
                    <a:cubicBezTo>
                      <a:pt x="598939" y="259133"/>
                      <a:pt x="598939" y="259006"/>
                      <a:pt x="598939" y="258879"/>
                    </a:cubicBezTo>
                    <a:cubicBezTo>
                      <a:pt x="597293" y="258879"/>
                      <a:pt x="595647" y="258879"/>
                      <a:pt x="594129" y="258879"/>
                    </a:cubicBezTo>
                    <a:cubicBezTo>
                      <a:pt x="594255" y="259006"/>
                      <a:pt x="594255" y="259006"/>
                      <a:pt x="594382" y="259133"/>
                    </a:cubicBezTo>
                    <a:cubicBezTo>
                      <a:pt x="594255" y="259133"/>
                      <a:pt x="594129" y="259259"/>
                      <a:pt x="594002" y="259259"/>
                    </a:cubicBezTo>
                    <a:cubicBezTo>
                      <a:pt x="594129" y="260272"/>
                      <a:pt x="594255" y="261158"/>
                      <a:pt x="594002" y="262171"/>
                    </a:cubicBezTo>
                    <a:cubicBezTo>
                      <a:pt x="593749" y="263183"/>
                      <a:pt x="593116" y="264196"/>
                      <a:pt x="592103" y="264829"/>
                    </a:cubicBezTo>
                    <a:cubicBezTo>
                      <a:pt x="590964" y="265588"/>
                      <a:pt x="588559" y="263183"/>
                      <a:pt x="589192" y="261664"/>
                    </a:cubicBezTo>
                    <a:cubicBezTo>
                      <a:pt x="589825" y="260019"/>
                      <a:pt x="591597" y="259386"/>
                      <a:pt x="593876" y="259259"/>
                    </a:cubicBezTo>
                    <a:cubicBezTo>
                      <a:pt x="593876" y="259133"/>
                      <a:pt x="593876" y="259006"/>
                      <a:pt x="593876" y="258879"/>
                    </a:cubicBezTo>
                    <a:cubicBezTo>
                      <a:pt x="594002" y="258879"/>
                      <a:pt x="594002" y="258879"/>
                      <a:pt x="594129" y="258879"/>
                    </a:cubicBezTo>
                    <a:cubicBezTo>
                      <a:pt x="593496" y="257994"/>
                      <a:pt x="592989" y="257107"/>
                      <a:pt x="591977" y="256474"/>
                    </a:cubicBezTo>
                    <a:cubicBezTo>
                      <a:pt x="589698" y="255082"/>
                      <a:pt x="582610" y="256348"/>
                      <a:pt x="587040" y="251538"/>
                    </a:cubicBezTo>
                    <a:cubicBezTo>
                      <a:pt x="589065" y="249386"/>
                      <a:pt x="589065" y="246348"/>
                      <a:pt x="590205" y="243690"/>
                    </a:cubicBezTo>
                    <a:cubicBezTo>
                      <a:pt x="590711" y="242424"/>
                      <a:pt x="591977" y="242677"/>
                      <a:pt x="593876" y="243690"/>
                    </a:cubicBezTo>
                    <a:cubicBezTo>
                      <a:pt x="597293" y="245588"/>
                      <a:pt x="600205" y="247361"/>
                      <a:pt x="595521" y="250145"/>
                    </a:cubicBezTo>
                    <a:cubicBezTo>
                      <a:pt x="597673" y="252930"/>
                      <a:pt x="600078" y="255588"/>
                      <a:pt x="599065" y="258879"/>
                    </a:cubicBezTo>
                    <a:cubicBezTo>
                      <a:pt x="599192" y="258879"/>
                      <a:pt x="599318" y="258879"/>
                      <a:pt x="599572" y="258879"/>
                    </a:cubicBezTo>
                    <a:cubicBezTo>
                      <a:pt x="599572" y="258879"/>
                      <a:pt x="599572" y="259006"/>
                      <a:pt x="599572" y="259006"/>
                    </a:cubicBezTo>
                    <a:cubicBezTo>
                      <a:pt x="601597" y="258247"/>
                      <a:pt x="603622" y="257614"/>
                      <a:pt x="605395" y="256728"/>
                    </a:cubicBezTo>
                    <a:cubicBezTo>
                      <a:pt x="607800" y="255462"/>
                      <a:pt x="610078" y="255841"/>
                      <a:pt x="612356" y="256474"/>
                    </a:cubicBezTo>
                    <a:cubicBezTo>
                      <a:pt x="615141" y="257361"/>
                      <a:pt x="615014" y="260019"/>
                      <a:pt x="612103" y="262171"/>
                    </a:cubicBezTo>
                    <a:cubicBezTo>
                      <a:pt x="610964" y="263057"/>
                      <a:pt x="609698" y="263816"/>
                      <a:pt x="608432" y="264449"/>
                    </a:cubicBezTo>
                    <a:cubicBezTo>
                      <a:pt x="604508" y="266727"/>
                      <a:pt x="600458" y="265715"/>
                      <a:pt x="599572" y="262297"/>
                    </a:cubicBezTo>
                    <a:close/>
                    <a:moveTo>
                      <a:pt x="671596" y="267993"/>
                    </a:moveTo>
                    <a:cubicBezTo>
                      <a:pt x="672103" y="267487"/>
                      <a:pt x="672609" y="266981"/>
                      <a:pt x="673242" y="266601"/>
                    </a:cubicBezTo>
                    <a:cubicBezTo>
                      <a:pt x="673749" y="266981"/>
                      <a:pt x="674128" y="267234"/>
                      <a:pt x="674635" y="267614"/>
                    </a:cubicBezTo>
                    <a:cubicBezTo>
                      <a:pt x="674128" y="267867"/>
                      <a:pt x="673622" y="268247"/>
                      <a:pt x="673116" y="268500"/>
                    </a:cubicBezTo>
                    <a:cubicBezTo>
                      <a:pt x="672483" y="268373"/>
                      <a:pt x="671976" y="268247"/>
                      <a:pt x="671596" y="267993"/>
                    </a:cubicBezTo>
                    <a:close/>
                    <a:moveTo>
                      <a:pt x="706153" y="284196"/>
                    </a:moveTo>
                    <a:cubicBezTo>
                      <a:pt x="705900" y="283690"/>
                      <a:pt x="706153" y="283057"/>
                      <a:pt x="706280" y="282550"/>
                    </a:cubicBezTo>
                    <a:cubicBezTo>
                      <a:pt x="706786" y="280778"/>
                      <a:pt x="708305" y="279766"/>
                      <a:pt x="711090" y="279512"/>
                    </a:cubicBezTo>
                    <a:cubicBezTo>
                      <a:pt x="713875" y="279259"/>
                      <a:pt x="715141" y="278120"/>
                      <a:pt x="715267" y="276221"/>
                    </a:cubicBezTo>
                    <a:cubicBezTo>
                      <a:pt x="715394" y="274069"/>
                      <a:pt x="713622" y="273310"/>
                      <a:pt x="711090" y="272930"/>
                    </a:cubicBezTo>
                    <a:cubicBezTo>
                      <a:pt x="709445" y="272677"/>
                      <a:pt x="707799" y="272930"/>
                      <a:pt x="706153" y="272677"/>
                    </a:cubicBezTo>
                    <a:cubicBezTo>
                      <a:pt x="701343" y="272044"/>
                      <a:pt x="701343" y="272044"/>
                      <a:pt x="704002" y="268626"/>
                    </a:cubicBezTo>
                    <a:cubicBezTo>
                      <a:pt x="704761" y="267740"/>
                      <a:pt x="705267" y="266727"/>
                      <a:pt x="705774" y="265842"/>
                    </a:cubicBezTo>
                    <a:cubicBezTo>
                      <a:pt x="705647" y="265842"/>
                      <a:pt x="705521" y="265968"/>
                      <a:pt x="705521" y="265968"/>
                    </a:cubicBezTo>
                    <a:cubicBezTo>
                      <a:pt x="705394" y="265842"/>
                      <a:pt x="705394" y="265715"/>
                      <a:pt x="705267" y="265588"/>
                    </a:cubicBezTo>
                    <a:cubicBezTo>
                      <a:pt x="704128" y="265335"/>
                      <a:pt x="702736" y="265209"/>
                      <a:pt x="702229" y="264576"/>
                    </a:cubicBezTo>
                    <a:cubicBezTo>
                      <a:pt x="701343" y="263690"/>
                      <a:pt x="702609" y="262804"/>
                      <a:pt x="703875" y="263436"/>
                    </a:cubicBezTo>
                    <a:cubicBezTo>
                      <a:pt x="704634" y="263816"/>
                      <a:pt x="704888" y="264702"/>
                      <a:pt x="705267" y="265462"/>
                    </a:cubicBezTo>
                    <a:cubicBezTo>
                      <a:pt x="705521" y="265462"/>
                      <a:pt x="705647" y="265588"/>
                      <a:pt x="705900" y="265588"/>
                    </a:cubicBezTo>
                    <a:cubicBezTo>
                      <a:pt x="705900" y="265588"/>
                      <a:pt x="705774" y="265715"/>
                      <a:pt x="705774" y="265715"/>
                    </a:cubicBezTo>
                    <a:cubicBezTo>
                      <a:pt x="712609" y="263563"/>
                      <a:pt x="717546" y="260145"/>
                      <a:pt x="720837" y="255588"/>
                    </a:cubicBezTo>
                    <a:cubicBezTo>
                      <a:pt x="720837" y="255588"/>
                      <a:pt x="720710" y="255588"/>
                      <a:pt x="720710" y="255588"/>
                    </a:cubicBezTo>
                    <a:cubicBezTo>
                      <a:pt x="720837" y="255462"/>
                      <a:pt x="720837" y="255335"/>
                      <a:pt x="720964" y="255209"/>
                    </a:cubicBezTo>
                    <a:cubicBezTo>
                      <a:pt x="717293" y="255082"/>
                      <a:pt x="715520" y="253816"/>
                      <a:pt x="716406" y="251285"/>
                    </a:cubicBezTo>
                    <a:cubicBezTo>
                      <a:pt x="717040" y="249639"/>
                      <a:pt x="718432" y="248500"/>
                      <a:pt x="721343" y="248753"/>
                    </a:cubicBezTo>
                    <a:cubicBezTo>
                      <a:pt x="722103" y="248880"/>
                      <a:pt x="722862" y="248880"/>
                      <a:pt x="723495" y="249006"/>
                    </a:cubicBezTo>
                    <a:cubicBezTo>
                      <a:pt x="725647" y="249512"/>
                      <a:pt x="725520" y="250272"/>
                      <a:pt x="724128" y="251411"/>
                    </a:cubicBezTo>
                    <a:cubicBezTo>
                      <a:pt x="722862" y="252550"/>
                      <a:pt x="721976" y="253816"/>
                      <a:pt x="720964" y="255209"/>
                    </a:cubicBezTo>
                    <a:cubicBezTo>
                      <a:pt x="721090" y="255209"/>
                      <a:pt x="721090" y="255209"/>
                      <a:pt x="721217" y="255209"/>
                    </a:cubicBezTo>
                    <a:cubicBezTo>
                      <a:pt x="721090" y="255335"/>
                      <a:pt x="720964" y="255462"/>
                      <a:pt x="720964" y="255588"/>
                    </a:cubicBezTo>
                    <a:cubicBezTo>
                      <a:pt x="724254" y="256601"/>
                      <a:pt x="727546" y="257740"/>
                      <a:pt x="730837" y="258753"/>
                    </a:cubicBezTo>
                    <a:cubicBezTo>
                      <a:pt x="730837" y="258753"/>
                      <a:pt x="730963" y="258626"/>
                      <a:pt x="730963" y="258626"/>
                    </a:cubicBezTo>
                    <a:lnTo>
                      <a:pt x="731470" y="259006"/>
                    </a:lnTo>
                    <a:cubicBezTo>
                      <a:pt x="731217" y="259006"/>
                      <a:pt x="731090" y="258879"/>
                      <a:pt x="730837" y="258879"/>
                    </a:cubicBezTo>
                    <a:cubicBezTo>
                      <a:pt x="727293" y="263183"/>
                      <a:pt x="725267" y="267740"/>
                      <a:pt x="726154" y="272804"/>
                    </a:cubicBezTo>
                    <a:cubicBezTo>
                      <a:pt x="727166" y="277993"/>
                      <a:pt x="722989" y="281031"/>
                      <a:pt x="716153" y="282803"/>
                    </a:cubicBezTo>
                    <a:cubicBezTo>
                      <a:pt x="713242" y="283563"/>
                      <a:pt x="710457" y="284576"/>
                      <a:pt x="707546" y="285335"/>
                    </a:cubicBezTo>
                    <a:cubicBezTo>
                      <a:pt x="707419" y="285462"/>
                      <a:pt x="706406" y="284702"/>
                      <a:pt x="706153" y="284196"/>
                    </a:cubicBezTo>
                    <a:close/>
                    <a:moveTo>
                      <a:pt x="691344" y="294829"/>
                    </a:moveTo>
                    <a:cubicBezTo>
                      <a:pt x="691976" y="294449"/>
                      <a:pt x="692609" y="293816"/>
                      <a:pt x="693242" y="293816"/>
                    </a:cubicBezTo>
                    <a:cubicBezTo>
                      <a:pt x="693875" y="293816"/>
                      <a:pt x="694508" y="294576"/>
                      <a:pt x="695014" y="294955"/>
                    </a:cubicBezTo>
                    <a:cubicBezTo>
                      <a:pt x="694381" y="295335"/>
                      <a:pt x="693748" y="295715"/>
                      <a:pt x="693116" y="295968"/>
                    </a:cubicBezTo>
                    <a:cubicBezTo>
                      <a:pt x="692483" y="295588"/>
                      <a:pt x="691976" y="295208"/>
                      <a:pt x="691344" y="294829"/>
                    </a:cubicBezTo>
                    <a:close/>
                    <a:moveTo>
                      <a:pt x="701850" y="294449"/>
                    </a:moveTo>
                    <a:cubicBezTo>
                      <a:pt x="701976" y="294069"/>
                      <a:pt x="702989" y="293689"/>
                      <a:pt x="703622" y="293563"/>
                    </a:cubicBezTo>
                    <a:cubicBezTo>
                      <a:pt x="707419" y="292803"/>
                      <a:pt x="711470" y="295208"/>
                      <a:pt x="710584" y="297740"/>
                    </a:cubicBezTo>
                    <a:cubicBezTo>
                      <a:pt x="710457" y="298246"/>
                      <a:pt x="709571" y="298500"/>
                      <a:pt x="709191" y="299006"/>
                    </a:cubicBezTo>
                    <a:cubicBezTo>
                      <a:pt x="706786" y="299133"/>
                      <a:pt x="701597" y="296095"/>
                      <a:pt x="701850" y="294449"/>
                    </a:cubicBezTo>
                    <a:close/>
                    <a:moveTo>
                      <a:pt x="715520" y="320398"/>
                    </a:moveTo>
                    <a:cubicBezTo>
                      <a:pt x="714128" y="319892"/>
                      <a:pt x="712989" y="319259"/>
                      <a:pt x="711723" y="318753"/>
                    </a:cubicBezTo>
                    <a:cubicBezTo>
                      <a:pt x="712989" y="318246"/>
                      <a:pt x="714255" y="317234"/>
                      <a:pt x="715520" y="317107"/>
                    </a:cubicBezTo>
                    <a:cubicBezTo>
                      <a:pt x="717799" y="316854"/>
                      <a:pt x="720330" y="316980"/>
                      <a:pt x="722609" y="317360"/>
                    </a:cubicBezTo>
                    <a:cubicBezTo>
                      <a:pt x="723369" y="317487"/>
                      <a:pt x="724001" y="318626"/>
                      <a:pt x="724254" y="319386"/>
                    </a:cubicBezTo>
                    <a:cubicBezTo>
                      <a:pt x="724381" y="319639"/>
                      <a:pt x="723242" y="320272"/>
                      <a:pt x="722483" y="320398"/>
                    </a:cubicBezTo>
                    <a:cubicBezTo>
                      <a:pt x="720964" y="320525"/>
                      <a:pt x="719318" y="320398"/>
                      <a:pt x="717799" y="320398"/>
                    </a:cubicBezTo>
                    <a:cubicBezTo>
                      <a:pt x="717799" y="320398"/>
                      <a:pt x="717799" y="320398"/>
                      <a:pt x="717799" y="320398"/>
                    </a:cubicBezTo>
                    <a:cubicBezTo>
                      <a:pt x="717040" y="320398"/>
                      <a:pt x="716153" y="320525"/>
                      <a:pt x="715520" y="320398"/>
                    </a:cubicBezTo>
                    <a:close/>
                    <a:moveTo>
                      <a:pt x="725141" y="346347"/>
                    </a:moveTo>
                    <a:cubicBezTo>
                      <a:pt x="724634" y="346727"/>
                      <a:pt x="724001" y="347107"/>
                      <a:pt x="723495" y="347360"/>
                    </a:cubicBezTo>
                    <a:cubicBezTo>
                      <a:pt x="722989" y="346980"/>
                      <a:pt x="722483" y="346601"/>
                      <a:pt x="721976" y="346221"/>
                    </a:cubicBezTo>
                    <a:cubicBezTo>
                      <a:pt x="722229" y="345841"/>
                      <a:pt x="722483" y="345461"/>
                      <a:pt x="722862" y="345208"/>
                    </a:cubicBezTo>
                    <a:cubicBezTo>
                      <a:pt x="723622" y="345588"/>
                      <a:pt x="724381" y="345968"/>
                      <a:pt x="725141" y="346347"/>
                    </a:cubicBezTo>
                    <a:close/>
                    <a:moveTo>
                      <a:pt x="707926" y="346727"/>
                    </a:moveTo>
                    <a:cubicBezTo>
                      <a:pt x="704381" y="343309"/>
                      <a:pt x="707419" y="338373"/>
                      <a:pt x="701597" y="335461"/>
                    </a:cubicBezTo>
                    <a:cubicBezTo>
                      <a:pt x="702989" y="334828"/>
                      <a:pt x="703622" y="334449"/>
                      <a:pt x="704381" y="334322"/>
                    </a:cubicBezTo>
                    <a:cubicBezTo>
                      <a:pt x="705141" y="334196"/>
                      <a:pt x="706406" y="334196"/>
                      <a:pt x="706786" y="334449"/>
                    </a:cubicBezTo>
                    <a:cubicBezTo>
                      <a:pt x="710711" y="337613"/>
                      <a:pt x="714381" y="341031"/>
                      <a:pt x="715267" y="345208"/>
                    </a:cubicBezTo>
                    <a:cubicBezTo>
                      <a:pt x="715394" y="345841"/>
                      <a:pt x="713495" y="346980"/>
                      <a:pt x="712229" y="347233"/>
                    </a:cubicBezTo>
                    <a:cubicBezTo>
                      <a:pt x="710964" y="347613"/>
                      <a:pt x="708558" y="347360"/>
                      <a:pt x="707926" y="346727"/>
                    </a:cubicBezTo>
                    <a:close/>
                    <a:moveTo>
                      <a:pt x="32233" y="350145"/>
                    </a:moveTo>
                    <a:cubicBezTo>
                      <a:pt x="30967" y="349512"/>
                      <a:pt x="31347" y="348753"/>
                      <a:pt x="33245" y="348246"/>
                    </a:cubicBezTo>
                    <a:cubicBezTo>
                      <a:pt x="33499" y="348246"/>
                      <a:pt x="34258" y="348879"/>
                      <a:pt x="34511" y="349259"/>
                    </a:cubicBezTo>
                    <a:cubicBezTo>
                      <a:pt x="34511" y="349385"/>
                      <a:pt x="34511" y="349512"/>
                      <a:pt x="34258" y="349639"/>
                    </a:cubicBezTo>
                    <a:cubicBezTo>
                      <a:pt x="34005" y="349765"/>
                      <a:pt x="33878" y="350018"/>
                      <a:pt x="33752" y="350145"/>
                    </a:cubicBezTo>
                    <a:cubicBezTo>
                      <a:pt x="33499" y="350145"/>
                      <a:pt x="33245" y="350145"/>
                      <a:pt x="32866" y="350145"/>
                    </a:cubicBezTo>
                    <a:cubicBezTo>
                      <a:pt x="32739" y="350271"/>
                      <a:pt x="32486" y="350271"/>
                      <a:pt x="32233" y="350145"/>
                    </a:cubicBezTo>
                    <a:close/>
                    <a:moveTo>
                      <a:pt x="712229" y="377233"/>
                    </a:moveTo>
                    <a:lnTo>
                      <a:pt x="712229" y="377233"/>
                    </a:lnTo>
                    <a:lnTo>
                      <a:pt x="712229" y="377233"/>
                    </a:lnTo>
                    <a:cubicBezTo>
                      <a:pt x="712736" y="376727"/>
                      <a:pt x="713242" y="376347"/>
                      <a:pt x="713875" y="375841"/>
                    </a:cubicBezTo>
                    <a:cubicBezTo>
                      <a:pt x="714381" y="376221"/>
                      <a:pt x="714888" y="376474"/>
                      <a:pt x="715267" y="376854"/>
                    </a:cubicBezTo>
                    <a:cubicBezTo>
                      <a:pt x="714761" y="377107"/>
                      <a:pt x="714255" y="377486"/>
                      <a:pt x="713622" y="377740"/>
                    </a:cubicBezTo>
                    <a:cubicBezTo>
                      <a:pt x="713115" y="377486"/>
                      <a:pt x="712609" y="377360"/>
                      <a:pt x="712229" y="377233"/>
                    </a:cubicBezTo>
                    <a:close/>
                    <a:moveTo>
                      <a:pt x="712862" y="425081"/>
                    </a:moveTo>
                    <a:cubicBezTo>
                      <a:pt x="711723" y="423942"/>
                      <a:pt x="710964" y="421790"/>
                      <a:pt x="711850" y="420904"/>
                    </a:cubicBezTo>
                    <a:cubicBezTo>
                      <a:pt x="713495" y="419132"/>
                      <a:pt x="716406" y="417993"/>
                      <a:pt x="718812" y="416600"/>
                    </a:cubicBezTo>
                    <a:cubicBezTo>
                      <a:pt x="719824" y="417993"/>
                      <a:pt x="720710" y="419385"/>
                      <a:pt x="721343" y="420398"/>
                    </a:cubicBezTo>
                    <a:cubicBezTo>
                      <a:pt x="721090" y="422043"/>
                      <a:pt x="721090" y="423182"/>
                      <a:pt x="720584" y="424195"/>
                    </a:cubicBezTo>
                    <a:cubicBezTo>
                      <a:pt x="719951" y="426094"/>
                      <a:pt x="714381" y="426727"/>
                      <a:pt x="712862" y="425081"/>
                    </a:cubicBezTo>
                    <a:close/>
                    <a:moveTo>
                      <a:pt x="26157" y="461537"/>
                    </a:moveTo>
                    <a:cubicBezTo>
                      <a:pt x="25397" y="459005"/>
                      <a:pt x="25777" y="456347"/>
                      <a:pt x="25777" y="453815"/>
                    </a:cubicBezTo>
                    <a:cubicBezTo>
                      <a:pt x="25650" y="453815"/>
                      <a:pt x="25524" y="453689"/>
                      <a:pt x="25397" y="453689"/>
                    </a:cubicBezTo>
                    <a:cubicBezTo>
                      <a:pt x="25397" y="453562"/>
                      <a:pt x="25397" y="453435"/>
                      <a:pt x="25397" y="453309"/>
                    </a:cubicBezTo>
                    <a:cubicBezTo>
                      <a:pt x="24131" y="453056"/>
                      <a:pt x="22359" y="452803"/>
                      <a:pt x="22106" y="452423"/>
                    </a:cubicBezTo>
                    <a:cubicBezTo>
                      <a:pt x="21473" y="450651"/>
                      <a:pt x="23499" y="450398"/>
                      <a:pt x="25397" y="450271"/>
                    </a:cubicBezTo>
                    <a:cubicBezTo>
                      <a:pt x="25397" y="450144"/>
                      <a:pt x="25397" y="450018"/>
                      <a:pt x="25397" y="449891"/>
                    </a:cubicBezTo>
                    <a:cubicBezTo>
                      <a:pt x="25650" y="449891"/>
                      <a:pt x="25904" y="449765"/>
                      <a:pt x="26030" y="449765"/>
                    </a:cubicBezTo>
                    <a:cubicBezTo>
                      <a:pt x="26410" y="448878"/>
                      <a:pt x="26790" y="447866"/>
                      <a:pt x="27549" y="447486"/>
                    </a:cubicBezTo>
                    <a:cubicBezTo>
                      <a:pt x="28942" y="446853"/>
                      <a:pt x="30207" y="447866"/>
                      <a:pt x="29321" y="448752"/>
                    </a:cubicBezTo>
                    <a:cubicBezTo>
                      <a:pt x="28689" y="449258"/>
                      <a:pt x="27296" y="449511"/>
                      <a:pt x="26030" y="449765"/>
                    </a:cubicBezTo>
                    <a:cubicBezTo>
                      <a:pt x="25904" y="449891"/>
                      <a:pt x="25904" y="450018"/>
                      <a:pt x="25777" y="450144"/>
                    </a:cubicBezTo>
                    <a:cubicBezTo>
                      <a:pt x="25650" y="450144"/>
                      <a:pt x="25397" y="450144"/>
                      <a:pt x="25271" y="450144"/>
                    </a:cubicBezTo>
                    <a:cubicBezTo>
                      <a:pt x="25271" y="451157"/>
                      <a:pt x="25271" y="452170"/>
                      <a:pt x="25271" y="453182"/>
                    </a:cubicBezTo>
                    <a:cubicBezTo>
                      <a:pt x="25397" y="453182"/>
                      <a:pt x="25524" y="453182"/>
                      <a:pt x="25650" y="453309"/>
                    </a:cubicBezTo>
                    <a:cubicBezTo>
                      <a:pt x="25650" y="453435"/>
                      <a:pt x="25650" y="453562"/>
                      <a:pt x="25650" y="453689"/>
                    </a:cubicBezTo>
                    <a:cubicBezTo>
                      <a:pt x="30840" y="454195"/>
                      <a:pt x="33499" y="456727"/>
                      <a:pt x="35144" y="459638"/>
                    </a:cubicBezTo>
                    <a:cubicBezTo>
                      <a:pt x="36030" y="461157"/>
                      <a:pt x="34511" y="463056"/>
                      <a:pt x="31853" y="463056"/>
                    </a:cubicBezTo>
                    <a:cubicBezTo>
                      <a:pt x="29954" y="463182"/>
                      <a:pt x="26410" y="462296"/>
                      <a:pt x="26157" y="461537"/>
                    </a:cubicBezTo>
                    <a:close/>
                    <a:moveTo>
                      <a:pt x="713369" y="466727"/>
                    </a:moveTo>
                    <a:cubicBezTo>
                      <a:pt x="712862" y="466347"/>
                      <a:pt x="712229" y="465841"/>
                      <a:pt x="711723" y="465461"/>
                    </a:cubicBezTo>
                    <a:cubicBezTo>
                      <a:pt x="712356" y="465081"/>
                      <a:pt x="712989" y="464448"/>
                      <a:pt x="713495" y="464448"/>
                    </a:cubicBezTo>
                    <a:cubicBezTo>
                      <a:pt x="714128" y="464448"/>
                      <a:pt x="714635" y="465208"/>
                      <a:pt x="715141" y="465587"/>
                    </a:cubicBezTo>
                    <a:cubicBezTo>
                      <a:pt x="714635" y="465841"/>
                      <a:pt x="714001" y="466220"/>
                      <a:pt x="713369" y="466727"/>
                    </a:cubicBezTo>
                    <a:lnTo>
                      <a:pt x="713369" y="466727"/>
                    </a:lnTo>
                    <a:lnTo>
                      <a:pt x="713369" y="466727"/>
                    </a:lnTo>
                    <a:close/>
                    <a:moveTo>
                      <a:pt x="712103" y="476094"/>
                    </a:moveTo>
                    <a:cubicBezTo>
                      <a:pt x="711217" y="475461"/>
                      <a:pt x="710964" y="474448"/>
                      <a:pt x="711090" y="473182"/>
                    </a:cubicBezTo>
                    <a:cubicBezTo>
                      <a:pt x="711596" y="472929"/>
                      <a:pt x="712229" y="472423"/>
                      <a:pt x="712736" y="472170"/>
                    </a:cubicBezTo>
                    <a:cubicBezTo>
                      <a:pt x="713242" y="471790"/>
                      <a:pt x="713748" y="471537"/>
                      <a:pt x="713875" y="471663"/>
                    </a:cubicBezTo>
                    <a:cubicBezTo>
                      <a:pt x="715774" y="472549"/>
                      <a:pt x="717419" y="473689"/>
                      <a:pt x="719065" y="474701"/>
                    </a:cubicBezTo>
                    <a:cubicBezTo>
                      <a:pt x="719571" y="475081"/>
                      <a:pt x="719824" y="475587"/>
                      <a:pt x="720204" y="475967"/>
                    </a:cubicBezTo>
                    <a:cubicBezTo>
                      <a:pt x="718812" y="476347"/>
                      <a:pt x="717546" y="477106"/>
                      <a:pt x="716153" y="477106"/>
                    </a:cubicBezTo>
                    <a:cubicBezTo>
                      <a:pt x="714255" y="477106"/>
                      <a:pt x="712862" y="476727"/>
                      <a:pt x="712103" y="476094"/>
                    </a:cubicBezTo>
                    <a:close/>
                    <a:moveTo>
                      <a:pt x="698812" y="505587"/>
                    </a:moveTo>
                    <a:cubicBezTo>
                      <a:pt x="699318" y="506726"/>
                      <a:pt x="700204" y="507739"/>
                      <a:pt x="700077" y="508752"/>
                    </a:cubicBezTo>
                    <a:cubicBezTo>
                      <a:pt x="699951" y="509385"/>
                      <a:pt x="698432" y="509891"/>
                      <a:pt x="697546" y="510524"/>
                    </a:cubicBezTo>
                    <a:cubicBezTo>
                      <a:pt x="697040" y="509511"/>
                      <a:pt x="696027" y="508499"/>
                      <a:pt x="696153" y="507486"/>
                    </a:cubicBezTo>
                    <a:cubicBezTo>
                      <a:pt x="696280" y="506853"/>
                      <a:pt x="697926" y="506220"/>
                      <a:pt x="698812" y="505587"/>
                    </a:cubicBezTo>
                    <a:close/>
                    <a:moveTo>
                      <a:pt x="682230" y="510524"/>
                    </a:moveTo>
                    <a:cubicBezTo>
                      <a:pt x="680964" y="509891"/>
                      <a:pt x="681217" y="509131"/>
                      <a:pt x="683115" y="508625"/>
                    </a:cubicBezTo>
                    <a:cubicBezTo>
                      <a:pt x="683242" y="508625"/>
                      <a:pt x="684128" y="509258"/>
                      <a:pt x="684381" y="509638"/>
                    </a:cubicBezTo>
                    <a:cubicBezTo>
                      <a:pt x="684508" y="509891"/>
                      <a:pt x="684002" y="510271"/>
                      <a:pt x="683749" y="510524"/>
                    </a:cubicBezTo>
                    <a:cubicBezTo>
                      <a:pt x="683242" y="510650"/>
                      <a:pt x="682483" y="510777"/>
                      <a:pt x="682230" y="510524"/>
                    </a:cubicBezTo>
                    <a:close/>
                    <a:moveTo>
                      <a:pt x="717040" y="513435"/>
                    </a:moveTo>
                    <a:cubicBezTo>
                      <a:pt x="717293" y="513055"/>
                      <a:pt x="717546" y="512802"/>
                      <a:pt x="717799" y="512423"/>
                    </a:cubicBezTo>
                    <a:cubicBezTo>
                      <a:pt x="718559" y="512802"/>
                      <a:pt x="719318" y="513182"/>
                      <a:pt x="719951" y="513562"/>
                    </a:cubicBezTo>
                    <a:cubicBezTo>
                      <a:pt x="719444" y="513942"/>
                      <a:pt x="718938" y="514195"/>
                      <a:pt x="718432" y="514574"/>
                    </a:cubicBezTo>
                    <a:cubicBezTo>
                      <a:pt x="717925" y="514195"/>
                      <a:pt x="717546" y="513815"/>
                      <a:pt x="717040" y="513435"/>
                    </a:cubicBezTo>
                    <a:close/>
                    <a:moveTo>
                      <a:pt x="712229" y="520524"/>
                    </a:moveTo>
                    <a:cubicBezTo>
                      <a:pt x="712103" y="520397"/>
                      <a:pt x="712229" y="519511"/>
                      <a:pt x="712482" y="519385"/>
                    </a:cubicBezTo>
                    <a:cubicBezTo>
                      <a:pt x="715267" y="519005"/>
                      <a:pt x="715520" y="520271"/>
                      <a:pt x="715647" y="521410"/>
                    </a:cubicBezTo>
                    <a:cubicBezTo>
                      <a:pt x="715774" y="521410"/>
                      <a:pt x="716027" y="521536"/>
                      <a:pt x="716153" y="521536"/>
                    </a:cubicBezTo>
                    <a:lnTo>
                      <a:pt x="715647" y="521916"/>
                    </a:lnTo>
                    <a:cubicBezTo>
                      <a:pt x="715647" y="521790"/>
                      <a:pt x="715647" y="521536"/>
                      <a:pt x="715520" y="521410"/>
                    </a:cubicBezTo>
                    <a:cubicBezTo>
                      <a:pt x="714508" y="521157"/>
                      <a:pt x="713369" y="520903"/>
                      <a:pt x="712229" y="520524"/>
                    </a:cubicBezTo>
                    <a:close/>
                    <a:moveTo>
                      <a:pt x="700964" y="539638"/>
                    </a:moveTo>
                    <a:cubicBezTo>
                      <a:pt x="701217" y="534574"/>
                      <a:pt x="700331" y="529764"/>
                      <a:pt x="696153" y="525334"/>
                    </a:cubicBezTo>
                    <a:cubicBezTo>
                      <a:pt x="695647" y="524827"/>
                      <a:pt x="697040" y="523435"/>
                      <a:pt x="697546" y="522423"/>
                    </a:cubicBezTo>
                    <a:cubicBezTo>
                      <a:pt x="698812" y="522929"/>
                      <a:pt x="700457" y="523435"/>
                      <a:pt x="701470" y="524195"/>
                    </a:cubicBezTo>
                    <a:cubicBezTo>
                      <a:pt x="703116" y="525460"/>
                      <a:pt x="705014" y="526726"/>
                      <a:pt x="705394" y="528245"/>
                    </a:cubicBezTo>
                    <a:cubicBezTo>
                      <a:pt x="706027" y="530397"/>
                      <a:pt x="705521" y="532676"/>
                      <a:pt x="705521" y="534954"/>
                    </a:cubicBezTo>
                    <a:cubicBezTo>
                      <a:pt x="705521" y="534954"/>
                      <a:pt x="705394" y="534954"/>
                      <a:pt x="705394" y="534954"/>
                    </a:cubicBezTo>
                    <a:cubicBezTo>
                      <a:pt x="705394" y="536600"/>
                      <a:pt x="705521" y="538372"/>
                      <a:pt x="705267" y="540017"/>
                    </a:cubicBezTo>
                    <a:cubicBezTo>
                      <a:pt x="705267" y="540524"/>
                      <a:pt x="704002" y="541283"/>
                      <a:pt x="703748" y="541283"/>
                    </a:cubicBezTo>
                    <a:cubicBezTo>
                      <a:pt x="702862" y="540777"/>
                      <a:pt x="700964" y="540144"/>
                      <a:pt x="700964" y="539638"/>
                    </a:cubicBezTo>
                    <a:close/>
                    <a:moveTo>
                      <a:pt x="712482" y="540903"/>
                    </a:moveTo>
                    <a:cubicBezTo>
                      <a:pt x="713115" y="540270"/>
                      <a:pt x="714001" y="539131"/>
                      <a:pt x="714381" y="539131"/>
                    </a:cubicBezTo>
                    <a:cubicBezTo>
                      <a:pt x="716406" y="539384"/>
                      <a:pt x="718305" y="540144"/>
                      <a:pt x="720204" y="540650"/>
                    </a:cubicBezTo>
                    <a:cubicBezTo>
                      <a:pt x="719698" y="541030"/>
                      <a:pt x="719191" y="541536"/>
                      <a:pt x="718559" y="541663"/>
                    </a:cubicBezTo>
                    <a:cubicBezTo>
                      <a:pt x="716406" y="542296"/>
                      <a:pt x="714255" y="542676"/>
                      <a:pt x="712482" y="540903"/>
                    </a:cubicBezTo>
                    <a:close/>
                    <a:moveTo>
                      <a:pt x="691470" y="564321"/>
                    </a:moveTo>
                    <a:cubicBezTo>
                      <a:pt x="691344" y="564194"/>
                      <a:pt x="692356" y="563688"/>
                      <a:pt x="692989" y="563435"/>
                    </a:cubicBezTo>
                    <a:cubicBezTo>
                      <a:pt x="693369" y="563308"/>
                      <a:pt x="693875" y="563688"/>
                      <a:pt x="694381" y="563941"/>
                    </a:cubicBezTo>
                    <a:cubicBezTo>
                      <a:pt x="694381" y="564321"/>
                      <a:pt x="694508" y="564701"/>
                      <a:pt x="694255" y="564954"/>
                    </a:cubicBezTo>
                    <a:cubicBezTo>
                      <a:pt x="693242" y="565713"/>
                      <a:pt x="692229" y="565587"/>
                      <a:pt x="691470" y="564321"/>
                    </a:cubicBezTo>
                    <a:close/>
                    <a:moveTo>
                      <a:pt x="692989" y="579005"/>
                    </a:moveTo>
                    <a:cubicBezTo>
                      <a:pt x="691090" y="578372"/>
                      <a:pt x="691217" y="577485"/>
                      <a:pt x="692989" y="576473"/>
                    </a:cubicBezTo>
                    <a:cubicBezTo>
                      <a:pt x="694255" y="575713"/>
                      <a:pt x="695394" y="574954"/>
                      <a:pt x="696786" y="574194"/>
                    </a:cubicBezTo>
                    <a:cubicBezTo>
                      <a:pt x="697293" y="573941"/>
                      <a:pt x="698179" y="573815"/>
                      <a:pt x="698812" y="573688"/>
                    </a:cubicBezTo>
                    <a:cubicBezTo>
                      <a:pt x="699065" y="574194"/>
                      <a:pt x="699445" y="574701"/>
                      <a:pt x="699698" y="575207"/>
                    </a:cubicBezTo>
                    <a:cubicBezTo>
                      <a:pt x="699951" y="575713"/>
                      <a:pt x="700204" y="576220"/>
                      <a:pt x="700204" y="576726"/>
                    </a:cubicBezTo>
                    <a:cubicBezTo>
                      <a:pt x="699951" y="578625"/>
                      <a:pt x="698305" y="579764"/>
                      <a:pt x="695141" y="579511"/>
                    </a:cubicBezTo>
                    <a:cubicBezTo>
                      <a:pt x="694381" y="579384"/>
                      <a:pt x="693622" y="579258"/>
                      <a:pt x="692989" y="579005"/>
                    </a:cubicBezTo>
                    <a:close/>
                    <a:moveTo>
                      <a:pt x="51980" y="598751"/>
                    </a:moveTo>
                    <a:cubicBezTo>
                      <a:pt x="52233" y="598372"/>
                      <a:pt x="52486" y="598118"/>
                      <a:pt x="52612" y="597739"/>
                    </a:cubicBezTo>
                    <a:cubicBezTo>
                      <a:pt x="53372" y="598118"/>
                      <a:pt x="54005" y="598372"/>
                      <a:pt x="54764" y="598751"/>
                    </a:cubicBezTo>
                    <a:cubicBezTo>
                      <a:pt x="54258" y="599131"/>
                      <a:pt x="53751" y="599384"/>
                      <a:pt x="53372" y="599764"/>
                    </a:cubicBezTo>
                    <a:cubicBezTo>
                      <a:pt x="52866" y="599511"/>
                      <a:pt x="52486" y="599131"/>
                      <a:pt x="51980" y="598751"/>
                    </a:cubicBezTo>
                    <a:close/>
                    <a:moveTo>
                      <a:pt x="51726" y="670143"/>
                    </a:moveTo>
                    <a:cubicBezTo>
                      <a:pt x="50461" y="667865"/>
                      <a:pt x="51853" y="665966"/>
                      <a:pt x="55397" y="665460"/>
                    </a:cubicBezTo>
                    <a:cubicBezTo>
                      <a:pt x="56663" y="665207"/>
                      <a:pt x="58562" y="665586"/>
                      <a:pt x="59575" y="666219"/>
                    </a:cubicBezTo>
                    <a:cubicBezTo>
                      <a:pt x="60081" y="666472"/>
                      <a:pt x="59448" y="667991"/>
                      <a:pt x="58688" y="668751"/>
                    </a:cubicBezTo>
                    <a:cubicBezTo>
                      <a:pt x="57802" y="669637"/>
                      <a:pt x="56283" y="670143"/>
                      <a:pt x="55144" y="670903"/>
                    </a:cubicBezTo>
                    <a:cubicBezTo>
                      <a:pt x="53372" y="671789"/>
                      <a:pt x="52359" y="671662"/>
                      <a:pt x="51726" y="670143"/>
                    </a:cubicBezTo>
                    <a:close/>
                    <a:moveTo>
                      <a:pt x="690837" y="706346"/>
                    </a:moveTo>
                    <a:cubicBezTo>
                      <a:pt x="690710" y="706346"/>
                      <a:pt x="690457" y="706219"/>
                      <a:pt x="690331" y="706219"/>
                    </a:cubicBezTo>
                    <a:cubicBezTo>
                      <a:pt x="690331" y="706092"/>
                      <a:pt x="690331" y="705966"/>
                      <a:pt x="690204" y="705839"/>
                    </a:cubicBezTo>
                    <a:cubicBezTo>
                      <a:pt x="687293" y="705839"/>
                      <a:pt x="685774" y="704700"/>
                      <a:pt x="685647" y="702801"/>
                    </a:cubicBezTo>
                    <a:cubicBezTo>
                      <a:pt x="685521" y="702801"/>
                      <a:pt x="685394" y="702801"/>
                      <a:pt x="685141" y="702801"/>
                    </a:cubicBezTo>
                    <a:cubicBezTo>
                      <a:pt x="685141" y="702675"/>
                      <a:pt x="685141" y="702548"/>
                      <a:pt x="685141" y="702422"/>
                    </a:cubicBezTo>
                    <a:cubicBezTo>
                      <a:pt x="681470" y="702168"/>
                      <a:pt x="680457" y="700396"/>
                      <a:pt x="680710" y="698244"/>
                    </a:cubicBezTo>
                    <a:cubicBezTo>
                      <a:pt x="680837" y="696725"/>
                      <a:pt x="681597" y="695206"/>
                      <a:pt x="682103" y="693814"/>
                    </a:cubicBezTo>
                    <a:cubicBezTo>
                      <a:pt x="682103" y="693688"/>
                      <a:pt x="683242" y="693561"/>
                      <a:pt x="683495" y="693688"/>
                    </a:cubicBezTo>
                    <a:cubicBezTo>
                      <a:pt x="684128" y="693941"/>
                      <a:pt x="685014" y="694447"/>
                      <a:pt x="685014" y="694827"/>
                    </a:cubicBezTo>
                    <a:cubicBezTo>
                      <a:pt x="685141" y="697358"/>
                      <a:pt x="685014" y="699890"/>
                      <a:pt x="685014" y="702422"/>
                    </a:cubicBezTo>
                    <a:cubicBezTo>
                      <a:pt x="685141" y="702422"/>
                      <a:pt x="685268" y="702548"/>
                      <a:pt x="685394" y="702548"/>
                    </a:cubicBezTo>
                    <a:cubicBezTo>
                      <a:pt x="685394" y="702675"/>
                      <a:pt x="685394" y="702801"/>
                      <a:pt x="685394" y="702928"/>
                    </a:cubicBezTo>
                    <a:cubicBezTo>
                      <a:pt x="688432" y="702928"/>
                      <a:pt x="689824" y="704067"/>
                      <a:pt x="689951" y="705966"/>
                    </a:cubicBezTo>
                    <a:cubicBezTo>
                      <a:pt x="690078" y="705966"/>
                      <a:pt x="690331" y="705966"/>
                      <a:pt x="690457" y="705966"/>
                    </a:cubicBezTo>
                    <a:cubicBezTo>
                      <a:pt x="690837" y="705966"/>
                      <a:pt x="690837" y="706219"/>
                      <a:pt x="690837" y="706346"/>
                    </a:cubicBezTo>
                    <a:cubicBezTo>
                      <a:pt x="691976" y="706599"/>
                      <a:pt x="692989" y="706979"/>
                      <a:pt x="694002" y="707358"/>
                    </a:cubicBezTo>
                    <a:cubicBezTo>
                      <a:pt x="694128" y="707485"/>
                      <a:pt x="694002" y="708371"/>
                      <a:pt x="693748" y="708498"/>
                    </a:cubicBezTo>
                    <a:cubicBezTo>
                      <a:pt x="691090" y="708624"/>
                      <a:pt x="690963" y="707485"/>
                      <a:pt x="690837" y="706346"/>
                    </a:cubicBezTo>
                    <a:close/>
                    <a:moveTo>
                      <a:pt x="67423" y="776345"/>
                    </a:moveTo>
                    <a:cubicBezTo>
                      <a:pt x="67929" y="775839"/>
                      <a:pt x="68562" y="775333"/>
                      <a:pt x="69068" y="774953"/>
                    </a:cubicBezTo>
                    <a:cubicBezTo>
                      <a:pt x="69574" y="775333"/>
                      <a:pt x="70334" y="775712"/>
                      <a:pt x="70334" y="775966"/>
                    </a:cubicBezTo>
                    <a:cubicBezTo>
                      <a:pt x="70334" y="776345"/>
                      <a:pt x="69448" y="776599"/>
                      <a:pt x="68815" y="776852"/>
                    </a:cubicBezTo>
                    <a:cubicBezTo>
                      <a:pt x="68435" y="776725"/>
                      <a:pt x="67929" y="776472"/>
                      <a:pt x="67423" y="776345"/>
                    </a:cubicBezTo>
                    <a:close/>
                    <a:moveTo>
                      <a:pt x="46663" y="823687"/>
                    </a:moveTo>
                    <a:cubicBezTo>
                      <a:pt x="47802" y="822041"/>
                      <a:pt x="49195" y="822168"/>
                      <a:pt x="49954" y="823813"/>
                    </a:cubicBezTo>
                    <a:cubicBezTo>
                      <a:pt x="50081" y="824067"/>
                      <a:pt x="48815" y="824446"/>
                      <a:pt x="48182" y="824826"/>
                    </a:cubicBezTo>
                    <a:cubicBezTo>
                      <a:pt x="47676" y="824573"/>
                      <a:pt x="46537" y="823940"/>
                      <a:pt x="46663" y="823687"/>
                    </a:cubicBezTo>
                    <a:close/>
                    <a:moveTo>
                      <a:pt x="126030" y="871535"/>
                    </a:moveTo>
                    <a:cubicBezTo>
                      <a:pt x="125523" y="871914"/>
                      <a:pt x="124637" y="872674"/>
                      <a:pt x="124384" y="872674"/>
                    </a:cubicBezTo>
                    <a:cubicBezTo>
                      <a:pt x="121979" y="871914"/>
                      <a:pt x="122106" y="871028"/>
                      <a:pt x="124637" y="870395"/>
                    </a:cubicBezTo>
                    <a:cubicBezTo>
                      <a:pt x="124891" y="870269"/>
                      <a:pt x="125650" y="871155"/>
                      <a:pt x="126030" y="871535"/>
                    </a:cubicBezTo>
                    <a:close/>
                    <a:moveTo>
                      <a:pt x="78435" y="872168"/>
                    </a:moveTo>
                    <a:cubicBezTo>
                      <a:pt x="77042" y="870395"/>
                      <a:pt x="79195" y="869383"/>
                      <a:pt x="80840" y="868623"/>
                    </a:cubicBezTo>
                    <a:cubicBezTo>
                      <a:pt x="82359" y="867737"/>
                      <a:pt x="84384" y="867231"/>
                      <a:pt x="86156" y="866725"/>
                    </a:cubicBezTo>
                    <a:cubicBezTo>
                      <a:pt x="86156" y="866598"/>
                      <a:pt x="86156" y="866345"/>
                      <a:pt x="86156" y="866218"/>
                    </a:cubicBezTo>
                    <a:cubicBezTo>
                      <a:pt x="86410" y="866218"/>
                      <a:pt x="86536" y="866345"/>
                      <a:pt x="86789" y="866345"/>
                    </a:cubicBezTo>
                    <a:cubicBezTo>
                      <a:pt x="87169" y="863813"/>
                      <a:pt x="85397" y="860522"/>
                      <a:pt x="91220" y="859763"/>
                    </a:cubicBezTo>
                    <a:cubicBezTo>
                      <a:pt x="95270" y="859256"/>
                      <a:pt x="96663" y="857611"/>
                      <a:pt x="96663" y="855079"/>
                    </a:cubicBezTo>
                    <a:cubicBezTo>
                      <a:pt x="96663" y="853940"/>
                      <a:pt x="96410" y="852801"/>
                      <a:pt x="96790" y="851661"/>
                    </a:cubicBezTo>
                    <a:cubicBezTo>
                      <a:pt x="98055" y="849003"/>
                      <a:pt x="104511" y="845965"/>
                      <a:pt x="105144" y="847231"/>
                    </a:cubicBezTo>
                    <a:cubicBezTo>
                      <a:pt x="106156" y="849256"/>
                      <a:pt x="107675" y="852294"/>
                      <a:pt x="106409" y="853560"/>
                    </a:cubicBezTo>
                    <a:cubicBezTo>
                      <a:pt x="100967" y="858623"/>
                      <a:pt x="101473" y="865206"/>
                      <a:pt x="96410" y="870269"/>
                    </a:cubicBezTo>
                    <a:cubicBezTo>
                      <a:pt x="95777" y="870902"/>
                      <a:pt x="94384" y="871408"/>
                      <a:pt x="93372" y="871914"/>
                    </a:cubicBezTo>
                    <a:cubicBezTo>
                      <a:pt x="92739" y="870902"/>
                      <a:pt x="91979" y="870016"/>
                      <a:pt x="91473" y="869003"/>
                    </a:cubicBezTo>
                    <a:cubicBezTo>
                      <a:pt x="90713" y="867484"/>
                      <a:pt x="89068" y="866598"/>
                      <a:pt x="86789" y="866218"/>
                    </a:cubicBezTo>
                    <a:cubicBezTo>
                      <a:pt x="86789" y="866345"/>
                      <a:pt x="86789" y="866345"/>
                      <a:pt x="86789" y="866471"/>
                    </a:cubicBezTo>
                    <a:cubicBezTo>
                      <a:pt x="86536" y="866598"/>
                      <a:pt x="86410" y="866598"/>
                      <a:pt x="86156" y="866598"/>
                    </a:cubicBezTo>
                    <a:cubicBezTo>
                      <a:pt x="86156" y="867484"/>
                      <a:pt x="86156" y="868370"/>
                      <a:pt x="86156" y="869256"/>
                    </a:cubicBezTo>
                    <a:cubicBezTo>
                      <a:pt x="86156" y="871914"/>
                      <a:pt x="84005" y="872927"/>
                      <a:pt x="80334" y="872800"/>
                    </a:cubicBezTo>
                    <a:cubicBezTo>
                      <a:pt x="79701" y="872800"/>
                      <a:pt x="78688" y="872547"/>
                      <a:pt x="78435" y="872168"/>
                    </a:cubicBezTo>
                    <a:close/>
                    <a:moveTo>
                      <a:pt x="64764" y="897104"/>
                    </a:moveTo>
                    <a:cubicBezTo>
                      <a:pt x="64764" y="897104"/>
                      <a:pt x="64764" y="897104"/>
                      <a:pt x="64764" y="897104"/>
                    </a:cubicBezTo>
                    <a:cubicBezTo>
                      <a:pt x="61473" y="896978"/>
                      <a:pt x="58182" y="897231"/>
                      <a:pt x="54891" y="896978"/>
                    </a:cubicBezTo>
                    <a:cubicBezTo>
                      <a:pt x="53878" y="896851"/>
                      <a:pt x="53119" y="895712"/>
                      <a:pt x="52359" y="894952"/>
                    </a:cubicBezTo>
                    <a:cubicBezTo>
                      <a:pt x="52233" y="894826"/>
                      <a:pt x="53498" y="893940"/>
                      <a:pt x="54131" y="893940"/>
                    </a:cubicBezTo>
                    <a:cubicBezTo>
                      <a:pt x="62233" y="893940"/>
                      <a:pt x="70460" y="894066"/>
                      <a:pt x="78562" y="894193"/>
                    </a:cubicBezTo>
                    <a:cubicBezTo>
                      <a:pt x="79195" y="894193"/>
                      <a:pt x="79827" y="894826"/>
                      <a:pt x="80460" y="895205"/>
                    </a:cubicBezTo>
                    <a:cubicBezTo>
                      <a:pt x="79321" y="895838"/>
                      <a:pt x="78308" y="896978"/>
                      <a:pt x="77169" y="896978"/>
                    </a:cubicBezTo>
                    <a:cubicBezTo>
                      <a:pt x="73118" y="897231"/>
                      <a:pt x="68941" y="897104"/>
                      <a:pt x="64764" y="897104"/>
                    </a:cubicBezTo>
                    <a:close/>
                    <a:moveTo>
                      <a:pt x="62359" y="906092"/>
                    </a:moveTo>
                    <a:lnTo>
                      <a:pt x="62359" y="906092"/>
                    </a:lnTo>
                    <a:lnTo>
                      <a:pt x="62359" y="906092"/>
                    </a:lnTo>
                    <a:cubicBezTo>
                      <a:pt x="62865" y="905585"/>
                      <a:pt x="63372" y="905079"/>
                      <a:pt x="64005" y="904572"/>
                    </a:cubicBezTo>
                    <a:cubicBezTo>
                      <a:pt x="64511" y="904952"/>
                      <a:pt x="65397" y="905332"/>
                      <a:pt x="65270" y="905585"/>
                    </a:cubicBezTo>
                    <a:cubicBezTo>
                      <a:pt x="65270" y="905965"/>
                      <a:pt x="64258" y="906218"/>
                      <a:pt x="63752" y="906598"/>
                    </a:cubicBezTo>
                    <a:cubicBezTo>
                      <a:pt x="63245" y="906471"/>
                      <a:pt x="62739" y="906345"/>
                      <a:pt x="62359" y="906092"/>
                    </a:cubicBezTo>
                    <a:close/>
                    <a:moveTo>
                      <a:pt x="67043" y="915838"/>
                    </a:moveTo>
                    <a:cubicBezTo>
                      <a:pt x="68182" y="914193"/>
                      <a:pt x="69448" y="914193"/>
                      <a:pt x="70207" y="915965"/>
                    </a:cubicBezTo>
                    <a:cubicBezTo>
                      <a:pt x="70334" y="916218"/>
                      <a:pt x="69194" y="916724"/>
                      <a:pt x="68562" y="917104"/>
                    </a:cubicBezTo>
                    <a:cubicBezTo>
                      <a:pt x="68055" y="916598"/>
                      <a:pt x="66916" y="915965"/>
                      <a:pt x="67043" y="915838"/>
                    </a:cubicBezTo>
                    <a:close/>
                    <a:moveTo>
                      <a:pt x="63752" y="962420"/>
                    </a:moveTo>
                    <a:cubicBezTo>
                      <a:pt x="64005" y="962294"/>
                      <a:pt x="64764" y="963180"/>
                      <a:pt x="65144" y="963433"/>
                    </a:cubicBezTo>
                    <a:cubicBezTo>
                      <a:pt x="64638" y="963813"/>
                      <a:pt x="63752" y="964699"/>
                      <a:pt x="63499" y="964572"/>
                    </a:cubicBezTo>
                    <a:cubicBezTo>
                      <a:pt x="61093" y="963939"/>
                      <a:pt x="61220" y="963053"/>
                      <a:pt x="63752" y="962420"/>
                    </a:cubicBezTo>
                    <a:close/>
                    <a:moveTo>
                      <a:pt x="68055" y="977990"/>
                    </a:moveTo>
                    <a:cubicBezTo>
                      <a:pt x="66789" y="977357"/>
                      <a:pt x="67169" y="976597"/>
                      <a:pt x="68941" y="975965"/>
                    </a:cubicBezTo>
                    <a:cubicBezTo>
                      <a:pt x="69068" y="975965"/>
                      <a:pt x="69954" y="976597"/>
                      <a:pt x="70207" y="976977"/>
                    </a:cubicBezTo>
                    <a:cubicBezTo>
                      <a:pt x="70334" y="977230"/>
                      <a:pt x="69828" y="977610"/>
                      <a:pt x="69574" y="977990"/>
                    </a:cubicBezTo>
                    <a:cubicBezTo>
                      <a:pt x="68941" y="977990"/>
                      <a:pt x="68309" y="978116"/>
                      <a:pt x="68055" y="977990"/>
                    </a:cubicBezTo>
                    <a:close/>
                    <a:moveTo>
                      <a:pt x="717293" y="1004952"/>
                    </a:moveTo>
                    <a:cubicBezTo>
                      <a:pt x="717799" y="1004445"/>
                      <a:pt x="718305" y="1003939"/>
                      <a:pt x="718812" y="1003433"/>
                    </a:cubicBezTo>
                    <a:cubicBezTo>
                      <a:pt x="719318" y="1003813"/>
                      <a:pt x="720204" y="1004192"/>
                      <a:pt x="720077" y="1004445"/>
                    </a:cubicBezTo>
                    <a:cubicBezTo>
                      <a:pt x="720077" y="1004825"/>
                      <a:pt x="719191" y="1005078"/>
                      <a:pt x="718559" y="1005458"/>
                    </a:cubicBezTo>
                    <a:cubicBezTo>
                      <a:pt x="718305" y="1005331"/>
                      <a:pt x="717799" y="1005205"/>
                      <a:pt x="717293" y="1004952"/>
                    </a:cubicBezTo>
                    <a:close/>
                    <a:moveTo>
                      <a:pt x="72612" y="1015331"/>
                    </a:moveTo>
                    <a:lnTo>
                      <a:pt x="72612" y="1015331"/>
                    </a:lnTo>
                    <a:lnTo>
                      <a:pt x="72612" y="1015331"/>
                    </a:lnTo>
                    <a:cubicBezTo>
                      <a:pt x="73118" y="1014825"/>
                      <a:pt x="73625" y="1014319"/>
                      <a:pt x="74131" y="1013812"/>
                    </a:cubicBezTo>
                    <a:cubicBezTo>
                      <a:pt x="74638" y="1014192"/>
                      <a:pt x="75017" y="1014445"/>
                      <a:pt x="75524" y="1014825"/>
                    </a:cubicBezTo>
                    <a:cubicBezTo>
                      <a:pt x="75017" y="1015078"/>
                      <a:pt x="74511" y="1015458"/>
                      <a:pt x="74005" y="1015711"/>
                    </a:cubicBezTo>
                    <a:cubicBezTo>
                      <a:pt x="73625" y="1015585"/>
                      <a:pt x="73118" y="1015458"/>
                      <a:pt x="72612" y="1015331"/>
                    </a:cubicBezTo>
                    <a:close/>
                    <a:moveTo>
                      <a:pt x="714635" y="1035711"/>
                    </a:moveTo>
                    <a:cubicBezTo>
                      <a:pt x="714001" y="1036344"/>
                      <a:pt x="712609" y="1036471"/>
                      <a:pt x="711343" y="1036724"/>
                    </a:cubicBezTo>
                    <a:cubicBezTo>
                      <a:pt x="711217" y="1036850"/>
                      <a:pt x="711217" y="1036977"/>
                      <a:pt x="711217" y="1037103"/>
                    </a:cubicBezTo>
                    <a:lnTo>
                      <a:pt x="710837" y="1036850"/>
                    </a:lnTo>
                    <a:cubicBezTo>
                      <a:pt x="710964" y="1036850"/>
                      <a:pt x="711217" y="1036724"/>
                      <a:pt x="711470" y="1036724"/>
                    </a:cubicBezTo>
                    <a:cubicBezTo>
                      <a:pt x="711850" y="1035837"/>
                      <a:pt x="712229" y="1034825"/>
                      <a:pt x="712989" y="1034572"/>
                    </a:cubicBezTo>
                    <a:cubicBezTo>
                      <a:pt x="714255" y="1033939"/>
                      <a:pt x="715520" y="1034825"/>
                      <a:pt x="714635" y="1035711"/>
                    </a:cubicBezTo>
                    <a:close/>
                    <a:moveTo>
                      <a:pt x="705394" y="1036724"/>
                    </a:moveTo>
                    <a:cubicBezTo>
                      <a:pt x="704128" y="1036471"/>
                      <a:pt x="702736" y="1036217"/>
                      <a:pt x="702103" y="1035711"/>
                    </a:cubicBezTo>
                    <a:cubicBezTo>
                      <a:pt x="701217" y="1034698"/>
                      <a:pt x="702482" y="1033939"/>
                      <a:pt x="703748" y="1034572"/>
                    </a:cubicBezTo>
                    <a:cubicBezTo>
                      <a:pt x="704761" y="1034952"/>
                      <a:pt x="705014" y="1035837"/>
                      <a:pt x="705394" y="1036724"/>
                    </a:cubicBezTo>
                    <a:cubicBezTo>
                      <a:pt x="705521" y="1036724"/>
                      <a:pt x="705774" y="1036850"/>
                      <a:pt x="705900" y="1036850"/>
                    </a:cubicBezTo>
                    <a:lnTo>
                      <a:pt x="705521" y="1037103"/>
                    </a:lnTo>
                    <a:cubicBezTo>
                      <a:pt x="705521" y="1036977"/>
                      <a:pt x="705521" y="1036850"/>
                      <a:pt x="705394" y="1036724"/>
                    </a:cubicBezTo>
                    <a:close/>
                    <a:moveTo>
                      <a:pt x="128055" y="1055711"/>
                    </a:moveTo>
                    <a:cubicBezTo>
                      <a:pt x="128561" y="1055331"/>
                      <a:pt x="129194" y="1054825"/>
                      <a:pt x="129700" y="1054445"/>
                    </a:cubicBezTo>
                    <a:lnTo>
                      <a:pt x="129700" y="1054445"/>
                    </a:lnTo>
                    <a:lnTo>
                      <a:pt x="129700" y="1054445"/>
                    </a:lnTo>
                    <a:cubicBezTo>
                      <a:pt x="130207" y="1054825"/>
                      <a:pt x="131220" y="1055331"/>
                      <a:pt x="131220" y="1055711"/>
                    </a:cubicBezTo>
                    <a:cubicBezTo>
                      <a:pt x="131220" y="1056091"/>
                      <a:pt x="130207" y="1056470"/>
                      <a:pt x="129574" y="1056850"/>
                    </a:cubicBezTo>
                    <a:cubicBezTo>
                      <a:pt x="128941" y="1056470"/>
                      <a:pt x="128435" y="1056091"/>
                      <a:pt x="128055" y="1055711"/>
                    </a:cubicBezTo>
                    <a:close/>
                    <a:moveTo>
                      <a:pt x="706027" y="1071534"/>
                    </a:moveTo>
                    <a:cubicBezTo>
                      <a:pt x="706533" y="1070647"/>
                      <a:pt x="707040" y="1069635"/>
                      <a:pt x="707546" y="1068749"/>
                    </a:cubicBezTo>
                    <a:cubicBezTo>
                      <a:pt x="708558" y="1069129"/>
                      <a:pt x="710584" y="1069762"/>
                      <a:pt x="710457" y="1070015"/>
                    </a:cubicBezTo>
                    <a:cubicBezTo>
                      <a:pt x="709951" y="1071407"/>
                      <a:pt x="709065" y="1072800"/>
                      <a:pt x="708179" y="1074065"/>
                    </a:cubicBezTo>
                    <a:cubicBezTo>
                      <a:pt x="707546" y="1073179"/>
                      <a:pt x="706786" y="1072420"/>
                      <a:pt x="706027" y="1071534"/>
                    </a:cubicBezTo>
                    <a:close/>
                    <a:moveTo>
                      <a:pt x="118181" y="1083685"/>
                    </a:moveTo>
                    <a:cubicBezTo>
                      <a:pt x="116410" y="1082293"/>
                      <a:pt x="117042" y="1080648"/>
                      <a:pt x="118308" y="1079255"/>
                    </a:cubicBezTo>
                    <a:cubicBezTo>
                      <a:pt x="119827" y="1077610"/>
                      <a:pt x="122232" y="1077863"/>
                      <a:pt x="124637" y="1078496"/>
                    </a:cubicBezTo>
                    <a:cubicBezTo>
                      <a:pt x="125397" y="1078622"/>
                      <a:pt x="125903" y="1079129"/>
                      <a:pt x="126916" y="1079761"/>
                    </a:cubicBezTo>
                    <a:cubicBezTo>
                      <a:pt x="124511" y="1081281"/>
                      <a:pt x="122232" y="1082800"/>
                      <a:pt x="119954" y="1084192"/>
                    </a:cubicBezTo>
                    <a:cubicBezTo>
                      <a:pt x="119574" y="1084319"/>
                      <a:pt x="118435" y="1083939"/>
                      <a:pt x="118181" y="1083685"/>
                    </a:cubicBezTo>
                    <a:close/>
                    <a:moveTo>
                      <a:pt x="92106" y="1089761"/>
                    </a:moveTo>
                    <a:cubicBezTo>
                      <a:pt x="92612" y="1089508"/>
                      <a:pt x="93119" y="1089002"/>
                      <a:pt x="93751" y="1088875"/>
                    </a:cubicBezTo>
                    <a:cubicBezTo>
                      <a:pt x="94131" y="1088749"/>
                      <a:pt x="94637" y="1089129"/>
                      <a:pt x="95144" y="1089255"/>
                    </a:cubicBezTo>
                    <a:cubicBezTo>
                      <a:pt x="95144" y="1089635"/>
                      <a:pt x="95144" y="1090014"/>
                      <a:pt x="95144" y="1090268"/>
                    </a:cubicBezTo>
                    <a:lnTo>
                      <a:pt x="95144" y="1090268"/>
                    </a:lnTo>
                    <a:cubicBezTo>
                      <a:pt x="94005" y="1090141"/>
                      <a:pt x="93119" y="1090014"/>
                      <a:pt x="92106" y="1089761"/>
                    </a:cubicBezTo>
                    <a:close/>
                    <a:moveTo>
                      <a:pt x="665521" y="1092799"/>
                    </a:moveTo>
                    <a:cubicBezTo>
                      <a:pt x="664888" y="1092040"/>
                      <a:pt x="665267" y="1090141"/>
                      <a:pt x="666154" y="1089635"/>
                    </a:cubicBezTo>
                    <a:cubicBezTo>
                      <a:pt x="668812" y="1088369"/>
                      <a:pt x="672230" y="1087863"/>
                      <a:pt x="674761" y="1086597"/>
                    </a:cubicBezTo>
                    <a:cubicBezTo>
                      <a:pt x="678559" y="1084572"/>
                      <a:pt x="680457" y="1087230"/>
                      <a:pt x="683242" y="1087610"/>
                    </a:cubicBezTo>
                    <a:cubicBezTo>
                      <a:pt x="687673" y="1088243"/>
                      <a:pt x="691217" y="1089508"/>
                      <a:pt x="693622" y="1091913"/>
                    </a:cubicBezTo>
                    <a:cubicBezTo>
                      <a:pt x="694888" y="1093179"/>
                      <a:pt x="695647" y="1095078"/>
                      <a:pt x="695268" y="1096597"/>
                    </a:cubicBezTo>
                    <a:cubicBezTo>
                      <a:pt x="694888" y="1098496"/>
                      <a:pt x="688052" y="1101787"/>
                      <a:pt x="685774" y="1101533"/>
                    </a:cubicBezTo>
                    <a:cubicBezTo>
                      <a:pt x="678432" y="1099255"/>
                      <a:pt x="669825" y="1098243"/>
                      <a:pt x="665521" y="1092799"/>
                    </a:cubicBezTo>
                    <a:close/>
                    <a:moveTo>
                      <a:pt x="67296" y="1110394"/>
                    </a:moveTo>
                    <a:cubicBezTo>
                      <a:pt x="66916" y="1110015"/>
                      <a:pt x="66663" y="1109508"/>
                      <a:pt x="66663" y="1108875"/>
                    </a:cubicBezTo>
                    <a:cubicBezTo>
                      <a:pt x="66536" y="1107989"/>
                      <a:pt x="67549" y="1106977"/>
                      <a:pt x="68309" y="1105964"/>
                    </a:cubicBezTo>
                    <a:cubicBezTo>
                      <a:pt x="68309" y="1105964"/>
                      <a:pt x="69701" y="1106091"/>
                      <a:pt x="70207" y="1106470"/>
                    </a:cubicBezTo>
                    <a:cubicBezTo>
                      <a:pt x="71979" y="1107483"/>
                      <a:pt x="73878" y="1108622"/>
                      <a:pt x="75271" y="1109888"/>
                    </a:cubicBezTo>
                    <a:cubicBezTo>
                      <a:pt x="75524" y="1110141"/>
                      <a:pt x="74764" y="1110774"/>
                      <a:pt x="74005" y="1111533"/>
                    </a:cubicBezTo>
                    <a:cubicBezTo>
                      <a:pt x="73752" y="1111787"/>
                      <a:pt x="73498" y="1111913"/>
                      <a:pt x="73372" y="1112166"/>
                    </a:cubicBezTo>
                    <a:cubicBezTo>
                      <a:pt x="72106" y="1112293"/>
                      <a:pt x="70967" y="1112166"/>
                      <a:pt x="69828" y="1111787"/>
                    </a:cubicBezTo>
                    <a:cubicBezTo>
                      <a:pt x="68688" y="1111407"/>
                      <a:pt x="67802" y="1111027"/>
                      <a:pt x="67296" y="1110394"/>
                    </a:cubicBezTo>
                    <a:close/>
                    <a:moveTo>
                      <a:pt x="66789" y="1120521"/>
                    </a:moveTo>
                    <a:cubicBezTo>
                      <a:pt x="66663" y="1120394"/>
                      <a:pt x="67676" y="1119761"/>
                      <a:pt x="68435" y="1119635"/>
                    </a:cubicBezTo>
                    <a:cubicBezTo>
                      <a:pt x="68815" y="1119508"/>
                      <a:pt x="69448" y="1119888"/>
                      <a:pt x="69828" y="1120141"/>
                    </a:cubicBezTo>
                    <a:cubicBezTo>
                      <a:pt x="69828" y="1120521"/>
                      <a:pt x="70081" y="1121027"/>
                      <a:pt x="69828" y="1121280"/>
                    </a:cubicBezTo>
                    <a:cubicBezTo>
                      <a:pt x="68815" y="1122040"/>
                      <a:pt x="67676" y="1121787"/>
                      <a:pt x="66789" y="1120521"/>
                    </a:cubicBezTo>
                    <a:close/>
                    <a:moveTo>
                      <a:pt x="71979" y="1127229"/>
                    </a:moveTo>
                    <a:cubicBezTo>
                      <a:pt x="71853" y="1127103"/>
                      <a:pt x="72865" y="1126470"/>
                      <a:pt x="73498" y="1126344"/>
                    </a:cubicBezTo>
                    <a:cubicBezTo>
                      <a:pt x="73878" y="1126217"/>
                      <a:pt x="74384" y="1126597"/>
                      <a:pt x="74891" y="1126723"/>
                    </a:cubicBezTo>
                    <a:cubicBezTo>
                      <a:pt x="74891" y="1127103"/>
                      <a:pt x="75144" y="1127483"/>
                      <a:pt x="74891" y="1127736"/>
                    </a:cubicBezTo>
                    <a:cubicBezTo>
                      <a:pt x="73878" y="1128622"/>
                      <a:pt x="72739" y="1128495"/>
                      <a:pt x="71979" y="1127229"/>
                    </a:cubicBezTo>
                    <a:close/>
                    <a:moveTo>
                      <a:pt x="101726" y="1129255"/>
                    </a:moveTo>
                    <a:cubicBezTo>
                      <a:pt x="101473" y="1128749"/>
                      <a:pt x="101726" y="1128116"/>
                      <a:pt x="101726" y="1127103"/>
                    </a:cubicBezTo>
                    <a:cubicBezTo>
                      <a:pt x="101853" y="1126597"/>
                      <a:pt x="101853" y="1125458"/>
                      <a:pt x="102106" y="1124318"/>
                    </a:cubicBezTo>
                    <a:cubicBezTo>
                      <a:pt x="102232" y="1123812"/>
                      <a:pt x="103498" y="1123052"/>
                      <a:pt x="103625" y="1123052"/>
                    </a:cubicBezTo>
                    <a:cubicBezTo>
                      <a:pt x="104764" y="1123559"/>
                      <a:pt x="106663" y="1124065"/>
                      <a:pt x="106789" y="1124698"/>
                    </a:cubicBezTo>
                    <a:cubicBezTo>
                      <a:pt x="107296" y="1126344"/>
                      <a:pt x="107169" y="1128116"/>
                      <a:pt x="106789" y="1129761"/>
                    </a:cubicBezTo>
                    <a:cubicBezTo>
                      <a:pt x="106536" y="1130647"/>
                      <a:pt x="105017" y="1131280"/>
                      <a:pt x="104004" y="1132040"/>
                    </a:cubicBezTo>
                    <a:cubicBezTo>
                      <a:pt x="103245" y="1131153"/>
                      <a:pt x="102359" y="1130268"/>
                      <a:pt x="101726" y="1129255"/>
                    </a:cubicBezTo>
                    <a:close/>
                    <a:moveTo>
                      <a:pt x="92106" y="1143812"/>
                    </a:moveTo>
                    <a:cubicBezTo>
                      <a:pt x="91093" y="1141533"/>
                      <a:pt x="93625" y="1139508"/>
                      <a:pt x="96916" y="1139635"/>
                    </a:cubicBezTo>
                    <a:cubicBezTo>
                      <a:pt x="99701" y="1139761"/>
                      <a:pt x="100967" y="1140647"/>
                      <a:pt x="101220" y="1142546"/>
                    </a:cubicBezTo>
                    <a:cubicBezTo>
                      <a:pt x="101599" y="1144698"/>
                      <a:pt x="99574" y="1145331"/>
                      <a:pt x="97422" y="1145964"/>
                    </a:cubicBezTo>
                    <a:cubicBezTo>
                      <a:pt x="94764" y="1146217"/>
                      <a:pt x="92992" y="1145457"/>
                      <a:pt x="92106" y="1143812"/>
                    </a:cubicBezTo>
                    <a:close/>
                    <a:moveTo>
                      <a:pt x="107169" y="1146470"/>
                    </a:moveTo>
                    <a:cubicBezTo>
                      <a:pt x="106156" y="1145204"/>
                      <a:pt x="106789" y="1144065"/>
                      <a:pt x="108815" y="1143685"/>
                    </a:cubicBezTo>
                    <a:cubicBezTo>
                      <a:pt x="109448" y="1143559"/>
                      <a:pt x="111346" y="1144825"/>
                      <a:pt x="111346" y="1145457"/>
                    </a:cubicBezTo>
                    <a:cubicBezTo>
                      <a:pt x="111473" y="1146343"/>
                      <a:pt x="110333" y="1147356"/>
                      <a:pt x="109701" y="1148495"/>
                    </a:cubicBezTo>
                    <a:cubicBezTo>
                      <a:pt x="108815" y="1147862"/>
                      <a:pt x="107802" y="1147230"/>
                      <a:pt x="107169" y="1146470"/>
                    </a:cubicBezTo>
                    <a:close/>
                    <a:moveTo>
                      <a:pt x="694888" y="1161280"/>
                    </a:moveTo>
                    <a:cubicBezTo>
                      <a:pt x="694508" y="1161786"/>
                      <a:pt x="694128" y="1162166"/>
                      <a:pt x="693622" y="1162673"/>
                    </a:cubicBezTo>
                    <a:cubicBezTo>
                      <a:pt x="692229" y="1163938"/>
                      <a:pt x="690837" y="1165204"/>
                      <a:pt x="689318" y="1166470"/>
                    </a:cubicBezTo>
                    <a:cubicBezTo>
                      <a:pt x="687546" y="1165204"/>
                      <a:pt x="686027" y="1164698"/>
                      <a:pt x="686027" y="1164065"/>
                    </a:cubicBezTo>
                    <a:cubicBezTo>
                      <a:pt x="685900" y="1161913"/>
                      <a:pt x="686533" y="1159761"/>
                      <a:pt x="690837" y="1160014"/>
                    </a:cubicBezTo>
                    <a:cubicBezTo>
                      <a:pt x="692229" y="1160141"/>
                      <a:pt x="693495" y="1160900"/>
                      <a:pt x="694888" y="1161280"/>
                    </a:cubicBezTo>
                    <a:close/>
                    <a:moveTo>
                      <a:pt x="136283" y="1184824"/>
                    </a:moveTo>
                    <a:cubicBezTo>
                      <a:pt x="130207" y="1182419"/>
                      <a:pt x="134637" y="1176850"/>
                      <a:pt x="130207" y="1174571"/>
                    </a:cubicBezTo>
                    <a:cubicBezTo>
                      <a:pt x="126410" y="1172672"/>
                      <a:pt x="120966" y="1171913"/>
                      <a:pt x="118941" y="1168748"/>
                    </a:cubicBezTo>
                    <a:cubicBezTo>
                      <a:pt x="117422" y="1166343"/>
                      <a:pt x="117422" y="1163432"/>
                      <a:pt x="117169" y="1162039"/>
                    </a:cubicBezTo>
                    <a:cubicBezTo>
                      <a:pt x="117422" y="1155457"/>
                      <a:pt x="121093" y="1157609"/>
                      <a:pt x="124384" y="1159128"/>
                    </a:cubicBezTo>
                    <a:cubicBezTo>
                      <a:pt x="125397" y="1157862"/>
                      <a:pt x="126536" y="1156597"/>
                      <a:pt x="127422" y="1155204"/>
                    </a:cubicBezTo>
                    <a:cubicBezTo>
                      <a:pt x="128308" y="1153812"/>
                      <a:pt x="129574" y="1153432"/>
                      <a:pt x="130840" y="1154191"/>
                    </a:cubicBezTo>
                    <a:cubicBezTo>
                      <a:pt x="132612" y="1155331"/>
                      <a:pt x="135397" y="1156470"/>
                      <a:pt x="135777" y="1157862"/>
                    </a:cubicBezTo>
                    <a:cubicBezTo>
                      <a:pt x="136789" y="1161660"/>
                      <a:pt x="136789" y="1165584"/>
                      <a:pt x="137295" y="1169381"/>
                    </a:cubicBezTo>
                    <a:cubicBezTo>
                      <a:pt x="137802" y="1173179"/>
                      <a:pt x="144384" y="1175710"/>
                      <a:pt x="142485" y="1180141"/>
                    </a:cubicBezTo>
                    <a:cubicBezTo>
                      <a:pt x="141979" y="1181153"/>
                      <a:pt x="142485" y="1182419"/>
                      <a:pt x="142106" y="1183432"/>
                    </a:cubicBezTo>
                    <a:cubicBezTo>
                      <a:pt x="141726" y="1184445"/>
                      <a:pt x="140966" y="1185457"/>
                      <a:pt x="140333" y="1186470"/>
                    </a:cubicBezTo>
                    <a:cubicBezTo>
                      <a:pt x="138941" y="1185964"/>
                      <a:pt x="137549" y="1185330"/>
                      <a:pt x="136283" y="1184824"/>
                    </a:cubicBezTo>
                    <a:close/>
                    <a:moveTo>
                      <a:pt x="688179" y="1201153"/>
                    </a:moveTo>
                    <a:cubicBezTo>
                      <a:pt x="688432" y="1201027"/>
                      <a:pt x="689318" y="1201786"/>
                      <a:pt x="689571" y="1202293"/>
                    </a:cubicBezTo>
                    <a:cubicBezTo>
                      <a:pt x="689698" y="1202546"/>
                      <a:pt x="689065" y="1202925"/>
                      <a:pt x="688812" y="1203305"/>
                    </a:cubicBezTo>
                    <a:cubicBezTo>
                      <a:pt x="688305" y="1203305"/>
                      <a:pt x="687546" y="1203432"/>
                      <a:pt x="687166" y="1203305"/>
                    </a:cubicBezTo>
                    <a:cubicBezTo>
                      <a:pt x="685900" y="1202546"/>
                      <a:pt x="686154" y="1201786"/>
                      <a:pt x="688179" y="1201153"/>
                    </a:cubicBezTo>
                    <a:close/>
                    <a:moveTo>
                      <a:pt x="667672" y="1207736"/>
                    </a:moveTo>
                    <a:cubicBezTo>
                      <a:pt x="668685" y="1206217"/>
                      <a:pt x="669318" y="1204698"/>
                      <a:pt x="670584" y="1203305"/>
                    </a:cubicBezTo>
                    <a:cubicBezTo>
                      <a:pt x="671090" y="1202672"/>
                      <a:pt x="672483" y="1202293"/>
                      <a:pt x="673496" y="1201786"/>
                    </a:cubicBezTo>
                    <a:cubicBezTo>
                      <a:pt x="674002" y="1202799"/>
                      <a:pt x="674761" y="1203685"/>
                      <a:pt x="675141" y="1204698"/>
                    </a:cubicBezTo>
                    <a:cubicBezTo>
                      <a:pt x="675394" y="1205204"/>
                      <a:pt x="675141" y="1205837"/>
                      <a:pt x="675141" y="1206090"/>
                    </a:cubicBezTo>
                    <a:cubicBezTo>
                      <a:pt x="674761" y="1207356"/>
                      <a:pt x="674508" y="1208495"/>
                      <a:pt x="674002" y="1209508"/>
                    </a:cubicBezTo>
                    <a:cubicBezTo>
                      <a:pt x="673369" y="1210773"/>
                      <a:pt x="671976" y="1211027"/>
                      <a:pt x="669951" y="1210900"/>
                    </a:cubicBezTo>
                    <a:cubicBezTo>
                      <a:pt x="667419" y="1210773"/>
                      <a:pt x="666407" y="1209508"/>
                      <a:pt x="667672" y="1207736"/>
                    </a:cubicBezTo>
                    <a:close/>
                    <a:moveTo>
                      <a:pt x="122992" y="1212925"/>
                    </a:moveTo>
                    <a:cubicBezTo>
                      <a:pt x="123245" y="1212546"/>
                      <a:pt x="123498" y="1212166"/>
                      <a:pt x="123751" y="1211786"/>
                    </a:cubicBezTo>
                    <a:cubicBezTo>
                      <a:pt x="124511" y="1212166"/>
                      <a:pt x="125270" y="1212546"/>
                      <a:pt x="126030" y="1212925"/>
                    </a:cubicBezTo>
                    <a:cubicBezTo>
                      <a:pt x="125523" y="1213305"/>
                      <a:pt x="125017" y="1213685"/>
                      <a:pt x="124511" y="1214065"/>
                    </a:cubicBezTo>
                    <a:cubicBezTo>
                      <a:pt x="124005" y="1213685"/>
                      <a:pt x="123498" y="1213305"/>
                      <a:pt x="122992" y="1212925"/>
                    </a:cubicBezTo>
                    <a:close/>
                    <a:moveTo>
                      <a:pt x="670457" y="1241153"/>
                    </a:moveTo>
                    <a:cubicBezTo>
                      <a:pt x="670457" y="1241153"/>
                      <a:pt x="670457" y="1241153"/>
                      <a:pt x="670457" y="1241153"/>
                    </a:cubicBezTo>
                    <a:lnTo>
                      <a:pt x="670457" y="1241153"/>
                    </a:lnTo>
                    <a:cubicBezTo>
                      <a:pt x="671343" y="1240267"/>
                      <a:pt x="672103" y="1239508"/>
                      <a:pt x="672989" y="1238748"/>
                    </a:cubicBezTo>
                    <a:cubicBezTo>
                      <a:pt x="673749" y="1240140"/>
                      <a:pt x="674635" y="1241406"/>
                      <a:pt x="675141" y="1242799"/>
                    </a:cubicBezTo>
                    <a:cubicBezTo>
                      <a:pt x="675267" y="1243052"/>
                      <a:pt x="673242" y="1243558"/>
                      <a:pt x="672103" y="1243938"/>
                    </a:cubicBezTo>
                    <a:cubicBezTo>
                      <a:pt x="671470" y="1243052"/>
                      <a:pt x="670964" y="1242166"/>
                      <a:pt x="670457" y="1241153"/>
                    </a:cubicBezTo>
                    <a:close/>
                    <a:moveTo>
                      <a:pt x="672230" y="1276722"/>
                    </a:moveTo>
                    <a:cubicBezTo>
                      <a:pt x="672356" y="1276596"/>
                      <a:pt x="672609" y="1276469"/>
                      <a:pt x="672736" y="1276469"/>
                    </a:cubicBezTo>
                    <a:cubicBezTo>
                      <a:pt x="675774" y="1276849"/>
                      <a:pt x="680331" y="1281533"/>
                      <a:pt x="680204" y="1283938"/>
                    </a:cubicBezTo>
                    <a:cubicBezTo>
                      <a:pt x="680204" y="1284317"/>
                      <a:pt x="679445" y="1284824"/>
                      <a:pt x="678812" y="1285204"/>
                    </a:cubicBezTo>
                    <a:cubicBezTo>
                      <a:pt x="678432" y="1285330"/>
                      <a:pt x="677420" y="1285330"/>
                      <a:pt x="677040" y="1285077"/>
                    </a:cubicBezTo>
                    <a:cubicBezTo>
                      <a:pt x="674888" y="1284191"/>
                      <a:pt x="673496" y="1283431"/>
                      <a:pt x="672483" y="1282419"/>
                    </a:cubicBezTo>
                    <a:cubicBezTo>
                      <a:pt x="671470" y="1281533"/>
                      <a:pt x="670964" y="1280393"/>
                      <a:pt x="670457" y="1278874"/>
                    </a:cubicBezTo>
                    <a:cubicBezTo>
                      <a:pt x="670964" y="1278242"/>
                      <a:pt x="671723" y="1277102"/>
                      <a:pt x="672230" y="1276722"/>
                    </a:cubicBezTo>
                    <a:close/>
                    <a:moveTo>
                      <a:pt x="71473" y="1296976"/>
                    </a:moveTo>
                    <a:cubicBezTo>
                      <a:pt x="70081" y="1292165"/>
                      <a:pt x="73118" y="1287102"/>
                      <a:pt x="68688" y="1282545"/>
                    </a:cubicBezTo>
                    <a:cubicBezTo>
                      <a:pt x="68309" y="1282039"/>
                      <a:pt x="67296" y="1281406"/>
                      <a:pt x="67549" y="1281153"/>
                    </a:cubicBezTo>
                    <a:cubicBezTo>
                      <a:pt x="68309" y="1280520"/>
                      <a:pt x="69321" y="1279507"/>
                      <a:pt x="70334" y="1279507"/>
                    </a:cubicBezTo>
                    <a:cubicBezTo>
                      <a:pt x="71726" y="1279381"/>
                      <a:pt x="74131" y="1279887"/>
                      <a:pt x="74511" y="1280520"/>
                    </a:cubicBezTo>
                    <a:cubicBezTo>
                      <a:pt x="76663" y="1284444"/>
                      <a:pt x="77296" y="1288748"/>
                      <a:pt x="80713" y="1292545"/>
                    </a:cubicBezTo>
                    <a:cubicBezTo>
                      <a:pt x="82612" y="1294570"/>
                      <a:pt x="78435" y="1296343"/>
                      <a:pt x="76283" y="1297862"/>
                    </a:cubicBezTo>
                    <a:cubicBezTo>
                      <a:pt x="75777" y="1298241"/>
                      <a:pt x="74638" y="1298874"/>
                      <a:pt x="74384" y="1298748"/>
                    </a:cubicBezTo>
                    <a:cubicBezTo>
                      <a:pt x="73245" y="1298241"/>
                      <a:pt x="71726" y="1297735"/>
                      <a:pt x="71473" y="1296976"/>
                    </a:cubicBezTo>
                    <a:close/>
                    <a:moveTo>
                      <a:pt x="92359" y="1311532"/>
                    </a:moveTo>
                    <a:cubicBezTo>
                      <a:pt x="93498" y="1310013"/>
                      <a:pt x="94764" y="1310013"/>
                      <a:pt x="95650" y="1311659"/>
                    </a:cubicBezTo>
                    <a:cubicBezTo>
                      <a:pt x="95777" y="1311786"/>
                      <a:pt x="94511" y="1312292"/>
                      <a:pt x="94005" y="1312545"/>
                    </a:cubicBezTo>
                    <a:cubicBezTo>
                      <a:pt x="93372" y="1312292"/>
                      <a:pt x="92232" y="1311786"/>
                      <a:pt x="92359" y="1311532"/>
                    </a:cubicBezTo>
                    <a:close/>
                    <a:moveTo>
                      <a:pt x="466155" y="1390140"/>
                    </a:moveTo>
                    <a:cubicBezTo>
                      <a:pt x="466914" y="1391532"/>
                      <a:pt x="467927" y="1393051"/>
                      <a:pt x="465142" y="1394190"/>
                    </a:cubicBezTo>
                    <a:cubicBezTo>
                      <a:pt x="464382" y="1393810"/>
                      <a:pt x="462610" y="1393304"/>
                      <a:pt x="462610" y="1393051"/>
                    </a:cubicBezTo>
                    <a:cubicBezTo>
                      <a:pt x="462990" y="1391659"/>
                      <a:pt x="463876" y="1390393"/>
                      <a:pt x="464636" y="1389001"/>
                    </a:cubicBezTo>
                    <a:cubicBezTo>
                      <a:pt x="465142" y="1389380"/>
                      <a:pt x="465901" y="1389633"/>
                      <a:pt x="466155" y="1390140"/>
                    </a:cubicBezTo>
                    <a:close/>
                    <a:moveTo>
                      <a:pt x="565142" y="1383684"/>
                    </a:moveTo>
                    <a:cubicBezTo>
                      <a:pt x="564255" y="1382798"/>
                      <a:pt x="565521" y="1381912"/>
                      <a:pt x="566787" y="1382545"/>
                    </a:cubicBezTo>
                    <a:cubicBezTo>
                      <a:pt x="567546" y="1382925"/>
                      <a:pt x="567926" y="1383811"/>
                      <a:pt x="568306" y="1384696"/>
                    </a:cubicBezTo>
                    <a:cubicBezTo>
                      <a:pt x="568559" y="1384696"/>
                      <a:pt x="568686" y="1384823"/>
                      <a:pt x="568939" y="1384823"/>
                    </a:cubicBezTo>
                    <a:lnTo>
                      <a:pt x="568559" y="1385077"/>
                    </a:lnTo>
                    <a:cubicBezTo>
                      <a:pt x="568433" y="1384950"/>
                      <a:pt x="568433" y="1384823"/>
                      <a:pt x="568306" y="1384696"/>
                    </a:cubicBezTo>
                    <a:cubicBezTo>
                      <a:pt x="567167" y="1384443"/>
                      <a:pt x="565774" y="1384317"/>
                      <a:pt x="565142" y="1383684"/>
                    </a:cubicBezTo>
                    <a:close/>
                    <a:moveTo>
                      <a:pt x="356915" y="1386849"/>
                    </a:moveTo>
                    <a:cubicBezTo>
                      <a:pt x="356915" y="1386849"/>
                      <a:pt x="358940" y="1385456"/>
                      <a:pt x="360079" y="1385330"/>
                    </a:cubicBezTo>
                    <a:cubicBezTo>
                      <a:pt x="361598" y="1385203"/>
                      <a:pt x="363244" y="1385709"/>
                      <a:pt x="364636" y="1386216"/>
                    </a:cubicBezTo>
                    <a:cubicBezTo>
                      <a:pt x="366661" y="1386849"/>
                      <a:pt x="368560" y="1387608"/>
                      <a:pt x="370459" y="1388367"/>
                    </a:cubicBezTo>
                    <a:cubicBezTo>
                      <a:pt x="370459" y="1388367"/>
                      <a:pt x="370459" y="1388241"/>
                      <a:pt x="370459" y="1388241"/>
                    </a:cubicBezTo>
                    <a:cubicBezTo>
                      <a:pt x="370712" y="1388241"/>
                      <a:pt x="370965" y="1388114"/>
                      <a:pt x="371218" y="1388114"/>
                    </a:cubicBezTo>
                    <a:cubicBezTo>
                      <a:pt x="371598" y="1387355"/>
                      <a:pt x="371851" y="1386342"/>
                      <a:pt x="372611" y="1386089"/>
                    </a:cubicBezTo>
                    <a:cubicBezTo>
                      <a:pt x="373877" y="1385456"/>
                      <a:pt x="375142" y="1386342"/>
                      <a:pt x="374256" y="1387228"/>
                    </a:cubicBezTo>
                    <a:cubicBezTo>
                      <a:pt x="373750" y="1387735"/>
                      <a:pt x="372358" y="1387988"/>
                      <a:pt x="371218" y="1388114"/>
                    </a:cubicBezTo>
                    <a:cubicBezTo>
                      <a:pt x="371092" y="1388241"/>
                      <a:pt x="371092" y="1388494"/>
                      <a:pt x="370965" y="1388621"/>
                    </a:cubicBezTo>
                    <a:cubicBezTo>
                      <a:pt x="370839" y="1388494"/>
                      <a:pt x="370585" y="1388494"/>
                      <a:pt x="370459" y="1388367"/>
                    </a:cubicBezTo>
                    <a:cubicBezTo>
                      <a:pt x="370332" y="1390140"/>
                      <a:pt x="369066" y="1391532"/>
                      <a:pt x="366408" y="1391659"/>
                    </a:cubicBezTo>
                    <a:cubicBezTo>
                      <a:pt x="361345" y="1391912"/>
                      <a:pt x="359193" y="1389254"/>
                      <a:pt x="356915" y="1386849"/>
                    </a:cubicBezTo>
                    <a:close/>
                    <a:moveTo>
                      <a:pt x="367041" y="1397355"/>
                    </a:moveTo>
                    <a:lnTo>
                      <a:pt x="367041" y="1397355"/>
                    </a:lnTo>
                    <a:lnTo>
                      <a:pt x="367041" y="1397355"/>
                    </a:lnTo>
                    <a:cubicBezTo>
                      <a:pt x="367547" y="1396849"/>
                      <a:pt x="368054" y="1396342"/>
                      <a:pt x="368560" y="1395962"/>
                    </a:cubicBezTo>
                    <a:cubicBezTo>
                      <a:pt x="369066" y="1396342"/>
                      <a:pt x="369446" y="1396722"/>
                      <a:pt x="369953" y="1396975"/>
                    </a:cubicBezTo>
                    <a:cubicBezTo>
                      <a:pt x="369446" y="1397228"/>
                      <a:pt x="368940" y="1397608"/>
                      <a:pt x="368434" y="1397861"/>
                    </a:cubicBezTo>
                    <a:cubicBezTo>
                      <a:pt x="367927" y="1397735"/>
                      <a:pt x="367421" y="1397608"/>
                      <a:pt x="367041" y="1397355"/>
                    </a:cubicBezTo>
                    <a:close/>
                    <a:moveTo>
                      <a:pt x="383370" y="1398115"/>
                    </a:moveTo>
                    <a:cubicBezTo>
                      <a:pt x="380206" y="1396722"/>
                      <a:pt x="379826" y="1391279"/>
                      <a:pt x="382864" y="1389507"/>
                    </a:cubicBezTo>
                    <a:cubicBezTo>
                      <a:pt x="384763" y="1388367"/>
                      <a:pt x="387421" y="1388241"/>
                      <a:pt x="389320" y="1389380"/>
                    </a:cubicBezTo>
                    <a:cubicBezTo>
                      <a:pt x="391472" y="1390773"/>
                      <a:pt x="393750" y="1392291"/>
                      <a:pt x="394762" y="1394064"/>
                    </a:cubicBezTo>
                    <a:cubicBezTo>
                      <a:pt x="395522" y="1395330"/>
                      <a:pt x="388687" y="1398368"/>
                      <a:pt x="385649" y="1398368"/>
                    </a:cubicBezTo>
                    <a:cubicBezTo>
                      <a:pt x="384889" y="1398241"/>
                      <a:pt x="384003" y="1398368"/>
                      <a:pt x="383370" y="1398115"/>
                    </a:cubicBezTo>
                    <a:close/>
                    <a:moveTo>
                      <a:pt x="397547" y="1407481"/>
                    </a:moveTo>
                    <a:cubicBezTo>
                      <a:pt x="396661" y="1406595"/>
                      <a:pt x="398054" y="1405709"/>
                      <a:pt x="399320" y="1406342"/>
                    </a:cubicBezTo>
                    <a:cubicBezTo>
                      <a:pt x="400206" y="1406722"/>
                      <a:pt x="400459" y="1407734"/>
                      <a:pt x="400839" y="1408621"/>
                    </a:cubicBezTo>
                    <a:cubicBezTo>
                      <a:pt x="400965" y="1408621"/>
                      <a:pt x="401218" y="1408747"/>
                      <a:pt x="401345" y="1408747"/>
                    </a:cubicBezTo>
                    <a:lnTo>
                      <a:pt x="400965" y="1409000"/>
                    </a:lnTo>
                    <a:cubicBezTo>
                      <a:pt x="400839" y="1408874"/>
                      <a:pt x="400839" y="1408747"/>
                      <a:pt x="400839" y="1408621"/>
                    </a:cubicBezTo>
                    <a:cubicBezTo>
                      <a:pt x="399573" y="1408368"/>
                      <a:pt x="398054" y="1408114"/>
                      <a:pt x="397547" y="1407481"/>
                    </a:cubicBezTo>
                    <a:close/>
                    <a:moveTo>
                      <a:pt x="356282" y="1416722"/>
                    </a:moveTo>
                    <a:cubicBezTo>
                      <a:pt x="355269" y="1414570"/>
                      <a:pt x="357801" y="1412418"/>
                      <a:pt x="360965" y="1412545"/>
                    </a:cubicBezTo>
                    <a:cubicBezTo>
                      <a:pt x="363750" y="1412671"/>
                      <a:pt x="364889" y="1413557"/>
                      <a:pt x="365269" y="1415456"/>
                    </a:cubicBezTo>
                    <a:cubicBezTo>
                      <a:pt x="365649" y="1417481"/>
                      <a:pt x="363750" y="1418241"/>
                      <a:pt x="361598" y="1418874"/>
                    </a:cubicBezTo>
                    <a:cubicBezTo>
                      <a:pt x="358940" y="1419253"/>
                      <a:pt x="357041" y="1418367"/>
                      <a:pt x="356282" y="1416722"/>
                    </a:cubicBezTo>
                    <a:close/>
                  </a:path>
                </a:pathLst>
              </a:custGeom>
              <a:solidFill>
                <a:srgbClr val="AC0000"/>
              </a:solidFill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1" name="任意多边形: 形状 350"/>
              <p:cNvSpPr/>
              <p:nvPr>
                <p:custDataLst>
                  <p:tags r:id="rId6"/>
                </p:custDataLst>
              </p:nvPr>
            </p:nvSpPr>
            <p:spPr>
              <a:xfrm>
                <a:off x="13561036" y="714583"/>
                <a:ext cx="1137" cy="1137"/>
              </a:xfrm>
              <a:custGeom>
                <a:avLst/>
                <a:gdLst>
                  <a:gd fmla="*/ 253 w 379" name="connsiteX0"/>
                  <a:gd fmla="*/ 253 h 379" name="connsiteY0"/>
                  <a:gd fmla="*/ 0 w 379" name="connsiteX1"/>
                  <a:gd fmla="*/ 380 h 379" name="connsiteY1"/>
                  <a:gd fmla="*/ 0 w 379" name="connsiteX2"/>
                  <a:gd fmla="*/ 380 h 379" name="connsiteY2"/>
                  <a:gd fmla="*/ 0 w 379" name="connsiteX3"/>
                  <a:gd fmla="*/ 380 h 379" name="connsiteY3"/>
                  <a:gd fmla="*/ 127 w 379" name="connsiteX4"/>
                  <a:gd fmla="*/ 380 h 379" name="connsiteY4"/>
                  <a:gd fmla="*/ 380 w 379" name="connsiteX5"/>
                  <a:gd fmla="*/ 0 h 379" name="connsiteY5"/>
                  <a:gd fmla="*/ 253 w 379" name="connsiteX6"/>
                  <a:gd fmla="*/ 253 h 379" name="connsiteY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379" w="379">
                    <a:moveTo>
                      <a:pt x="253" y="253"/>
                    </a:moveTo>
                    <a:cubicBezTo>
                      <a:pt x="127" y="380"/>
                      <a:pt x="0" y="380"/>
                      <a:pt x="0" y="380"/>
                    </a:cubicBezTo>
                    <a:lnTo>
                      <a:pt x="0" y="380"/>
                    </a:lnTo>
                    <a:lnTo>
                      <a:pt x="0" y="380"/>
                    </a:lnTo>
                    <a:cubicBezTo>
                      <a:pt x="0" y="380"/>
                      <a:pt x="127" y="380"/>
                      <a:pt x="127" y="380"/>
                    </a:cubicBezTo>
                    <a:cubicBezTo>
                      <a:pt x="253" y="253"/>
                      <a:pt x="253" y="127"/>
                      <a:pt x="380" y="0"/>
                    </a:cubicBezTo>
                    <a:lnTo>
                      <a:pt x="253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2" name="任意多边形: 形状 351"/>
              <p:cNvSpPr/>
              <p:nvPr>
                <p:custDataLst>
                  <p:tags r:id="rId7"/>
                </p:custDataLst>
              </p:nvPr>
            </p:nvSpPr>
            <p:spPr>
              <a:xfrm>
                <a:off x="14078632" y="776481"/>
                <a:ext cx="1518" cy="759"/>
              </a:xfrm>
              <a:custGeom>
                <a:avLst/>
                <a:gdLst>
                  <a:gd fmla="*/ 0 w 506" name="connsiteX0"/>
                  <a:gd fmla="*/ 253 h 253" name="connsiteY0"/>
                  <a:gd fmla="*/ 506 w 506" name="connsiteX1"/>
                  <a:gd fmla="*/ 253 h 253" name="connsiteY1"/>
                  <a:gd fmla="*/ 506 w 506" name="connsiteX2"/>
                  <a:gd fmla="*/ 0 h 253" name="connsiteY2"/>
                  <a:gd fmla="*/ 0 w 506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0" y="253"/>
                    </a:moveTo>
                    <a:cubicBezTo>
                      <a:pt x="127" y="253"/>
                      <a:pt x="380" y="253"/>
                      <a:pt x="506" y="253"/>
                    </a:cubicBezTo>
                    <a:cubicBezTo>
                      <a:pt x="506" y="127"/>
                      <a:pt x="506" y="127"/>
                      <a:pt x="506" y="0"/>
                    </a:cubicBezTo>
                    <a:lnTo>
                      <a:pt x="0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3" name="任意多边形: 形状 352"/>
              <p:cNvSpPr/>
              <p:nvPr>
                <p:custDataLst>
                  <p:tags r:id="rId8"/>
                </p:custDataLst>
              </p:nvPr>
            </p:nvSpPr>
            <p:spPr>
              <a:xfrm>
                <a:off x="13576609" y="4860637"/>
                <a:ext cx="1137" cy="759"/>
              </a:xfrm>
              <a:custGeom>
                <a:avLst/>
                <a:gdLst>
                  <a:gd fmla="*/ 380 w 379" name="connsiteX0"/>
                  <a:gd fmla="*/ 253 h 253" name="connsiteY0"/>
                  <a:gd fmla="*/ 380 w 379" name="connsiteX1"/>
                  <a:gd fmla="*/ 127 h 253" name="connsiteY1"/>
                  <a:gd fmla="*/ 0 w 379" name="connsiteX2"/>
                  <a:gd fmla="*/ 0 h 253" name="connsiteY2"/>
                  <a:gd fmla="*/ 380 w 379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379">
                    <a:moveTo>
                      <a:pt x="380" y="253"/>
                    </a:moveTo>
                    <a:cubicBezTo>
                      <a:pt x="380" y="253"/>
                      <a:pt x="380" y="127"/>
                      <a:pt x="380" y="127"/>
                    </a:cubicBezTo>
                    <a:cubicBezTo>
                      <a:pt x="253" y="127"/>
                      <a:pt x="127" y="0"/>
                      <a:pt x="0" y="0"/>
                    </a:cubicBezTo>
                    <a:lnTo>
                      <a:pt x="380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4" name="任意多边形: 形状 353"/>
              <p:cNvSpPr/>
              <p:nvPr>
                <p:custDataLst>
                  <p:tags r:id="rId9"/>
                </p:custDataLst>
              </p:nvPr>
            </p:nvSpPr>
            <p:spPr>
              <a:xfrm>
                <a:off x="14017870" y="4706842"/>
                <a:ext cx="1518" cy="1137"/>
              </a:xfrm>
              <a:custGeom>
                <a:avLst/>
                <a:gdLst>
                  <a:gd fmla="*/ 506 w 506" name="connsiteX0"/>
                  <a:gd fmla="*/ 0 h 379" name="connsiteY0"/>
                  <a:gd fmla="*/ 0 w 506" name="connsiteX1"/>
                  <a:gd fmla="*/ 0 h 379" name="connsiteY1"/>
                  <a:gd fmla="*/ 0 w 506" name="connsiteX2"/>
                  <a:gd fmla="*/ 380 h 379" name="connsiteY2"/>
                  <a:gd fmla="*/ 506 w 506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506">
                    <a:moveTo>
                      <a:pt x="506" y="0"/>
                    </a:moveTo>
                    <a:cubicBezTo>
                      <a:pt x="380" y="0"/>
                      <a:pt x="127" y="0"/>
                      <a:pt x="0" y="0"/>
                    </a:cubicBezTo>
                    <a:cubicBezTo>
                      <a:pt x="0" y="126"/>
                      <a:pt x="0" y="253"/>
                      <a:pt x="0" y="380"/>
                    </a:cubicBezTo>
                    <a:lnTo>
                      <a:pt x="506" y="0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5" name="任意多边形: 形状 35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2388387" y="3376596"/>
                <a:ext cx="1518" cy="759"/>
              </a:xfrm>
              <a:custGeom>
                <a:avLst/>
                <a:gdLst>
                  <a:gd fmla="*/ 0 w 506" name="connsiteX0"/>
                  <a:gd fmla="*/ 253 h 253" name="connsiteY0"/>
                  <a:gd fmla="*/ 506 w 506" name="connsiteX1"/>
                  <a:gd fmla="*/ 127 h 253" name="connsiteY1"/>
                  <a:gd fmla="*/ 506 w 506" name="connsiteX2"/>
                  <a:gd fmla="*/ 0 h 253" name="connsiteY2"/>
                  <a:gd fmla="*/ 0 w 506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0" y="253"/>
                    </a:moveTo>
                    <a:cubicBezTo>
                      <a:pt x="253" y="253"/>
                      <a:pt x="253" y="127"/>
                      <a:pt x="506" y="127"/>
                    </a:cubicBezTo>
                    <a:cubicBezTo>
                      <a:pt x="506" y="127"/>
                      <a:pt x="506" y="0"/>
                      <a:pt x="506" y="0"/>
                    </a:cubicBezTo>
                    <a:lnTo>
                      <a:pt x="0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6" name="任意多边形: 形状 355"/>
              <p:cNvSpPr/>
              <p:nvPr>
                <p:custDataLst>
                  <p:tags r:id="rId11"/>
                </p:custDataLst>
              </p:nvPr>
            </p:nvSpPr>
            <p:spPr>
              <a:xfrm>
                <a:off x="13957112" y="4747853"/>
                <a:ext cx="1137" cy="759"/>
              </a:xfrm>
              <a:custGeom>
                <a:avLst/>
                <a:gdLst>
                  <a:gd fmla="*/ 380 w 379" name="connsiteX0"/>
                  <a:gd fmla="*/ 0 h 253" name="connsiteY0"/>
                  <a:gd fmla="*/ 0 w 379" name="connsiteX1"/>
                  <a:gd fmla="*/ 0 h 253" name="connsiteY1"/>
                  <a:gd fmla="*/ 0 w 379" name="connsiteX2"/>
                  <a:gd fmla="*/ 253 h 253" name="connsiteY2"/>
                  <a:gd fmla="*/ 380 w 379" name="connsiteX3"/>
                  <a:gd fmla="*/ 0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379">
                    <a:moveTo>
                      <a:pt x="380" y="0"/>
                    </a:moveTo>
                    <a:cubicBezTo>
                      <a:pt x="253" y="0"/>
                      <a:pt x="127" y="0"/>
                      <a:pt x="0" y="0"/>
                    </a:cubicBezTo>
                    <a:cubicBezTo>
                      <a:pt x="0" y="127"/>
                      <a:pt x="0" y="127"/>
                      <a:pt x="0" y="253"/>
                    </a:cubicBezTo>
                    <a:lnTo>
                      <a:pt x="380" y="0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7" name="任意多边形: 形状 35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3058257" y="909773"/>
                <a:ext cx="1518" cy="759"/>
              </a:xfrm>
              <a:custGeom>
                <a:avLst/>
                <a:gdLst>
                  <a:gd fmla="*/ 506 w 506" name="connsiteX0"/>
                  <a:gd fmla="*/ 253 h 253" name="connsiteY0"/>
                  <a:gd fmla="*/ 506 w 506" name="connsiteX1"/>
                  <a:gd fmla="*/ 127 h 253" name="connsiteY1"/>
                  <a:gd fmla="*/ 0 w 506" name="connsiteX2"/>
                  <a:gd fmla="*/ 0 h 253" name="connsiteY2"/>
                  <a:gd fmla="*/ 506 w 506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506" y="253"/>
                    </a:moveTo>
                    <a:cubicBezTo>
                      <a:pt x="506" y="253"/>
                      <a:pt x="506" y="127"/>
                      <a:pt x="506" y="127"/>
                    </a:cubicBezTo>
                    <a:cubicBezTo>
                      <a:pt x="380" y="127"/>
                      <a:pt x="126" y="0"/>
                      <a:pt x="0" y="0"/>
                    </a:cubicBezTo>
                    <a:lnTo>
                      <a:pt x="506" y="253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8" name="任意多边形: 形状 357"/>
              <p:cNvSpPr/>
              <p:nvPr>
                <p:custDataLst>
                  <p:tags r:id="rId13"/>
                </p:custDataLst>
              </p:nvPr>
            </p:nvSpPr>
            <p:spPr>
              <a:xfrm>
                <a:off x="14003770" y="675089"/>
                <a:ext cx="86451" cy="78801"/>
              </a:xfrm>
              <a:custGeom>
                <a:avLst/>
                <a:gdLst>
                  <a:gd fmla="*/ 9258 w 28817" name="connsiteX0"/>
                  <a:gd fmla="*/ 8481 h 26267" name="connsiteY0"/>
                  <a:gd fmla="*/ 10397 w 28817" name="connsiteX1"/>
                  <a:gd fmla="*/ 23418 h 26267" name="connsiteY1"/>
                  <a:gd fmla="*/ 10524 w 28817" name="connsiteX2"/>
                  <a:gd fmla="*/ 25063 h 26267" name="connsiteY2"/>
                  <a:gd fmla="*/ 14195 w 28817" name="connsiteX3"/>
                  <a:gd fmla="*/ 25823 h 26267" name="connsiteY3"/>
                  <a:gd fmla="*/ 28625 w 28817" name="connsiteX4"/>
                  <a:gd fmla="*/ 9241 h 26267" name="connsiteY4"/>
                  <a:gd fmla="*/ 18498 w 28817" name="connsiteX5"/>
                  <a:gd fmla="*/ 0 h 26267" name="connsiteY5"/>
                  <a:gd fmla="*/ 13435 w 28817" name="connsiteX6"/>
                  <a:gd fmla="*/ 0 h 26267" name="connsiteY6"/>
                  <a:gd fmla="*/ 13435 w 28817" name="connsiteX7"/>
                  <a:gd fmla="*/ 127 h 26267" name="connsiteY7"/>
                  <a:gd fmla="*/ 3435 w 28817" name="connsiteX8"/>
                  <a:gd fmla="*/ 253 h 26267" name="connsiteY8"/>
                  <a:gd fmla="*/ 397 w 28817" name="connsiteX9"/>
                  <a:gd fmla="*/ 2532 h 26267" name="connsiteY9"/>
                  <a:gd fmla="*/ 18 w 28817" name="connsiteX10"/>
                  <a:gd fmla="*/ 9241 h 26267" name="connsiteY10"/>
                  <a:gd fmla="*/ 3182 w 28817" name="connsiteX11"/>
                  <a:gd fmla="*/ 12532 h 26267" name="connsiteY11"/>
                  <a:gd fmla="*/ 5208 w 28817" name="connsiteX12"/>
                  <a:gd fmla="*/ 9747 h 26267" name="connsiteY12"/>
                  <a:gd fmla="*/ 7866 w 28817" name="connsiteX13"/>
                  <a:gd fmla="*/ 7342 h 26267" name="connsiteY13"/>
                  <a:gd fmla="*/ 9258 w 28817" name="connsiteX14"/>
                  <a:gd fmla="*/ 8481 h 26267" name="connsiteY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b="b" l="l" r="r" t="t"/>
                <a:pathLst>
                  <a:path h="26267" w="28817">
                    <a:moveTo>
                      <a:pt x="9258" y="8481"/>
                    </a:moveTo>
                    <a:cubicBezTo>
                      <a:pt x="9132" y="13418"/>
                      <a:pt x="15967" y="18228"/>
                      <a:pt x="10397" y="23418"/>
                    </a:cubicBezTo>
                    <a:cubicBezTo>
                      <a:pt x="10018" y="23797"/>
                      <a:pt x="10271" y="24557"/>
                      <a:pt x="10524" y="25063"/>
                    </a:cubicBezTo>
                    <a:cubicBezTo>
                      <a:pt x="11283" y="26582"/>
                      <a:pt x="12296" y="26456"/>
                      <a:pt x="14195" y="25823"/>
                    </a:cubicBezTo>
                    <a:cubicBezTo>
                      <a:pt x="23941" y="22152"/>
                      <a:pt x="25081" y="15190"/>
                      <a:pt x="28625" y="9241"/>
                    </a:cubicBezTo>
                    <a:cubicBezTo>
                      <a:pt x="30144" y="6709"/>
                      <a:pt x="22296" y="127"/>
                      <a:pt x="18498" y="0"/>
                    </a:cubicBezTo>
                    <a:cubicBezTo>
                      <a:pt x="16853" y="0"/>
                      <a:pt x="15208" y="0"/>
                      <a:pt x="13435" y="0"/>
                    </a:cubicBezTo>
                    <a:cubicBezTo>
                      <a:pt x="13435" y="0"/>
                      <a:pt x="13435" y="127"/>
                      <a:pt x="13435" y="127"/>
                    </a:cubicBezTo>
                    <a:cubicBezTo>
                      <a:pt x="10144" y="127"/>
                      <a:pt x="6726" y="-127"/>
                      <a:pt x="3435" y="253"/>
                    </a:cubicBezTo>
                    <a:cubicBezTo>
                      <a:pt x="2170" y="380"/>
                      <a:pt x="524" y="1646"/>
                      <a:pt x="397" y="2532"/>
                    </a:cubicBezTo>
                    <a:cubicBezTo>
                      <a:pt x="-109" y="4684"/>
                      <a:pt x="144" y="6962"/>
                      <a:pt x="18" y="9241"/>
                    </a:cubicBezTo>
                    <a:cubicBezTo>
                      <a:pt x="-109" y="10886"/>
                      <a:pt x="397" y="12405"/>
                      <a:pt x="3182" y="12532"/>
                    </a:cubicBezTo>
                    <a:cubicBezTo>
                      <a:pt x="3815" y="12532"/>
                      <a:pt x="4448" y="10633"/>
                      <a:pt x="5208" y="9747"/>
                    </a:cubicBezTo>
                    <a:cubicBezTo>
                      <a:pt x="5967" y="8861"/>
                      <a:pt x="6979" y="8101"/>
                      <a:pt x="7866" y="7342"/>
                    </a:cubicBezTo>
                    <a:cubicBezTo>
                      <a:pt x="8245" y="7721"/>
                      <a:pt x="9258" y="8101"/>
                      <a:pt x="9258" y="8481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59" name="任意多边形: 形状 358"/>
              <p:cNvSpPr/>
              <p:nvPr>
                <p:custDataLst>
                  <p:tags r:id="rId14"/>
                </p:custDataLst>
              </p:nvPr>
            </p:nvSpPr>
            <p:spPr>
              <a:xfrm>
                <a:off x="14017870" y="4706842"/>
                <a:ext cx="1518" cy="1137"/>
              </a:xfrm>
              <a:custGeom>
                <a:avLst/>
                <a:gdLst>
                  <a:gd fmla="*/ 506 w 506" name="connsiteX0"/>
                  <a:gd fmla="*/ 380 h 379" name="connsiteY0"/>
                  <a:gd fmla="*/ 506 w 506" name="connsiteX1"/>
                  <a:gd fmla="*/ 0 h 379" name="connsiteY1"/>
                  <a:gd fmla="*/ 0 w 506" name="connsiteX2"/>
                  <a:gd fmla="*/ 380 h 379" name="connsiteY2"/>
                  <a:gd fmla="*/ 506 w 506" name="connsiteX3"/>
                  <a:gd fmla="*/ 38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506">
                    <a:moveTo>
                      <a:pt x="506" y="380"/>
                    </a:moveTo>
                    <a:cubicBezTo>
                      <a:pt x="506" y="253"/>
                      <a:pt x="506" y="126"/>
                      <a:pt x="506" y="0"/>
                    </a:cubicBezTo>
                    <a:lnTo>
                      <a:pt x="0" y="380"/>
                    </a:lnTo>
                    <a:cubicBezTo>
                      <a:pt x="127" y="380"/>
                      <a:pt x="380" y="380"/>
                      <a:pt x="506" y="38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0" name="任意多边形: 形状 359"/>
              <p:cNvSpPr/>
              <p:nvPr>
                <p:custDataLst>
                  <p:tags r:id="rId15"/>
                </p:custDataLst>
              </p:nvPr>
            </p:nvSpPr>
            <p:spPr>
              <a:xfrm>
                <a:off x="14018949" y="4707642"/>
                <a:ext cx="30357" cy="39843"/>
              </a:xfrm>
              <a:custGeom>
                <a:avLst/>
                <a:gdLst>
                  <a:gd fmla="*/ 3944 w 10119" name="connsiteX0"/>
                  <a:gd fmla="*/ 13151 h 13281" name="connsiteY0"/>
                  <a:gd fmla="*/ 9514 w 10119" name="connsiteX1"/>
                  <a:gd fmla="*/ 10999 h 13281" name="connsiteY1"/>
                  <a:gd fmla="*/ 9767 w 10119" name="connsiteX2"/>
                  <a:gd fmla="*/ 4417 h 13281" name="connsiteY2"/>
                  <a:gd fmla="*/ 6729 w 10119" name="connsiteX3"/>
                  <a:gd fmla="*/ 366 h 13281" name="connsiteY3"/>
                  <a:gd fmla="*/ 20 w 10119" name="connsiteX4"/>
                  <a:gd fmla="*/ 113 h 13281" name="connsiteY4"/>
                  <a:gd fmla="*/ 274 w 10119" name="connsiteX5"/>
                  <a:gd fmla="*/ 11379 h 13281" name="connsiteY5"/>
                  <a:gd fmla="*/ 3944 w 10119" name="connsiteX6"/>
                  <a:gd fmla="*/ 13151 h 13281" name="connsiteY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3281" w="10119">
                    <a:moveTo>
                      <a:pt x="3944" y="13151"/>
                    </a:moveTo>
                    <a:cubicBezTo>
                      <a:pt x="6603" y="13657"/>
                      <a:pt x="9007" y="12644"/>
                      <a:pt x="9514" y="10999"/>
                    </a:cubicBezTo>
                    <a:cubicBezTo>
                      <a:pt x="10273" y="8847"/>
                      <a:pt x="10273" y="6568"/>
                      <a:pt x="9767" y="4417"/>
                    </a:cubicBezTo>
                    <a:cubicBezTo>
                      <a:pt x="9514" y="3024"/>
                      <a:pt x="8375" y="999"/>
                      <a:pt x="6729" y="366"/>
                    </a:cubicBezTo>
                    <a:cubicBezTo>
                      <a:pt x="4957" y="-267"/>
                      <a:pt x="2299" y="113"/>
                      <a:pt x="20" y="113"/>
                    </a:cubicBezTo>
                    <a:cubicBezTo>
                      <a:pt x="20" y="3910"/>
                      <a:pt x="-106" y="7581"/>
                      <a:pt x="274" y="11379"/>
                    </a:cubicBezTo>
                    <a:cubicBezTo>
                      <a:pt x="527" y="12012"/>
                      <a:pt x="2552" y="12771"/>
                      <a:pt x="3944" y="13151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1" name="任意多边形: 形状 36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4385269" y="1185979"/>
                <a:ext cx="58251" cy="29106"/>
              </a:xfrm>
              <a:custGeom>
                <a:avLst/>
                <a:gdLst>
                  <a:gd fmla="*/ 19305 w 19417" name="connsiteX0"/>
                  <a:gd fmla="*/ 3120 h 9702" name="connsiteY0"/>
                  <a:gd fmla="*/ 17153 w 19417" name="connsiteX1"/>
                  <a:gd fmla="*/ 588 h 9702" name="connsiteY1"/>
                  <a:gd fmla="*/ 65 w 19417" name="connsiteX2"/>
                  <a:gd fmla="*/ 6791 h 9702" name="connsiteY2"/>
                  <a:gd fmla="*/ 1710 w 19417" name="connsiteX3"/>
                  <a:gd fmla="*/ 9702 h 9702" name="connsiteY3"/>
                  <a:gd fmla="*/ 19305 w 19417" name="connsiteX4"/>
                  <a:gd fmla="*/ 4892 h 9702" name="connsiteY4"/>
                  <a:gd fmla="*/ 19305 w 19417" name="connsiteX5"/>
                  <a:gd fmla="*/ 3120 h 9702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9702" w="19417">
                    <a:moveTo>
                      <a:pt x="19305" y="3120"/>
                    </a:moveTo>
                    <a:cubicBezTo>
                      <a:pt x="18672" y="2360"/>
                      <a:pt x="18166" y="841"/>
                      <a:pt x="17153" y="588"/>
                    </a:cubicBezTo>
                    <a:cubicBezTo>
                      <a:pt x="9432" y="-1184"/>
                      <a:pt x="3229" y="1095"/>
                      <a:pt x="65" y="6791"/>
                    </a:cubicBezTo>
                    <a:cubicBezTo>
                      <a:pt x="-315" y="7550"/>
                      <a:pt x="1077" y="8689"/>
                      <a:pt x="1710" y="9702"/>
                    </a:cubicBezTo>
                    <a:cubicBezTo>
                      <a:pt x="6267" y="5905"/>
                      <a:pt x="14368" y="8057"/>
                      <a:pt x="19305" y="4892"/>
                    </a:cubicBezTo>
                    <a:cubicBezTo>
                      <a:pt x="19558" y="4639"/>
                      <a:pt x="19305" y="3753"/>
                      <a:pt x="19305" y="312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2" name="任意多边形: 形状 361"/>
              <p:cNvSpPr/>
              <p:nvPr>
                <p:custDataLst>
                  <p:tags r:id="rId17"/>
                </p:custDataLst>
              </p:nvPr>
            </p:nvSpPr>
            <p:spPr>
              <a:xfrm>
                <a:off x="12373197" y="807243"/>
                <a:ext cx="1137" cy="1137"/>
              </a:xfrm>
              <a:custGeom>
                <a:avLst/>
                <a:gdLst>
                  <a:gd fmla="*/ 0 w 379" name="connsiteX0"/>
                  <a:gd fmla="*/ 0 h 379" name="connsiteY0"/>
                  <a:gd fmla="*/ 0 w 379" name="connsiteX1"/>
                  <a:gd fmla="*/ 380 h 379" name="connsiteY1"/>
                  <a:gd fmla="*/ 380 w 379" name="connsiteX2"/>
                  <a:gd fmla="*/ 253 h 379" name="connsiteY2"/>
                  <a:gd fmla="*/ 0 w 379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379">
                    <a:moveTo>
                      <a:pt x="0" y="0"/>
                    </a:moveTo>
                    <a:cubicBezTo>
                      <a:pt x="0" y="127"/>
                      <a:pt x="0" y="253"/>
                      <a:pt x="0" y="380"/>
                    </a:cubicBezTo>
                    <a:cubicBezTo>
                      <a:pt x="127" y="380"/>
                      <a:pt x="253" y="253"/>
                      <a:pt x="380" y="2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3" name="任意多边形: 形状 3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343460" y="808378"/>
                <a:ext cx="29736" cy="38379"/>
              </a:xfrm>
              <a:custGeom>
                <a:avLst/>
                <a:gdLst>
                  <a:gd fmla="*/ 9406 w 9912" name="connsiteX0"/>
                  <a:gd fmla="*/ 11139 h 12793" name="connsiteY0"/>
                  <a:gd fmla="*/ 9912 w 9912" name="connsiteX1"/>
                  <a:gd fmla="*/ 0 h 12793" name="connsiteY1"/>
                  <a:gd fmla="*/ 292 w 9912" name="connsiteX2"/>
                  <a:gd fmla="*/ 10886 h 12793" name="connsiteY2"/>
                  <a:gd fmla="*/ 3456 w 9912" name="connsiteX3"/>
                  <a:gd fmla="*/ 12785 h 12793" name="connsiteY3"/>
                  <a:gd fmla="*/ 9406 w 9912" name="connsiteX4"/>
                  <a:gd fmla="*/ 11139 h 12793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2793" w="9912">
                    <a:moveTo>
                      <a:pt x="9406" y="11139"/>
                    </a:moveTo>
                    <a:cubicBezTo>
                      <a:pt x="10039" y="7468"/>
                      <a:pt x="9786" y="3797"/>
                      <a:pt x="9912" y="0"/>
                    </a:cubicBezTo>
                    <a:cubicBezTo>
                      <a:pt x="1811" y="1645"/>
                      <a:pt x="-974" y="5570"/>
                      <a:pt x="292" y="10886"/>
                    </a:cubicBezTo>
                    <a:cubicBezTo>
                      <a:pt x="545" y="11645"/>
                      <a:pt x="2571" y="12911"/>
                      <a:pt x="3456" y="12785"/>
                    </a:cubicBezTo>
                    <a:cubicBezTo>
                      <a:pt x="5608" y="12658"/>
                      <a:pt x="9279" y="11899"/>
                      <a:pt x="9406" y="11139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4" name="任意多边形: 形状 3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373197" y="806862"/>
                <a:ext cx="1137" cy="1137"/>
              </a:xfrm>
              <a:custGeom>
                <a:avLst/>
                <a:gdLst>
                  <a:gd fmla="*/ 380 w 379" name="connsiteX0"/>
                  <a:gd fmla="*/ 0 h 379" name="connsiteY0"/>
                  <a:gd fmla="*/ 0 w 379" name="connsiteX1"/>
                  <a:gd fmla="*/ 127 h 379" name="connsiteY1"/>
                  <a:gd fmla="*/ 380 w 379" name="connsiteX2"/>
                  <a:gd fmla="*/ 380 h 379" name="connsiteY2"/>
                  <a:gd fmla="*/ 380 w 379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379">
                    <a:moveTo>
                      <a:pt x="380" y="0"/>
                    </a:moveTo>
                    <a:cubicBezTo>
                      <a:pt x="253" y="0"/>
                      <a:pt x="127" y="127"/>
                      <a:pt x="0" y="127"/>
                    </a:cubicBezTo>
                    <a:lnTo>
                      <a:pt x="380" y="380"/>
                    </a:lnTo>
                    <a:cubicBezTo>
                      <a:pt x="380" y="253"/>
                      <a:pt x="380" y="127"/>
                      <a:pt x="380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5" name="任意多边形: 形状 3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362403" y="777014"/>
                <a:ext cx="53373" cy="29847"/>
              </a:xfrm>
              <a:custGeom>
                <a:avLst/>
                <a:gdLst>
                  <a:gd fmla="*/ 16636 w 17791" name="connsiteX0"/>
                  <a:gd fmla="*/ 3114 h 9949" name="connsiteY0"/>
                  <a:gd fmla="*/ 17775 w 17791" name="connsiteX1"/>
                  <a:gd fmla="*/ 1721 h 9949" name="connsiteY1"/>
                  <a:gd fmla="*/ 14230 w 17791" name="connsiteX2"/>
                  <a:gd fmla="*/ 76 h 9949" name="connsiteY2"/>
                  <a:gd fmla="*/ 2079 w 17791" name="connsiteX3"/>
                  <a:gd fmla="*/ 329 h 9949" name="connsiteY3"/>
                  <a:gd fmla="*/ 813 w 17791" name="connsiteX4"/>
                  <a:gd fmla="*/ 2607 h 9949" name="connsiteY4"/>
                  <a:gd fmla="*/ 4104 w 17791" name="connsiteX5"/>
                  <a:gd fmla="*/ 9949 h 9949" name="connsiteY5"/>
                  <a:gd fmla="*/ 16636 w 17791" name="connsiteX6"/>
                  <a:gd fmla="*/ 3114 h 9949" name="connsiteY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9949" w="17791">
                    <a:moveTo>
                      <a:pt x="16636" y="3114"/>
                    </a:moveTo>
                    <a:cubicBezTo>
                      <a:pt x="17268" y="2734"/>
                      <a:pt x="17901" y="1848"/>
                      <a:pt x="17775" y="1721"/>
                    </a:cubicBezTo>
                    <a:cubicBezTo>
                      <a:pt x="16762" y="1088"/>
                      <a:pt x="15496" y="76"/>
                      <a:pt x="14230" y="76"/>
                    </a:cubicBezTo>
                    <a:cubicBezTo>
                      <a:pt x="10180" y="-51"/>
                      <a:pt x="6003" y="-51"/>
                      <a:pt x="2079" y="329"/>
                    </a:cubicBezTo>
                    <a:cubicBezTo>
                      <a:pt x="-200" y="455"/>
                      <a:pt x="-579" y="1595"/>
                      <a:pt x="813" y="2607"/>
                    </a:cubicBezTo>
                    <a:cubicBezTo>
                      <a:pt x="3724" y="4759"/>
                      <a:pt x="3977" y="7291"/>
                      <a:pt x="4104" y="9949"/>
                    </a:cubicBezTo>
                    <a:cubicBezTo>
                      <a:pt x="10180" y="9316"/>
                      <a:pt x="12332" y="5392"/>
                      <a:pt x="16636" y="3114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6" name="任意多边形: 形状 365"/>
              <p:cNvSpPr/>
              <p:nvPr>
                <p:custDataLst>
                  <p:tags r:id="rId21"/>
                </p:custDataLst>
              </p:nvPr>
            </p:nvSpPr>
            <p:spPr>
              <a:xfrm>
                <a:off x="14416142" y="1678662"/>
                <a:ext cx="29511" cy="27435"/>
              </a:xfrm>
              <a:custGeom>
                <a:avLst/>
                <a:gdLst>
                  <a:gd fmla="*/ 7749 w 9837" name="connsiteX0"/>
                  <a:gd fmla="*/ 791 h 9145" name="connsiteY0"/>
                  <a:gd fmla="*/ 3572 w 9837" name="connsiteX1"/>
                  <a:gd fmla="*/ 32 h 9145" name="connsiteY1"/>
                  <a:gd fmla="*/ 154 w 9837" name="connsiteX2"/>
                  <a:gd fmla="*/ 1677 h 9145" name="connsiteY2"/>
                  <a:gd fmla="*/ 7370 w 9837" name="connsiteX3"/>
                  <a:gd fmla="*/ 9146 h 9145" name="connsiteY3"/>
                  <a:gd fmla="*/ 8889 w 9837" name="connsiteX4"/>
                  <a:gd fmla="*/ 8133 h 9145" name="connsiteY4"/>
                  <a:gd fmla="*/ 7749 w 9837" name="connsiteX5"/>
                  <a:gd fmla="*/ 791 h 9145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9145" w="9837">
                    <a:moveTo>
                      <a:pt x="7749" y="791"/>
                    </a:moveTo>
                    <a:cubicBezTo>
                      <a:pt x="6863" y="158"/>
                      <a:pt x="4838" y="-95"/>
                      <a:pt x="3572" y="32"/>
                    </a:cubicBezTo>
                    <a:cubicBezTo>
                      <a:pt x="2306" y="158"/>
                      <a:pt x="534" y="918"/>
                      <a:pt x="154" y="1677"/>
                    </a:cubicBezTo>
                    <a:cubicBezTo>
                      <a:pt x="-985" y="3829"/>
                      <a:pt x="4458" y="9146"/>
                      <a:pt x="7370" y="9146"/>
                    </a:cubicBezTo>
                    <a:cubicBezTo>
                      <a:pt x="7876" y="8766"/>
                      <a:pt x="8762" y="8513"/>
                      <a:pt x="8889" y="8133"/>
                    </a:cubicBezTo>
                    <a:cubicBezTo>
                      <a:pt x="9775" y="5728"/>
                      <a:pt x="10914" y="2943"/>
                      <a:pt x="7749" y="791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7" name="任意多边形: 形状 366"/>
              <p:cNvSpPr/>
              <p:nvPr>
                <p:custDataLst>
                  <p:tags r:id="rId22"/>
                </p:custDataLst>
              </p:nvPr>
            </p:nvSpPr>
            <p:spPr>
              <a:xfrm>
                <a:off x="14398885" y="2059224"/>
                <a:ext cx="15912" cy="36111"/>
              </a:xfrm>
              <a:custGeom>
                <a:avLst/>
                <a:gdLst>
                  <a:gd fmla="*/ 1981 w 5304" name="connsiteX0"/>
                  <a:gd fmla="*/ 12 h 12037" name="connsiteY0"/>
                  <a:gd fmla="*/ 462 w 5304" name="connsiteX1"/>
                  <a:gd fmla="*/ 1151 h 12037" name="connsiteY1"/>
                  <a:gd fmla="*/ 83 w 5304" name="connsiteX2"/>
                  <a:gd fmla="*/ 3050 h 12037" name="connsiteY2"/>
                  <a:gd fmla="*/ 209 w 5304" name="connsiteX3"/>
                  <a:gd fmla="*/ 9253 h 12037" name="connsiteY3"/>
                  <a:gd fmla="*/ 2488 w 5304" name="connsiteX4"/>
                  <a:gd fmla="*/ 12038 h 12037" name="connsiteY4"/>
                  <a:gd fmla="*/ 5019 w 5304" name="connsiteX5"/>
                  <a:gd fmla="*/ 9632 h 12037" name="connsiteY5"/>
                  <a:gd fmla="*/ 5019 w 5304" name="connsiteX6"/>
                  <a:gd fmla="*/ 1405 h 12037" name="connsiteY6"/>
                  <a:gd fmla="*/ 1981 w 5304" name="connsiteX7"/>
                  <a:gd fmla="*/ 12 h 12037" name="connsiteY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12037" w="5304">
                    <a:moveTo>
                      <a:pt x="1981" y="12"/>
                    </a:moveTo>
                    <a:cubicBezTo>
                      <a:pt x="1728" y="-114"/>
                      <a:pt x="589" y="772"/>
                      <a:pt x="462" y="1151"/>
                    </a:cubicBezTo>
                    <a:cubicBezTo>
                      <a:pt x="83" y="2164"/>
                      <a:pt x="83" y="3303"/>
                      <a:pt x="83" y="3050"/>
                    </a:cubicBezTo>
                    <a:cubicBezTo>
                      <a:pt x="83" y="5961"/>
                      <a:pt x="-171" y="7607"/>
                      <a:pt x="209" y="9253"/>
                    </a:cubicBezTo>
                    <a:cubicBezTo>
                      <a:pt x="462" y="10265"/>
                      <a:pt x="1728" y="11025"/>
                      <a:pt x="2488" y="12038"/>
                    </a:cubicBezTo>
                    <a:cubicBezTo>
                      <a:pt x="3374" y="11278"/>
                      <a:pt x="4893" y="10518"/>
                      <a:pt x="5019" y="9632"/>
                    </a:cubicBezTo>
                    <a:cubicBezTo>
                      <a:pt x="5399" y="6974"/>
                      <a:pt x="5399" y="4189"/>
                      <a:pt x="5019" y="1405"/>
                    </a:cubicBezTo>
                    <a:cubicBezTo>
                      <a:pt x="5019" y="1025"/>
                      <a:pt x="3121" y="392"/>
                      <a:pt x="1981" y="12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8" name="任意多边形: 形状 367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253864" y="900923"/>
                <a:ext cx="27168" cy="18852"/>
              </a:xfrm>
              <a:custGeom>
                <a:avLst/>
                <a:gdLst>
                  <a:gd fmla="*/ 9018 w 9056" name="connsiteX0"/>
                  <a:gd fmla="*/ 2570 h 6284" name="connsiteY0"/>
                  <a:gd fmla="*/ 4461 w 9056" name="connsiteX1"/>
                  <a:gd fmla="*/ 39 h 6284" name="connsiteY1"/>
                  <a:gd fmla="*/ 31 w 9056" name="connsiteX2"/>
                  <a:gd fmla="*/ 2823 h 6284" name="connsiteY2"/>
                  <a:gd fmla="*/ 5854 w 9056" name="connsiteX3"/>
                  <a:gd fmla="*/ 6114 h 6284" name="connsiteY3"/>
                  <a:gd fmla="*/ 9018 w 9056" name="connsiteX4"/>
                  <a:gd fmla="*/ 2570 h 6284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6284" w="9056">
                    <a:moveTo>
                      <a:pt x="9018" y="2570"/>
                    </a:moveTo>
                    <a:cubicBezTo>
                      <a:pt x="8639" y="798"/>
                      <a:pt x="7246" y="-215"/>
                      <a:pt x="4461" y="39"/>
                    </a:cubicBezTo>
                    <a:cubicBezTo>
                      <a:pt x="1676" y="-88"/>
                      <a:pt x="411" y="1051"/>
                      <a:pt x="31" y="2823"/>
                    </a:cubicBezTo>
                    <a:cubicBezTo>
                      <a:pt x="-349" y="4975"/>
                      <a:pt x="2816" y="6874"/>
                      <a:pt x="5854" y="6114"/>
                    </a:cubicBezTo>
                    <a:cubicBezTo>
                      <a:pt x="8259" y="5608"/>
                      <a:pt x="9271" y="4342"/>
                      <a:pt x="9018" y="257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69" name="任意多边形: 形状 368"/>
              <p:cNvSpPr/>
              <p:nvPr>
                <p:custDataLst>
                  <p:tags r:id="rId24"/>
                </p:custDataLst>
              </p:nvPr>
            </p:nvSpPr>
            <p:spPr>
              <a:xfrm>
                <a:off x="14020912" y="777517"/>
                <a:ext cx="26778" cy="16299"/>
              </a:xfrm>
              <a:custGeom>
                <a:avLst/>
                <a:gdLst>
                  <a:gd fmla="*/ 4430 w 8926" name="connsiteX0"/>
                  <a:gd fmla="*/ 4845 h 5433" name="connsiteY0"/>
                  <a:gd fmla="*/ 7848 w 8926" name="connsiteX1"/>
                  <a:gd fmla="*/ 5352 h 5433" name="connsiteY1"/>
                  <a:gd fmla="*/ 8860 w 8926" name="connsiteX2"/>
                  <a:gd fmla="*/ 2567 h 5433" name="connsiteY2"/>
                  <a:gd fmla="*/ 4050 w 8926" name="connsiteX3"/>
                  <a:gd fmla="*/ 35 h 5433" name="connsiteY3"/>
                  <a:gd fmla="*/ 0 w 8926" name="connsiteX4"/>
                  <a:gd fmla="*/ 1174 h 5433" name="connsiteY4"/>
                  <a:gd fmla="*/ 1266 w 8926" name="connsiteX5"/>
                  <a:gd fmla="*/ 2567 h 5433" name="connsiteY5"/>
                  <a:gd fmla="*/ 4430 w 8926" name="connsiteX6"/>
                  <a:gd fmla="*/ 4845 h 5433" name="connsiteY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5433" w="8926">
                    <a:moveTo>
                      <a:pt x="4430" y="4845"/>
                    </a:moveTo>
                    <a:cubicBezTo>
                      <a:pt x="5443" y="5225"/>
                      <a:pt x="7721" y="5605"/>
                      <a:pt x="7848" y="5352"/>
                    </a:cubicBezTo>
                    <a:cubicBezTo>
                      <a:pt x="8607" y="4592"/>
                      <a:pt x="9114" y="3453"/>
                      <a:pt x="8860" y="2567"/>
                    </a:cubicBezTo>
                    <a:cubicBezTo>
                      <a:pt x="8481" y="921"/>
                      <a:pt x="6962" y="-218"/>
                      <a:pt x="4050" y="35"/>
                    </a:cubicBezTo>
                    <a:cubicBezTo>
                      <a:pt x="2785" y="415"/>
                      <a:pt x="1392" y="795"/>
                      <a:pt x="0" y="1174"/>
                    </a:cubicBezTo>
                    <a:cubicBezTo>
                      <a:pt x="380" y="1681"/>
                      <a:pt x="759" y="2060"/>
                      <a:pt x="1266" y="2567"/>
                    </a:cubicBezTo>
                    <a:cubicBezTo>
                      <a:pt x="2278" y="3326"/>
                      <a:pt x="3165" y="4212"/>
                      <a:pt x="4430" y="4845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0" name="任意多边形: 形状 369"/>
              <p:cNvSpPr/>
              <p:nvPr>
                <p:custDataLst>
                  <p:tags r:id="rId25"/>
                </p:custDataLst>
              </p:nvPr>
            </p:nvSpPr>
            <p:spPr>
              <a:xfrm>
                <a:off x="14078632" y="776481"/>
                <a:ext cx="1518" cy="1137"/>
              </a:xfrm>
              <a:custGeom>
                <a:avLst/>
                <a:gdLst>
                  <a:gd fmla="*/ 253 w 506" name="connsiteX0"/>
                  <a:gd fmla="*/ 0 h 379" name="connsiteY0"/>
                  <a:gd fmla="*/ 0 w 506" name="connsiteX1"/>
                  <a:gd fmla="*/ 380 h 379" name="connsiteY1"/>
                  <a:gd fmla="*/ 506 w 506" name="connsiteX2"/>
                  <a:gd fmla="*/ 127 h 379" name="connsiteY2"/>
                  <a:gd fmla="*/ 253 w 506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506">
                    <a:moveTo>
                      <a:pt x="253" y="0"/>
                    </a:moveTo>
                    <a:cubicBezTo>
                      <a:pt x="127" y="127"/>
                      <a:pt x="127" y="253"/>
                      <a:pt x="0" y="380"/>
                    </a:cubicBezTo>
                    <a:lnTo>
                      <a:pt x="506" y="127"/>
                    </a:lnTo>
                    <a:cubicBezTo>
                      <a:pt x="380" y="0"/>
                      <a:pt x="380" y="0"/>
                      <a:pt x="253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1" name="任意多边形: 形状 370"/>
              <p:cNvSpPr/>
              <p:nvPr>
                <p:custDataLst>
                  <p:tags r:id="rId26"/>
                </p:custDataLst>
              </p:nvPr>
            </p:nvSpPr>
            <p:spPr>
              <a:xfrm>
                <a:off x="14065095" y="757389"/>
                <a:ext cx="26787" cy="19092"/>
              </a:xfrm>
              <a:custGeom>
                <a:avLst/>
                <a:gdLst>
                  <a:gd fmla="*/ 7297 w 8929" name="connsiteX0"/>
                  <a:gd fmla="*/ 289 h 6364" name="connsiteY0"/>
                  <a:gd fmla="*/ 5144 w 8929" name="connsiteX1"/>
                  <a:gd fmla="*/ 35 h 6364" name="connsiteY1"/>
                  <a:gd fmla="*/ 208 w 8929" name="connsiteX2"/>
                  <a:gd fmla="*/ 2440 h 6364" name="connsiteY2"/>
                  <a:gd fmla="*/ 4765 w 8929" name="connsiteX3"/>
                  <a:gd fmla="*/ 6364 h 6364" name="connsiteY3"/>
                  <a:gd fmla="*/ 7803 w 8929" name="connsiteX4"/>
                  <a:gd fmla="*/ 2694 h 6364" name="connsiteY4"/>
                  <a:gd fmla="*/ 7297 w 8929" name="connsiteX5"/>
                  <a:gd fmla="*/ 289 h 6364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6362" w="8929">
                    <a:moveTo>
                      <a:pt x="7297" y="289"/>
                    </a:moveTo>
                    <a:cubicBezTo>
                      <a:pt x="6663" y="162"/>
                      <a:pt x="5904" y="35"/>
                      <a:pt x="5144" y="35"/>
                    </a:cubicBezTo>
                    <a:cubicBezTo>
                      <a:pt x="2360" y="-218"/>
                      <a:pt x="714" y="921"/>
                      <a:pt x="208" y="2440"/>
                    </a:cubicBezTo>
                    <a:cubicBezTo>
                      <a:pt x="-678" y="4972"/>
                      <a:pt x="1347" y="6111"/>
                      <a:pt x="4765" y="6364"/>
                    </a:cubicBezTo>
                    <a:cubicBezTo>
                      <a:pt x="5778" y="5099"/>
                      <a:pt x="6537" y="3706"/>
                      <a:pt x="7803" y="2694"/>
                    </a:cubicBezTo>
                    <a:cubicBezTo>
                      <a:pt x="9322" y="1428"/>
                      <a:pt x="9448" y="795"/>
                      <a:pt x="7297" y="289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2" name="任意多边形: 形状 371"/>
              <p:cNvSpPr/>
              <p:nvPr>
                <p:custDataLst>
                  <p:tags r:id="rId27"/>
                </p:custDataLst>
              </p:nvPr>
            </p:nvSpPr>
            <p:spPr>
              <a:xfrm>
                <a:off x="13546826" y="4852883"/>
                <a:ext cx="29403" cy="17604"/>
              </a:xfrm>
              <a:custGeom>
                <a:avLst/>
                <a:gdLst>
                  <a:gd fmla="*/ 561 w 9801" name="connsiteX0"/>
                  <a:gd fmla="*/ 940 h 5868" name="connsiteY0"/>
                  <a:gd fmla="*/ 54 w 9801" name="connsiteX1"/>
                  <a:gd fmla="*/ 2332 h 5868" name="connsiteY1"/>
                  <a:gd fmla="*/ 3725 w 9801" name="connsiteX2"/>
                  <a:gd fmla="*/ 5750 h 5868" name="connsiteY2"/>
                  <a:gd fmla="*/ 9801 w 9801" name="connsiteX3"/>
                  <a:gd fmla="*/ 2712 h 5868" name="connsiteY3"/>
                  <a:gd fmla="*/ 6004 w 9801" name="connsiteX4"/>
                  <a:gd fmla="*/ 1573 h 5868" name="connsiteY4"/>
                  <a:gd fmla="*/ 561 w 9801" name="connsiteX5"/>
                  <a:gd fmla="*/ 940 h 5868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5868" w="9801">
                    <a:moveTo>
                      <a:pt x="561" y="940"/>
                    </a:moveTo>
                    <a:cubicBezTo>
                      <a:pt x="181" y="1320"/>
                      <a:pt x="181" y="1953"/>
                      <a:pt x="54" y="2332"/>
                    </a:cubicBezTo>
                    <a:cubicBezTo>
                      <a:pt x="-325" y="4231"/>
                      <a:pt x="1320" y="5370"/>
                      <a:pt x="3725" y="5750"/>
                    </a:cubicBezTo>
                    <a:cubicBezTo>
                      <a:pt x="7396" y="6256"/>
                      <a:pt x="9421" y="5117"/>
                      <a:pt x="9801" y="2712"/>
                    </a:cubicBezTo>
                    <a:cubicBezTo>
                      <a:pt x="8535" y="2332"/>
                      <a:pt x="7270" y="1953"/>
                      <a:pt x="6004" y="1573"/>
                    </a:cubicBezTo>
                    <a:cubicBezTo>
                      <a:pt x="4232" y="1193"/>
                      <a:pt x="2966" y="-1339"/>
                      <a:pt x="561" y="94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3" name="任意多边形: 形状 372"/>
              <p:cNvSpPr/>
              <p:nvPr>
                <p:custDataLst>
                  <p:tags r:id="rId28"/>
                </p:custDataLst>
              </p:nvPr>
            </p:nvSpPr>
            <p:spPr>
              <a:xfrm>
                <a:off x="13576227" y="4860637"/>
                <a:ext cx="1518" cy="759"/>
              </a:xfrm>
              <a:custGeom>
                <a:avLst/>
                <a:gdLst>
                  <a:gd fmla="*/ 0 w 506" name="connsiteX0"/>
                  <a:gd fmla="*/ 127 h 253" name="connsiteY0"/>
                  <a:gd fmla="*/ 506 w 506" name="connsiteX1"/>
                  <a:gd fmla="*/ 253 h 253" name="connsiteY1"/>
                  <a:gd fmla="*/ 127 w 506" name="connsiteX2"/>
                  <a:gd fmla="*/ 0 h 253" name="connsiteY2"/>
                  <a:gd fmla="*/ 0 w 506" name="connsiteX3"/>
                  <a:gd fmla="*/ 127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0" y="127"/>
                    </a:moveTo>
                    <a:cubicBezTo>
                      <a:pt x="127" y="127"/>
                      <a:pt x="253" y="253"/>
                      <a:pt x="506" y="253"/>
                    </a:cubicBezTo>
                    <a:lnTo>
                      <a:pt x="127" y="0"/>
                    </a:lnTo>
                    <a:cubicBezTo>
                      <a:pt x="0" y="0"/>
                      <a:pt x="0" y="0"/>
                      <a:pt x="0" y="127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4" name="任意多边形: 形状 373"/>
              <p:cNvSpPr/>
              <p:nvPr>
                <p:custDataLst>
                  <p:tags r:id="rId29"/>
                </p:custDataLst>
              </p:nvPr>
            </p:nvSpPr>
            <p:spPr>
              <a:xfrm>
                <a:off x="13957112" y="4747853"/>
                <a:ext cx="1518" cy="759"/>
              </a:xfrm>
              <a:custGeom>
                <a:avLst/>
                <a:gdLst>
                  <a:gd fmla="*/ 253 w 506" name="connsiteX0"/>
                  <a:gd fmla="*/ 253 h 253" name="connsiteY0"/>
                  <a:gd fmla="*/ 506 w 506" name="connsiteX1"/>
                  <a:gd fmla="*/ 0 h 253" name="connsiteY1"/>
                  <a:gd fmla="*/ 0 w 506" name="connsiteX2"/>
                  <a:gd fmla="*/ 253 h 253" name="connsiteY2"/>
                  <a:gd fmla="*/ 253 w 506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253" y="253"/>
                    </a:moveTo>
                    <a:cubicBezTo>
                      <a:pt x="380" y="127"/>
                      <a:pt x="380" y="0"/>
                      <a:pt x="506" y="0"/>
                    </a:cubicBezTo>
                    <a:lnTo>
                      <a:pt x="0" y="253"/>
                    </a:lnTo>
                    <a:cubicBezTo>
                      <a:pt x="127" y="253"/>
                      <a:pt x="127" y="253"/>
                      <a:pt x="253" y="25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5" name="任意多边形: 形状 374"/>
              <p:cNvSpPr/>
              <p:nvPr>
                <p:custDataLst>
                  <p:tags r:id="rId30"/>
                </p:custDataLst>
              </p:nvPr>
            </p:nvSpPr>
            <p:spPr>
              <a:xfrm>
                <a:off x="13944958" y="4748992"/>
                <a:ext cx="27858" cy="19584"/>
              </a:xfrm>
              <a:custGeom>
                <a:avLst/>
                <a:gdLst>
                  <a:gd fmla="*/ 0 w 9286" name="connsiteX0"/>
                  <a:gd fmla="*/ 5190 h 6528" name="connsiteY0"/>
                  <a:gd fmla="*/ 4177 w 9286" name="connsiteX1"/>
                  <a:gd fmla="*/ 6456 h 6528" name="connsiteY1"/>
                  <a:gd fmla="*/ 9114 w 9286" name="connsiteX2"/>
                  <a:gd fmla="*/ 3924 h 6528" name="connsiteY2"/>
                  <a:gd fmla="*/ 4304 w 9286" name="connsiteX3"/>
                  <a:gd fmla="*/ 0 h 6528" name="connsiteY3"/>
                  <a:gd fmla="*/ 1266 w 9286" name="connsiteX4"/>
                  <a:gd fmla="*/ 3924 h 6528" name="connsiteY4"/>
                  <a:gd fmla="*/ 0 w 9286" name="connsiteX5"/>
                  <a:gd fmla="*/ 5190 h 6528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6528" w="9286">
                    <a:moveTo>
                      <a:pt x="0" y="5190"/>
                    </a:moveTo>
                    <a:cubicBezTo>
                      <a:pt x="1392" y="5570"/>
                      <a:pt x="2658" y="6203"/>
                      <a:pt x="4177" y="6456"/>
                    </a:cubicBezTo>
                    <a:cubicBezTo>
                      <a:pt x="7089" y="6836"/>
                      <a:pt x="8607" y="5696"/>
                      <a:pt x="9114" y="3924"/>
                    </a:cubicBezTo>
                    <a:cubicBezTo>
                      <a:pt x="9873" y="1393"/>
                      <a:pt x="8101" y="127"/>
                      <a:pt x="4304" y="0"/>
                    </a:cubicBezTo>
                    <a:cubicBezTo>
                      <a:pt x="3291" y="1266"/>
                      <a:pt x="2278" y="2532"/>
                      <a:pt x="1266" y="3924"/>
                    </a:cubicBezTo>
                    <a:cubicBezTo>
                      <a:pt x="759" y="4304"/>
                      <a:pt x="380" y="4683"/>
                      <a:pt x="0" y="519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6" name="任意多边形: 形状 375"/>
              <p:cNvSpPr/>
              <p:nvPr>
                <p:custDataLst>
                  <p:tags r:id="rId31"/>
                </p:custDataLst>
              </p:nvPr>
            </p:nvSpPr>
            <p:spPr>
              <a:xfrm>
                <a:off x="13547203" y="697873"/>
                <a:ext cx="13836" cy="17088"/>
              </a:xfrm>
              <a:custGeom>
                <a:avLst/>
                <a:gdLst>
                  <a:gd fmla="*/ 2967 w 4612" name="connsiteX0"/>
                  <a:gd fmla="*/ 0 h 5696" name="connsiteY0"/>
                  <a:gd fmla="*/ 182 w 4612" name="connsiteX1"/>
                  <a:gd fmla="*/ 1646 h 5696" name="connsiteY1"/>
                  <a:gd fmla="*/ 4612 w 4612" name="connsiteX2"/>
                  <a:gd fmla="*/ 5696 h 5696" name="connsiteY2"/>
                  <a:gd fmla="*/ 4359 w 4612" name="connsiteX3"/>
                  <a:gd fmla="*/ 1139 h 5696" name="connsiteY3"/>
                  <a:gd fmla="*/ 2967 w 4612" name="connsiteX4"/>
                  <a:gd fmla="*/ 0 h 5696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696" w="4612">
                    <a:moveTo>
                      <a:pt x="2967" y="0"/>
                    </a:moveTo>
                    <a:cubicBezTo>
                      <a:pt x="1954" y="506"/>
                      <a:pt x="309" y="886"/>
                      <a:pt x="182" y="1646"/>
                    </a:cubicBezTo>
                    <a:cubicBezTo>
                      <a:pt x="-578" y="4051"/>
                      <a:pt x="1068" y="5443"/>
                      <a:pt x="4612" y="5696"/>
                    </a:cubicBezTo>
                    <a:cubicBezTo>
                      <a:pt x="4612" y="4177"/>
                      <a:pt x="4612" y="2658"/>
                      <a:pt x="4359" y="1139"/>
                    </a:cubicBezTo>
                    <a:cubicBezTo>
                      <a:pt x="4359" y="759"/>
                      <a:pt x="3093" y="0"/>
                      <a:pt x="2967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7" name="任意多边形: 形状 37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3561036" y="714961"/>
                <a:ext cx="1518" cy="1137"/>
              </a:xfrm>
              <a:custGeom>
                <a:avLst/>
                <a:gdLst>
                  <a:gd fmla="*/ 253 w 506" name="connsiteX0"/>
                  <a:gd fmla="*/ 127 h 379" name="connsiteY0"/>
                  <a:gd fmla="*/ 506 w 506" name="connsiteX1"/>
                  <a:gd fmla="*/ 0 h 379" name="connsiteY1"/>
                  <a:gd fmla="*/ 0 w 506" name="connsiteX2"/>
                  <a:gd fmla="*/ 0 h 379" name="connsiteY2"/>
                  <a:gd fmla="*/ 0 w 506" name="connsiteX3"/>
                  <a:gd fmla="*/ 380 h 379" name="connsiteY3"/>
                  <a:gd fmla="*/ 0 w 506" name="connsiteX4"/>
                  <a:gd fmla="*/ 380 h 379" name="connsiteY4"/>
                  <a:gd fmla="*/ 253 w 506" name="connsiteX5"/>
                  <a:gd fmla="*/ 127 h 379" name="connsiteY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379" w="506">
                    <a:moveTo>
                      <a:pt x="253" y="127"/>
                    </a:moveTo>
                    <a:lnTo>
                      <a:pt x="506" y="0"/>
                    </a:lnTo>
                    <a:cubicBezTo>
                      <a:pt x="380" y="0"/>
                      <a:pt x="253" y="0"/>
                      <a:pt x="0" y="0"/>
                    </a:cubicBezTo>
                    <a:cubicBezTo>
                      <a:pt x="0" y="127"/>
                      <a:pt x="0" y="253"/>
                      <a:pt x="0" y="380"/>
                    </a:cubicBezTo>
                    <a:lnTo>
                      <a:pt x="0" y="380"/>
                    </a:lnTo>
                    <a:cubicBezTo>
                      <a:pt x="0" y="253"/>
                      <a:pt x="127" y="253"/>
                      <a:pt x="253" y="127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8" name="任意多边形: 形状 37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4187602" y="4565956"/>
                <a:ext cx="13080" cy="15567"/>
              </a:xfrm>
              <a:custGeom>
                <a:avLst/>
                <a:gdLst>
                  <a:gd fmla="*/ 3424 w 4360" name="connsiteX0"/>
                  <a:gd fmla="*/ 1140 h 5189" name="connsiteY0"/>
                  <a:gd fmla="*/ 2031 w 4360" name="connsiteX1"/>
                  <a:gd fmla="*/ 0 h 5189" name="connsiteY1"/>
                  <a:gd fmla="*/ 6 w 4360" name="connsiteX2"/>
                  <a:gd fmla="*/ 4051 h 5189" name="connsiteY2"/>
                  <a:gd fmla="*/ 2538 w 4360" name="connsiteX3"/>
                  <a:gd fmla="*/ 5190 h 5189" name="connsiteY3"/>
                  <a:gd fmla="*/ 3424 w 4360" name="connsiteX4"/>
                  <a:gd fmla="*/ 1140 h 5189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189" w="4360">
                    <a:moveTo>
                      <a:pt x="3424" y="1140"/>
                    </a:moveTo>
                    <a:cubicBezTo>
                      <a:pt x="3171" y="633"/>
                      <a:pt x="2538" y="380"/>
                      <a:pt x="2031" y="0"/>
                    </a:cubicBezTo>
                    <a:cubicBezTo>
                      <a:pt x="1272" y="1393"/>
                      <a:pt x="386" y="2658"/>
                      <a:pt x="6" y="4051"/>
                    </a:cubicBezTo>
                    <a:cubicBezTo>
                      <a:pt x="-121" y="4304"/>
                      <a:pt x="1778" y="4810"/>
                      <a:pt x="2538" y="5190"/>
                    </a:cubicBezTo>
                    <a:cubicBezTo>
                      <a:pt x="5449" y="3924"/>
                      <a:pt x="4183" y="2405"/>
                      <a:pt x="3424" y="114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79" name="任意多边形: 形状 37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3044908" y="910532"/>
                <a:ext cx="13896" cy="16599"/>
              </a:xfrm>
              <a:custGeom>
                <a:avLst/>
                <a:gdLst>
                  <a:gd fmla="*/ 19 w 4632" name="connsiteX0"/>
                  <a:gd fmla="*/ 2532 h 5533" name="connsiteY0"/>
                  <a:gd fmla="*/ 1285 w 4632" name="connsiteX1"/>
                  <a:gd fmla="*/ 5316 h 5533" name="connsiteY1"/>
                  <a:gd fmla="*/ 4576 w 4632" name="connsiteX2"/>
                  <a:gd fmla="*/ 2911 h 5533" name="connsiteY2"/>
                  <a:gd fmla="*/ 4576 w 4632" name="connsiteX3"/>
                  <a:gd fmla="*/ 0 h 5533" name="connsiteY3"/>
                  <a:gd fmla="*/ 19 w 4632" name="connsiteX4"/>
                  <a:gd fmla="*/ 2532 h 5533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533" w="4632">
                    <a:moveTo>
                      <a:pt x="19" y="2532"/>
                    </a:moveTo>
                    <a:cubicBezTo>
                      <a:pt x="-107" y="3418"/>
                      <a:pt x="399" y="5063"/>
                      <a:pt x="1285" y="5316"/>
                    </a:cubicBezTo>
                    <a:cubicBezTo>
                      <a:pt x="4703" y="6202"/>
                      <a:pt x="4323" y="4177"/>
                      <a:pt x="4576" y="2911"/>
                    </a:cubicBezTo>
                    <a:cubicBezTo>
                      <a:pt x="4703" y="2025"/>
                      <a:pt x="4576" y="1012"/>
                      <a:pt x="4576" y="0"/>
                    </a:cubicBezTo>
                    <a:cubicBezTo>
                      <a:pt x="2171" y="127"/>
                      <a:pt x="272" y="886"/>
                      <a:pt x="19" y="2532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0" name="任意多边形: 形状 379"/>
              <p:cNvSpPr/>
              <p:nvPr>
                <p:custDataLst>
                  <p:tags r:id="rId35"/>
                </p:custDataLst>
              </p:nvPr>
            </p:nvSpPr>
            <p:spPr>
              <a:xfrm>
                <a:off x="13058257" y="909773"/>
                <a:ext cx="1518" cy="759"/>
              </a:xfrm>
              <a:custGeom>
                <a:avLst/>
                <a:gdLst>
                  <a:gd fmla="*/ 0 w 506" name="connsiteX0"/>
                  <a:gd fmla="*/ 253 h 253" name="connsiteY0"/>
                  <a:gd fmla="*/ 506 w 506" name="connsiteX1"/>
                  <a:gd fmla="*/ 253 h 253" name="connsiteY1"/>
                  <a:gd fmla="*/ 0 w 506" name="connsiteX2"/>
                  <a:gd fmla="*/ 0 h 253" name="connsiteY2"/>
                  <a:gd fmla="*/ 0 w 506" name="connsiteX3"/>
                  <a:gd fmla="*/ 253 h 253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53" w="506">
                    <a:moveTo>
                      <a:pt x="0" y="253"/>
                    </a:moveTo>
                    <a:cubicBezTo>
                      <a:pt x="126" y="253"/>
                      <a:pt x="380" y="253"/>
                      <a:pt x="506" y="253"/>
                    </a:cubicBezTo>
                    <a:lnTo>
                      <a:pt x="0" y="0"/>
                    </a:lnTo>
                    <a:cubicBezTo>
                      <a:pt x="0" y="0"/>
                      <a:pt x="0" y="127"/>
                      <a:pt x="0" y="25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1" name="任意多边形: 形状 380"/>
              <p:cNvSpPr/>
              <p:nvPr>
                <p:custDataLst>
                  <p:tags r:id="rId36"/>
                </p:custDataLst>
              </p:nvPr>
            </p:nvSpPr>
            <p:spPr>
              <a:xfrm>
                <a:off x="12831547" y="708129"/>
                <a:ext cx="13308" cy="15948"/>
              </a:xfrm>
              <a:custGeom>
                <a:avLst/>
                <a:gdLst>
                  <a:gd fmla="*/ 2152 w 4436" name="connsiteX0"/>
                  <a:gd fmla="*/ 5316 h 5316" name="connsiteY0"/>
                  <a:gd fmla="*/ 4430 w 4436" name="connsiteX1"/>
                  <a:gd fmla="*/ 1266 h 5316" name="connsiteY1"/>
                  <a:gd fmla="*/ 1519 w 4436" name="connsiteX2"/>
                  <a:gd fmla="*/ 0 h 5316" name="connsiteY2"/>
                  <a:gd fmla="*/ 0 w 4436" name="connsiteX3"/>
                  <a:gd fmla="*/ 2785 h 5316" name="connsiteY3"/>
                  <a:gd fmla="*/ 2152 w 4436" name="connsiteX4"/>
                  <a:gd fmla="*/ 5316 h 5316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316" w="4436">
                    <a:moveTo>
                      <a:pt x="2152" y="5316"/>
                    </a:moveTo>
                    <a:cubicBezTo>
                      <a:pt x="2911" y="3924"/>
                      <a:pt x="3924" y="2658"/>
                      <a:pt x="4430" y="1266"/>
                    </a:cubicBezTo>
                    <a:cubicBezTo>
                      <a:pt x="4557" y="1013"/>
                      <a:pt x="2531" y="506"/>
                      <a:pt x="1519" y="0"/>
                    </a:cubicBezTo>
                    <a:cubicBezTo>
                      <a:pt x="1012" y="886"/>
                      <a:pt x="506" y="1772"/>
                      <a:pt x="0" y="2785"/>
                    </a:cubicBezTo>
                    <a:cubicBezTo>
                      <a:pt x="633" y="3671"/>
                      <a:pt x="1392" y="4557"/>
                      <a:pt x="2152" y="5316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2" name="任意多边形: 形状 381"/>
              <p:cNvSpPr/>
              <p:nvPr>
                <p:custDataLst>
                  <p:tags r:id="rId37"/>
                </p:custDataLst>
              </p:nvPr>
            </p:nvSpPr>
            <p:spPr>
              <a:xfrm>
                <a:off x="12388387" y="3376215"/>
                <a:ext cx="1518" cy="1137"/>
              </a:xfrm>
              <a:custGeom>
                <a:avLst/>
                <a:gdLst>
                  <a:gd fmla="*/ 0 w 506" name="connsiteX0"/>
                  <a:gd fmla="*/ 0 h 379" name="connsiteY0"/>
                  <a:gd fmla="*/ 0 w 506" name="connsiteX1"/>
                  <a:gd fmla="*/ 380 h 379" name="connsiteY1"/>
                  <a:gd fmla="*/ 506 w 506" name="connsiteX2"/>
                  <a:gd fmla="*/ 127 h 379" name="connsiteY2"/>
                  <a:gd fmla="*/ 0 w 506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506">
                    <a:moveTo>
                      <a:pt x="0" y="0"/>
                    </a:moveTo>
                    <a:cubicBezTo>
                      <a:pt x="0" y="127"/>
                      <a:pt x="0" y="253"/>
                      <a:pt x="0" y="380"/>
                    </a:cubicBezTo>
                    <a:lnTo>
                      <a:pt x="506" y="127"/>
                    </a:lnTo>
                    <a:cubicBezTo>
                      <a:pt x="253" y="0"/>
                      <a:pt x="127" y="0"/>
                      <a:pt x="0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3" name="任意多边形: 形状 382"/>
              <p:cNvSpPr/>
              <p:nvPr>
                <p:custDataLst>
                  <p:tags r:id="rId38"/>
                </p:custDataLst>
              </p:nvPr>
            </p:nvSpPr>
            <p:spPr>
              <a:xfrm>
                <a:off x="12374652" y="3359127"/>
                <a:ext cx="13731" cy="16707"/>
              </a:xfrm>
              <a:custGeom>
                <a:avLst/>
                <a:gdLst>
                  <a:gd fmla="*/ 2932 w 4577" name="connsiteX0"/>
                  <a:gd fmla="*/ 0 h 5569" name="connsiteY0"/>
                  <a:gd fmla="*/ 147 w 4577" name="connsiteX1"/>
                  <a:gd fmla="*/ 1519 h 5569" name="connsiteY1"/>
                  <a:gd fmla="*/ 4578 w 4577" name="connsiteX2"/>
                  <a:gd fmla="*/ 5570 h 5569" name="connsiteY2"/>
                  <a:gd fmla="*/ 4451 w 4577" name="connsiteX3"/>
                  <a:gd fmla="*/ 1139 h 5569" name="connsiteY3"/>
                  <a:gd fmla="*/ 2932 w 4577" name="connsiteX4"/>
                  <a:gd fmla="*/ 0 h 5569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569" w="4577">
                    <a:moveTo>
                      <a:pt x="2932" y="0"/>
                    </a:moveTo>
                    <a:cubicBezTo>
                      <a:pt x="1920" y="380"/>
                      <a:pt x="274" y="886"/>
                      <a:pt x="147" y="1519"/>
                    </a:cubicBezTo>
                    <a:cubicBezTo>
                      <a:pt x="-485" y="3924"/>
                      <a:pt x="907" y="5316"/>
                      <a:pt x="4578" y="5570"/>
                    </a:cubicBezTo>
                    <a:cubicBezTo>
                      <a:pt x="4578" y="4051"/>
                      <a:pt x="4578" y="2532"/>
                      <a:pt x="4451" y="1139"/>
                    </a:cubicBezTo>
                    <a:cubicBezTo>
                      <a:pt x="4325" y="759"/>
                      <a:pt x="3059" y="0"/>
                      <a:pt x="2932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4" name="任意多边形: 形状 383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239907" y="1360813"/>
                <a:ext cx="23544" cy="8829"/>
              </a:xfrm>
              <a:custGeom>
                <a:avLst/>
                <a:gdLst>
                  <a:gd fmla="*/ 5949 w 7848" name="connsiteX0"/>
                  <a:gd fmla="*/ 2943 h 2943" name="connsiteY0"/>
                  <a:gd fmla="*/ 7848 w 7848" name="connsiteX1"/>
                  <a:gd fmla="*/ 1171 h 2943" name="connsiteY1"/>
                  <a:gd fmla="*/ 1772 w 7848" name="connsiteX2"/>
                  <a:gd fmla="*/ 538 h 2943" name="connsiteY2"/>
                  <a:gd fmla="*/ 0 w 7848" name="connsiteX3"/>
                  <a:gd fmla="*/ 1551 h 2943" name="connsiteY3"/>
                  <a:gd fmla="*/ 5949 w 7848" name="connsiteX4"/>
                  <a:gd fmla="*/ 2943 h 2943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943" w="7848">
                    <a:moveTo>
                      <a:pt x="5949" y="2943"/>
                    </a:moveTo>
                    <a:cubicBezTo>
                      <a:pt x="6329" y="2943"/>
                      <a:pt x="7215" y="1677"/>
                      <a:pt x="7848" y="1171"/>
                    </a:cubicBezTo>
                    <a:cubicBezTo>
                      <a:pt x="6076" y="-601"/>
                      <a:pt x="3798" y="32"/>
                      <a:pt x="1772" y="538"/>
                    </a:cubicBezTo>
                    <a:cubicBezTo>
                      <a:pt x="1139" y="665"/>
                      <a:pt x="633" y="1171"/>
                      <a:pt x="0" y="1551"/>
                    </a:cubicBezTo>
                    <a:cubicBezTo>
                      <a:pt x="1899" y="1930"/>
                      <a:pt x="3798" y="2563"/>
                      <a:pt x="5949" y="294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5" name="任意多边形: 形状 384"/>
              <p:cNvSpPr/>
              <p:nvPr>
                <p:custDataLst>
                  <p:tags r:id="rId40"/>
                </p:custDataLst>
              </p:nvPr>
            </p:nvSpPr>
            <p:spPr>
              <a:xfrm>
                <a:off x="14369476" y="1148253"/>
                <a:ext cx="14184" cy="17088"/>
              </a:xfrm>
              <a:custGeom>
                <a:avLst/>
                <a:gdLst>
                  <a:gd fmla="*/ 140 w 4728" name="connsiteX0"/>
                  <a:gd fmla="*/ 1519 h 5696" name="connsiteY0"/>
                  <a:gd fmla="*/ 4697 w 4728" name="connsiteX1"/>
                  <a:gd fmla="*/ 5696 h 5696" name="connsiteY1"/>
                  <a:gd fmla="*/ 4570 w 4728" name="connsiteX2"/>
                  <a:gd fmla="*/ 1139 h 5696" name="connsiteY2"/>
                  <a:gd fmla="*/ 3051 w 4728" name="connsiteX3"/>
                  <a:gd fmla="*/ 0 h 5696" name="connsiteY3"/>
                  <a:gd fmla="*/ 140 w 4728" name="connsiteX4"/>
                  <a:gd fmla="*/ 1519 h 5696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696" w="4728">
                    <a:moveTo>
                      <a:pt x="140" y="1519"/>
                    </a:moveTo>
                    <a:cubicBezTo>
                      <a:pt x="-493" y="3924"/>
                      <a:pt x="1026" y="5443"/>
                      <a:pt x="4697" y="5696"/>
                    </a:cubicBezTo>
                    <a:cubicBezTo>
                      <a:pt x="4697" y="4177"/>
                      <a:pt x="4823" y="2658"/>
                      <a:pt x="4570" y="1139"/>
                    </a:cubicBezTo>
                    <a:cubicBezTo>
                      <a:pt x="4570" y="759"/>
                      <a:pt x="3304" y="0"/>
                      <a:pt x="3051" y="0"/>
                    </a:cubicBezTo>
                    <a:cubicBezTo>
                      <a:pt x="1912" y="380"/>
                      <a:pt x="266" y="886"/>
                      <a:pt x="140" y="1519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6" name="任意多边形: 形状 385"/>
              <p:cNvSpPr/>
              <p:nvPr>
                <p:custDataLst>
                  <p:tags r:id="rId41"/>
                </p:custDataLst>
              </p:nvPr>
            </p:nvSpPr>
            <p:spPr>
              <a:xfrm>
                <a:off x="14383565" y="1165341"/>
                <a:ext cx="1137" cy="1137"/>
              </a:xfrm>
              <a:custGeom>
                <a:avLst/>
                <a:gdLst>
                  <a:gd fmla="*/ 380 w 379" name="connsiteX0"/>
                  <a:gd fmla="*/ 0 h 379" name="connsiteY0"/>
                  <a:gd fmla="*/ 0 w 379" name="connsiteX1"/>
                  <a:gd fmla="*/ 0 h 379" name="connsiteY1"/>
                  <a:gd fmla="*/ 0 w 379" name="connsiteX2"/>
                  <a:gd fmla="*/ 380 h 379" name="connsiteY2"/>
                  <a:gd fmla="*/ 380 w 379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379">
                    <a:moveTo>
                      <a:pt x="380" y="0"/>
                    </a:moveTo>
                    <a:cubicBezTo>
                      <a:pt x="253" y="0"/>
                      <a:pt x="127" y="0"/>
                      <a:pt x="0" y="0"/>
                    </a:cubicBezTo>
                    <a:cubicBezTo>
                      <a:pt x="0" y="127"/>
                      <a:pt x="0" y="253"/>
                      <a:pt x="0" y="380"/>
                    </a:cubicBezTo>
                    <a:lnTo>
                      <a:pt x="380" y="0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7" name="任意多边形: 形状 386"/>
              <p:cNvSpPr/>
              <p:nvPr>
                <p:custDataLst>
                  <p:tags r:id="rId42"/>
                </p:custDataLst>
              </p:nvPr>
            </p:nvSpPr>
            <p:spPr>
              <a:xfrm>
                <a:off x="14428756" y="1738376"/>
                <a:ext cx="1896" cy="1137"/>
              </a:xfrm>
              <a:custGeom>
                <a:avLst/>
                <a:gdLst>
                  <a:gd fmla="*/ 127 w 632" name="connsiteX0"/>
                  <a:gd fmla="*/ 0 h 379" name="connsiteY0"/>
                  <a:gd fmla="*/ 0 w 632" name="connsiteX1"/>
                  <a:gd fmla="*/ 380 h 379" name="connsiteY1"/>
                  <a:gd fmla="*/ 633 w 632" name="connsiteX2"/>
                  <a:gd fmla="*/ 253 h 379" name="connsiteY2"/>
                  <a:gd fmla="*/ 127 w 632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632">
                    <a:moveTo>
                      <a:pt x="127" y="0"/>
                    </a:moveTo>
                    <a:cubicBezTo>
                      <a:pt x="0" y="127"/>
                      <a:pt x="0" y="253"/>
                      <a:pt x="0" y="380"/>
                    </a:cubicBezTo>
                    <a:cubicBezTo>
                      <a:pt x="253" y="380"/>
                      <a:pt x="380" y="253"/>
                      <a:pt x="633" y="253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8" name="任意多边形: 形状 387"/>
              <p:cNvSpPr/>
              <p:nvPr>
                <p:custDataLst>
                  <p:tags r:id="rId43"/>
                </p:custDataLst>
              </p:nvPr>
            </p:nvSpPr>
            <p:spPr>
              <a:xfrm>
                <a:off x="14417997" y="1739892"/>
                <a:ext cx="10755" cy="7098"/>
              </a:xfrm>
              <a:custGeom>
                <a:avLst/>
                <a:gdLst>
                  <a:gd fmla="*/ 295 w 3585" name="connsiteX0"/>
                  <a:gd fmla="*/ 1013 h 2366" name="connsiteY0"/>
                  <a:gd fmla="*/ 2067 w 3585" name="connsiteX1"/>
                  <a:gd fmla="*/ 2152 h 2366" name="connsiteY1"/>
                  <a:gd fmla="*/ 3586 w 3585" name="connsiteX2"/>
                  <a:gd fmla="*/ 0 h 2366" name="connsiteY2"/>
                  <a:gd fmla="*/ 295 w 3585" name="connsiteX3"/>
                  <a:gd fmla="*/ 1013 h 2366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366" w="3585">
                    <a:moveTo>
                      <a:pt x="295" y="1013"/>
                    </a:moveTo>
                    <a:cubicBezTo>
                      <a:pt x="-592" y="1899"/>
                      <a:pt x="674" y="2785"/>
                      <a:pt x="2067" y="2152"/>
                    </a:cubicBezTo>
                    <a:cubicBezTo>
                      <a:pt x="2953" y="1772"/>
                      <a:pt x="3206" y="759"/>
                      <a:pt x="3586" y="0"/>
                    </a:cubicBezTo>
                    <a:cubicBezTo>
                      <a:pt x="2320" y="253"/>
                      <a:pt x="928" y="380"/>
                      <a:pt x="295" y="101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89" name="任意多边形: 形状 388"/>
              <p:cNvSpPr/>
              <p:nvPr>
                <p:custDataLst>
                  <p:tags r:id="rId44"/>
                </p:custDataLst>
              </p:nvPr>
            </p:nvSpPr>
            <p:spPr>
              <a:xfrm>
                <a:off x="14385086" y="1166480"/>
                <a:ext cx="10962" cy="7098"/>
              </a:xfrm>
              <a:custGeom>
                <a:avLst/>
                <a:gdLst>
                  <a:gd fmla="*/ 3291 w 3654" name="connsiteX0"/>
                  <a:gd fmla="*/ 1013 h 2366" name="connsiteY0"/>
                  <a:gd fmla="*/ 0 w 3654" name="connsiteX1"/>
                  <a:gd fmla="*/ 0 h 2366" name="connsiteY1"/>
                  <a:gd fmla="*/ 1519 w 3654" name="connsiteX2"/>
                  <a:gd fmla="*/ 2152 h 2366" name="connsiteY2"/>
                  <a:gd fmla="*/ 3291 w 3654" name="connsiteX3"/>
                  <a:gd fmla="*/ 1013 h 2366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366" w="3654">
                    <a:moveTo>
                      <a:pt x="3291" y="1013"/>
                    </a:moveTo>
                    <a:cubicBezTo>
                      <a:pt x="2658" y="506"/>
                      <a:pt x="1266" y="253"/>
                      <a:pt x="0" y="0"/>
                    </a:cubicBezTo>
                    <a:cubicBezTo>
                      <a:pt x="380" y="886"/>
                      <a:pt x="633" y="1772"/>
                      <a:pt x="1519" y="2152"/>
                    </a:cubicBezTo>
                    <a:cubicBezTo>
                      <a:pt x="3038" y="2785"/>
                      <a:pt x="4304" y="1899"/>
                      <a:pt x="3291" y="101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0" name="任意多边形: 形状 389"/>
              <p:cNvSpPr/>
              <p:nvPr>
                <p:custDataLst>
                  <p:tags r:id="rId45"/>
                </p:custDataLst>
              </p:nvPr>
            </p:nvSpPr>
            <p:spPr>
              <a:xfrm>
                <a:off x="14383565" y="1165341"/>
                <a:ext cx="1896" cy="1137"/>
              </a:xfrm>
              <a:custGeom>
                <a:avLst/>
                <a:gdLst>
                  <a:gd fmla="*/ 633 w 632" name="connsiteX0"/>
                  <a:gd fmla="*/ 380 h 379" name="connsiteY0"/>
                  <a:gd fmla="*/ 380 w 632" name="connsiteX1"/>
                  <a:gd fmla="*/ 0 h 379" name="connsiteY1"/>
                  <a:gd fmla="*/ 0 w 632" name="connsiteX2"/>
                  <a:gd fmla="*/ 253 h 379" name="connsiteY2"/>
                  <a:gd fmla="*/ 633 w 632" name="connsiteX3"/>
                  <a:gd fmla="*/ 38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632">
                    <a:moveTo>
                      <a:pt x="633" y="380"/>
                    </a:moveTo>
                    <a:cubicBezTo>
                      <a:pt x="506" y="253"/>
                      <a:pt x="506" y="127"/>
                      <a:pt x="380" y="0"/>
                    </a:cubicBezTo>
                    <a:lnTo>
                      <a:pt x="0" y="253"/>
                    </a:lnTo>
                    <a:cubicBezTo>
                      <a:pt x="127" y="380"/>
                      <a:pt x="380" y="380"/>
                      <a:pt x="633" y="38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1" name="任意多边形: 形状 390"/>
              <p:cNvSpPr/>
              <p:nvPr>
                <p:custDataLst>
                  <p:tags r:id="rId46"/>
                </p:custDataLst>
              </p:nvPr>
            </p:nvSpPr>
            <p:spPr>
              <a:xfrm>
                <a:off x="13931289" y="605217"/>
                <a:ext cx="8733" cy="5694"/>
              </a:xfrm>
              <a:custGeom>
                <a:avLst/>
                <a:gdLst>
                  <a:gd fmla="*/ 0 w 2911" name="connsiteX0"/>
                  <a:gd fmla="*/ 1392 h 1898" name="connsiteY0"/>
                  <a:gd fmla="*/ 1393 w 2911" name="connsiteX1"/>
                  <a:gd fmla="*/ 1899 h 1898" name="connsiteY1"/>
                  <a:gd fmla="*/ 2912 w 2911" name="connsiteX2"/>
                  <a:gd fmla="*/ 1013 h 1898" name="connsiteY2"/>
                  <a:gd fmla="*/ 1519 w 2911" name="connsiteX3"/>
                  <a:gd fmla="*/ 0 h 1898" name="connsiteY3"/>
                  <a:gd fmla="*/ 0 w 2911" name="connsiteX4"/>
                  <a:gd fmla="*/ 1392 h 1898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98" w="2911">
                    <a:moveTo>
                      <a:pt x="0" y="1392"/>
                    </a:moveTo>
                    <a:cubicBezTo>
                      <a:pt x="506" y="1519"/>
                      <a:pt x="886" y="1772"/>
                      <a:pt x="1393" y="1899"/>
                    </a:cubicBezTo>
                    <a:cubicBezTo>
                      <a:pt x="1899" y="1646"/>
                      <a:pt x="2405" y="1266"/>
                      <a:pt x="2912" y="1013"/>
                    </a:cubicBezTo>
                    <a:cubicBezTo>
                      <a:pt x="2405" y="633"/>
                      <a:pt x="2025" y="380"/>
                      <a:pt x="1519" y="0"/>
                    </a:cubicBezTo>
                    <a:cubicBezTo>
                      <a:pt x="1013" y="380"/>
                      <a:pt x="506" y="886"/>
                      <a:pt x="0" y="1392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2" name="任意多边形: 形状 391"/>
              <p:cNvSpPr/>
              <p:nvPr>
                <p:custDataLst>
                  <p:tags r:id="rId47"/>
                </p:custDataLst>
              </p:nvPr>
            </p:nvSpPr>
            <p:spPr>
              <a:xfrm>
                <a:off x="13579233" y="4893597"/>
                <a:ext cx="9102" cy="5967"/>
              </a:xfrm>
              <a:custGeom>
                <a:avLst/>
                <a:gdLst>
                  <a:gd fmla="*/ 11 w 3034" name="connsiteX0"/>
                  <a:gd fmla="*/ 912 h 1989" name="connsiteY0"/>
                  <a:gd fmla="*/ 2922 w 3034" name="connsiteX1"/>
                  <a:gd fmla="*/ 1418 h 1989" name="connsiteY1"/>
                  <a:gd fmla="*/ 2922 w 3034" name="connsiteX2"/>
                  <a:gd fmla="*/ 405 h 1989" name="connsiteY2"/>
                  <a:gd fmla="*/ 1530 w 3034" name="connsiteX3"/>
                  <a:gd fmla="*/ 25 h 1989" name="connsiteY3"/>
                  <a:gd fmla="*/ 11 w 3034" name="connsiteX4"/>
                  <a:gd fmla="*/ 912 h 1989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989" w="3034">
                    <a:moveTo>
                      <a:pt x="11" y="912"/>
                    </a:moveTo>
                    <a:cubicBezTo>
                      <a:pt x="897" y="2177"/>
                      <a:pt x="2036" y="2304"/>
                      <a:pt x="2922" y="1418"/>
                    </a:cubicBezTo>
                    <a:cubicBezTo>
                      <a:pt x="3175" y="1165"/>
                      <a:pt x="2922" y="785"/>
                      <a:pt x="2922" y="405"/>
                    </a:cubicBezTo>
                    <a:cubicBezTo>
                      <a:pt x="2416" y="279"/>
                      <a:pt x="1909" y="-101"/>
                      <a:pt x="1530" y="25"/>
                    </a:cubicBezTo>
                    <a:cubicBezTo>
                      <a:pt x="897" y="279"/>
                      <a:pt x="-116" y="785"/>
                      <a:pt x="11" y="912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3" name="任意多边形: 形状 392"/>
              <p:cNvSpPr/>
              <p:nvPr>
                <p:custDataLst>
                  <p:tags r:id="rId48"/>
                </p:custDataLst>
              </p:nvPr>
            </p:nvSpPr>
            <p:spPr>
              <a:xfrm>
                <a:off x="13438763" y="755598"/>
                <a:ext cx="1899" cy="1137"/>
              </a:xfrm>
              <a:custGeom>
                <a:avLst/>
                <a:gdLst>
                  <a:gd fmla="*/ 0 w 633" name="connsiteX0"/>
                  <a:gd fmla="*/ 0 h 379" name="connsiteY0"/>
                  <a:gd fmla="*/ 253 w 633" name="connsiteX1"/>
                  <a:gd fmla="*/ 380 h 379" name="connsiteY1"/>
                  <a:gd fmla="*/ 633 w 633" name="connsiteX2"/>
                  <a:gd fmla="*/ 127 h 379" name="connsiteY2"/>
                  <a:gd fmla="*/ 0 w 633" name="connsiteX3"/>
                  <a:gd fmla="*/ 0 h 379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379" w="633">
                    <a:moveTo>
                      <a:pt x="0" y="0"/>
                    </a:moveTo>
                    <a:cubicBezTo>
                      <a:pt x="127" y="127"/>
                      <a:pt x="127" y="253"/>
                      <a:pt x="253" y="380"/>
                    </a:cubicBezTo>
                    <a:lnTo>
                      <a:pt x="633" y="127"/>
                    </a:lnTo>
                    <a:cubicBezTo>
                      <a:pt x="380" y="127"/>
                      <a:pt x="253" y="0"/>
                      <a:pt x="0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4" name="任意多边形: 形状 393"/>
              <p:cNvSpPr/>
              <p:nvPr>
                <p:custDataLst>
                  <p:tags r:id="rId49"/>
                </p:custDataLst>
              </p:nvPr>
            </p:nvSpPr>
            <p:spPr>
              <a:xfrm>
                <a:off x="13428002" y="748496"/>
                <a:ext cx="10755" cy="7098"/>
              </a:xfrm>
              <a:custGeom>
                <a:avLst/>
                <a:gdLst>
                  <a:gd fmla="*/ 294 w 3585" name="connsiteX0"/>
                  <a:gd fmla="*/ 1353 h 2366" name="connsiteY0"/>
                  <a:gd fmla="*/ 3586 w 3585" name="connsiteX1"/>
                  <a:gd fmla="*/ 2366 h 2366" name="connsiteY1"/>
                  <a:gd fmla="*/ 2067 w 3585" name="connsiteX2"/>
                  <a:gd fmla="*/ 214 h 2366" name="connsiteY2"/>
                  <a:gd fmla="*/ 294 w 3585" name="connsiteX3"/>
                  <a:gd fmla="*/ 1353 h 2366" name="connsiteY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366" w="3585">
                    <a:moveTo>
                      <a:pt x="294" y="1353"/>
                    </a:moveTo>
                    <a:cubicBezTo>
                      <a:pt x="928" y="1860"/>
                      <a:pt x="2320" y="2113"/>
                      <a:pt x="3586" y="2366"/>
                    </a:cubicBezTo>
                    <a:cubicBezTo>
                      <a:pt x="3206" y="1480"/>
                      <a:pt x="2953" y="594"/>
                      <a:pt x="2067" y="214"/>
                    </a:cubicBezTo>
                    <a:cubicBezTo>
                      <a:pt x="674" y="-419"/>
                      <a:pt x="-591" y="467"/>
                      <a:pt x="294" y="1353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5" name="任意多边形: 形状 394"/>
              <p:cNvSpPr/>
              <p:nvPr>
                <p:custDataLst>
                  <p:tags r:id="rId50"/>
                </p:custDataLst>
              </p:nvPr>
            </p:nvSpPr>
            <p:spPr>
              <a:xfrm>
                <a:off x="12817118" y="666657"/>
                <a:ext cx="9741" cy="6042"/>
              </a:xfrm>
              <a:custGeom>
                <a:avLst/>
                <a:gdLst>
                  <a:gd fmla="*/ 3165 w 3247" name="connsiteX0"/>
                  <a:gd fmla="*/ 405 h 2014" name="connsiteY0"/>
                  <a:gd fmla="*/ 1646 w 3247" name="connsiteX1"/>
                  <a:gd fmla="*/ 25 h 2014" name="connsiteY1"/>
                  <a:gd fmla="*/ 0 w 3247" name="connsiteX2"/>
                  <a:gd fmla="*/ 912 h 2014" name="connsiteY2"/>
                  <a:gd fmla="*/ 3038 w 3247" name="connsiteX3"/>
                  <a:gd fmla="*/ 1545 h 2014" name="connsiteY3"/>
                  <a:gd fmla="*/ 3165 w 3247" name="connsiteX4"/>
                  <a:gd fmla="*/ 405 h 2014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013" w="3247">
                    <a:moveTo>
                      <a:pt x="3165" y="405"/>
                    </a:moveTo>
                    <a:cubicBezTo>
                      <a:pt x="2658" y="279"/>
                      <a:pt x="2025" y="-101"/>
                      <a:pt x="1646" y="25"/>
                    </a:cubicBezTo>
                    <a:cubicBezTo>
                      <a:pt x="1012" y="152"/>
                      <a:pt x="0" y="785"/>
                      <a:pt x="0" y="912"/>
                    </a:cubicBezTo>
                    <a:cubicBezTo>
                      <a:pt x="886" y="2178"/>
                      <a:pt x="2025" y="2304"/>
                      <a:pt x="3038" y="1545"/>
                    </a:cubicBezTo>
                    <a:cubicBezTo>
                      <a:pt x="3418" y="1165"/>
                      <a:pt x="3165" y="785"/>
                      <a:pt x="3165" y="405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6" name="任意多边形: 形状 395"/>
              <p:cNvSpPr/>
              <p:nvPr>
                <p:custDataLst>
                  <p:tags r:id="rId51"/>
                </p:custDataLst>
              </p:nvPr>
            </p:nvSpPr>
            <p:spPr>
              <a:xfrm>
                <a:off x="12576742" y="4718993"/>
                <a:ext cx="6834" cy="6456"/>
              </a:xfrm>
              <a:custGeom>
                <a:avLst/>
                <a:gdLst>
                  <a:gd fmla="*/ 886 w 2278" name="connsiteX0"/>
                  <a:gd fmla="*/ 0 h 2152" name="connsiteY0"/>
                  <a:gd fmla="*/ 0 w 2278" name="connsiteX1"/>
                  <a:gd fmla="*/ 2025 h 2152" name="connsiteY1"/>
                  <a:gd fmla="*/ 1519 w 2278" name="connsiteX2"/>
                  <a:gd fmla="*/ 2152 h 2152" name="connsiteY2"/>
                  <a:gd fmla="*/ 2278 w 2278" name="connsiteX3"/>
                  <a:gd fmla="*/ 1140 h 2152" name="connsiteY3"/>
                  <a:gd fmla="*/ 886 w 2278" name="connsiteX4"/>
                  <a:gd fmla="*/ 0 h 2152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152" w="2278">
                    <a:moveTo>
                      <a:pt x="886" y="0"/>
                    </a:moveTo>
                    <a:cubicBezTo>
                      <a:pt x="633" y="633"/>
                      <a:pt x="253" y="1393"/>
                      <a:pt x="0" y="2025"/>
                    </a:cubicBezTo>
                    <a:cubicBezTo>
                      <a:pt x="506" y="2025"/>
                      <a:pt x="1012" y="2025"/>
                      <a:pt x="1519" y="2152"/>
                    </a:cubicBezTo>
                    <a:cubicBezTo>
                      <a:pt x="1772" y="1772"/>
                      <a:pt x="2278" y="1393"/>
                      <a:pt x="2278" y="1140"/>
                    </a:cubicBezTo>
                    <a:cubicBezTo>
                      <a:pt x="2025" y="633"/>
                      <a:pt x="1392" y="380"/>
                      <a:pt x="886" y="0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7" name="任意多边形: 形状 396"/>
              <p:cNvSpPr/>
              <p:nvPr>
                <p:custDataLst>
                  <p:tags r:id="rId52"/>
                </p:custDataLst>
              </p:nvPr>
            </p:nvSpPr>
            <p:spPr>
              <a:xfrm>
                <a:off x="12271042" y="942433"/>
                <a:ext cx="8733" cy="6075"/>
              </a:xfrm>
              <a:custGeom>
                <a:avLst/>
                <a:gdLst>
                  <a:gd fmla="*/ 2912 w 2911" name="connsiteX0"/>
                  <a:gd fmla="*/ 1139 h 2025" name="connsiteY0"/>
                  <a:gd fmla="*/ 1646 w 2911" name="connsiteX1"/>
                  <a:gd fmla="*/ 0 h 2025" name="connsiteY1"/>
                  <a:gd fmla="*/ 0 w 2911" name="connsiteX2"/>
                  <a:gd fmla="*/ 1519 h 2025" name="connsiteY2"/>
                  <a:gd fmla="*/ 1393 w 2911" name="connsiteX3"/>
                  <a:gd fmla="*/ 2025 h 2025" name="connsiteY3"/>
                  <a:gd fmla="*/ 2912 w 2911" name="connsiteX4"/>
                  <a:gd fmla="*/ 1139 h 2025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025" w="2911">
                    <a:moveTo>
                      <a:pt x="2912" y="1139"/>
                    </a:moveTo>
                    <a:cubicBezTo>
                      <a:pt x="2912" y="759"/>
                      <a:pt x="2025" y="380"/>
                      <a:pt x="1646" y="0"/>
                    </a:cubicBezTo>
                    <a:cubicBezTo>
                      <a:pt x="1139" y="506"/>
                      <a:pt x="633" y="1013"/>
                      <a:pt x="0" y="1519"/>
                    </a:cubicBezTo>
                    <a:cubicBezTo>
                      <a:pt x="506" y="1645"/>
                      <a:pt x="1013" y="1899"/>
                      <a:pt x="1393" y="2025"/>
                    </a:cubicBezTo>
                    <a:cubicBezTo>
                      <a:pt x="1899" y="1772"/>
                      <a:pt x="2912" y="1519"/>
                      <a:pt x="2912" y="1139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  <p:sp>
            <p:nvSpPr>
              <p:cNvPr id="398" name="任意多边形: 形状 397"/>
              <p:cNvSpPr/>
              <p:nvPr>
                <p:custDataLst>
                  <p:tags r:id="rId53"/>
                </p:custDataLst>
              </p:nvPr>
            </p:nvSpPr>
            <p:spPr>
              <a:xfrm>
                <a:off x="12646995" y="827748"/>
                <a:ext cx="16707" cy="11010"/>
              </a:xfrm>
              <a:custGeom>
                <a:avLst/>
                <a:gdLst>
                  <a:gd fmla="*/ 5443 w 5569" name="connsiteX0"/>
                  <a:gd fmla="*/ 127 h 3670" name="connsiteY0"/>
                  <a:gd fmla="*/ 5570 w 5569" name="connsiteX1"/>
                  <a:gd fmla="*/ 0 h 3670" name="connsiteY1"/>
                  <a:gd fmla="*/ 5190 w 5569" name="connsiteX2"/>
                  <a:gd fmla="*/ 0 h 3670" name="connsiteY2"/>
                  <a:gd fmla="*/ 633 w 5569" name="connsiteX3"/>
                  <a:gd fmla="*/ 0 h 3670" name="connsiteY3"/>
                  <a:gd fmla="*/ 0 w 5569" name="connsiteX4"/>
                  <a:gd fmla="*/ 0 h 3670" name="connsiteY4"/>
                  <a:gd fmla="*/ 0 w 5569" name="connsiteX5"/>
                  <a:gd fmla="*/ 253 h 3670" name="connsiteY5"/>
                  <a:gd fmla="*/ 0 w 5569" name="connsiteX6"/>
                  <a:gd fmla="*/ 3418 h 3670" name="connsiteY6"/>
                  <a:gd fmla="*/ 0 w 5569" name="connsiteX7"/>
                  <a:gd fmla="*/ 3671 h 3670" name="connsiteY7"/>
                  <a:gd fmla="*/ 506 w 5569" name="connsiteX8"/>
                  <a:gd fmla="*/ 3544 h 3670" name="connsiteY8"/>
                  <a:gd fmla="*/ 5443 w 5569" name="connsiteX9"/>
                  <a:gd fmla="*/ 127 h 3670" name="connsiteY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3669" w="5569">
                    <a:moveTo>
                      <a:pt x="5443" y="127"/>
                    </a:moveTo>
                    <a:cubicBezTo>
                      <a:pt x="5443" y="0"/>
                      <a:pt x="5570" y="0"/>
                      <a:pt x="5570" y="0"/>
                    </a:cubicBezTo>
                    <a:cubicBezTo>
                      <a:pt x="5443" y="0"/>
                      <a:pt x="5317" y="0"/>
                      <a:pt x="5190" y="0"/>
                    </a:cubicBezTo>
                    <a:cubicBezTo>
                      <a:pt x="3671" y="0"/>
                      <a:pt x="2152" y="0"/>
                      <a:pt x="633" y="0"/>
                    </a:cubicBezTo>
                    <a:cubicBezTo>
                      <a:pt x="380" y="0"/>
                      <a:pt x="253" y="0"/>
                      <a:pt x="0" y="0"/>
                    </a:cubicBezTo>
                    <a:cubicBezTo>
                      <a:pt x="0" y="127"/>
                      <a:pt x="0" y="127"/>
                      <a:pt x="0" y="253"/>
                    </a:cubicBezTo>
                    <a:cubicBezTo>
                      <a:pt x="0" y="1266"/>
                      <a:pt x="0" y="2405"/>
                      <a:pt x="0" y="3418"/>
                    </a:cubicBezTo>
                    <a:cubicBezTo>
                      <a:pt x="0" y="3544"/>
                      <a:pt x="0" y="3671"/>
                      <a:pt x="0" y="3671"/>
                    </a:cubicBezTo>
                    <a:cubicBezTo>
                      <a:pt x="253" y="3671"/>
                      <a:pt x="253" y="3544"/>
                      <a:pt x="506" y="3544"/>
                    </a:cubicBezTo>
                    <a:cubicBezTo>
                      <a:pt x="3418" y="3165"/>
                      <a:pt x="5064" y="2025"/>
                      <a:pt x="5443" y="127"/>
                    </a:cubicBezTo>
                    <a:close/>
                  </a:path>
                </a:pathLst>
              </a:custGeom>
              <a:grpFill/>
              <a:ln cap="flat" w="12649">
                <a:noFill/>
                <a:prstDash val="solid"/>
                <a:miter/>
              </a:ln>
              <a:effectLst/>
            </p:spPr>
            <p:txBody>
              <a:bodyPr anchor="ctr" bIns="137160" lIns="274320" rIns="274320" rtlCol="0" tIns="137160"/>
              <a:lstStyle/>
              <a:p>
                <a:endParaRPr altLang="en-US" lang="zh-CN" sz="5400">
                  <a:ea charset="-122" panose="02020500000000000000" pitchFamily="18" typeface="思源宋体 CN Medium"/>
                </a:endParaRPr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3"/>
              </p:custDataLst>
            </p:nvPr>
          </p:nvSpPr>
          <p:spPr>
            <a:xfrm>
              <a:off x="4638" y="6599"/>
              <a:ext cx="773" cy="1823"/>
            </a:xfrm>
            <a:prstGeom prst="rect">
              <a:avLst/>
            </a:prstGeom>
            <a:noFill/>
          </p:spPr>
          <p:txBody>
            <a:bodyPr anchor="t" rtlCol="0" wrap="square">
              <a:noAutofit/>
            </a:bodyPr>
            <a:lstStyle/>
            <a:p>
              <a:r>
                <a:rPr altLang="en-US" dirty="0" lang="zh-CN" sz="2000">
                  <a:solidFill>
                    <a:schemeClr val="bg1"/>
                  </a:solidFill>
                  <a:latin charset="-122" panose="020B0600000000000000" pitchFamily="34" typeface="思源黑体 Medium"/>
                  <a:ea charset="-122" panose="020B0600000000000000" pitchFamily="34" typeface="思源黑体 Medium"/>
                  <a:sym typeface="+mn-ea"/>
                </a:rPr>
                <a:t>王羲之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179196B-FBE2-1E76-8F2A-FB935581C129}"/>
              </a:ext>
            </a:extLst>
          </p:cNvPr>
          <p:cNvSpPr txBox="1"/>
          <p:nvPr/>
        </p:nvSpPr>
        <p:spPr>
          <a:xfrm>
            <a:off x="8102477" y="1202331"/>
            <a:ext cx="1415772" cy="445333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dirty="0" lang="zh-CN" sz="8000">
                <a:latin charset="-122" panose="02010800040101010101" pitchFamily="2" typeface="华文隶书"/>
                <a:ea charset="-122" panose="02010800040101010101" pitchFamily="2" typeface="华文隶书"/>
              </a:rPr>
              <a:t>兰亭集序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AEF1CD-EBAA-D393-C44F-2CD18773AB3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312345" y="-17451"/>
            <a:ext cx="5758550" cy="7010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05022" y="189566"/>
            <a:ext cx="2690028" cy="600727"/>
            <a:chOff x="3916681" y="160182"/>
            <a:chExt cx="4358639" cy="753123"/>
          </a:xfrm>
        </p:grpSpPr>
        <p:grpSp>
          <p:nvGrpSpPr>
            <p:cNvPr id="9" name="组合 8"/>
            <p:cNvGrpSpPr/>
            <p:nvPr>
              <p:custDataLst>
                <p:tags r:id="rId21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26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23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27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24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22"/>
              </p:custDataLst>
            </p:nvPr>
          </p:nvSpPr>
          <p:spPr>
            <a:xfrm>
              <a:off x="4267532" y="180180"/>
              <a:ext cx="3274998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总</a:t>
              </a:r>
              <a:r>
                <a:rPr altLang="zh-CN" b="1" dirty="0" lang="en-US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 </a:t>
              </a:r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结</a:t>
              </a:r>
            </a:p>
          </p:txBody>
        </p:sp>
      </p:grpSp>
      <p:sp>
        <p:nvSpPr>
          <p:cNvPr id="6861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95725" y="737235"/>
            <a:ext cx="519811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永和九年，岁在癸丑，暮春之初</a:t>
            </a:r>
          </a:p>
        </p:txBody>
      </p:sp>
      <p:sp>
        <p:nvSpPr>
          <p:cNvPr id="6861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3820" y="1400810"/>
            <a:ext cx="345249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会于会稽山阴之兰亭</a:t>
            </a:r>
          </a:p>
        </p:txBody>
      </p:sp>
      <p:sp>
        <p:nvSpPr>
          <p:cNvPr id="6861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95725" y="2040255"/>
            <a:ext cx="345059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修禊事也</a:t>
            </a:r>
          </a:p>
        </p:txBody>
      </p:sp>
      <p:sp>
        <p:nvSpPr>
          <p:cNvPr id="68618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82875" y="1661795"/>
            <a:ext cx="990600" cy="0"/>
          </a:xfrm>
          <a:prstGeom prst="line">
            <a:avLst/>
          </a:prstGeom>
          <a:noFill/>
          <a:ln>
            <a:tailEnd len="lg" type="triangle" w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altLang="en-US" lang="zh-CN"/>
          </a:p>
        </p:txBody>
      </p:sp>
      <p:sp>
        <p:nvSpPr>
          <p:cNvPr id="68621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820" y="3230245"/>
            <a:ext cx="5075676" cy="953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此地有崇山峻岭，茂林修竹，又有清流激湍，映带左右。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95725" y="4279265"/>
            <a:ext cx="4946650" cy="9531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引以为流觞曲水，列坐其次</a:t>
            </a:r>
          </a:p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  <a:sym typeface="+mn-ea"/>
              </a:rPr>
              <a:t>一觞一咏，亦足以畅叙幽情</a:t>
            </a:r>
            <a:endParaRPr altLang="en-US" b="1" lang="zh-CN" sz="2800">
              <a:solidFill>
                <a:schemeClr val="tx1"/>
              </a:solidFill>
              <a:effectLst/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68623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3820" y="5306060"/>
            <a:ext cx="3548380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天朗气清，惠风和畅</a:t>
            </a:r>
          </a:p>
        </p:txBody>
      </p:sp>
      <p:sp>
        <p:nvSpPr>
          <p:cNvPr id="68625" name="Line 1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641600" y="2915285"/>
            <a:ext cx="1073150" cy="0"/>
          </a:xfrm>
          <a:prstGeom prst="line">
            <a:avLst/>
          </a:prstGeom>
          <a:noFill/>
          <a:ln>
            <a:tailEnd len="lg" type="triangle" w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altLang="en-US" lang="zh-CN"/>
          </a:p>
        </p:txBody>
      </p:sp>
      <p:sp>
        <p:nvSpPr>
          <p:cNvPr id="68630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562225" y="5306060"/>
            <a:ext cx="1081088" cy="0"/>
          </a:xfrm>
          <a:prstGeom prst="line">
            <a:avLst/>
          </a:prstGeom>
          <a:noFill/>
          <a:ln>
            <a:tailEnd len="lg" type="triangle" w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altLang="en-US" lang="zh-CN"/>
          </a:p>
        </p:txBody>
      </p:sp>
      <p:sp>
        <p:nvSpPr>
          <p:cNvPr id="68633" name="Text Box 2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150100" y="1666356"/>
            <a:ext cx="677108" cy="40160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dirty="0" lang="zh-CN" sz="3200">
                <a:solidFill>
                  <a:schemeClr val="tx1"/>
                </a:solidFill>
                <a:effectLst/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信可</a:t>
            </a:r>
            <a:r>
              <a:rPr altLang="en-US" b="1" dirty="0" lang="zh-CN" sz="3200">
                <a:solidFill>
                  <a:schemeClr val="tx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乐</a:t>
            </a:r>
            <a:r>
              <a:rPr altLang="en-US" b="1" dirty="0" lang="zh-CN" sz="3200">
                <a:solidFill>
                  <a:schemeClr val="tx1"/>
                </a:solidFill>
                <a:effectLst/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也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95725" y="2654300"/>
            <a:ext cx="346900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</a:rPr>
              <a:t>群贤毕至，少长咸集</a:t>
            </a:r>
          </a:p>
        </p:txBody>
      </p:sp>
      <p:sp>
        <p:nvSpPr>
          <p:cNvPr id="68639" name="Text Box 3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5725" y="5992495"/>
            <a:ext cx="4045585" cy="52197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</a:pPr>
            <a:r>
              <a:rPr altLang="en-US" b="1" lang="zh-CN" sz="2800">
                <a:solidFill>
                  <a:schemeClr val="tx1"/>
                </a:solidFill>
                <a:effectLst/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仰观 、俯察、游目骋怀</a:t>
            </a:r>
          </a:p>
        </p:txBody>
      </p:sp>
      <p:sp>
        <p:nvSpPr>
          <p:cNvPr id="5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41600" y="3707130"/>
            <a:ext cx="1073150" cy="0"/>
          </a:xfrm>
          <a:prstGeom prst="line">
            <a:avLst/>
          </a:prstGeom>
          <a:noFill/>
          <a:ln>
            <a:tailEnd len="lg" type="triangle" w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altLang="en-US" lang="zh-CN"/>
          </a:p>
        </p:txBody>
      </p:sp>
      <p:sp>
        <p:nvSpPr>
          <p:cNvPr id="7" name="左大括号 6"/>
          <p:cNvSpPr/>
          <p:nvPr>
            <p:custDataLst>
              <p:tags r:id="rId15"/>
            </p:custDataLst>
          </p:nvPr>
        </p:nvSpPr>
        <p:spPr>
          <a:xfrm>
            <a:off x="1076502" y="1076642"/>
            <a:ext cx="288290" cy="52603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b="1" lang="zh-CN" sz="3200"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8" name="矩形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86535" y="1320483"/>
            <a:ext cx="975995" cy="4914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良辰</a:t>
            </a:r>
          </a:p>
        </p:txBody>
      </p:sp>
      <p:sp>
        <p:nvSpPr>
          <p:cNvPr id="10" name="矩形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50036" y="3526949"/>
            <a:ext cx="912494" cy="4914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美景</a:t>
            </a:r>
          </a:p>
        </p:txBody>
      </p:sp>
      <p:sp>
        <p:nvSpPr>
          <p:cNvPr id="12" name="矩形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86231" y="2694333"/>
            <a:ext cx="912494" cy="4914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友贤</a:t>
            </a:r>
          </a:p>
        </p:txBody>
      </p:sp>
      <p:sp>
        <p:nvSpPr>
          <p:cNvPr id="15" name="矩形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86534" y="4755832"/>
            <a:ext cx="975995" cy="10142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no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赏心</a:t>
            </a:r>
          </a:p>
          <a:p>
            <a:pPr>
              <a:lnSpc>
                <a:spcPct val="93000"/>
              </a:lnSpc>
              <a:spcBef>
                <a:spcPts val="600"/>
              </a:spcBef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乐事</a:t>
            </a:r>
          </a:p>
        </p:txBody>
      </p:sp>
      <p:sp>
        <p:nvSpPr>
          <p:cNvPr id="18" name="Text Box 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6735" y="1158990"/>
            <a:ext cx="800219" cy="5030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dirty="0" lang="zh-CN" sz="4000">
                <a:latin typeface="+mn-ea"/>
              </a:rPr>
              <a:t>叙宴会盛况</a:t>
            </a:r>
            <a:endParaRPr altLang="zh-CN" b="1" dirty="0" lang="en-US" sz="400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68612"/>
      <p:bldP animBg="1" grpId="0" spid="68614"/>
      <p:bldP animBg="1" grpId="0" spid="68616"/>
      <p:bldP animBg="1" grpId="0" spid="68621"/>
      <p:bldP animBg="1" grpId="0" spid="68622"/>
      <p:bldP animBg="1" grpId="0" spid="68623"/>
      <p:bldP animBg="1" grpId="0" spid="68633"/>
      <p:bldP animBg="1" grpId="0" spid="68634"/>
      <p:bldP animBg="1" grpId="0" spid="68639"/>
      <p:bldP animBg="1" grpId="0" spid="8"/>
      <p:bldP animBg="1" grpId="0" spid="10"/>
      <p:bldP animBg="1" grpId="0" spid="12"/>
      <p:bldP animBg="1" grpId="0" spid="15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32769" y="1374748"/>
            <a:ext cx="11526657" cy="531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altLang="en-US" b="1" dirty="0" lang="zh-CN" sz="2800">
                <a:solidFill>
                  <a:prstClr val="black"/>
                </a:solidFill>
                <a:latin charset="-122" panose="02010600030101010101" pitchFamily="2" typeface="宋体"/>
              </a:rPr>
              <a:t>夫人之相与，俯仰一世。或取诸怀抱，悟言一室之内；或因寄所托，放浪形骸之外。虽趣舍万殊，静躁不同，当其欣于所遇，暂得于己，快然自足，不知老之将至。及其所之既倦，情随事迁，感慨系之矣。</a:t>
            </a:r>
            <a:r>
              <a:rPr altLang="en-US" b="1" dirty="0" lang="zh-CN" sz="2800">
                <a:latin typeface="+mj-ea"/>
              </a:rPr>
              <a:t>向之所欣，俯仰之间，已为陈迹，犹不能不以之兴怀。况修短随化，终期于尽。古人云：“死生亦大矣。”岂不痛哉！</a:t>
            </a:r>
          </a:p>
          <a:p>
            <a:pPr>
              <a:lnSpc>
                <a:spcPts val="4600"/>
              </a:lnSpc>
            </a:pPr>
            <a:endParaRPr altLang="zh-CN" b="1" dirty="0" lang="en-US" sz="2800">
              <a:latin typeface="+mj-ea"/>
            </a:endParaRPr>
          </a:p>
          <a:p>
            <a:pPr>
              <a:lnSpc>
                <a:spcPts val="4600"/>
              </a:lnSpc>
            </a:pPr>
            <a:endParaRPr altLang="en-US" b="1" dirty="0" lang="zh-CN" sz="2800">
              <a:solidFill>
                <a:prstClr val="black"/>
              </a:solidFill>
              <a:latin charset="-122" panose="02010600030101010101" pitchFamily="2" typeface="宋体"/>
            </a:endParaRPr>
          </a:p>
          <a:p>
            <a:pPr>
              <a:lnSpc>
                <a:spcPts val="4600"/>
              </a:lnSpc>
            </a:pPr>
            <a:endParaRPr altLang="en-US" b="1" dirty="0" lang="zh-CN" sz="2800">
              <a:solidFill>
                <a:prstClr val="black"/>
              </a:solidFill>
              <a:latin charset="-122" panose="02010600030101010101" pitchFamily="2" typeface="宋体"/>
            </a:endParaRPr>
          </a:p>
          <a:p>
            <a:pPr>
              <a:lnSpc>
                <a:spcPts val="4600"/>
              </a:lnSpc>
            </a:pPr>
            <a:endParaRPr altLang="en-US" b="1" dirty="0" lang="zh-CN" sz="2600">
              <a:solidFill>
                <a:prstClr val="black"/>
              </a:solidFill>
              <a:latin charset="-122" panose="02010600030101010101" pitchFamily="2" typeface="宋体"/>
            </a:endParaRPr>
          </a:p>
        </p:txBody>
      </p:sp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3253986" y="256776"/>
            <a:ext cx="4358640" cy="550545"/>
            <a:chOff x="3916681" y="160182"/>
            <a:chExt cx="4358639" cy="690211"/>
          </a:xfrm>
        </p:grpSpPr>
        <p:grpSp>
          <p:nvGrpSpPr>
            <p:cNvPr id="16" name="组合 15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8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0" name="文本框 19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cxnSp>
        <p:nvCxnSpPr>
          <p:cNvPr id="21" name="直接连接符 20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516482" y="4669722"/>
            <a:ext cx="11159035" cy="114546"/>
          </a:xfrm>
          <a:prstGeom prst="line">
            <a:avLst/>
          </a:prstGeom>
          <a:ln w="19050">
            <a:solidFill>
              <a:srgbClr val="53474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079" y="4517463"/>
            <a:ext cx="12023606" cy="8776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5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、趣（</a:t>
            </a:r>
            <a:r>
              <a:rPr altLang="zh-CN" b="1" dirty="0" err="1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qǔ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）舍万殊：各有各的爱好，取舍各不相同。趣舍：即取舍，爱好。趣：通“取”。万殊：千差万别。</a:t>
            </a: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342028" y="644643"/>
            <a:ext cx="3449378" cy="713578"/>
            <a:chOff x="3916681" y="160182"/>
            <a:chExt cx="4358639" cy="753123"/>
          </a:xfrm>
        </p:grpSpPr>
        <p:grpSp>
          <p:nvGrpSpPr>
            <p:cNvPr id="18" name="组合 17"/>
            <p:cNvGrpSpPr/>
            <p:nvPr>
              <p:custDataLst>
                <p:tags r:id="rId7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2"/>
              <a:tile algn="tl" flip="none" sx="100000" sy="100000" tx="0" ty="0"/>
            </a:blipFill>
          </p:grpSpPr>
          <p:sp>
            <p:nvSpPr>
              <p:cNvPr id="19" name="任意多边形: 形状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3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任意多边形: 形状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4297680" y="180180"/>
              <a:ext cx="3596641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C401DB1-D71B-6858-4FF8-BDBED92E7AB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900" y="1802293"/>
            <a:ext cx="1043908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①夫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一世：人与人相交往，很快便度过一生。夫：句首发语词，不译。相与：相处、相交往。俯仰：表示时间的短暂。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4A9BDD-D99D-1B93-B86B-5D7478CF27C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097" y="2687621"/>
            <a:ext cx="5399124" cy="45140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800"/>
              </a:lnSpc>
            </a:pP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②取诸：取之于，从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中取得。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6079" y="3193358"/>
            <a:ext cx="6314393" cy="4712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400"/>
              </a:lnSpc>
            </a:pP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③悟言：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晤谈，对谈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。悟：通“晤”，面对。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0" y="3686237"/>
            <a:ext cx="12192000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④因寄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之外：就着自己所爱好的事物，寄托自己的情怀，不受约束，放纵无羁的生活。</a:t>
            </a:r>
            <a:endParaRPr altLang="zh-CN" b="1" dirty="0" lang="en-US" sz="24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因：依、随着。寄：寄托。所托：所爱好的事物。放浪：放纵、无拘束。形骸：人的躯体。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081388" y="1084543"/>
            <a:ext cx="8983992" cy="452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、所之既倦：（对于）所喜爱或得到的事物已经厌倦。之：求得。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081388" y="5024380"/>
            <a:ext cx="7621193" cy="452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7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、情随事迁：感情随着事物的变化而变化。迁：变化。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081388" y="4399881"/>
            <a:ext cx="6574169" cy="452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6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、感慨系之：感慨随着产生。系：连接。</a:t>
            </a:r>
          </a:p>
        </p:txBody>
      </p: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544452" y="101600"/>
            <a:ext cx="3903088" cy="777801"/>
            <a:chOff x="3916681" y="160182"/>
            <a:chExt cx="4358639" cy="690211"/>
          </a:xfrm>
        </p:grpSpPr>
        <p:grpSp>
          <p:nvGrpSpPr>
            <p:cNvPr id="15" name="组合 14"/>
            <p:cNvGrpSpPr/>
            <p:nvPr>
              <p:custDataLst>
                <p:tags r:id="rId9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4"/>
              <a:tile algn="tl" flip="none" sx="100000" sy="100000" tx="0" ty="0"/>
            </a:blipFill>
          </p:grpSpPr>
          <p:sp>
            <p:nvSpPr>
              <p:cNvPr id="16" name="任意多边形: 形状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5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任意多边形: 形状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4297680" y="180180"/>
              <a:ext cx="3596640" cy="5189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6566BF5A-14D2-F9FB-1FBE-35F365458A6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1388" y="1586811"/>
            <a:ext cx="10352102" cy="86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、以之兴怀：因它而引起心中的感触。</a:t>
            </a:r>
            <a:endParaRPr altLang="zh-CN" b="1" dirty="0" lang="en-US" sz="24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lnSpc>
                <a:spcPts val="3200"/>
              </a:lnSpc>
            </a:pP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以：因。之：指“向之所欣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以为陈迹”。兴：发生、引起。</a:t>
            </a: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81388" y="3020113"/>
            <a:ext cx="8012580" cy="452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 sz="2400">
                <a:solidFill>
                  <a:srgbClr val="FF0000"/>
                </a:solidFill>
              </a:defRPr>
            </a:lvl1pPr>
          </a:lstStyle>
          <a:p>
            <a:r>
              <a:rPr altLang="zh-CN" b="1" dirty="0" lang="en-US">
                <a:latin charset="-122" panose="02010609060101010101" pitchFamily="49" typeface="仿宋"/>
                <a:ea charset="-122" panose="02010609060101010101" pitchFamily="49" typeface="仿宋"/>
              </a:rPr>
              <a:t>4</a:t>
            </a:r>
            <a:r>
              <a:rPr altLang="en-US" b="1" dirty="0" lang="zh-CN">
                <a:latin charset="-122" panose="02010609060101010101" pitchFamily="49" typeface="仿宋"/>
                <a:ea charset="-122" panose="02010609060101010101" pitchFamily="49" typeface="仿宋"/>
              </a:rPr>
              <a:t>、修短随化：寿命长短，听凭造化。化：自然。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BD75E4-25C5-7190-B110-B284A759A2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1388" y="2506375"/>
            <a:ext cx="2505814" cy="452047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、期：至，及。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081388" y="3709997"/>
            <a:ext cx="8718746" cy="452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5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、死生亦大矣：死生是一件大事啊。语出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庄子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德充符</a:t>
            </a:r>
            <a:r>
              <a:rPr altLang="zh-CN" b="1" dirty="0" lang="en-US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4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73100" y="2770505"/>
            <a:ext cx="10837172" cy="257302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lstStyle/>
          <a:p>
            <a:pPr fontAlgn="auto" indent="0">
              <a:lnSpc>
                <a:spcPct val="16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</a:rPr>
              <a:t>作者由“信可乐也”的感觉，联想到人的两种不同的生存状态，忽然感到“不知老之将至”，因此感慨横生，引出人生苦短的悲叹。“死生亦大矣”，自然转而为“痛”。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73100" y="1648572"/>
            <a:ext cx="8372543" cy="645160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 lvl="0">
              <a:lnSpc>
                <a:spcPts val="42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1.第三段作者的感情是怎样由“乐”转“痛”的？</a:t>
            </a: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83908" y="422687"/>
            <a:ext cx="3714624" cy="757697"/>
            <a:chOff x="3916681" y="160182"/>
            <a:chExt cx="4358639" cy="690211"/>
          </a:xfrm>
        </p:grpSpPr>
        <p:grpSp>
          <p:nvGrpSpPr>
            <p:cNvPr id="7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588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文本框 237"/>
          <p:cNvSpPr txBox="1"/>
          <p:nvPr>
            <p:custDataLst>
              <p:tags r:id="rId1"/>
            </p:custDataLst>
          </p:nvPr>
        </p:nvSpPr>
        <p:spPr>
          <a:xfrm>
            <a:off x="600451" y="1399145"/>
            <a:ext cx="10744903" cy="786984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 lvl="0">
              <a:lnSpc>
                <a:spcPts val="42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2.第三段末尾作者说“岂不痛哉！”请思考作者因何而“痛”？</a:t>
            </a:r>
          </a:p>
        </p:txBody>
      </p:sp>
      <p:sp>
        <p:nvSpPr>
          <p:cNvPr id="41988" name="Rectangle 3"/>
          <p:cNvSpPr>
            <a:spLocks noGrp="1"/>
          </p:cNvSpPr>
          <p:nvPr>
            <p:ph idx="4294967295" type="body"/>
            <p:custDataLst>
              <p:tags r:id="rId2"/>
            </p:custDataLst>
          </p:nvPr>
        </p:nvSpPr>
        <p:spPr>
          <a:xfrm>
            <a:off x="684213" y="2784475"/>
            <a:ext cx="6551612" cy="3452813"/>
          </a:xfrm>
          <a:noFill/>
          <a:ln>
            <a:miter lim="800000"/>
          </a:ln>
        </p:spPr>
        <p:txBody>
          <a:bodyPr anchor="t" anchorCtr="0" bIns="45720" lIns="91440" rIns="91440" tIns="45720" vert="horz" wrap="square">
            <a:noAutofit/>
          </a:bodyPr>
          <a:lstStyle>
            <a:lvl1pPr algn="l" defTabSz="914400" eaLnBrk="0" fontAlgn="base" hangingPunct="0" indent="-34290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10"/>
              </a:buBlip>
              <a:defRPr altLang="en-US" b="0" baseline="0" i="0" kern="1200" kumimoji="0" lang="zh-CN" sz="32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0" fontAlgn="base" hangingPunct="0" indent="-285750" lvl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charset="2" panose="05000000000000000000" pitchFamily="2" typeface="Wingdings"/>
              <a:buChar char="n"/>
              <a:defRPr altLang="en-US" b="0" baseline="0" i="0" kern="1200" kumimoji="0" lang="zh-CN" sz="28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0" fontAlgn="base" hangingPunct="0" indent="-228600" lvl="2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charset="2" panose="05000000000000000000" pitchFamily="2" typeface="Wingdings"/>
              <a:buChar char="n"/>
              <a:defRPr altLang="en-US" b="0" baseline="0" i="0" kern="1200" kumimoji="0" lang="zh-CN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0" fontAlgn="base" hangingPunct="0" indent="-228600" lvl="3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charset="2" panose="05000000000000000000" pitchFamily="2" typeface="Wingdings"/>
              <a:buChar char="n"/>
              <a:defRPr altLang="en-US" b="0" baseline="0" i="0" kern="1200" kumimoji="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0" fontAlgn="base" hangingPunct="0" indent="-228600" lvl="4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charset="2" panose="05000000000000000000" pitchFamily="2" typeface="Wingdings"/>
              <a:buChar char="•"/>
              <a:defRPr altLang="en-US" b="0" baseline="0" i="0" kern="1200" kumimoji="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0" fontAlgn="base" hangingPunct="0" indent="-228600" latinLnBrk="0" lvl="5" marL="2514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charset="2" panose="05000000000000000000" pitchFamily="2" typeface="Wingdings"/>
              <a:buChar char="•"/>
              <a:defRPr altLang="en-US" b="0" baseline="0" i="0" kern="120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0" fontAlgn="base" hangingPunct="0" indent="-228600" latinLnBrk="0" lvl="6" marL="29718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charset="2" panose="05000000000000000000" pitchFamily="2" typeface="Wingdings"/>
              <a:buChar char="•"/>
              <a:defRPr altLang="en-US" b="0" baseline="0" i="0" kern="120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0" fontAlgn="base" hangingPunct="0" indent="-228600" latinLnBrk="0" lvl="7" marL="34290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charset="2" panose="05000000000000000000" pitchFamily="2" typeface="Wingdings"/>
              <a:buChar char="•"/>
              <a:defRPr altLang="en-US" b="0" baseline="0" i="0" kern="120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0" fontAlgn="base" hangingPunct="0" indent="-228600" latinLnBrk="0" lvl="8" marL="38862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charset="2" panose="05000000000000000000" pitchFamily="2" typeface="Wingdings"/>
              <a:buChar char="•"/>
              <a:defRPr altLang="en-US" b="0" baseline="0" i="0" kern="1200" lang="zh-CN" sz="20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r>
              <a:rPr altLang="en-US" b="1" dirty="0" lang="zh-CN" sz="3000">
                <a:latin charset="-122" panose="02010609060101010101" pitchFamily="49" typeface="仿宋"/>
                <a:ea charset="-122" panose="02010609060101010101" pitchFamily="49" typeface="仿宋"/>
              </a:rPr>
              <a:t>俯仰一世，老之将至   人生短暂之痛</a:t>
            </a: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endParaRPr altLang="en-US" b="1" dirty="0" lang="zh-CN" sz="30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r>
              <a:rPr altLang="en-US" b="1" dirty="0" lang="zh-CN" sz="3000">
                <a:latin charset="-122" panose="02010609060101010101" pitchFamily="49" typeface="仿宋"/>
                <a:ea charset="-122" panose="02010609060101010101" pitchFamily="49" typeface="仿宋"/>
              </a:rPr>
              <a:t>所之既倦，情随事迁   世事无常之痛</a:t>
            </a: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endParaRPr altLang="en-US" b="1" dirty="0" lang="zh-CN" sz="30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r>
              <a:rPr altLang="en-US" b="1" dirty="0" lang="zh-CN" sz="3000">
                <a:latin charset="-122" panose="02010609060101010101" pitchFamily="49" typeface="仿宋"/>
                <a:ea charset="-122" panose="02010609060101010101" pitchFamily="49" typeface="仿宋"/>
              </a:rPr>
              <a:t>向之所欣，已为陈迹   往事不再之痛</a:t>
            </a: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endParaRPr altLang="en-US" b="1" dirty="0" lang="zh-CN" sz="30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eaLnBrk="1" hangingPunct="1" lvl="0">
              <a:lnSpc>
                <a:spcPct val="80000"/>
              </a:lnSpc>
              <a:spcBef>
                <a:spcPct val="0"/>
              </a:spcBef>
              <a:buNone/>
            </a:pPr>
            <a:r>
              <a:rPr altLang="en-US" b="1" dirty="0" lang="zh-CN" sz="3000">
                <a:latin charset="-122" panose="02010609060101010101" pitchFamily="49" typeface="仿宋"/>
                <a:ea charset="-122" panose="02010609060101010101" pitchFamily="49" typeface="仿宋"/>
              </a:rPr>
              <a:t>修短随化，终期于尽   生死难测之痛</a:t>
            </a:r>
          </a:p>
        </p:txBody>
      </p:sp>
      <p:sp>
        <p:nvSpPr>
          <p:cNvPr id="41992" name="AutoShape 16"/>
          <p:cNvSpPr/>
          <p:nvPr>
            <p:custDataLst>
              <p:tags r:id="rId3"/>
            </p:custDataLst>
          </p:nvPr>
        </p:nvSpPr>
        <p:spPr>
          <a:xfrm>
            <a:off x="7271447" y="3091368"/>
            <a:ext cx="287337" cy="2087562"/>
          </a:xfrm>
          <a:prstGeom prst="rightBrace">
            <a:avLst>
              <a:gd fmla="val 58088" name="adj1"/>
              <a:gd fmla="val 48736" name="adj2"/>
            </a:avLst>
          </a:prstGeom>
          <a:noFill/>
          <a:ln>
            <a:solidFill>
              <a:prstClr val="black"/>
            </a:solidFill>
            <a:round/>
          </a:ln>
        </p:spPr>
        <p:txBody>
          <a:bodyPr anchor="ctr" anchorCtr="0" wrap="none">
            <a:noAutofit/>
          </a:bodyPr>
          <a:lstStyle>
            <a:defPPr>
              <a:defRPr lang="zh-CN"/>
            </a:defPPr>
            <a:lvl1pPr algn="l" defTabSz="914400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altLang="en-US" b="0" baseline="0" i="0" kumimoji="0" lang="zh-CN" sz="2400" u="none">
                <a:solidFill>
                  <a:schemeClr val="tx1"/>
                </a:solidFill>
                <a:effectLst/>
                <a:latin charset="0" panose="02020603050405020304" pitchFamily="18" typeface="Times New Roman"/>
                <a:ea charset="-122" panose="02010600030101010101" pitchFamily="2" typeface="宋体"/>
              </a:defRPr>
            </a:lvl1pPr>
            <a:lvl2pPr algn="l" defTabSz="914400" eaLnBrk="0" fontAlgn="base" hangingPunct="0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altLang="en-US" b="0" baseline="0" i="0" kumimoji="0" lang="zh-CN" sz="2400" u="none">
                <a:solidFill>
                  <a:schemeClr val="tx1"/>
                </a:solidFill>
                <a:effectLst/>
                <a:latin charset="0" panose="02020603050405020304" pitchFamily="18" typeface="Times New Roman"/>
                <a:ea charset="-122" panose="02010600030101010101" pitchFamily="2" typeface="宋体"/>
              </a:defRPr>
            </a:lvl2pPr>
            <a:lvl3pPr algn="l" defTabSz="914400" eaLnBrk="0" fontAlgn="base" hangingPunct="0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altLang="en-US" b="0" baseline="0" i="0" kumimoji="0" lang="zh-CN" sz="2400" u="none">
                <a:solidFill>
                  <a:schemeClr val="tx1"/>
                </a:solidFill>
                <a:effectLst/>
                <a:latin charset="0" panose="02020603050405020304" pitchFamily="18" typeface="Times New Roman"/>
                <a:ea charset="-122" panose="02010600030101010101" pitchFamily="2" typeface="宋体"/>
              </a:defRPr>
            </a:lvl3pPr>
            <a:lvl4pPr algn="l" defTabSz="914400" eaLnBrk="0" fontAlgn="base" hangingPunct="0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altLang="en-US" b="0" baseline="0" i="0" kumimoji="0" lang="zh-CN" sz="2400" u="none">
                <a:solidFill>
                  <a:schemeClr val="tx1"/>
                </a:solidFill>
                <a:effectLst/>
                <a:latin charset="0" panose="02020603050405020304" pitchFamily="18" typeface="Times New Roman"/>
                <a:ea charset="-122" panose="02010600030101010101" pitchFamily="2" typeface="宋体"/>
              </a:defRPr>
            </a:lvl4pPr>
            <a:lvl5pPr algn="l" defTabSz="914400" eaLnBrk="0" fontAlgn="base" hangingPunct="0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 altLang="en-US" b="0" baseline="0" i="0" kumimoji="0" lang="zh-CN" sz="2400" u="none">
                <a:solidFill>
                  <a:schemeClr val="tx1"/>
                </a:solidFill>
                <a:effectLst/>
                <a:latin charset="0" panose="02020603050405020304" pitchFamily="18" typeface="Times New Roman"/>
                <a:ea charset="-122" panose="02010600030101010101" pitchFamily="2" typeface="宋体"/>
              </a:defRPr>
            </a:lvl5pPr>
          </a:lstStyle>
          <a:p>
            <a:pPr algn="ctr" eaLnBrk="1" hangingPunct="1" indent="0" lvl="0" marL="0"/>
            <a:endParaRPr altLang="en-US" b="1" lang="zh-CN" sz="1800">
              <a:solidFill>
                <a:srgbClr val="CC0000"/>
              </a:solidFill>
              <a:latin charset="0" panose="020B0604020202020204" pitchFamily="34" typeface="Arial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165682" y="227220"/>
            <a:ext cx="4358640" cy="786984"/>
            <a:chOff x="3916681" y="160182"/>
            <a:chExt cx="4358639" cy="690211"/>
          </a:xfrm>
        </p:grpSpPr>
        <p:grpSp>
          <p:nvGrpSpPr>
            <p:cNvPr id="7" name="组合 6"/>
            <p:cNvGrpSpPr/>
            <p:nvPr>
              <p:custDataLst>
                <p:tags r:id="rId5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1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2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任意多边形: 形状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6"/>
              </p:custDataLst>
            </p:nvPr>
          </p:nvSpPr>
          <p:spPr>
            <a:xfrm>
              <a:off x="4191159" y="208133"/>
              <a:ext cx="3596640" cy="512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B1ED6AC-56E3-A064-01F8-87B81DED5FE0}"/>
              </a:ext>
            </a:extLst>
          </p:cNvPr>
          <p:cNvSpPr txBox="1"/>
          <p:nvPr/>
        </p:nvSpPr>
        <p:spPr>
          <a:xfrm>
            <a:off x="7594406" y="3429000"/>
            <a:ext cx="48302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 indent="0" lvl="0" marL="0">
              <a:spcBef>
                <a:spcPct val="50000"/>
              </a:spcBef>
            </a:pPr>
            <a:r>
              <a:rPr altLang="en-US" b="1" dirty="0" lang="zh-CN" sz="3200">
                <a:latin typeface="+mn-ea"/>
              </a:rPr>
              <a:t>死生亦大矣         </a:t>
            </a:r>
          </a:p>
          <a:p>
            <a:pPr eaLnBrk="1" hangingPunct="1">
              <a:spcBef>
                <a:spcPct val="50000"/>
              </a:spcBef>
            </a:pPr>
            <a:r>
              <a:rPr altLang="en-US" b="1" dirty="0" lang="zh-CN" sz="3200">
                <a:latin typeface="+mn-ea"/>
              </a:rPr>
              <a:t>岂不</a:t>
            </a:r>
            <a:r>
              <a:rPr altLang="en-US" b="1" dirty="0" lang="zh-CN" sz="3200">
                <a:solidFill>
                  <a:srgbClr val="A50021"/>
                </a:solidFill>
                <a:latin typeface="+mn-ea"/>
              </a:rPr>
              <a:t>痛</a:t>
            </a:r>
            <a:r>
              <a:rPr altLang="en-US" b="1" dirty="0" lang="zh-CN" sz="3200">
                <a:latin typeface="+mn-ea"/>
              </a:rPr>
              <a:t>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fill="hold" id="16"/>
                                        <p:tgtEl>
                                          <p:spTgt spid="419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1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fill="hold" id="23"/>
                                        <p:tgtEl>
                                          <p:spTgt spid="419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1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1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fill="hold" id="30"/>
                                        <p:tgtEl>
                                          <p:spTgt spid="419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1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1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fill="hold" id="37"/>
                                        <p:tgtEl>
                                          <p:spTgt spid="419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8"/>
      <p:bldP animBg="1" grpId="0" spid="41992"/>
      <p:bldP grpId="0" spid="4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35483" y="449175"/>
            <a:ext cx="4364437" cy="1002697"/>
            <a:chOff x="4133066" y="596288"/>
            <a:chExt cx="4358639" cy="1059860"/>
          </a:xfrm>
        </p:grpSpPr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>
            <a:xfrm>
              <a:off x="4133066" y="622313"/>
              <a:ext cx="4358639" cy="690208"/>
            </a:xfrm>
            <a:custGeom>
              <a:avLst/>
              <a:gdLst>
                <a:gd fmla="*/ 312412 w 4632326" name="connsiteX0"/>
                <a:gd fmla="*/ 0 h 874712" name="connsiteY0"/>
                <a:gd fmla="*/ 4319914 w 4632326" name="connsiteX1"/>
                <a:gd fmla="*/ 0 h 874712" name="connsiteY1"/>
                <a:gd fmla="*/ 4414838 w 4632326" name="connsiteX2"/>
                <a:gd fmla="*/ 94924 h 874712" name="connsiteY2"/>
                <a:gd fmla="*/ 4414838 w 4632326" name="connsiteX3"/>
                <a:gd fmla="*/ 189892 h 874712" name="connsiteY3"/>
                <a:gd fmla="*/ 4432051 w 4632326" name="connsiteX4"/>
                <a:gd fmla="*/ 191627 h 874712" name="connsiteY4"/>
                <a:gd fmla="*/ 4632326 w 4632326" name="connsiteX5"/>
                <a:gd fmla="*/ 437356 h 874712" name="connsiteY5"/>
                <a:gd fmla="*/ 4432051 w 4632326" name="connsiteX6"/>
                <a:gd fmla="*/ 683085 h 874712" name="connsiteY6"/>
                <a:gd fmla="*/ 4414838 w 4632326" name="connsiteX7"/>
                <a:gd fmla="*/ 684820 h 874712" name="connsiteY7"/>
                <a:gd fmla="*/ 4414838 w 4632326" name="connsiteX8"/>
                <a:gd fmla="*/ 779788 h 874712" name="connsiteY8"/>
                <a:gd fmla="*/ 4319914 w 4632326" name="connsiteX9"/>
                <a:gd fmla="*/ 874712 h 874712" name="connsiteY9"/>
                <a:gd fmla="*/ 312412 w 4632326" name="connsiteX10"/>
                <a:gd fmla="*/ 874712 h 874712" name="connsiteY10"/>
                <a:gd fmla="*/ 217488 w 4632326" name="connsiteX11"/>
                <a:gd fmla="*/ 779788 h 874712" name="connsiteY11"/>
                <a:gd fmla="*/ 217488 w 4632326" name="connsiteX12"/>
                <a:gd fmla="*/ 684820 h 874712" name="connsiteY12"/>
                <a:gd fmla="*/ 200275 w 4632326" name="connsiteX13"/>
                <a:gd fmla="*/ 683085 h 874712" name="connsiteY13"/>
                <a:gd fmla="*/ 0 w 4632326" name="connsiteX14"/>
                <a:gd fmla="*/ 437356 h 874712" name="connsiteY14"/>
                <a:gd fmla="*/ 200275 w 4632326" name="connsiteX15"/>
                <a:gd fmla="*/ 191627 h 874712" name="connsiteY15"/>
                <a:gd fmla="*/ 217488 w 4632326" name="connsiteX16"/>
                <a:gd fmla="*/ 189892 h 874712" name="connsiteY16"/>
                <a:gd fmla="*/ 217488 w 4632326" name="connsiteX17"/>
                <a:gd fmla="*/ 94924 h 874712" name="connsiteY17"/>
                <a:gd fmla="*/ 312412 w 4632326" name="connsiteX18"/>
                <a:gd fmla="*/ 0 h 874712" name="connsiteY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874712" w="4632326">
                  <a:moveTo>
                    <a:pt x="312412" y="0"/>
                  </a:moveTo>
                  <a:lnTo>
                    <a:pt x="4319914" y="0"/>
                  </a:lnTo>
                  <a:cubicBezTo>
                    <a:pt x="4372339" y="0"/>
                    <a:pt x="4414838" y="42499"/>
                    <a:pt x="4414838" y="94924"/>
                  </a:cubicBezTo>
                  <a:lnTo>
                    <a:pt x="4414838" y="189892"/>
                  </a:lnTo>
                  <a:lnTo>
                    <a:pt x="4432051" y="191627"/>
                  </a:lnTo>
                  <a:cubicBezTo>
                    <a:pt x="4546348" y="215015"/>
                    <a:pt x="4632326" y="316145"/>
                    <a:pt x="4632326" y="437356"/>
                  </a:cubicBezTo>
                  <a:cubicBezTo>
                    <a:pt x="4632326" y="558567"/>
                    <a:pt x="4546348" y="659697"/>
                    <a:pt x="4432051" y="683085"/>
                  </a:cubicBezTo>
                  <a:lnTo>
                    <a:pt x="4414838" y="684820"/>
                  </a:lnTo>
                  <a:lnTo>
                    <a:pt x="4414838" y="779788"/>
                  </a:lnTo>
                  <a:cubicBezTo>
                    <a:pt x="4414838" y="832213"/>
                    <a:pt x="4372339" y="874712"/>
                    <a:pt x="4319914" y="874712"/>
                  </a:cubicBezTo>
                  <a:lnTo>
                    <a:pt x="312412" y="874712"/>
                  </a:lnTo>
                  <a:cubicBezTo>
                    <a:pt x="259987" y="874712"/>
                    <a:pt x="217488" y="832213"/>
                    <a:pt x="217488" y="779788"/>
                  </a:cubicBezTo>
                  <a:lnTo>
                    <a:pt x="217488" y="684820"/>
                  </a:lnTo>
                  <a:lnTo>
                    <a:pt x="200275" y="683085"/>
                  </a:lnTo>
                  <a:cubicBezTo>
                    <a:pt x="85978" y="659697"/>
                    <a:pt x="0" y="558567"/>
                    <a:pt x="0" y="437356"/>
                  </a:cubicBezTo>
                  <a:cubicBezTo>
                    <a:pt x="0" y="316145"/>
                    <a:pt x="85978" y="215015"/>
                    <a:pt x="200275" y="191627"/>
                  </a:cubicBezTo>
                  <a:lnTo>
                    <a:pt x="217488" y="189892"/>
                  </a:lnTo>
                  <a:lnTo>
                    <a:pt x="217488" y="94924"/>
                  </a:lnTo>
                  <a:cubicBezTo>
                    <a:pt x="217488" y="42499"/>
                    <a:pt x="259987" y="0"/>
                    <a:pt x="312412" y="0"/>
                  </a:cubicBezTo>
                  <a:close/>
                </a:path>
              </a:pathLst>
            </a:custGeom>
            <a:solidFill>
              <a:srgbClr val="534748"/>
            </a:solidFill>
            <a:ln cap="rnd" w="25400">
              <a:noFill/>
              <a:round/>
            </a:ln>
            <a:effectLst>
              <a:innerShdw blurRad="152400" dir="13500000" dist="76200">
                <a:srgbClr val="835741">
                  <a:alpha val="6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304660" y="596288"/>
              <a:ext cx="3596640" cy="1059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魏晋士人的生死观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80389" y="1802130"/>
            <a:ext cx="11348691" cy="872611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90000"/>
              </a:lnSpc>
            </a:pPr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刘伶“常乘鹿车，携一壶酒,使人荷锸而随之,云：‘死便据地以埋’”。</a:t>
            </a:r>
            <a:r>
              <a:rPr altLang="zh-CN" b="1" dirty="0" lang="en-US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                              </a:t>
            </a:r>
          </a:p>
          <a:p>
            <a:pPr algn="l" fontAlgn="auto">
              <a:lnSpc>
                <a:spcPct val="90000"/>
              </a:lnSpc>
            </a:pPr>
            <a:r>
              <a:rPr altLang="zh-CN" b="1" dirty="0" lang="en-US" sz="28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                                    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——《晋书•刘伶传》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80389" y="2932430"/>
            <a:ext cx="10939779" cy="105779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嵇康“今但愿守陋巷，教养子孙,时与亲旧叙阔,陈说平生,浊酒一杯,弹琴一曲,志愿毕矣。”</a:t>
            </a:r>
            <a:r>
              <a:rPr altLang="zh-CN" b="1" dirty="0" lang="en-US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            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——《与山巨源绝交书》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80390" y="4323715"/>
            <a:ext cx="11066780" cy="6376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但恐须臾间，魂气随风飘。</a:t>
            </a:r>
            <a:r>
              <a:rPr altLang="zh-CN" b="1" dirty="0" lang="en-US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            </a:t>
            </a:r>
            <a:r>
              <a:rPr altLang="en-US" b="1" dirty="0" lang="zh-CN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——（魏）阮籍《咏怀》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80390" y="5247640"/>
            <a:ext cx="10939780" cy="52197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人生一世间，忽若暮春草。</a:t>
            </a:r>
            <a:r>
              <a:rPr altLang="zh-CN" b="1" baseline="0" cap="none" dirty="0" i="0" kern="1200" kumimoji="0" lang="en-US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            ——</a:t>
            </a:r>
            <a:r>
              <a:rPr altLang="en-US" b="1" baseline="0" cap="none" dirty="0" i="0" kern="1200" kumimoji="0" lang="zh-CN" noProof="0" normalizeH="0" spc="0" strike="noStrike" sz="2800" u="none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（汉魏）徐干《室思》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70384" y="394767"/>
            <a:ext cx="4358640" cy="868641"/>
            <a:chOff x="3916681" y="160182"/>
            <a:chExt cx="4358639" cy="690211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297680" y="237829"/>
              <a:ext cx="3596640" cy="451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小</a:t>
              </a:r>
              <a:r>
                <a:rPr altLang="zh-CN" b="1" dirty="0" lang="en-US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  </a:t>
              </a:r>
              <a:r>
                <a:rPr altLang="en-US" b="1" dirty="0" lang="zh-CN" sz="36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结</a:t>
              </a:r>
            </a:p>
          </p:txBody>
        </p:sp>
      </p:grp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780675" y="2008365"/>
            <a:ext cx="10630650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作者把古人、今人、后人联系起来，对“人生苦短”的悲痛不只是作者因眼前之景所产生的情感，而是一代又一代人共同的悲叹，这是比“痛”更深沉的人类之悲。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469899" y="1158714"/>
            <a:ext cx="10907750" cy="2918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altLang="en-US" b="1" dirty="0" lang="zh-CN" sz="2800">
                <a:latin typeface="+mj-ea"/>
              </a:rPr>
              <a:t>每览昔人兴感之由，若合一契，未尝不</a:t>
            </a:r>
            <a:r>
              <a:rPr altLang="en-US" b="1" dirty="0" lang="zh-CN" sz="2800" u="sng">
                <a:latin typeface="+mj-ea"/>
              </a:rPr>
              <a:t>临文嗟悼</a:t>
            </a:r>
            <a:r>
              <a:rPr altLang="en-US" b="1" dirty="0" lang="zh-CN" sz="2800">
                <a:latin typeface="+mj-ea"/>
              </a:rPr>
              <a:t>，不能</a:t>
            </a:r>
            <a:r>
              <a:rPr altLang="en-US" b="1" dirty="0" lang="zh-CN" sz="2800" u="sng">
                <a:latin typeface="+mj-ea"/>
              </a:rPr>
              <a:t>喻</a:t>
            </a:r>
            <a:r>
              <a:rPr altLang="en-US" b="1" dirty="0" lang="zh-CN" sz="2800">
                <a:latin typeface="+mj-ea"/>
              </a:rPr>
              <a:t>之于怀。</a:t>
            </a:r>
            <a:r>
              <a:rPr altLang="en-US" b="1" dirty="0" lang="zh-CN" sz="2800" u="sng">
                <a:latin typeface="+mj-ea"/>
              </a:rPr>
              <a:t>固知一死生为虚诞，齐彭殇为妄作。</a:t>
            </a:r>
            <a:r>
              <a:rPr altLang="en-US" b="1" dirty="0" lang="zh-CN" sz="2800">
                <a:latin typeface="+mj-ea"/>
              </a:rPr>
              <a:t>后之视今，亦犹今之视昔。悲夫！故</a:t>
            </a:r>
            <a:r>
              <a:rPr altLang="en-US" b="1" dirty="0" lang="zh-CN" sz="2800" u="sng">
                <a:latin typeface="+mj-ea"/>
              </a:rPr>
              <a:t>列叙时人</a:t>
            </a:r>
            <a:r>
              <a:rPr altLang="en-US" b="1" dirty="0" lang="zh-CN" sz="2800">
                <a:latin typeface="+mj-ea"/>
              </a:rPr>
              <a:t>，</a:t>
            </a:r>
            <a:r>
              <a:rPr altLang="en-US" b="1" dirty="0" lang="zh-CN" sz="2800" u="sng">
                <a:latin typeface="+mj-ea"/>
              </a:rPr>
              <a:t>录其所述</a:t>
            </a:r>
            <a:r>
              <a:rPr altLang="en-US" b="1" dirty="0" lang="zh-CN" sz="2800">
                <a:latin typeface="+mj-ea"/>
              </a:rPr>
              <a:t>，虽世殊事异，所以兴怀，</a:t>
            </a:r>
            <a:r>
              <a:rPr altLang="en-US" b="1" dirty="0" lang="zh-CN" sz="2800" u="sng">
                <a:latin typeface="+mj-ea"/>
              </a:rPr>
              <a:t>其致一也</a:t>
            </a:r>
            <a:r>
              <a:rPr altLang="en-US" b="1" dirty="0" lang="zh-CN" sz="2800">
                <a:latin typeface="+mj-ea"/>
              </a:rPr>
              <a:t>。</a:t>
            </a:r>
            <a:r>
              <a:rPr altLang="en-US" b="1" dirty="0" lang="zh-CN" sz="2800" u="sng">
                <a:latin typeface="+mj-ea"/>
              </a:rPr>
              <a:t>后之览者</a:t>
            </a:r>
            <a:r>
              <a:rPr altLang="en-US" b="1" dirty="0" lang="zh-CN" sz="2800">
                <a:latin typeface="+mj-ea"/>
              </a:rPr>
              <a:t>，亦将有感于斯文。</a:t>
            </a:r>
          </a:p>
          <a:p>
            <a:pPr>
              <a:lnSpc>
                <a:spcPts val="4500"/>
              </a:lnSpc>
            </a:pPr>
            <a:endParaRPr altLang="en-US" dirty="0" lang="zh-CN" sz="2800">
              <a:latin typeface="+mj-ea"/>
            </a:endParaRPr>
          </a:p>
        </p:txBody>
      </p: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88900" y="101600"/>
            <a:ext cx="4358640" cy="550545"/>
            <a:chOff x="3916681" y="160182"/>
            <a:chExt cx="4358639" cy="690211"/>
          </a:xfrm>
        </p:grpSpPr>
        <p:grpSp>
          <p:nvGrpSpPr>
            <p:cNvPr id="15" name="组合 14"/>
            <p:cNvGrpSpPr/>
            <p:nvPr>
              <p:custDataLst>
                <p:tags r:id="rId5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0"/>
              <a:tile algn="tl" flip="none" sx="100000" sy="100000" tx="0" ty="0"/>
            </a:blipFill>
          </p:grpSpPr>
          <p:sp>
            <p:nvSpPr>
              <p:cNvPr id="16" name="任意多边形: 形状 15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1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" name="任意多边形: 形状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cxnSp>
        <p:nvCxnSpPr>
          <p:cNvPr id="20" name="直接连接符 19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346632" y="3805429"/>
            <a:ext cx="11154284" cy="14154"/>
          </a:xfrm>
          <a:prstGeom prst="line">
            <a:avLst/>
          </a:prstGeom>
          <a:ln w="19050">
            <a:solidFill>
              <a:srgbClr val="53474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5939016-B290-E250-9EB7-165BA0C6A8C8}"/>
              </a:ext>
            </a:extLst>
          </p:cNvPr>
          <p:cNvSpPr txBox="1"/>
          <p:nvPr/>
        </p:nvSpPr>
        <p:spPr>
          <a:xfrm>
            <a:off x="272226" y="4697866"/>
            <a:ext cx="11605765" cy="183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、固知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妄作：本来知道把死和生等同起来的说法是不真实的，把长寿和短命等同起来的说法是妄造的。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lnSpc>
                <a:spcPts val="3500"/>
              </a:lnSpc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齐：把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……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看作相等。虚诞：虚妄荒诞的话。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lnSpc>
                <a:spcPts val="3500"/>
              </a:lnSpc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殇：未成年死去的人。妄作：虚妄之谈。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314009" y="3820293"/>
            <a:ext cx="11605765" cy="9130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、契：符契，古代的一种信物。在符契上刻上字，剖而为二，各执一半，作为凭证。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1"/>
      <p:bldP grpId="0" spid="1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96686" y="1801067"/>
            <a:ext cx="10920272" cy="629920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 lvl="0">
              <a:lnSpc>
                <a:spcPts val="42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1.“一死生为虚诞，齐彭殇为妄作”体现出作者怎样的思想？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19850" y="3152194"/>
            <a:ext cx="11073831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作者认为生和死是不一样的，二者不能等量齐观，暗含着在有生之年，应当做些实事，不宜空谈玄理，虚度光阴。</a:t>
            </a: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596686" y="356530"/>
            <a:ext cx="3850854" cy="749979"/>
            <a:chOff x="3916681" y="160182"/>
            <a:chExt cx="4358639" cy="753123"/>
          </a:xfrm>
        </p:grpSpPr>
        <p:grpSp>
          <p:nvGrpSpPr>
            <p:cNvPr id="10" name="组合 9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2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1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02718" y="439751"/>
            <a:ext cx="3315572" cy="721946"/>
            <a:chOff x="3916681" y="160182"/>
            <a:chExt cx="4358639" cy="690211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297681" y="225751"/>
              <a:ext cx="3596640" cy="559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作者简介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02718" y="1686215"/>
            <a:ext cx="10463249" cy="41319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50000"/>
              </a:lnSpc>
              <a:buNone/>
            </a:pPr>
            <a:r>
              <a:rPr altLang="en-US" b="1" dirty="0" lang="zh-CN" sz="3600">
                <a:latin charset="-122" panose="02010609060101010101" pitchFamily="49" typeface="仿宋"/>
                <a:ea charset="-122" panose="02010609060101010101" pitchFamily="49" typeface="仿宋"/>
              </a:rPr>
              <a:t>王羲之：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字逸少，东晋时期著名书法家，有“书圣”之称，曾领右将军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世称“王右军”。其书法兼善隶、草、楷、行各体，精研体势，广采众长，自成一家，影响深远。其风格平和自然，笔势委婉含蓄，遒美健秀。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base">
              <a:lnSpc>
                <a:spcPct val="150000"/>
              </a:lnSpc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代表作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兰亭集序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被誉为“天下第一行书”。</a:t>
            </a:r>
            <a:endParaRPr altLang="zh-CN" b="1" dirty="0" lang="en-US" sz="28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fontAlgn="base">
              <a:lnSpc>
                <a:spcPct val="150000"/>
              </a:lnSpc>
              <a:buNone/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在书法史上，他与其子王献之合称为“二王”</a:t>
            </a:r>
            <a:r>
              <a:rPr altLang="en-US" b="1" dirty="0" lang="zh-CN" sz="3200">
                <a:latin charset="-122" panose="02010609060101010101" pitchFamily="49" typeface="仿宋"/>
                <a:ea charset="-122" panose="02010609060101010101" pitchFamily="49" typeface="仿宋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4294967295" sz="half"/>
            <p:custDataLst>
              <p:tags r:id="rId1"/>
            </p:custDataLst>
          </p:nvPr>
        </p:nvSpPr>
        <p:spPr>
          <a:xfrm>
            <a:off x="972185" y="2855595"/>
            <a:ext cx="10124440" cy="2783205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  <a:buClr>
                <a:srgbClr val="AC0000"/>
              </a:buClr>
              <a:buSzPct val="60000"/>
              <a:buFont charset="0" panose="05000000000000000000" typeface="Wingdings"/>
              <a:buChar char="Ø"/>
            </a:pPr>
            <a:r>
              <a:rPr b="1" dirty="0" lang="en-US" sz="2400">
                <a:latin typeface="+mn-ea"/>
                <a:cs charset="-122" panose="02010609060101010101" typeface="黑体"/>
              </a:rPr>
              <a:t>  </a:t>
            </a:r>
            <a:r>
              <a:rPr b="1" dirty="0" err="1" sz="2400">
                <a:latin typeface="+mn-ea"/>
                <a:cs charset="-122" panose="02010609060101010101" typeface="黑体"/>
              </a:rPr>
              <a:t>原因</a:t>
            </a:r>
            <a:r>
              <a:rPr b="1" dirty="0" sz="2400">
                <a:latin typeface="+mn-ea"/>
                <a:cs charset="-122" panose="02010609060101010101" typeface="黑体"/>
              </a:rPr>
              <a:t>：“</a:t>
            </a:r>
            <a:r>
              <a:rPr b="1" dirty="0" err="1" sz="2400">
                <a:solidFill>
                  <a:srgbClr val="C00000"/>
                </a:solidFill>
                <a:latin typeface="+mn-ea"/>
                <a:cs charset="-122" panose="02010609060101010101" typeface="黑体"/>
              </a:rPr>
              <a:t>后之视今，亦犹今之视昔</a:t>
            </a:r>
            <a:r>
              <a:rPr b="1" dirty="0" sz="2400">
                <a:latin typeface="+mn-ea"/>
                <a:cs charset="-122" panose="02010609060101010101" typeface="黑体"/>
              </a:rPr>
              <a:t>”</a:t>
            </a:r>
            <a:endParaRPr b="1" dirty="0" lang="en-US" sz="2400">
              <a:latin typeface="+mn-ea"/>
              <a:cs charset="-122" panose="02010609060101010101" typeface="黑体"/>
            </a:endParaRPr>
          </a:p>
          <a:p>
            <a:pPr algn="l">
              <a:lnSpc>
                <a:spcPct val="130000"/>
              </a:lnSpc>
              <a:buClr>
                <a:srgbClr val="AC0000"/>
              </a:buClr>
              <a:buSzPct val="60000"/>
              <a:buFont charset="0" panose="05000000000000000000" typeface="Wingdings"/>
              <a:buChar char="Ø"/>
            </a:pPr>
            <a:r>
              <a:rPr altLang="en-US" b="1" dirty="0" lang="zh-CN" sz="2400">
                <a:latin typeface="+mn-ea"/>
                <a:cs charset="-122" panose="02010609060101010101" typeface="黑体"/>
              </a:rPr>
              <a:t>古人、今人、后人无不悲生命短暂、人生无常、生死难测</a:t>
            </a:r>
            <a:endParaRPr b="1" dirty="0" lang="en-US" sz="2000">
              <a:latin typeface="+mn-ea"/>
              <a:cs charset="-122" panose="02010609060101010101" typeface="黑体"/>
            </a:endParaRPr>
          </a:p>
          <a:p>
            <a:pPr algn="l">
              <a:lnSpc>
                <a:spcPct val="130000"/>
              </a:lnSpc>
              <a:buClr>
                <a:srgbClr val="AC0000"/>
              </a:buClr>
              <a:buSzPct val="60000"/>
              <a:buFont charset="0" panose="05000000000000000000" typeface="Wingdings"/>
              <a:buChar char="Ø"/>
            </a:pPr>
            <a:r>
              <a:rPr b="1" dirty="0" sz="2400">
                <a:latin typeface="+mn-ea"/>
                <a:cs charset="-122" panose="02010609060101010101" typeface="黑体"/>
              </a:rPr>
              <a:t>生死问题亘古存在，一直困扰着世人，不但作者“</a:t>
            </a:r>
            <a:r>
              <a:rPr b="1" dirty="0" err="1" sz="2400">
                <a:latin typeface="+mn-ea"/>
                <a:cs charset="-122" panose="02010609060101010101" typeface="黑体"/>
              </a:rPr>
              <a:t>不能喻之于怀</a:t>
            </a:r>
            <a:r>
              <a:rPr b="1" dirty="0" sz="2400">
                <a:latin typeface="+mn-ea"/>
                <a:cs charset="-122" panose="02010609060101010101" typeface="黑体"/>
              </a:rPr>
              <a:t>”，</a:t>
            </a:r>
            <a:r>
              <a:rPr b="1" dirty="0" err="1" sz="2400">
                <a:latin typeface="+mn-ea"/>
                <a:cs charset="-122" panose="02010609060101010101" typeface="黑体"/>
              </a:rPr>
              <a:t>后人想必也是如此，因而发出这种千古同悲的感叹</a:t>
            </a:r>
            <a:r>
              <a:rPr b="1" dirty="0" sz="2400">
                <a:latin typeface="+mn-ea"/>
                <a:cs charset="-122" panose="02010609060101010101" typeface="黑体"/>
              </a:rPr>
              <a:t>。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72185" y="1363413"/>
            <a:ext cx="9584690" cy="953135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 lvl="0">
              <a:lnSpc>
                <a:spcPts val="42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2.研读第四节，说说作者为什么会发出“悲夫”的强烈感叹？</a:t>
            </a: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972184" y="338925"/>
            <a:ext cx="3628919" cy="600727"/>
            <a:chOff x="3916681" y="160182"/>
            <a:chExt cx="4358639" cy="753123"/>
          </a:xfrm>
        </p:grpSpPr>
        <p:grpSp>
          <p:nvGrpSpPr>
            <p:cNvPr id="8" name="组合 7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297679" y="180180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 uiExpand="1"/>
    </p:bld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822824" y="387033"/>
            <a:ext cx="3929827" cy="711701"/>
            <a:chOff x="3916681" y="117266"/>
            <a:chExt cx="4358639" cy="733128"/>
          </a:xfrm>
        </p:grpSpPr>
        <p:grpSp>
          <p:nvGrpSpPr>
            <p:cNvPr id="9" name="组合 8"/>
            <p:cNvGrpSpPr/>
            <p:nvPr>
              <p:custDataLst>
                <p:tags r:id="rId8"/>
              </p:custDataLst>
            </p:nvPr>
          </p:nvGrpSpPr>
          <p:grpSpPr>
            <a:xfrm>
              <a:off x="3916681" y="117266"/>
              <a:ext cx="4358639" cy="733128"/>
              <a:chOff x="6407173" y="907400"/>
              <a:chExt cx="4632326" cy="929104"/>
            </a:xfrm>
            <a:blipFill dpi="0" rotWithShape="1">
              <a:blip r:embed="rId13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4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407173" y="907400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4300630" y="117268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总结</a:t>
              </a:r>
            </a:p>
          </p:txBody>
        </p:sp>
      </p:grpSp>
      <p:sp>
        <p:nvSpPr>
          <p:cNvPr id="252" name="文本框 251"/>
          <p:cNvSpPr txBox="1"/>
          <p:nvPr>
            <p:custDataLst>
              <p:tags r:id="rId2"/>
            </p:custDataLst>
          </p:nvPr>
        </p:nvSpPr>
        <p:spPr>
          <a:xfrm>
            <a:off x="822824" y="1746941"/>
            <a:ext cx="404234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0F0F0F"/>
                </a:solidFill>
                <a:latin typeface="+mn-ea"/>
              </a:rPr>
              <a:t>本文的行文脉络</a:t>
            </a:r>
            <a:r>
              <a:rPr altLang="zh-CN" b="1" dirty="0" lang="en-US" sz="3200">
                <a:solidFill>
                  <a:srgbClr val="0F0F0F"/>
                </a:solidFill>
                <a:latin typeface="+mn-ea"/>
              </a:rPr>
              <a:t>:</a:t>
            </a:r>
          </a:p>
        </p:txBody>
      </p:sp>
      <p:sp>
        <p:nvSpPr>
          <p:cNvPr id="242" name="文本框 24883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4579" y="3425305"/>
            <a:ext cx="2276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altLang="en-US" dirty="0" lang="zh-CN" sz="36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聚会之</a:t>
            </a:r>
            <a:r>
              <a:rPr altLang="en-US" dirty="0" lang="zh-CN" sz="54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乐</a:t>
            </a:r>
            <a:r>
              <a:rPr altLang="en-US" b="0" dirty="0" lang="zh-CN" sz="5400">
                <a:latin charset="-122" panose="02010609060101010101" typeface="楷体"/>
                <a:ea charset="-122" panose="02010609060101010101" typeface="楷体"/>
                <a:sym charset="2" panose="05000000000000000000" pitchFamily="2" typeface="Wingdings"/>
              </a:rPr>
              <a:t>　　</a:t>
            </a:r>
            <a:endParaRPr altLang="en-US" b="0" dirty="0" lang="zh-CN" sz="54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243" name="文本框 2488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4318" y="3425305"/>
            <a:ext cx="2276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altLang="en-US" dirty="0" lang="zh-CN" sz="36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死生之</a:t>
            </a:r>
            <a:r>
              <a:rPr altLang="en-US" dirty="0" lang="zh-CN" sz="54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痛</a:t>
            </a:r>
            <a:r>
              <a:rPr altLang="en-US" b="0" dirty="0" lang="zh-CN" sz="5400">
                <a:latin charset="-122" panose="02010609060101010101" typeface="楷体"/>
                <a:ea charset="-122" panose="02010609060101010101" typeface="楷体"/>
                <a:sym charset="2" panose="05000000000000000000" pitchFamily="2" typeface="Wingdings"/>
              </a:rPr>
              <a:t>　　</a:t>
            </a:r>
            <a:endParaRPr altLang="en-US" b="0" dirty="0" lang="zh-CN" sz="54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245" name="文本框 24883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04057" y="3425305"/>
            <a:ext cx="22769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b="1" kern="1200" sz="3200">
                <a:solidFill>
                  <a:srgbClr val="FF0000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altLang="en-US" dirty="0" lang="zh-CN" sz="36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千古同</a:t>
            </a:r>
            <a:r>
              <a:rPr altLang="en-US" dirty="0" lang="zh-CN" sz="5400">
                <a:solidFill>
                  <a:schemeClr val="tx1"/>
                </a:solidFill>
                <a:latin typeface="+mn-ea"/>
                <a:ea typeface="+mn-ea"/>
                <a:sym charset="2" panose="05000000000000000000" pitchFamily="2" typeface="Wingdings"/>
              </a:rPr>
              <a:t>悲</a:t>
            </a:r>
            <a:r>
              <a:rPr altLang="en-US" b="0" dirty="0" lang="zh-CN" sz="5400">
                <a:latin charset="-122" panose="02010609060101010101" typeface="楷体"/>
                <a:ea charset="-122" panose="02010609060101010101" typeface="楷体"/>
                <a:sym charset="2" panose="05000000000000000000" pitchFamily="2" typeface="Wingdings"/>
              </a:rPr>
              <a:t>　　</a:t>
            </a:r>
            <a:endParaRPr altLang="en-US" b="0" dirty="0" lang="zh-CN" sz="5400">
              <a:solidFill>
                <a:schemeClr val="tx1"/>
              </a:solidFill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6" name="箭头: 右 4"/>
          <p:cNvSpPr/>
          <p:nvPr>
            <p:custDataLst>
              <p:tags r:id="rId6"/>
            </p:custDataLst>
          </p:nvPr>
        </p:nvSpPr>
        <p:spPr>
          <a:xfrm flipV="1">
            <a:off x="3579017" y="3844585"/>
            <a:ext cx="978913" cy="291050"/>
          </a:xfrm>
          <a:prstGeom prst="rightArrow">
            <a:avLst/>
          </a:prstGeom>
          <a:solidFill>
            <a:srgbClr val="5347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6" name="箭头: 右 245"/>
          <p:cNvSpPr/>
          <p:nvPr>
            <p:custDataLst>
              <p:tags r:id="rId7"/>
            </p:custDataLst>
          </p:nvPr>
        </p:nvSpPr>
        <p:spPr>
          <a:xfrm flipV="1">
            <a:off x="7198756" y="3844585"/>
            <a:ext cx="978913" cy="291050"/>
          </a:xfrm>
          <a:prstGeom prst="rightArrow">
            <a:avLst/>
          </a:prstGeom>
          <a:solidFill>
            <a:srgbClr val="5347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  <p:cond delay="0" evt="onBegin">
                          <p:tn val="37"/>
                        </p:cond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2"/>
      <p:bldP grpId="0" spid="242"/>
      <p:bldP grpId="0" spid="243"/>
      <p:bldP grpId="0" spid="245"/>
      <p:bldP animBg="1" grpId="0" spid="6"/>
      <p:bldP animBg="1" grpId="0" spid="246"/>
    </p:bld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91758" y="222341"/>
            <a:ext cx="4358640" cy="1031615"/>
            <a:chOff x="3916681" y="160182"/>
            <a:chExt cx="4358639" cy="1293321"/>
          </a:xfrm>
        </p:grpSpPr>
        <p:grpSp>
          <p:nvGrpSpPr>
            <p:cNvPr id="9" name="组合 8"/>
            <p:cNvGrpSpPr/>
            <p:nvPr>
              <p:custDataLst>
                <p:tags r:id="rId16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21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22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9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17"/>
              </p:custDataLst>
            </p:nvPr>
          </p:nvSpPr>
          <p:spPr>
            <a:xfrm>
              <a:off x="4297680" y="180180"/>
              <a:ext cx="3596640" cy="1273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课堂小结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6" name="左大括号 5"/>
          <p:cNvSpPr/>
          <p:nvPr>
            <p:custDataLst>
              <p:tags r:id="rId2"/>
            </p:custDataLst>
          </p:nvPr>
        </p:nvSpPr>
        <p:spPr>
          <a:xfrm>
            <a:off x="2271078" y="1928808"/>
            <a:ext cx="492125" cy="2725738"/>
          </a:xfrm>
          <a:prstGeom prst="leftBrace">
            <a:avLst/>
          </a:prstGeom>
          <a:ln w="28575">
            <a:solidFill>
              <a:schemeClr val="dk1">
                <a:lumMod val="95000"/>
                <a:lumOff val="5000"/>
              </a:schemeClr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 fontAlgn="base"/>
            <a:endParaRPr altLang="en-US" lang="zh-CN" noProof="1" strike="noStrike" sz="1800">
              <a:solidFill>
                <a:schemeClr val="dk1"/>
              </a:solidFill>
              <a:latin charset="-122" panose="02010509060101010101" pitchFamily="49" typeface="隶书"/>
              <a:ea charset="-122" panose="02010509060101010101" pitchFamily="49" typeface="隶书"/>
            </a:endParaRPr>
          </a:p>
        </p:txBody>
      </p:sp>
      <p:sp>
        <p:nvSpPr>
          <p:cNvPr id="7" name="右箭头 4"/>
          <p:cNvSpPr/>
          <p:nvPr>
            <p:custDataLst>
              <p:tags r:id="rId3"/>
            </p:custDataLst>
          </p:nvPr>
        </p:nvSpPr>
        <p:spPr>
          <a:xfrm>
            <a:off x="3629025" y="1677665"/>
            <a:ext cx="808990" cy="39243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noFill/>
              </a:ln>
              <a:solidFill>
                <a:schemeClr val="lt1"/>
              </a:solidFill>
              <a:latin charset="-122" panose="02010509060101010101" pitchFamily="49" typeface="隶书"/>
              <a:ea charset="-122" panose="02010509060101010101" pitchFamily="49" typeface="隶书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923540" y="1520185"/>
            <a:ext cx="705485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4000">
                <a:latin charset="-122" panose="02010609060101010101" typeface="楷体"/>
                <a:ea charset="-122" panose="02010609060101010101" typeface="楷体"/>
              </a:rPr>
              <a:t>乐</a:t>
            </a:r>
          </a:p>
        </p:txBody>
      </p:sp>
      <p:sp>
        <p:nvSpPr>
          <p:cNvPr id="10" name="Text Box 5"/>
          <p:cNvSpPr txBox="1"/>
          <p:nvPr>
            <p:custDataLst>
              <p:tags r:id="rId5"/>
            </p:custDataLst>
          </p:nvPr>
        </p:nvSpPr>
        <p:spPr>
          <a:xfrm>
            <a:off x="4598035" y="1143948"/>
            <a:ext cx="2811463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3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1-2</a:t>
            </a:r>
            <a:r>
              <a:rPr altLang="en-US" b="1" dirty="0" lang="zh-CN" sz="3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段兰亭盛会</a:t>
            </a: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598036" y="1697033"/>
            <a:ext cx="4380865" cy="553085"/>
          </a:xfrm>
          <a:prstGeom prst="rect">
            <a:avLst/>
          </a:prstGeom>
          <a:noFill/>
          <a:ln cmpd="sng" w="12700">
            <a:solidFill>
              <a:schemeClr val="tx1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50000"/>
                  </a:schemeClr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fontAlgn="base" hangingPunct="1">
              <a:buFont charset="0" panose="020B0604020202020204" pitchFamily="34" typeface="Arial"/>
              <a:buNone/>
            </a:pPr>
            <a:r>
              <a:rPr altLang="en-US" b="1" lang="zh-CN" noProof="1" strike="noStrike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0020600040101010101" typeface="汉仪劲楷简"/>
                <a:sym typeface="+mn-ea"/>
              </a:rPr>
              <a:t>良辰、美景、贤人、雅事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923540" y="2925604"/>
            <a:ext cx="705485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4000">
                <a:latin charset="-122" panose="02010609060101010101" typeface="楷体"/>
                <a:ea charset="-122" panose="02010609060101010101" typeface="楷体"/>
              </a:rPr>
              <a:t>痛</a:t>
            </a:r>
          </a:p>
        </p:txBody>
      </p:sp>
      <p:sp>
        <p:nvSpPr>
          <p:cNvPr id="14" name="右箭头 7"/>
          <p:cNvSpPr/>
          <p:nvPr>
            <p:custDataLst>
              <p:tags r:id="rId8"/>
            </p:custDataLst>
          </p:nvPr>
        </p:nvSpPr>
        <p:spPr>
          <a:xfrm>
            <a:off x="3629025" y="3095620"/>
            <a:ext cx="808990" cy="39243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noFill/>
              </a:ln>
              <a:solidFill>
                <a:schemeClr val="lt1"/>
              </a:solidFill>
              <a:latin charset="-122" panose="02010509060101010101" pitchFamily="49" typeface="隶书"/>
              <a:ea charset="-122" panose="02010509060101010101" pitchFamily="49" typeface="隶书"/>
            </a:endParaRPr>
          </a:p>
        </p:txBody>
      </p:sp>
      <p:sp>
        <p:nvSpPr>
          <p:cNvPr id="15" name="Text Box 7"/>
          <p:cNvSpPr txBox="1"/>
          <p:nvPr>
            <p:custDataLst>
              <p:tags r:id="rId9"/>
            </p:custDataLst>
          </p:nvPr>
        </p:nvSpPr>
        <p:spPr>
          <a:xfrm>
            <a:off x="4598035" y="2569205"/>
            <a:ext cx="3098800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3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3段写人生感慨</a:t>
            </a: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598035" y="3138800"/>
            <a:ext cx="5585460" cy="553085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lgDashDotDot"/>
          </a:ln>
        </p:spPr>
        <p:txBody>
          <a:bodyPr anchor="t" anchorCtr="0" wrap="square">
            <a:spAutoFit/>
          </a:bodyPr>
          <a:lstStyle/>
          <a:p>
            <a:pPr algn="l">
              <a:buFont charset="0" panose="020B0604020202020204" pitchFamily="34" typeface="Arial"/>
            </a:pPr>
            <a:r>
              <a:rPr altLang="en-US" b="1" lang="zh-CN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0020600040101010101" typeface="汉仪劲楷简"/>
                <a:sym charset="-122" panose="02010600030101010101" pitchFamily="2" typeface="宋体"/>
              </a:rPr>
              <a:t>快乐短暂，欲望无限、生命有尽</a:t>
            </a: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923540" y="4159880"/>
            <a:ext cx="705485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dirty="0" lang="zh-CN" sz="4000">
                <a:latin charset="-122" panose="02010609060101010101" typeface="楷体"/>
                <a:ea charset="-122" panose="02010609060101010101" typeface="楷体"/>
              </a:rPr>
              <a:t>悲</a:t>
            </a:r>
          </a:p>
        </p:txBody>
      </p:sp>
      <p:sp>
        <p:nvSpPr>
          <p:cNvPr id="19" name="右箭头 11"/>
          <p:cNvSpPr/>
          <p:nvPr>
            <p:custDataLst>
              <p:tags r:id="rId12"/>
            </p:custDataLst>
          </p:nvPr>
        </p:nvSpPr>
        <p:spPr>
          <a:xfrm>
            <a:off x="3629025" y="4262115"/>
            <a:ext cx="808990" cy="39243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noFill/>
              </a:ln>
              <a:solidFill>
                <a:schemeClr val="lt1"/>
              </a:solidFill>
              <a:latin charset="-122" panose="02010509060101010101" pitchFamily="49" typeface="隶书"/>
              <a:ea charset="-122" panose="02010509060101010101" pitchFamily="49" typeface="隶书"/>
            </a:endParaRPr>
          </a:p>
        </p:txBody>
      </p:sp>
      <p:sp>
        <p:nvSpPr>
          <p:cNvPr id="20" name="Text Box 9"/>
          <p:cNvSpPr txBox="1"/>
          <p:nvPr>
            <p:custDataLst>
              <p:tags r:id="rId13"/>
            </p:custDataLst>
          </p:nvPr>
        </p:nvSpPr>
        <p:spPr>
          <a:xfrm>
            <a:off x="4597718" y="3993828"/>
            <a:ext cx="3603625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30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4段交代作序目的</a:t>
            </a:r>
          </a:p>
        </p:txBody>
      </p:sp>
      <p:sp>
        <p:nvSpPr>
          <p:cNvPr id="21" name="文本框 29701"/>
          <p:cNvSpPr txBox="1"/>
          <p:nvPr>
            <p:custDataLst>
              <p:tags r:id="rId14"/>
            </p:custDataLst>
          </p:nvPr>
        </p:nvSpPr>
        <p:spPr>
          <a:xfrm>
            <a:off x="4598035" y="4580250"/>
            <a:ext cx="6932295" cy="553085"/>
          </a:xfrm>
          <a:prstGeom prst="rect">
            <a:avLst/>
          </a:prstGeom>
          <a:noFill/>
          <a:ln cmpd="sng" w="12700">
            <a:solidFill>
              <a:schemeClr val="accent1">
                <a:shade val="50000"/>
              </a:schemeClr>
            </a:solidFill>
            <a:prstDash val="lgDashDotDot"/>
          </a:ln>
        </p:spPr>
        <p:txBody>
          <a:bodyPr anchor="t" anchorCtr="0" wrap="square">
            <a:spAutoFit/>
          </a:bodyPr>
          <a:lstStyle/>
          <a:p>
            <a:pPr>
              <a:buFont charset="0" panose="020B0604020202020204" pitchFamily="34" typeface="Arial"/>
            </a:pPr>
            <a:r>
              <a:rPr altLang="en-US" b="1" dirty="0" lang="zh-CN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宇宙永恒</a:t>
            </a:r>
            <a:r>
              <a:rPr altLang="zh-CN" b="1" dirty="0" lang="en-US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 </a:t>
            </a:r>
            <a:r>
              <a:rPr altLang="en-US" b="1" dirty="0" lang="zh-CN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人生短暂</a:t>
            </a:r>
            <a:r>
              <a:rPr altLang="zh-CN" b="1" dirty="0" lang="en-US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 </a:t>
            </a:r>
            <a:r>
              <a:rPr altLang="en-US" b="1" dirty="0" lang="zh-CN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体会一致</a:t>
            </a:r>
            <a:r>
              <a:rPr altLang="zh-CN" b="1" dirty="0" lang="en-US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 </a:t>
            </a:r>
            <a:r>
              <a:rPr altLang="en-US" b="1" dirty="0" lang="zh-CN" sz="3000">
                <a:solidFill>
                  <a:srgbClr val="00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千古不变</a:t>
            </a: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1715066" y="5714052"/>
            <a:ext cx="8145780" cy="583565"/>
          </a:xfrm>
          <a:prstGeom prst="rect">
            <a:avLst/>
          </a:prstGeom>
          <a:noFill/>
          <a:ln w="28575">
            <a:solidFill>
              <a:srgbClr val="40404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 wrap="non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charset="-122" panose="02010600030101010101" pitchFamily="2" typeface="宋体"/>
              </a:rPr>
              <a:t>小结</a:t>
            </a:r>
            <a:r>
              <a:rPr altLang="zh-CN" b="1" dirty="0" lang="en-US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charset="-122" panose="02010600030101010101" pitchFamily="2" typeface="宋体"/>
              </a:rPr>
              <a:t>:</a:t>
            </a:r>
            <a:r>
              <a:rPr altLang="en-US" b="1" dirty="0" lang="zh-CN" sz="32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charset="-122" panose="02010600030101010101" pitchFamily="2" typeface="宋体"/>
              </a:rPr>
              <a:t>王羲之对生死的深刻思考（人生态度）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767F4E-58DF-799E-0BA0-9453D73EB143}"/>
              </a:ext>
            </a:extLst>
          </p:cNvPr>
          <p:cNvSpPr txBox="1"/>
          <p:nvPr/>
        </p:nvSpPr>
        <p:spPr>
          <a:xfrm>
            <a:off x="1076706" y="2793677"/>
            <a:ext cx="931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lang="zh-CN" noProof="1" sz="2800">
                <a:solidFill>
                  <a:srgbClr val="000000"/>
                </a:solidFill>
                <a:latin typeface="+mn-ea"/>
              </a:rPr>
              <a:t>情感</a:t>
            </a:r>
          </a:p>
          <a:p>
            <a:r>
              <a:rPr altLang="en-US" b="1" lang="zh-CN" noProof="1" sz="2800">
                <a:solidFill>
                  <a:srgbClr val="000000"/>
                </a:solidFill>
                <a:latin typeface="+mn-ea"/>
                <a:cs typeface="+mn-cs"/>
              </a:rPr>
              <a:t>变化</a:t>
            </a:r>
            <a:endParaRPr altLang="en-US" dirty="0" lang="zh-CN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8"/>
      <p:bldP grpId="0" spid="10"/>
      <p:bldP animBg="1" grpId="0" spid="12"/>
      <p:bldP grpId="0" spid="13"/>
      <p:bldP animBg="1" grpId="0" spid="14"/>
      <p:bldP grpId="0" spid="15"/>
      <p:bldP animBg="1" grpId="0" spid="16"/>
      <p:bldP grpId="0" spid="18"/>
      <p:bldP animBg="1" grpId="0" spid="19"/>
      <p:bldP grpId="0" spid="20"/>
      <p:bldP animBg="1" grpId="0" spid="21"/>
      <p:bldP animBg="1" grpId="0" spid="22"/>
    </p:bld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4302" y="1767084"/>
            <a:ext cx="10763396" cy="3222998"/>
          </a:xfrm>
          <a:prstGeom prst="rect">
            <a:avLst/>
          </a:prstGeom>
          <a:noFill/>
          <a:ln>
            <a:noFill/>
          </a:ln>
        </p:spPr>
        <p:txBody>
          <a:bodyPr anchor="t" rtlCol="0" wrap="square">
            <a:spAutoFit/>
          </a:bodyPr>
          <a:lstStyle>
            <a:lvl1pPr eaLnBrk="0" hangingPunct="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l" eaLnBrk="1" hangingPunct="1" lvl="0">
              <a:lnSpc>
                <a:spcPct val="150000"/>
              </a:lnSpc>
              <a:buClrTx/>
              <a:buSzTx/>
              <a:buFontTx/>
            </a:pPr>
            <a:r>
              <a:rPr altLang="zh-CN" b="1" dirty="0" err="1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王羲之出身于两晋名门望族。琅琊王氏是中国古代顶级门阀士族，晋代四大盛门“王谢袁萧”之首（也有称“王谢桓庾</a:t>
            </a:r>
            <a:r>
              <a:rPr altLang="zh-CN" b="1" dirty="0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”），</a:t>
            </a:r>
            <a:r>
              <a:rPr altLang="zh-CN" b="1" dirty="0" err="1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是中古时期中原最具代表性的名门望族，素有“华夏首望”之誉称</a:t>
            </a:r>
            <a:r>
              <a:rPr altLang="zh-CN" b="1" dirty="0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。</a:t>
            </a:r>
          </a:p>
          <a:p>
            <a:pPr algn="l" eaLnBrk="1" hangingPunct="1" lvl="0">
              <a:lnSpc>
                <a:spcPct val="150000"/>
              </a:lnSpc>
              <a:buClrTx/>
              <a:buSzTx/>
              <a:buFontTx/>
            </a:pPr>
            <a:r>
              <a:rPr altLang="zh-CN" b="1" dirty="0" err="1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琅琊王氏开基于两汉时期的琅琊临沂，鼎盛于魏晋时期，史称“王与马，共天下</a:t>
            </a:r>
            <a:r>
              <a:rPr altLang="zh-CN" b="1" dirty="0" kern="100" sz="2800">
                <a:effectLst/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”。</a:t>
            </a: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60690" y="422687"/>
            <a:ext cx="3700664" cy="694137"/>
            <a:chOff x="3916681" y="160182"/>
            <a:chExt cx="4358639" cy="690211"/>
          </a:xfrm>
        </p:grpSpPr>
        <p:grpSp>
          <p:nvGrpSpPr>
            <p:cNvPr id="10" name="组合 9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12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4297680" y="180180"/>
              <a:ext cx="3596639" cy="5814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作者简介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603340" y="776922"/>
            <a:ext cx="76200" cy="53041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lvl1pPr algn="l" defTabSz="914400" eaLnBrk="1" fontAlgn="base" hangingPunct="1" indent="0" latinLnBrk="0" lvl="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1800" u="none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1pPr>
            <a:lvl2pPr algn="l" defTabSz="914400" eaLnBrk="1" fontAlgn="base" hangingPunct="1" indent="0" latinLnBrk="0" lvl="1" marL="4572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1800" u="none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2pPr>
            <a:lvl3pPr algn="l" defTabSz="914400" eaLnBrk="1" fontAlgn="base" hangingPunct="1" indent="0" latinLnBrk="0" lvl="2" marL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1800" u="none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3pPr>
            <a:lvl4pPr algn="l" defTabSz="914400" eaLnBrk="1" fontAlgn="base" hangingPunct="1" indent="0" latinLnBrk="0" lvl="3" marL="1371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1800" u="none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4pPr>
            <a:lvl5pPr algn="l" defTabSz="914400" eaLnBrk="1" fontAlgn="base" hangingPunct="1" indent="0" latinLnBrk="0" lvl="4" marL="1828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1800" u="none">
                <a:solidFill>
                  <a:schemeClr val="tx1"/>
                </a:solidFill>
                <a:latin typeface="Calibri"/>
                <a:ea charset="-122" panose="02010600030101010101" pitchFamily="2" typeface="宋体"/>
              </a:defRPr>
            </a:lvl5pPr>
          </a:lstStyle>
          <a:p>
            <a:pPr algn="ctr" lvl="0"/>
            <a:endParaRPr altLang="en-US" lang="zh-CN">
              <a:solidFill>
                <a:srgbClr val="FFFFFF"/>
              </a:solidFill>
              <a:latin typeface="Calibri"/>
              <a:ea typeface="MComic PRC Medium"/>
            </a:endParaRPr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1666038" y="2440009"/>
            <a:ext cx="620818" cy="155946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>
              <a:lnSpc>
                <a:spcPct val="140000"/>
              </a:lnSpc>
            </a:pPr>
            <a:r>
              <a:rPr altLang="en-US" b="1" dirty="0" lang="zh-CN" sz="36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解题</a:t>
            </a:r>
            <a:endParaRPr altLang="zh-CN" b="1" dirty="0" lang="en-US" sz="36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812163" y="900440"/>
            <a:ext cx="8379527" cy="527920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dirty="0" lang="en-US" sz="3200">
                <a:latin charset="-122" panose="020B0503020204020204" typeface="微软雅黑"/>
                <a:ea charset="-122" panose="020B0503020204020204" typeface="微软雅黑"/>
              </a:rPr>
              <a:t>《</a:t>
            </a:r>
            <a:r>
              <a:rPr altLang="en-US" b="1" dirty="0" lang="zh-CN" sz="3200">
                <a:latin charset="-122" panose="020B0503020204020204" typeface="微软雅黑"/>
                <a:ea charset="-122" panose="020B0503020204020204" typeface="微软雅黑"/>
              </a:rPr>
              <a:t>兰亭集序</a:t>
            </a:r>
            <a:r>
              <a:rPr altLang="zh-CN" b="1" dirty="0" lang="en-US" sz="3200">
                <a:latin charset="-122" panose="020B0503020204020204" typeface="微软雅黑"/>
                <a:ea charset="-122" panose="020B0503020204020204" typeface="微软雅黑"/>
              </a:rPr>
              <a:t>》</a:t>
            </a:r>
          </a:p>
          <a:p>
            <a:pPr>
              <a:lnSpc>
                <a:spcPct val="150000"/>
              </a:lnSpc>
            </a:pPr>
            <a:r>
              <a:rPr altLang="en-US" b="1" dirty="0" lang="zh-CN" sz="2800"/>
              <a:t>永和九年上巳节，王羲之与谢安，孙绰等</a:t>
            </a:r>
            <a:r>
              <a:rPr altLang="zh-CN" b="1" dirty="0" lang="en-US" sz="2800"/>
              <a:t>41</a:t>
            </a:r>
            <a:r>
              <a:rPr altLang="en-US" b="1" dirty="0" lang="zh-CN" sz="2800"/>
              <a:t>人，举行禊礼，饮酒赋诗，事后将作品结为一集，由王羲之写了这篇序总述其事。</a:t>
            </a:r>
            <a:endParaRPr altLang="zh-CN" b="1" dirty="0" lang="en-US" sz="2800">
              <a:latin charset="-122" panose="020B0503020204020204" typeface="微软雅黑"/>
              <a:ea charset="-122" panose="020B0503020204020204" typeface="微软雅黑"/>
            </a:endParaRPr>
          </a:p>
          <a:p>
            <a:pPr>
              <a:lnSpc>
                <a:spcPct val="150000"/>
              </a:lnSpc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①兰亭：是东晋时期会稽郡山阴（今浙江绍兴市）城西南郊名胜。</a:t>
            </a:r>
          </a:p>
          <a:p>
            <a:pPr>
              <a:lnSpc>
                <a:spcPct val="150000"/>
              </a:lnSpc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②集：诗集</a:t>
            </a:r>
          </a:p>
          <a:p>
            <a:pPr>
              <a:lnSpc>
                <a:spcPct val="150000"/>
              </a:lnSpc>
            </a:pPr>
            <a:r>
              <a:rPr altLang="en-US" b="1" dirty="0" lang="zh-CN" sz="2800">
                <a:latin charset="-122" panose="020B0503020204020204" typeface="微软雅黑"/>
                <a:ea charset="-122" panose="020B0503020204020204" typeface="微软雅黑"/>
              </a:rPr>
              <a:t>③序：一种文体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0"/>
      <p:bldP grpId="0" spid="26"/>
      <p:bldP grpId="0" spid="5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65392" y="411830"/>
            <a:ext cx="3365616" cy="1033860"/>
            <a:chOff x="3916681" y="160182"/>
            <a:chExt cx="4358639" cy="1136189"/>
          </a:xfrm>
        </p:grpSpPr>
        <p:grpSp>
          <p:nvGrpSpPr>
            <p:cNvPr id="9" name="组合 8"/>
            <p:cNvGrpSpPr/>
            <p:nvPr>
              <p:custDataLst>
                <p:tags r:id="rId3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8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9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4"/>
              </p:custDataLst>
            </p:nvPr>
          </p:nvSpPr>
          <p:spPr>
            <a:xfrm>
              <a:off x="4297679" y="180180"/>
              <a:ext cx="3596640" cy="1116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序</a:t>
              </a:r>
            </a:p>
            <a:p>
              <a:pPr algn="ctr"/>
              <a:endPara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endParaRPr>
            </a:p>
          </p:txBody>
        </p:sp>
      </p:grpSp>
      <p:sp>
        <p:nvSpPr>
          <p:cNvPr id="7" name="文本占位符 10242"/>
          <p:cNvSpPr txBox="1"/>
          <p:nvPr>
            <p:custDataLst>
              <p:tags r:id="rId2"/>
            </p:custDataLst>
          </p:nvPr>
        </p:nvSpPr>
        <p:spPr>
          <a:xfrm>
            <a:off x="177727" y="1377736"/>
            <a:ext cx="12014273" cy="5298440"/>
          </a:xfrm>
          <a:prstGeom prst="rect">
            <a:avLst/>
          </a:prstGeom>
        </p:spPr>
        <p:txBody>
          <a:bodyPr bIns="46800" lIns="90000" rIns="90000" rtlCol="0" tIns="46800" vert="horz">
            <a:noAutofit/>
            <a:scene3d>
              <a:camera prst="orthographicFront"/>
              <a:lightRig dir="t" rig="threePt"/>
            </a:scene3d>
          </a:bodyPr>
          <a:lstStyle>
            <a:lvl1pPr algn="ctr" defTabSz="914400" eaLnBrk="1" fontAlgn="auto" hangingPunct="1" indent="0" latinLnBrk="0" marL="0" rtl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charset="0" panose="020B0604020202020204" pitchFamily="34" typeface="Arial"/>
              <a:buNone/>
              <a:defRPr baseline="0" cap="none" kern="1200" normalizeH="0" spc="200" strike="noStrike" sz="2400" u="non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604020202020204" pitchFamily="34" typeface="Arial"/>
                <a:cs typeface="+mn-cs"/>
              </a:defRPr>
            </a:lvl1pPr>
            <a:lvl2pPr algn="ctr" defTabSz="914400" eaLnBrk="1" fontAlgn="auto" hangingPunct="1" indent="0" latinLnBrk="0" marL="457200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charset="0" panose="020B0604020202020204" pitchFamily="34" typeface="Arial"/>
              <a:buNone/>
              <a:tabLst>
                <a:tab algn="l" pos="1609725"/>
              </a:tabLst>
              <a:defRPr baseline="0" cap="none" kern="1200" normalizeH="0" spc="150" strike="noStrike" sz="2000" u="non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604020202020204" pitchFamily="34" typeface="Arial"/>
                <a:cs typeface="+mn-cs"/>
              </a:defRPr>
            </a:lvl2pPr>
            <a:lvl3pPr algn="ctr" defTabSz="914400" eaLnBrk="1" fontAlgn="auto" hangingPunct="1" indent="0" latinLnBrk="0" marL="914400" rtl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charset="0" panose="020B0604020202020204" pitchFamily="34" typeface="Arial"/>
              <a:buNone/>
              <a:defRPr baseline="0" cap="none" kern="1200" normalizeH="0" spc="150" strike="noStrike" sz="1800" u="non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604020202020204" pitchFamily="34" typeface="Arial"/>
                <a:cs typeface="+mn-cs"/>
              </a:defRPr>
            </a:lvl3pPr>
            <a:lvl4pPr algn="ctr" defTabSz="914400" eaLnBrk="1" fontAlgn="auto" hangingPunct="1" indent="0" latinLnBrk="0" marL="1371600" rtl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charset="0" panose="05000000000000000000" typeface="Wingdings"/>
              <a:buNone/>
              <a:defRPr baseline="0" cap="none" kern="1200" normalizeH="0" spc="150" strike="noStrike" sz="1600" u="non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604020202020204" pitchFamily="34" typeface="Arial"/>
                <a:cs typeface="+mn-cs"/>
              </a:defRPr>
            </a:lvl4pPr>
            <a:lvl5pPr algn="ctr" defTabSz="914400" eaLnBrk="1" fontAlgn="auto" hangingPunct="1" indent="0" latinLnBrk="0" marL="1828800" rtl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charset="0" panose="020B0604020202020204" pitchFamily="34" typeface="Arial"/>
              <a:buNone/>
              <a:defRPr baseline="0" cap="none" kern="1200" normalizeH="0" spc="150" strike="noStrike" sz="1600" u="non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charset="0" panose="020B0604020202020204" pitchFamily="34" typeface="Arial"/>
                <a:cs typeface="+mn-cs"/>
              </a:defRPr>
            </a:lvl5pPr>
            <a:lvl6pPr algn="ctr" defTabSz="914400" eaLnBrk="1" hangingPunct="1" indent="0" latinLnBrk="0" marL="2286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ctr" defTabSz="914400" eaLnBrk="1" hangingPunct="1" indent="0" latinLnBrk="0" marL="2743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ctr" defTabSz="914400" eaLnBrk="1" hangingPunct="1" indent="0" latinLnBrk="0" marL="3200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ctr" defTabSz="914400" eaLnBrk="1" hangingPunct="1" indent="0" latinLnBrk="0" marL="3657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457200">
              <a:lnSpc>
                <a:spcPct val="120000"/>
              </a:lnSpc>
            </a:pP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“序”也写做“叙”或称“引”，犹如今日的“引言”、“前言”，</a:t>
            </a: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+mn-ea"/>
              </a:rPr>
              <a:t>同“跋”是一类</a:t>
            </a: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。“序”一般写在文章前面，列于书后称为“跋”或“后序”。</a:t>
            </a:r>
          </a:p>
          <a:p>
            <a:pPr algn="just" indent="-457200" marL="457200">
              <a:lnSpc>
                <a:spcPct val="120000"/>
              </a:lnSpc>
              <a:buFont charset="2" panose="05000000000000000000" pitchFamily="2" typeface="Wingdings"/>
              <a:buChar char="Ø"/>
            </a:pP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书序：</a:t>
            </a: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  <a:sym typeface="Arial"/>
              </a:rPr>
              <a:t>为书做的序言，如欧阳修《五代史伶官传序》；</a:t>
            </a: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  </a:t>
            </a:r>
          </a:p>
          <a:p>
            <a:pPr algn="just" indent="-457200" marL="457200">
              <a:lnSpc>
                <a:spcPct val="120000"/>
              </a:lnSpc>
              <a:buFont charset="2" panose="05000000000000000000" pitchFamily="2" typeface="Wingdings"/>
              <a:buChar char="Ø"/>
            </a:pP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诗序：是写在诗歌前面的序，如《孔雀东南飞》；</a:t>
            </a:r>
          </a:p>
          <a:p>
            <a:pPr algn="just" indent="-457200" marL="457200">
              <a:lnSpc>
                <a:spcPct val="120000"/>
              </a:lnSpc>
              <a:buFont charset="2" panose="05000000000000000000" pitchFamily="2" typeface="Wingdings"/>
              <a:buChar char="Ø"/>
            </a:pP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赠序：是临别赠言性质的文章，如《送东阳马生序》；</a:t>
            </a:r>
          </a:p>
          <a:p>
            <a:pPr algn="just" indent="-457200" marL="457200">
              <a:lnSpc>
                <a:spcPct val="120000"/>
              </a:lnSpc>
              <a:buFont charset="2" panose="05000000000000000000" pitchFamily="2" typeface="Wingdings"/>
              <a:buChar char="Ø"/>
            </a:pPr>
            <a:r>
              <a:rPr altLang="en-US" b="1" dirty="0" lang="zh-CN" spc="0" sz="2800">
                <a:solidFill>
                  <a:schemeClr val="tx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楷体"/>
              </a:rPr>
              <a:t>宴集序：古人饮宴，常一同赋诗，集结成册，再推举一人作序。如《兰亭集序》。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7" uiExpand="1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18810" y="245658"/>
            <a:ext cx="4358640" cy="903539"/>
            <a:chOff x="4623519" y="383536"/>
            <a:chExt cx="4358639" cy="690209"/>
          </a:xfrm>
        </p:grpSpPr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4623519" y="383536"/>
              <a:ext cx="4358639" cy="690209"/>
            </a:xfrm>
            <a:custGeom>
              <a:avLst/>
              <a:gdLst>
                <a:gd fmla="*/ 312412 w 4632326" name="connsiteX0"/>
                <a:gd fmla="*/ 0 h 874712" name="connsiteY0"/>
                <a:gd fmla="*/ 4319914 w 4632326" name="connsiteX1"/>
                <a:gd fmla="*/ 0 h 874712" name="connsiteY1"/>
                <a:gd fmla="*/ 4414838 w 4632326" name="connsiteX2"/>
                <a:gd fmla="*/ 94924 h 874712" name="connsiteY2"/>
                <a:gd fmla="*/ 4414838 w 4632326" name="connsiteX3"/>
                <a:gd fmla="*/ 189892 h 874712" name="connsiteY3"/>
                <a:gd fmla="*/ 4432051 w 4632326" name="connsiteX4"/>
                <a:gd fmla="*/ 191627 h 874712" name="connsiteY4"/>
                <a:gd fmla="*/ 4632326 w 4632326" name="connsiteX5"/>
                <a:gd fmla="*/ 437356 h 874712" name="connsiteY5"/>
                <a:gd fmla="*/ 4432051 w 4632326" name="connsiteX6"/>
                <a:gd fmla="*/ 683085 h 874712" name="connsiteY6"/>
                <a:gd fmla="*/ 4414838 w 4632326" name="connsiteX7"/>
                <a:gd fmla="*/ 684820 h 874712" name="connsiteY7"/>
                <a:gd fmla="*/ 4414838 w 4632326" name="connsiteX8"/>
                <a:gd fmla="*/ 779788 h 874712" name="connsiteY8"/>
                <a:gd fmla="*/ 4319914 w 4632326" name="connsiteX9"/>
                <a:gd fmla="*/ 874712 h 874712" name="connsiteY9"/>
                <a:gd fmla="*/ 312412 w 4632326" name="connsiteX10"/>
                <a:gd fmla="*/ 874712 h 874712" name="connsiteY10"/>
                <a:gd fmla="*/ 217488 w 4632326" name="connsiteX11"/>
                <a:gd fmla="*/ 779788 h 874712" name="connsiteY11"/>
                <a:gd fmla="*/ 217488 w 4632326" name="connsiteX12"/>
                <a:gd fmla="*/ 684820 h 874712" name="connsiteY12"/>
                <a:gd fmla="*/ 200275 w 4632326" name="connsiteX13"/>
                <a:gd fmla="*/ 683085 h 874712" name="connsiteY13"/>
                <a:gd fmla="*/ 0 w 4632326" name="connsiteX14"/>
                <a:gd fmla="*/ 437356 h 874712" name="connsiteY14"/>
                <a:gd fmla="*/ 200275 w 4632326" name="connsiteX15"/>
                <a:gd fmla="*/ 191627 h 874712" name="connsiteY15"/>
                <a:gd fmla="*/ 217488 w 4632326" name="connsiteX16"/>
                <a:gd fmla="*/ 189892 h 874712" name="connsiteY16"/>
                <a:gd fmla="*/ 217488 w 4632326" name="connsiteX17"/>
                <a:gd fmla="*/ 94924 h 874712" name="connsiteY17"/>
                <a:gd fmla="*/ 312412 w 4632326" name="connsiteX18"/>
                <a:gd fmla="*/ 0 h 874712" name="connsiteY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874712" w="4632326">
                  <a:moveTo>
                    <a:pt x="312412" y="0"/>
                  </a:moveTo>
                  <a:lnTo>
                    <a:pt x="4319914" y="0"/>
                  </a:lnTo>
                  <a:cubicBezTo>
                    <a:pt x="4372339" y="0"/>
                    <a:pt x="4414838" y="42499"/>
                    <a:pt x="4414838" y="94924"/>
                  </a:cubicBezTo>
                  <a:lnTo>
                    <a:pt x="4414838" y="189892"/>
                  </a:lnTo>
                  <a:lnTo>
                    <a:pt x="4432051" y="191627"/>
                  </a:lnTo>
                  <a:cubicBezTo>
                    <a:pt x="4546348" y="215015"/>
                    <a:pt x="4632326" y="316145"/>
                    <a:pt x="4632326" y="437356"/>
                  </a:cubicBezTo>
                  <a:cubicBezTo>
                    <a:pt x="4632326" y="558567"/>
                    <a:pt x="4546348" y="659697"/>
                    <a:pt x="4432051" y="683085"/>
                  </a:cubicBezTo>
                  <a:lnTo>
                    <a:pt x="4414838" y="684820"/>
                  </a:lnTo>
                  <a:lnTo>
                    <a:pt x="4414838" y="779788"/>
                  </a:lnTo>
                  <a:cubicBezTo>
                    <a:pt x="4414838" y="832213"/>
                    <a:pt x="4372339" y="874712"/>
                    <a:pt x="4319914" y="874712"/>
                  </a:cubicBezTo>
                  <a:lnTo>
                    <a:pt x="312412" y="874712"/>
                  </a:lnTo>
                  <a:cubicBezTo>
                    <a:pt x="259987" y="874712"/>
                    <a:pt x="217488" y="832213"/>
                    <a:pt x="217488" y="779788"/>
                  </a:cubicBezTo>
                  <a:lnTo>
                    <a:pt x="217488" y="684820"/>
                  </a:lnTo>
                  <a:lnTo>
                    <a:pt x="200275" y="683085"/>
                  </a:lnTo>
                  <a:cubicBezTo>
                    <a:pt x="85978" y="659697"/>
                    <a:pt x="0" y="558567"/>
                    <a:pt x="0" y="437356"/>
                  </a:cubicBezTo>
                  <a:cubicBezTo>
                    <a:pt x="0" y="316145"/>
                    <a:pt x="85978" y="215015"/>
                    <a:pt x="200275" y="191627"/>
                  </a:cubicBezTo>
                  <a:lnTo>
                    <a:pt x="217488" y="189892"/>
                  </a:lnTo>
                  <a:lnTo>
                    <a:pt x="217488" y="94924"/>
                  </a:lnTo>
                  <a:cubicBezTo>
                    <a:pt x="217488" y="42499"/>
                    <a:pt x="259987" y="0"/>
                    <a:pt x="312412" y="0"/>
                  </a:cubicBezTo>
                  <a:close/>
                </a:path>
              </a:pathLst>
            </a:custGeom>
            <a:solidFill>
              <a:srgbClr val="534748"/>
            </a:solidFill>
            <a:ln cap="rnd" w="25400">
              <a:noFill/>
              <a:round/>
            </a:ln>
            <a:effectLst>
              <a:innerShdw blurRad="152400" dir="13500000" dist="76200">
                <a:srgbClr val="835741">
                  <a:alpha val="6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4800251" y="505287"/>
              <a:ext cx="3596640" cy="44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88611" y="1652527"/>
            <a:ext cx="10756415" cy="3313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altLang="en-US" b="1" dirty="0" lang="zh-CN" sz="2500">
                <a:solidFill>
                  <a:prstClr val="black"/>
                </a:solidFill>
                <a:latin charset="-122" panose="02010600030101010101" pitchFamily="2" typeface="宋体"/>
              </a:rPr>
              <a:t>永和九年，岁在癸丑，暮春之初，会于会稽山阴之兰亭，修禊事也。群贤毕至，少长咸集。此地有崇山峻岭，茂林修竹，又有清流激湍，映带左右，引以为流觞曲水，列坐其次。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虽无丝竹管弦之盛，一觞一咏，亦足以畅叙幽情。</a:t>
            </a:r>
          </a:p>
          <a:p>
            <a:pPr>
              <a:lnSpc>
                <a:spcPts val="5200"/>
              </a:lnSpc>
            </a:pPr>
            <a:endParaRPr altLang="en-US" b="1" dirty="0" lang="zh-CN" sz="2500">
              <a:solidFill>
                <a:prstClr val="black"/>
              </a:solidFill>
              <a:latin charset="-122" panose="02010600030101010101" pitchFamily="2" typeface="宋体"/>
            </a:endParaRPr>
          </a:p>
          <a:p>
            <a:pPr>
              <a:lnSpc>
                <a:spcPts val="5200"/>
              </a:lnSpc>
            </a:pPr>
            <a:endParaRPr altLang="en-US" b="1" dirty="0" lang="zh-CN" sz="2500" u="sng">
              <a:solidFill>
                <a:prstClr val="black"/>
              </a:solidFill>
              <a:latin charset="-122" panose="02010600030101010101" pitchFamily="2" typeface="宋体"/>
            </a:endParaRPr>
          </a:p>
        </p:txBody>
      </p:sp>
      <p:cxnSp>
        <p:nvCxnSpPr>
          <p:cNvPr id="14" name="直接连接符 13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70151" y="4463180"/>
            <a:ext cx="10912200" cy="0"/>
          </a:xfrm>
          <a:prstGeom prst="line">
            <a:avLst/>
          </a:prstGeom>
          <a:ln w="19050">
            <a:solidFill>
              <a:srgbClr val="53474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579358" y="4766456"/>
            <a:ext cx="4362092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、暮春：阴历三月。暮：晚。</a:t>
            </a: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595541" y="5342757"/>
            <a:ext cx="5688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、修禊事也：（为了）做禊事。禊：一种祭礼。</a:t>
            </a: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521290" y="6141059"/>
            <a:ext cx="5607389" cy="47128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400"/>
              </a:lnSpc>
            </a:pPr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、修竹：高高的竹子。修：高高的样子。</a:t>
            </a:r>
            <a:endParaRPr altLang="zh-CN" b="1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2091DD2-6869-45A4-6B33-1A337DF68F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84815" y="4705500"/>
            <a:ext cx="501164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4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、映带左右：辉映围绕在亭子的周围。映带：映衬、围绕。</a:t>
            </a: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6652087" y="5768534"/>
            <a:ext cx="465365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5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、列坐其次：列坐在曲水之旁。列坐：排列而坐。次：旁边。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677710" y="1667655"/>
            <a:ext cx="11055927" cy="119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是日也，天朗气清，惠风和畅。仰观宇宙之大，俯察</a:t>
            </a:r>
            <a:r>
              <a:rPr altLang="en-US" b="1" dirty="0" lang="zh-CN" sz="2400" u="sng">
                <a:solidFill>
                  <a:prstClr val="black"/>
                </a:solidFill>
                <a:latin charset="-122" panose="02010600030101010101" pitchFamily="2" typeface="宋体"/>
              </a:rPr>
              <a:t>品类之盛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，</a:t>
            </a:r>
            <a:r>
              <a:rPr altLang="en-US" b="1" dirty="0" lang="zh-CN" sz="2400" u="sng">
                <a:solidFill>
                  <a:prstClr val="black"/>
                </a:solidFill>
                <a:latin charset="-122" panose="02010600030101010101" pitchFamily="2" typeface="宋体"/>
              </a:rPr>
              <a:t>所以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游目</a:t>
            </a:r>
            <a:r>
              <a:rPr altLang="en-US" b="1" dirty="0" lang="zh-CN" sz="2400" u="sng">
                <a:solidFill>
                  <a:prstClr val="black"/>
                </a:solidFill>
                <a:latin charset="-122" panose="02010600030101010101" pitchFamily="2" typeface="宋体"/>
              </a:rPr>
              <a:t>骋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怀，足以</a:t>
            </a:r>
            <a:r>
              <a:rPr altLang="en-US" b="1" dirty="0" lang="zh-CN" sz="2400" u="sng">
                <a:solidFill>
                  <a:prstClr val="black"/>
                </a:solidFill>
                <a:latin charset="-122" panose="02010600030101010101" pitchFamily="2" typeface="宋体"/>
              </a:rPr>
              <a:t>极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视听之娱，</a:t>
            </a:r>
            <a:r>
              <a:rPr altLang="en-US" b="1" dirty="0" lang="zh-CN" sz="2400" u="sng">
                <a:solidFill>
                  <a:prstClr val="black"/>
                </a:solidFill>
                <a:latin charset="-122" panose="02010600030101010101" pitchFamily="2" typeface="宋体"/>
              </a:rPr>
              <a:t>信</a:t>
            </a:r>
            <a:r>
              <a:rPr altLang="en-US" b="1" dirty="0" lang="zh-CN" sz="2400">
                <a:solidFill>
                  <a:prstClr val="black"/>
                </a:solidFill>
                <a:latin charset="-122" panose="02010600030101010101" pitchFamily="2" typeface="宋体"/>
              </a:rPr>
              <a:t>可乐也。</a:t>
            </a:r>
            <a:endParaRPr altLang="zh-CN" b="1" dirty="0" lang="en-US" sz="2400">
              <a:solidFill>
                <a:prstClr val="black"/>
              </a:solidFill>
              <a:latin charset="-122" panose="02010600030101010101" pitchFamily="2" typeface="宋体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88194" y="4242981"/>
            <a:ext cx="4397830" cy="45140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2800"/>
              </a:lnSpc>
            </a:pPr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1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、惠风：和风。和畅：缓和。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88194" y="4818490"/>
            <a:ext cx="4187373" cy="8986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3400"/>
              </a:lnSpc>
            </a:pPr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2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、品类之盛：万物的繁多。</a:t>
            </a:r>
            <a:endParaRPr altLang="zh-CN" b="1" dirty="0" lang="en-US" sz="2400"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>
              <a:lnSpc>
                <a:spcPts val="3400"/>
              </a:lnSpc>
            </a:pP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品类：指自然界的万物。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5855912" y="4247790"/>
            <a:ext cx="3976916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3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、所以：用来。</a:t>
            </a: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5855912" y="4782407"/>
            <a:ext cx="3176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4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、骋：开畅，舒展。</a:t>
            </a: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5855912" y="5360586"/>
            <a:ext cx="2532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5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、极：穷尽。</a:t>
            </a: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5855912" y="5822251"/>
            <a:ext cx="2208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dirty="0" lang="en-US" sz="2400">
                <a:latin charset="-122" panose="02010609060101010101" pitchFamily="49" typeface="仿宋"/>
                <a:ea charset="-122" panose="02010609060101010101" pitchFamily="49" typeface="仿宋"/>
              </a:rPr>
              <a:t>6</a:t>
            </a:r>
            <a:r>
              <a:rPr altLang="en-US" b="1" dirty="0" lang="zh-CN" sz="2400">
                <a:latin charset="-122" panose="02010609060101010101" pitchFamily="49" typeface="仿宋"/>
                <a:ea charset="-122" panose="02010609060101010101" pitchFamily="49" typeface="仿宋"/>
              </a:rPr>
              <a:t>、信：实在。</a:t>
            </a:r>
          </a:p>
        </p:txBody>
      </p:sp>
      <p:grpSp>
        <p:nvGrpSpPr>
          <p:cNvPr id="19" name="组合 18"/>
          <p:cNvGrpSpPr/>
          <p:nvPr>
            <p:custDataLst>
              <p:tags r:id="rId8"/>
            </p:custDataLst>
          </p:nvPr>
        </p:nvGrpSpPr>
        <p:grpSpPr>
          <a:xfrm>
            <a:off x="88900" y="101600"/>
            <a:ext cx="4358640" cy="550545"/>
            <a:chOff x="3916681" y="160182"/>
            <a:chExt cx="4358639" cy="690211"/>
          </a:xfrm>
        </p:grpSpPr>
        <p:grpSp>
          <p:nvGrpSpPr>
            <p:cNvPr id="20" name="组合 19"/>
            <p:cNvGrpSpPr/>
            <p:nvPr>
              <p:custDataLst>
                <p:tags r:id="rId10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15"/>
              <a:tile algn="tl" flip="none" sx="100000" sy="100000" tx="0" ty="0"/>
            </a:blipFill>
          </p:grpSpPr>
          <p:sp>
            <p:nvSpPr>
              <p:cNvPr id="21" name="任意多边形: 形状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6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任意多边形: 形状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4297680" y="180180"/>
              <a:ext cx="3596640" cy="654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文本研读</a:t>
              </a:r>
            </a:p>
          </p:txBody>
        </p:sp>
      </p:grpSp>
      <p:cxnSp>
        <p:nvCxnSpPr>
          <p:cNvPr id="24" name="直接连接符 23"/>
          <p:cNvCxnSpPr>
            <a:cxnSpLocks/>
          </p:cNvCxnSpPr>
          <p:nvPr>
            <p:custDataLst>
              <p:tags r:id="rId9"/>
            </p:custDataLst>
          </p:nvPr>
        </p:nvCxnSpPr>
        <p:spPr>
          <a:xfrm flipV="1">
            <a:off x="639319" y="3749963"/>
            <a:ext cx="11132708" cy="100584"/>
          </a:xfrm>
          <a:prstGeom prst="line">
            <a:avLst/>
          </a:prstGeom>
          <a:ln w="19050">
            <a:solidFill>
              <a:srgbClr val="53474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2"/>
      <p:bldP grpId="0" spid="15"/>
      <p:bldP grpId="0" spid="16"/>
      <p:bldP grpId="0" spid="18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91324" y="443627"/>
            <a:ext cx="4358640" cy="715078"/>
            <a:chOff x="3916681" y="160182"/>
            <a:chExt cx="4358639" cy="753123"/>
          </a:xfrm>
        </p:grpSpPr>
        <p:grpSp>
          <p:nvGrpSpPr>
            <p:cNvPr id="9" name="组合 8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4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4297680" y="180180"/>
              <a:ext cx="3596640" cy="733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75731" y="1866797"/>
            <a:ext cx="10920272" cy="58176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4200"/>
              </a:lnSpc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</a:rPr>
              <a:t>1.</a:t>
            </a:r>
            <a:r>
              <a:rPr altLang="en-US" b="1" dirty="0" lang="zh-CN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</a:rPr>
              <a:t>第一段文字有什么写作特点？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75730" y="2935349"/>
            <a:ext cx="11073831" cy="2167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言简意赅，如开头第一句话总叙，仅用</a:t>
            </a:r>
            <a:r>
              <a:rPr altLang="zh-CN" b="1" dirty="0" lang="en-US" sz="2800">
                <a:latin charset="-122" panose="02010609060101010101" pitchFamily="49" typeface="仿宋"/>
                <a:ea charset="-122" panose="02010609060101010101" pitchFamily="49" typeface="仿宋"/>
              </a:rPr>
              <a:t>25</a:t>
            </a:r>
            <a:r>
              <a:rPr altLang="en-US" b="1" dirty="0" lang="zh-CN" sz="2800">
                <a:latin charset="-122" panose="02010609060101010101" pitchFamily="49" typeface="仿宋"/>
                <a:ea charset="-122" panose="02010609060101010101" pitchFamily="49" typeface="仿宋"/>
              </a:rPr>
              <a:t>个字就将兰亭集会的时间、地点、目的交代清楚，表现出高超的语言技巧；此外，写景部分的文字简练优美，清新素雅。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27045" y="2084703"/>
            <a:ext cx="11271885" cy="4671695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lstStyle/>
          <a:p>
            <a:pPr fontAlgn="auto" indent="0">
              <a:lnSpc>
                <a:spcPct val="15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“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修禊”之乐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</a:p>
          <a:p>
            <a:pPr fontAlgn="auto" indent="0">
              <a:lnSpc>
                <a:spcPct val="150000"/>
              </a:lnSpc>
            </a:pPr>
            <a:r>
              <a:rPr b="1" dirty="0" lang="en-US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      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良辰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暮春之初，天朗气清，惠风和畅</a:t>
            </a:r>
            <a:endParaRPr b="1" dirty="0" sz="2800"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  <a:p>
            <a:pPr fontAlgn="auto" indent="0">
              <a:lnSpc>
                <a:spcPct val="15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美景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崇山峻岭、茂林修竹、清流激湍、映带左右</a:t>
            </a:r>
            <a:endParaRPr b="1" dirty="0" sz="2800"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  <a:p>
            <a:pPr fontAlgn="auto" indent="0">
              <a:lnSpc>
                <a:spcPct val="15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佳朋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群贤毕至，少长咸集</a:t>
            </a:r>
            <a:endParaRPr b="1" dirty="0" sz="2800"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  <a:p>
            <a:pPr fontAlgn="auto" indent="0">
              <a:lnSpc>
                <a:spcPct val="15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乐事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流觞曲水，一觞一咏、畅叙幽情</a:t>
            </a:r>
            <a:endParaRPr b="1" dirty="0" sz="2800"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  <a:p>
            <a:pPr fontAlgn="auto" indent="0">
              <a:lnSpc>
                <a:spcPct val="150000"/>
              </a:lnSpc>
            </a:pP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赏心</a:t>
            </a:r>
            <a:r>
              <a:rPr b="1" dirty="0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	</a:t>
            </a:r>
            <a:r>
              <a:rPr b="1" dirty="0" err="1" sz="2800"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pitchFamily="2" typeface="宋体"/>
              </a:rPr>
              <a:t>仰观宇宙、俯察品类，游目骋怀、视听之娱</a:t>
            </a:r>
            <a:endParaRPr b="1" dirty="0" sz="2800"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26471" y="1156263"/>
            <a:ext cx="9017824" cy="644525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 algn="l" lvl="0">
              <a:lnSpc>
                <a:spcPts val="4200"/>
              </a:lnSpc>
              <a:buClrTx/>
              <a:buSzTx/>
              <a:buFontTx/>
            </a:pP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2.第</a:t>
            </a:r>
            <a:r>
              <a:rPr altLang="en-US" b="1" dirty="0" lang="zh-CN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二</a:t>
            </a: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段末尾作者说“</a:t>
            </a:r>
            <a:r>
              <a:rPr altLang="zh-CN" b="1" dirty="0" err="1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信可乐也</a:t>
            </a: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。”“</a:t>
            </a:r>
            <a:r>
              <a:rPr altLang="zh-CN" b="1" dirty="0" err="1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乐”在何处</a:t>
            </a:r>
            <a:r>
              <a:rPr altLang="zh-CN" b="1" dirty="0" lang="en-US" sz="2800">
                <a:solidFill>
                  <a:schemeClr val="bg2">
                    <a:lumMod val="25000"/>
                  </a:schemeClr>
                </a:solidFill>
                <a:latin typeface="+mn-ea"/>
                <a:cs charset="-122" panose="02010609060101010101" typeface="黑体"/>
                <a:sym typeface="+mn-ea"/>
              </a:rPr>
              <a:t>？</a:t>
            </a: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88900" y="101600"/>
            <a:ext cx="4358640" cy="770748"/>
            <a:chOff x="3916681" y="160182"/>
            <a:chExt cx="4358639" cy="690211"/>
          </a:xfrm>
        </p:grpSpPr>
        <p:grpSp>
          <p:nvGrpSpPr>
            <p:cNvPr id="7" name="组合 6"/>
            <p:cNvGrpSpPr/>
            <p:nvPr>
              <p:custDataLst>
                <p:tags r:id="rId4"/>
              </p:custDataLst>
            </p:nvPr>
          </p:nvGrpSpPr>
          <p:grpSpPr>
            <a:xfrm>
              <a:off x="3916681" y="160182"/>
              <a:ext cx="4358639" cy="690211"/>
              <a:chOff x="6407173" y="961789"/>
              <a:chExt cx="4632326" cy="874715"/>
            </a:xfrm>
            <a:blipFill dpi="0" rotWithShape="1">
              <a:blip r:embed="rId9"/>
              <a:tile algn="tl" flip="none" sx="100000" sy="100000" tx="0" ty="0"/>
            </a:blipFill>
          </p:grpSpPr>
          <p:sp>
            <p:nvSpPr>
              <p:cNvPr id="10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407173" y="961792"/>
                <a:ext cx="4632326" cy="874712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blipFill>
                <a:blip r:embed="rId10"/>
                <a:tile algn="ctr" flip="none" sx="60000" sy="60000" tx="0" ty="0"/>
              </a:blipFill>
              <a:ln w="25400">
                <a:noFill/>
              </a:ln>
              <a:effectLst>
                <a:outerShdw algn="t" blurRad="254000" dir="5400000" dist="190500" rotWithShape="0" sx="95000" sy="95000">
                  <a:srgbClr val="9D6C47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407173" y="961789"/>
                <a:ext cx="4632326" cy="874713"/>
              </a:xfrm>
              <a:custGeom>
                <a:avLst/>
                <a:gdLst>
                  <a:gd fmla="*/ 312412 w 4632326" name="connsiteX0"/>
                  <a:gd fmla="*/ 0 h 874712" name="connsiteY0"/>
                  <a:gd fmla="*/ 4319914 w 4632326" name="connsiteX1"/>
                  <a:gd fmla="*/ 0 h 874712" name="connsiteY1"/>
                  <a:gd fmla="*/ 4414838 w 4632326" name="connsiteX2"/>
                  <a:gd fmla="*/ 94924 h 874712" name="connsiteY2"/>
                  <a:gd fmla="*/ 4414838 w 4632326" name="connsiteX3"/>
                  <a:gd fmla="*/ 189892 h 874712" name="connsiteY3"/>
                  <a:gd fmla="*/ 4432051 w 4632326" name="connsiteX4"/>
                  <a:gd fmla="*/ 191627 h 874712" name="connsiteY4"/>
                  <a:gd fmla="*/ 4632326 w 4632326" name="connsiteX5"/>
                  <a:gd fmla="*/ 437356 h 874712" name="connsiteY5"/>
                  <a:gd fmla="*/ 4432051 w 4632326" name="connsiteX6"/>
                  <a:gd fmla="*/ 683085 h 874712" name="connsiteY6"/>
                  <a:gd fmla="*/ 4414838 w 4632326" name="connsiteX7"/>
                  <a:gd fmla="*/ 684820 h 874712" name="connsiteY7"/>
                  <a:gd fmla="*/ 4414838 w 4632326" name="connsiteX8"/>
                  <a:gd fmla="*/ 779788 h 874712" name="connsiteY8"/>
                  <a:gd fmla="*/ 4319914 w 4632326" name="connsiteX9"/>
                  <a:gd fmla="*/ 874712 h 874712" name="connsiteY9"/>
                  <a:gd fmla="*/ 312412 w 4632326" name="connsiteX10"/>
                  <a:gd fmla="*/ 874712 h 874712" name="connsiteY10"/>
                  <a:gd fmla="*/ 217488 w 4632326" name="connsiteX11"/>
                  <a:gd fmla="*/ 779788 h 874712" name="connsiteY11"/>
                  <a:gd fmla="*/ 217488 w 4632326" name="connsiteX12"/>
                  <a:gd fmla="*/ 684820 h 874712" name="connsiteY12"/>
                  <a:gd fmla="*/ 200275 w 4632326" name="connsiteX13"/>
                  <a:gd fmla="*/ 683085 h 874712" name="connsiteY13"/>
                  <a:gd fmla="*/ 0 w 4632326" name="connsiteX14"/>
                  <a:gd fmla="*/ 437356 h 874712" name="connsiteY14"/>
                  <a:gd fmla="*/ 200275 w 4632326" name="connsiteX15"/>
                  <a:gd fmla="*/ 191627 h 874712" name="connsiteY15"/>
                  <a:gd fmla="*/ 217488 w 4632326" name="connsiteX16"/>
                  <a:gd fmla="*/ 189892 h 874712" name="connsiteY16"/>
                  <a:gd fmla="*/ 217488 w 4632326" name="connsiteX17"/>
                  <a:gd fmla="*/ 94924 h 874712" name="connsiteY17"/>
                  <a:gd fmla="*/ 312412 w 4632326" name="connsiteX18"/>
                  <a:gd fmla="*/ 0 h 874712" name="connsiteY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b="b" l="l" r="r" t="t"/>
                <a:pathLst>
                  <a:path h="874712" w="4632326">
                    <a:moveTo>
                      <a:pt x="312412" y="0"/>
                    </a:moveTo>
                    <a:lnTo>
                      <a:pt x="4319914" y="0"/>
                    </a:lnTo>
                    <a:cubicBezTo>
                      <a:pt x="4372339" y="0"/>
                      <a:pt x="4414838" y="42499"/>
                      <a:pt x="4414838" y="94924"/>
                    </a:cubicBezTo>
                    <a:lnTo>
                      <a:pt x="4414838" y="189892"/>
                    </a:lnTo>
                    <a:lnTo>
                      <a:pt x="4432051" y="191627"/>
                    </a:lnTo>
                    <a:cubicBezTo>
                      <a:pt x="4546348" y="215015"/>
                      <a:pt x="4632326" y="316145"/>
                      <a:pt x="4632326" y="437356"/>
                    </a:cubicBezTo>
                    <a:cubicBezTo>
                      <a:pt x="4632326" y="558567"/>
                      <a:pt x="4546348" y="659697"/>
                      <a:pt x="4432051" y="683085"/>
                    </a:cubicBezTo>
                    <a:lnTo>
                      <a:pt x="4414838" y="684820"/>
                    </a:lnTo>
                    <a:lnTo>
                      <a:pt x="4414838" y="779788"/>
                    </a:lnTo>
                    <a:cubicBezTo>
                      <a:pt x="4414838" y="832213"/>
                      <a:pt x="4372339" y="874712"/>
                      <a:pt x="4319914" y="874712"/>
                    </a:cubicBezTo>
                    <a:lnTo>
                      <a:pt x="312412" y="874712"/>
                    </a:lnTo>
                    <a:cubicBezTo>
                      <a:pt x="259987" y="874712"/>
                      <a:pt x="217488" y="832213"/>
                      <a:pt x="217488" y="779788"/>
                    </a:cubicBezTo>
                    <a:lnTo>
                      <a:pt x="217488" y="684820"/>
                    </a:lnTo>
                    <a:lnTo>
                      <a:pt x="200275" y="683085"/>
                    </a:lnTo>
                    <a:cubicBezTo>
                      <a:pt x="85978" y="659697"/>
                      <a:pt x="0" y="558567"/>
                      <a:pt x="0" y="437356"/>
                    </a:cubicBezTo>
                    <a:cubicBezTo>
                      <a:pt x="0" y="316145"/>
                      <a:pt x="85978" y="215015"/>
                      <a:pt x="200275" y="191627"/>
                    </a:cubicBezTo>
                    <a:lnTo>
                      <a:pt x="217488" y="189892"/>
                    </a:lnTo>
                    <a:lnTo>
                      <a:pt x="217488" y="94924"/>
                    </a:lnTo>
                    <a:cubicBezTo>
                      <a:pt x="217488" y="42499"/>
                      <a:pt x="259987" y="0"/>
                      <a:pt x="312412" y="0"/>
                    </a:cubicBezTo>
                    <a:close/>
                  </a:path>
                </a:pathLst>
              </a:custGeom>
              <a:solidFill>
                <a:srgbClr val="534748"/>
              </a:solidFill>
              <a:ln cap="rnd" w="25400">
                <a:noFill/>
                <a:round/>
              </a:ln>
              <a:effectLst>
                <a:innerShdw blurRad="152400" dir="13500000" dist="76200">
                  <a:srgbClr val="835741">
                    <a:alpha val="6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297680" y="243451"/>
              <a:ext cx="3596640" cy="523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b="1" dirty="0" lang="zh-CN" sz="32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  <a:cs charset="-122" panose="020B0503020204020204" typeface="微软雅黑"/>
                </a:rPr>
                <a:t>问题探究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6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7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8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9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0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1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2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3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4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5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6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7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8"/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9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0"/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1"/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2"/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3"/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4"/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1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3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5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5"/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6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7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8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9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0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5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5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6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8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0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1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1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2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2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2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2"/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9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3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0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6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5"/>
  <p:tag name="KSO_WM_UNIT_LINE_FILL_TYPE" val="2"/>
  <p:tag name="KSO_WM_UNIT_LINE_FORE_SCHEMECOLOR_INDEX" val="13"/>
  <p:tag name="KSO_WM_UNIT_LINE_FORE_SCHEMECOLOR_INDEX_BRIGHTNESS" val="0.05"/>
  <p:tag name="KSO_WM_UNIT_TEXT_FILL_FORE_SCHEMECOLOR_INDEX" val="13"/>
  <p:tag name="KSO_WM_UNIT_TEXT_FILL_FORE_SCHEMECOLOR_INDEX_BRIGHTNESS" val="0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4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8"/>
  <p:tag name="KSO_WM_UNIT_LINE_FORE_SCHEMECOLOR_INDEX_BRIGHTNESS" val="0.8"/>
  <p:tag name="KSO_WM_UNIT_TEXT_FILL_FORE_SCHEMECOLOR_INDEX" val="2"/>
  <p:tag name="KSO_WM_UNIT_TEXT_FILL_FORE_SCHEMECOLOR_INDEX_BRIGHTNESS" val="0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5"/>
  <p:tag name="KSO_WM_DIAGRAM_VIRTUALLY_FRAME" val="{&quot;height&quot;:314.12496062992125,&quot;left&quot;:262.65,&quot;top&quot;:90.07464566929134,&quot;width&quot;:677.7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  <p:tag name="KSO_WM_DIAGRAM_VIRTUALLY_FRAME" val="{&quot;height&quot;:314.12496062992125,&quot;left&quot;:262.65,&quot;top&quot;:90.07464566929134,&quot;width&quot;:677.7}"/>
  <p:tag name="KSO_WM_UNIT_TEXT_FILL_FORE_SCHEMECOLOR_INDEX" val="13"/>
  <p:tag name="KSO_WM_UNIT_TEXT_FILL_FORE_SCHEMECOLOR_INDEX_BRIGHTNESS" val="0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0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5"/>
  <p:tag name="KSO_WM_UNIT_LINE_FORE_SCHEMECOLOR_INDEX_BRIGHTNESS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6"/>
  <p:tag name="KSO_WM_DIAGRAM_VIRTUALLY_FRAME" val="{&quot;height&quot;:314.12496062992125,&quot;left&quot;:262.65,&quot;top&quot;:90.07464566929134,&quot;width&quot;:677.7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7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8"/>
  <p:tag name="KSO_WM_UNIT_LINE_FORE_SCHEMECOLOR_INDEX_BRIGHTNESS" val="0.8"/>
  <p:tag name="KSO_WM_UNIT_TEXT_FILL_FORE_SCHEMECOLOR_INDEX" val="2"/>
  <p:tag name="KSO_WM_UNIT_TEXT_FILL_FORE_SCHEMECOLOR_INDEX_BRIGHTNESS" val="0"/>
  <p:tag name="KSO_WM_UNIT_TEXT_FILL_TYP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  <p:tag name="KSO_WM_DIAGRAM_VIRTUALLY_FRAME" val="{&quot;height&quot;:314.12496062992125,&quot;left&quot;:262.65,&quot;top&quot;:90.07464566929134,&quot;width&quot;:677.7}"/>
  <p:tag name="KSO_WM_UNIT_TEXT_FILL_FORE_SCHEMECOLOR_INDEX" val="13"/>
  <p:tag name="KSO_WM_UNIT_TEXT_FILL_FORE_SCHEMECOLOR_INDEX_BRIGHTNESS" val="0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1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5"/>
  <p:tag name="KSO_WM_UNIT_LINE_FORE_SCHEMECOLOR_INDEX_BRIGHTNESS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8"/>
  <p:tag name="KSO_WM_DIAGRAM_VIRTUALLY_FRAME" val="{&quot;height&quot;:314.12496062992125,&quot;left&quot;:262.65,&quot;top&quot;:90.07464566929134,&quot;width&quot;:677.7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9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8"/>
  <p:tag name="KSO_WM_UNIT_LINE_FORE_SCHEMECOLOR_INDEX_BRIGHTNESS" val="0.8"/>
  <p:tag name="KSO_WM_UNIT_TEXT_FILL_FORE_SCHEMECOLOR_INDEX" val="2"/>
  <p:tag name="KSO_WM_UNIT_TEXT_FILL_FORE_SCHEMECOLOR_INDEX_BRIGHTNESS" val="0"/>
  <p:tag name="KSO_WM_UNIT_TEXT_FILL_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  <p:tag name="KSO_WM_DIAGRAM_VIRTUALLY_FRAME" val="{&quot;height&quot;:314.12496062992125,&quot;left&quot;:262.65,&quot;top&quot;:90.07464566929134,&quot;width&quot;:677.7}"/>
  <p:tag name="KSO_WM_UNIT_TEXT_FILL_FORE_SCHEMECOLOR_INDEX" val="13"/>
  <p:tag name="KSO_WM_UNIT_TEXT_FILL_FORE_SCHEMECOLOR_INDEX_BRIGHTNESS" val="0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2"/>
  <p:tag name="KSO_WM_DIAGRAM_VIRTUALLY_FRAME" val="{&quot;height&quot;:314.12496062992125,&quot;left&quot;:262.65,&quot;top&quot;:90.07464566929134,&quot;width&quot;:677.7}"/>
  <p:tag name="KSO_WM_UNIT_LINE_FILL_TYPE" val="2"/>
  <p:tag name="KSO_WM_UNIT_LINE_FORE_SCHEMECOLOR_INDEX" val="5"/>
  <p:tag name="KSO_WM_UNIT_LINE_FORE_SCHEMECOLOR_INDEX_BRIGHTNESS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  <p:tag name="KSO_WM_UNIT_TEXT_FILL_FORE_SCHEMECOLOR_INDEX" val="13"/>
  <p:tag name="KSO_WM_UNIT_TEXT_FILL_FORE_SCHEMECOLOR_INDEX_BRIGHTNESS" val="0"/>
  <p:tag name="KSO_WM_UNIT_TEXT_FILL_TYP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5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6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7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8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99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0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1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2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3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4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5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6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7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8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09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0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1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2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3"/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4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5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4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6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7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8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19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0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2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3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4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25"/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1795</Words>
  <Application>Microsoft Office PowerPoint</Application>
  <PresentationFormat>宽屏</PresentationFormat>
  <Paragraphs>139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仿宋</vt:lpstr>
      <vt:lpstr>黑体</vt:lpstr>
      <vt:lpstr>华文隶书</vt:lpstr>
      <vt:lpstr>楷体</vt:lpstr>
      <vt:lpstr>隶书</vt:lpstr>
      <vt:lpstr>思源黑体 Medium</vt:lpstr>
      <vt:lpstr>思源宋体 CN Medium</vt:lpstr>
      <vt:lpstr>宋体</vt:lpstr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2025-02-28T14:34:52Z</dcterms:created>
  <dc:creator>rbm.xkw.com</dc:creator>
  <cp:lastModifiedBy>君 孟</cp:lastModifiedBy>
  <cp:lastPrinted>2025-02-28T14:34:52Z</cp:lastPrinted>
  <dcterms:modified xsi:type="dcterms:W3CDTF">2025-03-12T07:31:15Z</dcterms:modified>
  <cp:revision>3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1106604870519681024</vt:lpwstr>
  </property>
</Properties>
</file>