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69" r:id="rId4"/>
    <p:sldId id="284" r:id="rId5"/>
    <p:sldId id="272" r:id="rId6"/>
    <p:sldId id="271" r:id="rId7"/>
    <p:sldId id="283" r:id="rId8"/>
    <p:sldId id="270" r:id="rId9"/>
    <p:sldId id="276" r:id="rId10"/>
    <p:sldId id="274" r:id="rId11"/>
    <p:sldId id="318" r:id="rId12"/>
    <p:sldId id="277" r:id="rId13"/>
    <p:sldId id="281" r:id="rId14"/>
    <p:sldId id="278" r:id="rId15"/>
    <p:sldId id="287" r:id="rId16"/>
    <p:sldId id="288" r:id="rId17"/>
    <p:sldId id="289" r:id="rId18"/>
    <p:sldId id="305" r:id="rId19"/>
    <p:sldId id="279" r:id="rId20"/>
    <p:sldId id="290" r:id="rId21"/>
    <p:sldId id="291" r:id="rId22"/>
    <p:sldId id="292" r:id="rId23"/>
    <p:sldId id="301" r:id="rId24"/>
    <p:sldId id="280" r:id="rId25"/>
    <p:sldId id="302" r:id="rId26"/>
    <p:sldId id="306" r:id="rId27"/>
    <p:sldId id="304" r:id="rId28"/>
    <p:sldId id="303" r:id="rId29"/>
    <p:sldId id="294" r:id="rId30"/>
    <p:sldId id="307" r:id="rId31"/>
    <p:sldId id="295" r:id="rId32"/>
    <p:sldId id="297" r:id="rId33"/>
    <p:sldId id="308" r:id="rId34"/>
    <p:sldId id="298" r:id="rId35"/>
    <p:sldId id="309" r:id="rId36"/>
    <p:sldId id="310" r:id="rId37"/>
    <p:sldId id="312" r:id="rId38"/>
    <p:sldId id="317" r:id="rId39"/>
    <p:sldId id="313" r:id="rId40"/>
    <p:sldId id="315" r:id="rId41"/>
    <p:sldId id="299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2620" y="236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slides/slide31.xml" Type="http://schemas.openxmlformats.org/officeDocument/2006/relationships/slide"/><Relationship Id="rId33" Target="slides/slide32.xml" Type="http://schemas.openxmlformats.org/officeDocument/2006/relationships/slide"/><Relationship Id="rId34" Target="slides/slide33.xml" Type="http://schemas.openxmlformats.org/officeDocument/2006/relationships/slide"/><Relationship Id="rId35" Target="slides/slide34.xml" Type="http://schemas.openxmlformats.org/officeDocument/2006/relationships/slide"/><Relationship Id="rId36" Target="slides/slide35.xml" Type="http://schemas.openxmlformats.org/officeDocument/2006/relationships/slide"/><Relationship Id="rId37" Target="slides/slide36.xml" Type="http://schemas.openxmlformats.org/officeDocument/2006/relationships/slide"/><Relationship Id="rId38" Target="slides/slide37.xml" Type="http://schemas.openxmlformats.org/officeDocument/2006/relationships/slide"/><Relationship Id="rId39" Target="slides/slide38.xml" Type="http://schemas.openxmlformats.org/officeDocument/2006/relationships/slide"/><Relationship Id="rId4" Target="slides/slide3.xml" Type="http://schemas.openxmlformats.org/officeDocument/2006/relationships/slide"/><Relationship Id="rId40" Target="slides/slide39.xml" Type="http://schemas.openxmlformats.org/officeDocument/2006/relationships/slide"/><Relationship Id="rId41" Target="slides/slide40.xml" Type="http://schemas.openxmlformats.org/officeDocument/2006/relationships/slide"/><Relationship Id="rId42" Target="slides/slide41.xml" Type="http://schemas.openxmlformats.org/officeDocument/2006/relationships/slide"/><Relationship Id="rId43" Target="notesMasters/notesMaster1.xml" Type="http://schemas.openxmlformats.org/officeDocument/2006/relationships/notesMaster"/><Relationship Id="rId44" Target="tags/tag1.xml" Type="http://schemas.openxmlformats.org/officeDocument/2006/relationships/tags"/><Relationship Id="rId45" Target="presProps.xml" Type="http://schemas.openxmlformats.org/officeDocument/2006/relationships/presProps"/><Relationship Id="rId46" Target="viewProps.xml" Type="http://schemas.openxmlformats.org/officeDocument/2006/relationships/viewProps"/><Relationship Id="rId47" Target="theme/theme1.xml" Type="http://schemas.openxmlformats.org/officeDocument/2006/relationships/theme"/><Relationship Id="rId48" Target="tableStyles.xml" Type="http://schemas.openxmlformats.org/officeDocument/2006/relationships/tableStyles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8DFCF-EDA1-456A-A0F9-F00D9DFF427F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0F3C-9191-46FF-B405-F64481CB7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35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tags/tag8.xml" Type="http://schemas.openxmlformats.org/officeDocument/2006/relationships/tags"/><Relationship Id="rId2" Target="../tags/tag9.xml" Type="http://schemas.openxmlformats.org/officeDocument/2006/relationships/tags"/><Relationship Id="rId3" Target="../tags/tag10.xml" Type="http://schemas.openxmlformats.org/officeDocument/2006/relationships/tags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tags/tag56.xml" Type="http://schemas.openxmlformats.org/officeDocument/2006/relationships/tags"/><Relationship Id="rId2" Target="../tags/tag57.xml" Type="http://schemas.openxmlformats.org/officeDocument/2006/relationships/tags"/><Relationship Id="rId3" Target="../tags/tag58.xml" Type="http://schemas.openxmlformats.org/officeDocument/2006/relationships/tags"/><Relationship Id="rId4" Target="../tags/tag59.xml" Type="http://schemas.openxmlformats.org/officeDocument/2006/relationships/tags"/><Relationship Id="rId5" Target="../tags/tag60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tags/tag61.xml" Type="http://schemas.openxmlformats.org/officeDocument/2006/relationships/tags"/><Relationship Id="rId2" Target="../tags/tag62.xml" Type="http://schemas.openxmlformats.org/officeDocument/2006/relationships/tags"/><Relationship Id="rId3" Target="../tags/tag63.xml" Type="http://schemas.openxmlformats.org/officeDocument/2006/relationships/tags"/><Relationship Id="rId4" Target="../tags/tag64.xml" Type="http://schemas.openxmlformats.org/officeDocument/2006/relationships/tags"/><Relationship Id="rId5" Target="../tags/tag65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tags/tag13.xml" Type="http://schemas.openxmlformats.org/officeDocument/2006/relationships/tags"/><Relationship Id="rId2" Target="../tags/tag14.xml" Type="http://schemas.openxmlformats.org/officeDocument/2006/relationships/tags"/><Relationship Id="rId3" Target="../tags/tag15.xml" Type="http://schemas.openxmlformats.org/officeDocument/2006/relationships/tags"/><Relationship Id="rId4" Target="../tags/tag16.xml" Type="http://schemas.openxmlformats.org/officeDocument/2006/relationships/tags"/><Relationship Id="rId5" Target="../tags/tag17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tags/tag18.xml" Type="http://schemas.openxmlformats.org/officeDocument/2006/relationships/tags"/><Relationship Id="rId2" Target="../tags/tag19.xml" Type="http://schemas.openxmlformats.org/officeDocument/2006/relationships/tags"/><Relationship Id="rId3" Target="../tags/tag20.xml" Type="http://schemas.openxmlformats.org/officeDocument/2006/relationships/tags"/><Relationship Id="rId4" Target="../tags/tag21.xml" Type="http://schemas.openxmlformats.org/officeDocument/2006/relationships/tags"/><Relationship Id="rId5" Target="../tags/tag22.xml" Type="http://schemas.openxmlformats.org/officeDocument/2006/relationships/tags"/><Relationship Id="rId6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tags/tag23.xml" Type="http://schemas.openxmlformats.org/officeDocument/2006/relationships/tags"/><Relationship Id="rId2" Target="../tags/tag24.xml" Type="http://schemas.openxmlformats.org/officeDocument/2006/relationships/tags"/><Relationship Id="rId3" Target="../tags/tag25.xml" Type="http://schemas.openxmlformats.org/officeDocument/2006/relationships/tags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tags/tag28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tags/tag29.xml" Type="http://schemas.openxmlformats.org/officeDocument/2006/relationships/tags"/><Relationship Id="rId2" Target="../tags/tag30.xml" Type="http://schemas.openxmlformats.org/officeDocument/2006/relationships/tags"/><Relationship Id="rId3" Target="../tags/tag31.xml" Type="http://schemas.openxmlformats.org/officeDocument/2006/relationships/tags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Relationship Id="rId7" Target="../tags/tag35.xml" Type="http://schemas.openxmlformats.org/officeDocument/2006/relationships/tags"/><Relationship Id="rId8" Target="../tags/tag36.xml" Type="http://schemas.openxmlformats.org/officeDocument/2006/relationships/tags"/><Relationship Id="rId9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tags/tag37.xml" Type="http://schemas.openxmlformats.org/officeDocument/2006/relationships/tags"/><Relationship Id="rId2" Target="../tags/tag38.xml" Type="http://schemas.openxmlformats.org/officeDocument/2006/relationships/tags"/><Relationship Id="rId3" Target="../tags/tag39.xml" Type="http://schemas.openxmlformats.org/officeDocument/2006/relationships/tags"/><Relationship Id="rId4" Target="../tags/tag40.xml" Type="http://schemas.openxmlformats.org/officeDocument/2006/relationships/tags"/><Relationship Id="rId5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tags/tag41.xml" Type="http://schemas.openxmlformats.org/officeDocument/2006/relationships/tags"/><Relationship Id="rId2" Target="../tags/tag42.xml" Type="http://schemas.openxmlformats.org/officeDocument/2006/relationships/tags"/><Relationship Id="rId3" Target="../tags/tag43.xml" Type="http://schemas.openxmlformats.org/officeDocument/2006/relationships/tags"/><Relationship Id="rId4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tags/tag44.xml" Type="http://schemas.openxmlformats.org/officeDocument/2006/relationships/tags"/><Relationship Id="rId2" Target="../tags/tag45.xml" Type="http://schemas.openxmlformats.org/officeDocument/2006/relationships/tags"/><Relationship Id="rId3" Target="../tags/tag46.xml" Type="http://schemas.openxmlformats.org/officeDocument/2006/relationships/tags"/><Relationship Id="rId4" Target="../tags/tag47.xml" Type="http://schemas.openxmlformats.org/officeDocument/2006/relationships/tags"/><Relationship Id="rId5" Target="../tags/tag48.xml" Type="http://schemas.openxmlformats.org/officeDocument/2006/relationships/tags"/><Relationship Id="rId6" Target="../tags/tag49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tags/tag50.xml" Type="http://schemas.openxmlformats.org/officeDocument/2006/relationships/tags"/><Relationship Id="rId2" Target="../tags/tag51.xml" Type="http://schemas.openxmlformats.org/officeDocument/2006/relationships/tags"/><Relationship Id="rId3" Target="../tags/tag52.xml" Type="http://schemas.openxmlformats.org/officeDocument/2006/relationships/tags"/><Relationship Id="rId4" Target="../tags/tag53.xml" Type="http://schemas.openxmlformats.org/officeDocument/2006/relationships/tags"/><Relationship Id="rId5" Target="../tags/tag54.xml" Type="http://schemas.openxmlformats.org/officeDocument/2006/relationships/tags"/><Relationship Id="rId6" Target="../tags/tag55.xml" Type="http://schemas.openxmlformats.org/officeDocument/2006/relationships/tags"/><Relationship Id="rId7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13" Target="../tags/tag2.xml" Type="http://schemas.openxmlformats.org/officeDocument/2006/relationships/tags"/><Relationship Id="rId14" Target="../tags/tag3.xml" Type="http://schemas.openxmlformats.org/officeDocument/2006/relationships/tags"/><Relationship Id="rId15" Target="../tags/tag4.xml" Type="http://schemas.openxmlformats.org/officeDocument/2006/relationships/tags"/><Relationship Id="rId16" Target="../tags/tag5.xml" Type="http://schemas.openxmlformats.org/officeDocument/2006/relationships/tags"/><Relationship Id="rId17" Target="../tags/tag6.xml" Type="http://schemas.openxmlformats.org/officeDocument/2006/relationships/tags"/><Relationship Id="rId18" Target="../tags/tag7.xml" Type="http://schemas.openxmlformats.org/officeDocument/2006/relationships/tags"/><Relationship Id="rId19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20" Target="../media/image2.png" Type="http://schemas.openxmlformats.org/officeDocument/2006/relationships/image"/><Relationship Id="rId21" Target="file:///D:/qq&#25991;&#20214;/712321467/Image/C2C/Image2/%7b75232B38-A165-1FB7-499C-2E1C792CACB5%7d.png" TargetMode="External" Type="http://schemas.openxmlformats.org/officeDocument/2006/relationships/image"/><Relationship Id="rId22" Target="../media/image3.png" Type="http://schemas.openxmlformats.org/officeDocument/2006/relationships/image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2025/3/6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0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F245CB9-D16B-6D56-729B-3EF92B0417D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870978" y="3566191"/>
            <a:ext cx="2798307" cy="357866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tags/tag66.xml" Type="http://schemas.openxmlformats.org/officeDocument/2006/relationships/tags"/><Relationship Id="rId2" Target="../tags/tag67.xml" Type="http://schemas.openxmlformats.org/officeDocument/2006/relationships/tags"/><Relationship Id="rId3" Target="../slideLayouts/slideLayout1.xml" Type="http://schemas.openxmlformats.org/officeDocument/2006/relationships/slideLayout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tags/tag102.xml" Type="http://schemas.openxmlformats.org/officeDocument/2006/relationships/tags"/><Relationship Id="rId2" Target="../tags/tag103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tags/tag104.xml" Type="http://schemas.openxmlformats.org/officeDocument/2006/relationships/tags"/><Relationship Id="rId2" Target="../tags/tag105.xml" Type="http://schemas.openxmlformats.org/officeDocument/2006/relationships/tags"/><Relationship Id="rId3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tags/tag106.xml" Type="http://schemas.openxmlformats.org/officeDocument/2006/relationships/tags"/><Relationship Id="rId2" Target="../tags/tag107.xml" Type="http://schemas.openxmlformats.org/officeDocument/2006/relationships/tags"/><Relationship Id="rId3" Target="../tags/tag108.xml" Type="http://schemas.openxmlformats.org/officeDocument/2006/relationships/tags"/><Relationship Id="rId4" Target="../tags/tag109.xml" Type="http://schemas.openxmlformats.org/officeDocument/2006/relationships/tags"/><Relationship Id="rId5" Target="../tags/tag110.xml" Type="http://schemas.openxmlformats.org/officeDocument/2006/relationships/tags"/><Relationship Id="rId6" Target="../tags/tag111.xml" Type="http://schemas.openxmlformats.org/officeDocument/2006/relationships/tags"/><Relationship Id="rId7" Target="../slideLayouts/slideLayout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tags/tag112.xml" Type="http://schemas.openxmlformats.org/officeDocument/2006/relationships/tags"/><Relationship Id="rId2" Target="../tags/tag113.xml" Type="http://schemas.openxmlformats.org/officeDocument/2006/relationships/tags"/><Relationship Id="rId3" Target="../tags/tag114.xml" Type="http://schemas.openxmlformats.org/officeDocument/2006/relationships/tags"/><Relationship Id="rId4" Target="../slideLayouts/slideLayout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tags/tag115.xml" Type="http://schemas.openxmlformats.org/officeDocument/2006/relationships/tags"/><Relationship Id="rId10" Target="../tags/tag124.xml" Type="http://schemas.openxmlformats.org/officeDocument/2006/relationships/tags"/><Relationship Id="rId11" Target="../tags/tag125.xml" Type="http://schemas.openxmlformats.org/officeDocument/2006/relationships/tags"/><Relationship Id="rId12" Target="../tags/tag126.xml" Type="http://schemas.openxmlformats.org/officeDocument/2006/relationships/tags"/><Relationship Id="rId13" Target="../tags/tag127.xml" Type="http://schemas.openxmlformats.org/officeDocument/2006/relationships/tags"/><Relationship Id="rId14" Target="../tags/tag128.xml" Type="http://schemas.openxmlformats.org/officeDocument/2006/relationships/tags"/><Relationship Id="rId15" Target="../slideLayouts/slideLayout1.xml" Type="http://schemas.openxmlformats.org/officeDocument/2006/relationships/slideLayout"/><Relationship Id="rId16" Target="../media/image8.png" Type="http://schemas.openxmlformats.org/officeDocument/2006/relationships/image"/><Relationship Id="rId2" Target="../tags/tag116.xml" Type="http://schemas.openxmlformats.org/officeDocument/2006/relationships/tags"/><Relationship Id="rId3" Target="../tags/tag117.xml" Type="http://schemas.openxmlformats.org/officeDocument/2006/relationships/tags"/><Relationship Id="rId4" Target="../tags/tag118.xml" Type="http://schemas.openxmlformats.org/officeDocument/2006/relationships/tags"/><Relationship Id="rId5" Target="../tags/tag119.xml" Type="http://schemas.openxmlformats.org/officeDocument/2006/relationships/tags"/><Relationship Id="rId6" Target="../tags/tag120.xml" Type="http://schemas.openxmlformats.org/officeDocument/2006/relationships/tags"/><Relationship Id="rId7" Target="../tags/tag121.xml" Type="http://schemas.openxmlformats.org/officeDocument/2006/relationships/tags"/><Relationship Id="rId8" Target="../tags/tag122.xml" Type="http://schemas.openxmlformats.org/officeDocument/2006/relationships/tags"/><Relationship Id="rId9" Target="../tags/tag123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tags/tag129.xml" Type="http://schemas.openxmlformats.org/officeDocument/2006/relationships/tags"/><Relationship Id="rId10" Target="../tags/tag138.xml" Type="http://schemas.openxmlformats.org/officeDocument/2006/relationships/tags"/><Relationship Id="rId11" Target="../tags/tag139.xml" Type="http://schemas.openxmlformats.org/officeDocument/2006/relationships/tags"/><Relationship Id="rId12" Target="../tags/tag140.xml" Type="http://schemas.openxmlformats.org/officeDocument/2006/relationships/tags"/><Relationship Id="rId13" Target="../tags/tag141.xml" Type="http://schemas.openxmlformats.org/officeDocument/2006/relationships/tags"/><Relationship Id="rId14" Target="../tags/tag142.xml" Type="http://schemas.openxmlformats.org/officeDocument/2006/relationships/tags"/><Relationship Id="rId15" Target="../tags/tag143.xml" Type="http://schemas.openxmlformats.org/officeDocument/2006/relationships/tags"/><Relationship Id="rId16" Target="../tags/tag144.xml" Type="http://schemas.openxmlformats.org/officeDocument/2006/relationships/tags"/><Relationship Id="rId17" Target="../slideLayouts/slideLayout1.xml" Type="http://schemas.openxmlformats.org/officeDocument/2006/relationships/slideLayout"/><Relationship Id="rId2" Target="../tags/tag130.xml" Type="http://schemas.openxmlformats.org/officeDocument/2006/relationships/tags"/><Relationship Id="rId3" Target="../tags/tag131.xml" Type="http://schemas.openxmlformats.org/officeDocument/2006/relationships/tags"/><Relationship Id="rId4" Target="../tags/tag132.xml" Type="http://schemas.openxmlformats.org/officeDocument/2006/relationships/tags"/><Relationship Id="rId5" Target="../tags/tag133.xml" Type="http://schemas.openxmlformats.org/officeDocument/2006/relationships/tags"/><Relationship Id="rId6" Target="../tags/tag134.xml" Type="http://schemas.openxmlformats.org/officeDocument/2006/relationships/tags"/><Relationship Id="rId7" Target="../tags/tag135.xml" Type="http://schemas.openxmlformats.org/officeDocument/2006/relationships/tags"/><Relationship Id="rId8" Target="../tags/tag136.xml" Type="http://schemas.openxmlformats.org/officeDocument/2006/relationships/tags"/><Relationship Id="rId9" Target="../tags/tag137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tags/tag145.xml" Type="http://schemas.openxmlformats.org/officeDocument/2006/relationships/tags"/><Relationship Id="rId2" Target="../tags/tag146.xml" Type="http://schemas.openxmlformats.org/officeDocument/2006/relationships/tags"/><Relationship Id="rId3" Target="../tags/tag147.xml" Type="http://schemas.openxmlformats.org/officeDocument/2006/relationships/tags"/><Relationship Id="rId4" Target="../tags/tag148.xml" Type="http://schemas.openxmlformats.org/officeDocument/2006/relationships/tags"/><Relationship Id="rId5" Target="../slideLayouts/slideLayout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tags/tag149.xml" Type="http://schemas.openxmlformats.org/officeDocument/2006/relationships/tags"/><Relationship Id="rId2" Target="../tags/tag150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tags/tag151.xml" Type="http://schemas.openxmlformats.org/officeDocument/2006/relationships/tags"/><Relationship Id="rId10" Target="../tags/tag160.xml" Type="http://schemas.openxmlformats.org/officeDocument/2006/relationships/tags"/><Relationship Id="rId11" Target="../tags/tag161.xml" Type="http://schemas.openxmlformats.org/officeDocument/2006/relationships/tags"/><Relationship Id="rId12" Target="../tags/tag162.xml" Type="http://schemas.openxmlformats.org/officeDocument/2006/relationships/tags"/><Relationship Id="rId13" Target="../tags/tag163.xml" Type="http://schemas.openxmlformats.org/officeDocument/2006/relationships/tags"/><Relationship Id="rId14" Target="../tags/tag164.xml" Type="http://schemas.openxmlformats.org/officeDocument/2006/relationships/tags"/><Relationship Id="rId15" Target="../tags/tag165.xml" Type="http://schemas.openxmlformats.org/officeDocument/2006/relationships/tags"/><Relationship Id="rId16" Target="../tags/tag166.xml" Type="http://schemas.openxmlformats.org/officeDocument/2006/relationships/tags"/><Relationship Id="rId17" Target="../tags/tag167.xml" Type="http://schemas.openxmlformats.org/officeDocument/2006/relationships/tags"/><Relationship Id="rId18" Target="../slideLayouts/slideLayout1.xml" Type="http://schemas.openxmlformats.org/officeDocument/2006/relationships/slideLayout"/><Relationship Id="rId2" Target="../tags/tag152.xml" Type="http://schemas.openxmlformats.org/officeDocument/2006/relationships/tags"/><Relationship Id="rId3" Target="../tags/tag153.xml" Type="http://schemas.openxmlformats.org/officeDocument/2006/relationships/tags"/><Relationship Id="rId4" Target="../tags/tag154.xml" Type="http://schemas.openxmlformats.org/officeDocument/2006/relationships/tags"/><Relationship Id="rId5" Target="../tags/tag155.xml" Type="http://schemas.openxmlformats.org/officeDocument/2006/relationships/tags"/><Relationship Id="rId6" Target="../tags/tag156.xml" Type="http://schemas.openxmlformats.org/officeDocument/2006/relationships/tags"/><Relationship Id="rId7" Target="../tags/tag157.xml" Type="http://schemas.openxmlformats.org/officeDocument/2006/relationships/tags"/><Relationship Id="rId8" Target="../tags/tag158.xml" Type="http://schemas.openxmlformats.org/officeDocument/2006/relationships/tags"/><Relationship Id="rId9" Target="../tags/tag159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tags/tag168.xml" Type="http://schemas.openxmlformats.org/officeDocument/2006/relationships/tags"/><Relationship Id="rId2" Target="../tags/tag169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tags/tag68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tags/tag170.xml" Type="http://schemas.openxmlformats.org/officeDocument/2006/relationships/tags"/><Relationship Id="rId2" Target="../tags/tag171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tags/tag172.xml" Type="http://schemas.openxmlformats.org/officeDocument/2006/relationships/tags"/><Relationship Id="rId2" Target="../tags/tag173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tags/tag174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tags/tag175.xml" Type="http://schemas.openxmlformats.org/officeDocument/2006/relationships/tags"/><Relationship Id="rId2" Target="../tags/tag176.xml" Type="http://schemas.openxmlformats.org/officeDocument/2006/relationships/tags"/><Relationship Id="rId3" Target="../tags/tag177.xml" Type="http://schemas.openxmlformats.org/officeDocument/2006/relationships/tags"/><Relationship Id="rId4" Target="../slideLayouts/slideLayout1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tags/tag178.xml" Type="http://schemas.openxmlformats.org/officeDocument/2006/relationships/tags"/><Relationship Id="rId2" Target="../tags/tag179.xml" Type="http://schemas.openxmlformats.org/officeDocument/2006/relationships/tags"/><Relationship Id="rId3" Target="../tags/tag180.xml" Type="http://schemas.openxmlformats.org/officeDocument/2006/relationships/tags"/><Relationship Id="rId4" Target="../tags/tag181.xml" Type="http://schemas.openxmlformats.org/officeDocument/2006/relationships/tags"/><Relationship Id="rId5" Target="../tags/tag182.xml" Type="http://schemas.openxmlformats.org/officeDocument/2006/relationships/tags"/><Relationship Id="rId6" Target="../slideLayouts/slideLayout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tags/tag183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tags/tag184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tags/tag185.xml" Type="http://schemas.openxmlformats.org/officeDocument/2006/relationships/tags"/><Relationship Id="rId2" Target="../tags/tag186.xml" Type="http://schemas.openxmlformats.org/officeDocument/2006/relationships/tags"/><Relationship Id="rId3" Target="../tags/tag187.xml" Type="http://schemas.openxmlformats.org/officeDocument/2006/relationships/tags"/><Relationship Id="rId4" Target="../tags/tag188.xml" Type="http://schemas.openxmlformats.org/officeDocument/2006/relationships/tags"/><Relationship Id="rId5" Target="../tags/tag189.xml" Type="http://schemas.openxmlformats.org/officeDocument/2006/relationships/tags"/><Relationship Id="rId6" Target="../tags/tag190.xml" Type="http://schemas.openxmlformats.org/officeDocument/2006/relationships/tags"/><Relationship Id="rId7" Target="../tags/tag191.xml" Type="http://schemas.openxmlformats.org/officeDocument/2006/relationships/tags"/><Relationship Id="rId8" Target="../slideLayouts/slideLayout1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tags/tag192.xml" Type="http://schemas.openxmlformats.org/officeDocument/2006/relationships/tags"/><Relationship Id="rId2" Target="../tags/tag193.xml" Type="http://schemas.openxmlformats.org/officeDocument/2006/relationships/tags"/><Relationship Id="rId3" Target="../tags/tag194.xml" Type="http://schemas.openxmlformats.org/officeDocument/2006/relationships/tags"/><Relationship Id="rId4" Target="../slideLayouts/slideLayout1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tags/tag195.xml" Type="http://schemas.openxmlformats.org/officeDocument/2006/relationships/tags"/><Relationship Id="rId2" Target="../tags/tag196.xml" Type="http://schemas.openxmlformats.org/officeDocument/2006/relationships/tags"/><Relationship Id="rId3" Target="../tags/tag197.xml" Type="http://schemas.openxmlformats.org/officeDocument/2006/relationships/tags"/><Relationship Id="rId4" Target="../tags/tag198.xml" Type="http://schemas.openxmlformats.org/officeDocument/2006/relationships/tags"/><Relationship Id="rId5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tags/tag69.xml" Type="http://schemas.openxmlformats.org/officeDocument/2006/relationships/tags"/><Relationship Id="rId2" Target="../tags/tag70.xml" Type="http://schemas.openxmlformats.org/officeDocument/2006/relationships/tags"/><Relationship Id="rId3" Target="../tags/tag71.xml" Type="http://schemas.openxmlformats.org/officeDocument/2006/relationships/tags"/><Relationship Id="rId4" Target="../slideLayouts/slideLayout1.xml" Type="http://schemas.openxmlformats.org/officeDocument/2006/relationships/slideLayout"/><Relationship Id="rId5" Target="../media/image6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tags/tag199.xml" Type="http://schemas.openxmlformats.org/officeDocument/2006/relationships/tags"/><Relationship Id="rId10" Target="../tags/tag208.xml" Type="http://schemas.openxmlformats.org/officeDocument/2006/relationships/tags"/><Relationship Id="rId11" Target="../tags/tag209.xml" Type="http://schemas.openxmlformats.org/officeDocument/2006/relationships/tags"/><Relationship Id="rId12" Target="../slideLayouts/slideLayout1.xml" Type="http://schemas.openxmlformats.org/officeDocument/2006/relationships/slideLayout"/><Relationship Id="rId2" Target="../tags/tag200.xml" Type="http://schemas.openxmlformats.org/officeDocument/2006/relationships/tags"/><Relationship Id="rId3" Target="../tags/tag201.xml" Type="http://schemas.openxmlformats.org/officeDocument/2006/relationships/tags"/><Relationship Id="rId4" Target="../tags/tag202.xml" Type="http://schemas.openxmlformats.org/officeDocument/2006/relationships/tags"/><Relationship Id="rId5" Target="../tags/tag203.xml" Type="http://schemas.openxmlformats.org/officeDocument/2006/relationships/tags"/><Relationship Id="rId6" Target="../tags/tag204.xml" Type="http://schemas.openxmlformats.org/officeDocument/2006/relationships/tags"/><Relationship Id="rId7" Target="../tags/tag205.xml" Type="http://schemas.openxmlformats.org/officeDocument/2006/relationships/tags"/><Relationship Id="rId8" Target="../tags/tag206.xml" Type="http://schemas.openxmlformats.org/officeDocument/2006/relationships/tags"/><Relationship Id="rId9" Target="../tags/tag207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tags/tag210.xml" Type="http://schemas.openxmlformats.org/officeDocument/2006/relationships/tags"/><Relationship Id="rId10" Target="../tags/tag219.xml" Type="http://schemas.openxmlformats.org/officeDocument/2006/relationships/tags"/><Relationship Id="rId11" Target="../slideLayouts/slideLayout1.xml" Type="http://schemas.openxmlformats.org/officeDocument/2006/relationships/slideLayout"/><Relationship Id="rId2" Target="../tags/tag211.xml" Type="http://schemas.openxmlformats.org/officeDocument/2006/relationships/tags"/><Relationship Id="rId3" Target="../tags/tag212.xml" Type="http://schemas.openxmlformats.org/officeDocument/2006/relationships/tags"/><Relationship Id="rId4" Target="../tags/tag213.xml" Type="http://schemas.openxmlformats.org/officeDocument/2006/relationships/tags"/><Relationship Id="rId5" Target="../tags/tag214.xml" Type="http://schemas.openxmlformats.org/officeDocument/2006/relationships/tags"/><Relationship Id="rId6" Target="../tags/tag215.xml" Type="http://schemas.openxmlformats.org/officeDocument/2006/relationships/tags"/><Relationship Id="rId7" Target="../tags/tag216.xml" Type="http://schemas.openxmlformats.org/officeDocument/2006/relationships/tags"/><Relationship Id="rId8" Target="../tags/tag217.xml" Type="http://schemas.openxmlformats.org/officeDocument/2006/relationships/tags"/><Relationship Id="rId9" Target="../tags/tag218.xml" Type="http://schemas.openxmlformats.org/officeDocument/2006/relationships/tags"/></Relationships>
</file>

<file path=ppt/slides/_rels/slide32.xml.rels><?xml version="1.0" encoding="UTF-8" standalone="yes"?><Relationships xmlns="http://schemas.openxmlformats.org/package/2006/relationships"><Relationship Id="rId1" Target="../tags/tag220.xml" Type="http://schemas.openxmlformats.org/officeDocument/2006/relationships/tags"/><Relationship Id="rId2" Target="../tags/tag221.xml" Type="http://schemas.openxmlformats.org/officeDocument/2006/relationships/tags"/><Relationship Id="rId3" Target="../tags/tag222.xml" Type="http://schemas.openxmlformats.org/officeDocument/2006/relationships/tags"/><Relationship Id="rId4" Target="../slideLayouts/slideLayout1.xml" Type="http://schemas.openxmlformats.org/officeDocument/2006/relationships/slideLayout"/></Relationships>
</file>

<file path=ppt/slides/_rels/slide33.xml.rels><?xml version="1.0" encoding="UTF-8" standalone="yes"?><Relationships xmlns="http://schemas.openxmlformats.org/package/2006/relationships"><Relationship Id="rId1" Target="../tags/tag223.xml" Type="http://schemas.openxmlformats.org/officeDocument/2006/relationships/tags"/><Relationship Id="rId2" Target="../tags/tag224.xml" Type="http://schemas.openxmlformats.org/officeDocument/2006/relationships/tags"/><Relationship Id="rId3" Target="../tags/tag225.xml" Type="http://schemas.openxmlformats.org/officeDocument/2006/relationships/tags"/><Relationship Id="rId4" Target="../tags/tag226.xml" Type="http://schemas.openxmlformats.org/officeDocument/2006/relationships/tags"/><Relationship Id="rId5" Target="../tags/tag227.xml" Type="http://schemas.openxmlformats.org/officeDocument/2006/relationships/tags"/><Relationship Id="rId6" Target="../slideLayouts/slideLayout1.xml" Type="http://schemas.openxmlformats.org/officeDocument/2006/relationships/slideLayout"/></Relationships>
</file>

<file path=ppt/slides/_rels/slide34.xml.rels><?xml version="1.0" encoding="UTF-8" standalone="yes"?><Relationships xmlns="http://schemas.openxmlformats.org/package/2006/relationships"><Relationship Id="rId1" Target="../tags/tag228.xml" Type="http://schemas.openxmlformats.org/officeDocument/2006/relationships/tags"/><Relationship Id="rId10" Target="../tags/tag237.xml" Type="http://schemas.openxmlformats.org/officeDocument/2006/relationships/tags"/><Relationship Id="rId11" Target="../tags/tag238.xml" Type="http://schemas.openxmlformats.org/officeDocument/2006/relationships/tags"/><Relationship Id="rId12" Target="../tags/tag239.xml" Type="http://schemas.openxmlformats.org/officeDocument/2006/relationships/tags"/><Relationship Id="rId13" Target="../tags/tag240.xml" Type="http://schemas.openxmlformats.org/officeDocument/2006/relationships/tags"/><Relationship Id="rId14" Target="../tags/tag241.xml" Type="http://schemas.openxmlformats.org/officeDocument/2006/relationships/tags"/><Relationship Id="rId15" Target="../tags/tag242.xml" Type="http://schemas.openxmlformats.org/officeDocument/2006/relationships/tags"/><Relationship Id="rId16" Target="../tags/tag243.xml" Type="http://schemas.openxmlformats.org/officeDocument/2006/relationships/tags"/><Relationship Id="rId17" Target="../slideLayouts/slideLayout1.xml" Type="http://schemas.openxmlformats.org/officeDocument/2006/relationships/slideLayout"/><Relationship Id="rId2" Target="../tags/tag229.xml" Type="http://schemas.openxmlformats.org/officeDocument/2006/relationships/tags"/><Relationship Id="rId3" Target="../tags/tag230.xml" Type="http://schemas.openxmlformats.org/officeDocument/2006/relationships/tags"/><Relationship Id="rId4" Target="../tags/tag231.xml" Type="http://schemas.openxmlformats.org/officeDocument/2006/relationships/tags"/><Relationship Id="rId5" Target="../tags/tag232.xml" Type="http://schemas.openxmlformats.org/officeDocument/2006/relationships/tags"/><Relationship Id="rId6" Target="../tags/tag233.xml" Type="http://schemas.openxmlformats.org/officeDocument/2006/relationships/tags"/><Relationship Id="rId7" Target="../tags/tag234.xml" Type="http://schemas.openxmlformats.org/officeDocument/2006/relationships/tags"/><Relationship Id="rId8" Target="../tags/tag235.xml" Type="http://schemas.openxmlformats.org/officeDocument/2006/relationships/tags"/><Relationship Id="rId9" Target="../tags/tag236.xml" Type="http://schemas.openxmlformats.org/officeDocument/2006/relationships/tags"/></Relationships>
</file>

<file path=ppt/slides/_rels/slide35.xml.rels><?xml version="1.0" encoding="UTF-8" standalone="yes"?><Relationships xmlns="http://schemas.openxmlformats.org/package/2006/relationships"><Relationship Id="rId1" Target="../tags/tag244.xml" Type="http://schemas.openxmlformats.org/officeDocument/2006/relationships/tags"/><Relationship Id="rId2" Target="../tags/tag245.xml" Type="http://schemas.openxmlformats.org/officeDocument/2006/relationships/tags"/><Relationship Id="rId3" Target="../tags/tag246.xml" Type="http://schemas.openxmlformats.org/officeDocument/2006/relationships/tags"/><Relationship Id="rId4" Target="../tags/tag247.xml" Type="http://schemas.openxmlformats.org/officeDocument/2006/relationships/tags"/><Relationship Id="rId5" Target="../tags/tag248.xml" Type="http://schemas.openxmlformats.org/officeDocument/2006/relationships/tags"/><Relationship Id="rId6" Target="../tags/tag249.xml" Type="http://schemas.openxmlformats.org/officeDocument/2006/relationships/tags"/><Relationship Id="rId7" Target="../tags/tag250.xml" Type="http://schemas.openxmlformats.org/officeDocument/2006/relationships/tags"/><Relationship Id="rId8" Target="../tags/tag251.xml" Type="http://schemas.openxmlformats.org/officeDocument/2006/relationships/tags"/><Relationship Id="rId9" Target="../slideLayouts/slideLayout1.xml" Type="http://schemas.openxmlformats.org/officeDocument/2006/relationships/slideLayout"/></Relationships>
</file>

<file path=ppt/slides/_rels/slide36.xml.rels><?xml version="1.0" encoding="UTF-8" standalone="yes"?><Relationships xmlns="http://schemas.openxmlformats.org/package/2006/relationships"><Relationship Id="rId1" Target="../tags/tag252.xml" Type="http://schemas.openxmlformats.org/officeDocument/2006/relationships/tags"/><Relationship Id="rId2" Target="../tags/tag253.xml" Type="http://schemas.openxmlformats.org/officeDocument/2006/relationships/tags"/><Relationship Id="rId3" Target="../tags/tag254.xml" Type="http://schemas.openxmlformats.org/officeDocument/2006/relationships/tags"/><Relationship Id="rId4" Target="../tags/tag255.xml" Type="http://schemas.openxmlformats.org/officeDocument/2006/relationships/tags"/><Relationship Id="rId5" Target="../tags/tag256.xml" Type="http://schemas.openxmlformats.org/officeDocument/2006/relationships/tags"/><Relationship Id="rId6" Target="../slideLayouts/slideLayout1.xml" Type="http://schemas.openxmlformats.org/officeDocument/2006/relationships/slideLayout"/></Relationships>
</file>

<file path=ppt/slides/_rels/slide37.xml.rels><?xml version="1.0" encoding="UTF-8" standalone="yes"?><Relationships xmlns="http://schemas.openxmlformats.org/package/2006/relationships"><Relationship Id="rId1" Target="../tags/tag257.xml" Type="http://schemas.openxmlformats.org/officeDocument/2006/relationships/tags"/><Relationship Id="rId2" Target="../tags/tag258.xml" Type="http://schemas.openxmlformats.org/officeDocument/2006/relationships/tags"/><Relationship Id="rId3" Target="../tags/tag259.xml" Type="http://schemas.openxmlformats.org/officeDocument/2006/relationships/tags"/><Relationship Id="rId4" Target="../slideLayouts/slideLayout1.xml" Type="http://schemas.openxmlformats.org/officeDocument/2006/relationships/slideLayout"/></Relationships>
</file>

<file path=ppt/slides/_rels/slide3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<Relationships xmlns="http://schemas.openxmlformats.org/package/2006/relationships"><Relationship Id="rId1" Target="../tags/tag260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tags/tag72.xml" Type="http://schemas.openxmlformats.org/officeDocument/2006/relationships/tags"/><Relationship Id="rId2" Target="../tags/tag73.xml" Type="http://schemas.openxmlformats.org/officeDocument/2006/relationships/tags"/><Relationship Id="rId3" Target="../tags/tag74.xml" Type="http://schemas.openxmlformats.org/officeDocument/2006/relationships/tags"/><Relationship Id="rId4" Target="../tags/tag75.xml" Type="http://schemas.openxmlformats.org/officeDocument/2006/relationships/tags"/><Relationship Id="rId5" Target="../tags/tag76.xml" Type="http://schemas.openxmlformats.org/officeDocument/2006/relationships/tags"/><Relationship Id="rId6" Target="../tags/tag77.xml" Type="http://schemas.openxmlformats.org/officeDocument/2006/relationships/tags"/><Relationship Id="rId7" Target="../tags/tag78.xml" Type="http://schemas.openxmlformats.org/officeDocument/2006/relationships/tags"/><Relationship Id="rId8" Target="../tags/tag79.xml" Type="http://schemas.openxmlformats.org/officeDocument/2006/relationships/tags"/><Relationship Id="rId9" Target="../slideLayouts/slideLayout1.xml" Type="http://schemas.openxmlformats.org/officeDocument/2006/relationships/slideLayout"/></Relationships>
</file>

<file path=ppt/slides/_rels/slide40.xml.rels><?xml version="1.0" encoding="UTF-8" standalone="yes"?><Relationships xmlns="http://schemas.openxmlformats.org/package/2006/relationships"><Relationship Id="rId1" Target="../tags/tag261.xml" Type="http://schemas.openxmlformats.org/officeDocument/2006/relationships/tags"/><Relationship Id="rId10" Target="../tags/tag270.xml" Type="http://schemas.openxmlformats.org/officeDocument/2006/relationships/tags"/><Relationship Id="rId11" Target="../tags/tag271.xml" Type="http://schemas.openxmlformats.org/officeDocument/2006/relationships/tags"/><Relationship Id="rId12" Target="../tags/tag272.xml" Type="http://schemas.openxmlformats.org/officeDocument/2006/relationships/tags"/><Relationship Id="rId13" Target="../tags/tag273.xml" Type="http://schemas.openxmlformats.org/officeDocument/2006/relationships/tags"/><Relationship Id="rId14" Target="../tags/tag274.xml" Type="http://schemas.openxmlformats.org/officeDocument/2006/relationships/tags"/><Relationship Id="rId15" Target="../tags/tag275.xml" Type="http://schemas.openxmlformats.org/officeDocument/2006/relationships/tags"/><Relationship Id="rId16" Target="../tags/tag276.xml" Type="http://schemas.openxmlformats.org/officeDocument/2006/relationships/tags"/><Relationship Id="rId17" Target="../tags/tag277.xml" Type="http://schemas.openxmlformats.org/officeDocument/2006/relationships/tags"/><Relationship Id="rId18" Target="../tags/tag278.xml" Type="http://schemas.openxmlformats.org/officeDocument/2006/relationships/tags"/><Relationship Id="rId19" Target="../tags/tag279.xml" Type="http://schemas.openxmlformats.org/officeDocument/2006/relationships/tags"/><Relationship Id="rId2" Target="../tags/tag262.xml" Type="http://schemas.openxmlformats.org/officeDocument/2006/relationships/tags"/><Relationship Id="rId20" Target="../tags/tag280.xml" Type="http://schemas.openxmlformats.org/officeDocument/2006/relationships/tags"/><Relationship Id="rId21" Target="../tags/tag281.xml" Type="http://schemas.openxmlformats.org/officeDocument/2006/relationships/tags"/><Relationship Id="rId22" Target="../tags/tag282.xml" Type="http://schemas.openxmlformats.org/officeDocument/2006/relationships/tags"/><Relationship Id="rId23" Target="../slideLayouts/slideLayout1.xml" Type="http://schemas.openxmlformats.org/officeDocument/2006/relationships/slideLayout"/><Relationship Id="rId3" Target="../tags/tag263.xml" Type="http://schemas.openxmlformats.org/officeDocument/2006/relationships/tags"/><Relationship Id="rId4" Target="../tags/tag264.xml" Type="http://schemas.openxmlformats.org/officeDocument/2006/relationships/tags"/><Relationship Id="rId5" Target="../tags/tag265.xml" Type="http://schemas.openxmlformats.org/officeDocument/2006/relationships/tags"/><Relationship Id="rId6" Target="../tags/tag266.xml" Type="http://schemas.openxmlformats.org/officeDocument/2006/relationships/tags"/><Relationship Id="rId7" Target="../tags/tag267.xml" Type="http://schemas.openxmlformats.org/officeDocument/2006/relationships/tags"/><Relationship Id="rId8" Target="../tags/tag268.xml" Type="http://schemas.openxmlformats.org/officeDocument/2006/relationships/tags"/><Relationship Id="rId9" Target="../tags/tag269.xml" Type="http://schemas.openxmlformats.org/officeDocument/2006/relationships/tags"/></Relationships>
</file>

<file path=ppt/slides/_rels/slide41.xml.rels><?xml version="1.0" encoding="UTF-8" standalone="yes"?><Relationships xmlns="http://schemas.openxmlformats.org/package/2006/relationships"><Relationship Id="rId1" Target="../tags/tag283.xml" Type="http://schemas.openxmlformats.org/officeDocument/2006/relationships/tags"/><Relationship Id="rId2" Target="../tags/tag284.xml" Type="http://schemas.openxmlformats.org/officeDocument/2006/relationships/tags"/><Relationship Id="rId3" Target="../tags/tag285.xml" Type="http://schemas.openxmlformats.org/officeDocument/2006/relationships/tags"/><Relationship Id="rId4" Target="../tags/tag286.xml" Type="http://schemas.openxmlformats.org/officeDocument/2006/relationships/tags"/><Relationship Id="rId5" Target="../tags/tag287.xml" Type="http://schemas.openxmlformats.org/officeDocument/2006/relationships/tags"/><Relationship Id="rId6" Target="../tags/tag288.xml" Type="http://schemas.openxmlformats.org/officeDocument/2006/relationships/tags"/><Relationship Id="rId7" Target="../slideLayouts/slideLayout1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tags/tag80.xml" Type="http://schemas.openxmlformats.org/officeDocument/2006/relationships/tags"/><Relationship Id="rId2" Target="../tags/tag81.xml" Type="http://schemas.openxmlformats.org/officeDocument/2006/relationships/tags"/><Relationship Id="rId3" Target="../slideLayouts/slideLayout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tags/tag82.xml" Type="http://schemas.openxmlformats.org/officeDocument/2006/relationships/tags"/><Relationship Id="rId2" Target="../tags/tag83.xml" Type="http://schemas.openxmlformats.org/officeDocument/2006/relationships/tags"/><Relationship Id="rId3" Target="../slideLayouts/slideLayout1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tags/tag84.xml" Type="http://schemas.openxmlformats.org/officeDocument/2006/relationships/tags"/><Relationship Id="rId2" Target="../slideLayouts/slideLayout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tags/tag85.xml" Type="http://schemas.openxmlformats.org/officeDocument/2006/relationships/tags"/><Relationship Id="rId10" Target="../tags/tag94.xml" Type="http://schemas.openxmlformats.org/officeDocument/2006/relationships/tags"/><Relationship Id="rId11" Target="../tags/tag95.xml" Type="http://schemas.openxmlformats.org/officeDocument/2006/relationships/tags"/><Relationship Id="rId12" Target="../tags/tag96.xml" Type="http://schemas.openxmlformats.org/officeDocument/2006/relationships/tags"/><Relationship Id="rId13" Target="../tags/tag97.xml" Type="http://schemas.openxmlformats.org/officeDocument/2006/relationships/tags"/><Relationship Id="rId14" Target="../tags/tag98.xml" Type="http://schemas.openxmlformats.org/officeDocument/2006/relationships/tags"/><Relationship Id="rId15" Target="../tags/tag99.xml" Type="http://schemas.openxmlformats.org/officeDocument/2006/relationships/tags"/><Relationship Id="rId16" Target="../tags/tag100.xml" Type="http://schemas.openxmlformats.org/officeDocument/2006/relationships/tags"/><Relationship Id="rId17" Target="../tags/tag101.xml" Type="http://schemas.openxmlformats.org/officeDocument/2006/relationships/tags"/><Relationship Id="rId18" Target="../slideLayouts/slideLayout1.xml" Type="http://schemas.openxmlformats.org/officeDocument/2006/relationships/slideLayout"/><Relationship Id="rId2" Target="../tags/tag86.xml" Type="http://schemas.openxmlformats.org/officeDocument/2006/relationships/tags"/><Relationship Id="rId3" Target="../tags/tag87.xml" Type="http://schemas.openxmlformats.org/officeDocument/2006/relationships/tags"/><Relationship Id="rId4" Target="../tags/tag88.xml" Type="http://schemas.openxmlformats.org/officeDocument/2006/relationships/tags"/><Relationship Id="rId5" Target="../tags/tag89.xml" Type="http://schemas.openxmlformats.org/officeDocument/2006/relationships/tags"/><Relationship Id="rId6" Target="../tags/tag90.xml" Type="http://schemas.openxmlformats.org/officeDocument/2006/relationships/tags"/><Relationship Id="rId7" Target="../tags/tag91.xml" Type="http://schemas.openxmlformats.org/officeDocument/2006/relationships/tags"/><Relationship Id="rId8" Target="../tags/tag92.xml" Type="http://schemas.openxmlformats.org/officeDocument/2006/relationships/tags"/><Relationship Id="rId9" Target="../tags/tag93.xml" Type="http://schemas.openxmlformats.org/officeDocument/2006/relationships/tags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3" l="58497" r="27022" t="3184"/>
          <a:stretch>
            <a:fillRect/>
          </a:stretch>
        </p:blipFill>
        <p:spPr>
          <a:xfrm>
            <a:off x="8408590" y="4279068"/>
            <a:ext cx="655955" cy="167068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8254759" y="4747919"/>
            <a:ext cx="736600" cy="703580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pPr algn="l"/>
            <a:r>
              <a:rPr altLang="en-US" b="1" dirty="0" lang="zh-CN" spc="600">
                <a:solidFill>
                  <a:srgbClr val="FFC000">
                    <a:lumMod val="20000"/>
                    <a:lumOff val="80000"/>
                  </a:srgbClr>
                </a:solidFill>
                <a:latin typeface="Calibri"/>
                <a:ea charset="-122" panose="020B0A00000000000000" pitchFamily="34" typeface="思源黑体 CN Heavy"/>
                <a:cs typeface="Arial"/>
              </a:rPr>
              <a:t>李密</a:t>
            </a:r>
          </a:p>
          <a:p>
            <a:endParaRPr altLang="en-US" b="1" dirty="0" lang="zh-CN" spc="600">
              <a:solidFill>
                <a:srgbClr val="FFC000">
                  <a:lumMod val="20000"/>
                  <a:lumOff val="80000"/>
                </a:srgbClr>
              </a:solidFill>
              <a:latin typeface="Calibri"/>
              <a:ea charset="-122" panose="020B0A00000000000000" pitchFamily="34" typeface="思源黑体 CN Heavy"/>
              <a:cs typeface="Arial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E05192A-D668-3DA5-A61A-12E7F80CB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276" y="0"/>
            <a:ext cx="3663462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A745416-A5E7-337B-76A4-43FE2C71B9E0}"/>
              </a:ext>
            </a:extLst>
          </p:cNvPr>
          <p:cNvSpPr txBox="1"/>
          <p:nvPr/>
        </p:nvSpPr>
        <p:spPr>
          <a:xfrm>
            <a:off x="6273957" y="1579670"/>
            <a:ext cx="1538883" cy="387182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b="1" dirty="0" lang="zh-CN" sz="8800">
                <a:solidFill>
                  <a:schemeClr val="bg1"/>
                </a:solidFill>
                <a:latin charset="-122" panose="02010800040101010101" pitchFamily="2" typeface="华文隶书"/>
                <a:ea charset="-122" panose="02010800040101010101" pitchFamily="2" typeface="华文隶书"/>
              </a:rPr>
              <a:t>陈情表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>
            <p:custDataLst>
              <p:tags r:id="rId1"/>
            </p:custDataLst>
          </p:nvPr>
        </p:nvSpPr>
        <p:spPr>
          <a:xfrm>
            <a:off x="666761" y="858060"/>
            <a:ext cx="9236075" cy="540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结合文章内容及背景，完成下面表格。</a:t>
            </a:r>
            <a:endParaRPr altLang="en-US" b="1" dirty="0" lang="zh-CN" sz="3200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1120722"/>
              </p:ext>
            </p:extLst>
          </p:nvPr>
        </p:nvGraphicFramePr>
        <p:xfrm>
          <a:off x="666761" y="1696178"/>
          <a:ext cx="11101776" cy="4511414"/>
        </p:xfrm>
        <a:graphic>
          <a:graphicData uri="http://schemas.openxmlformats.org/drawingml/2006/table">
            <a:tbl>
              <a:tblPr/>
              <a:tblGrid>
                <a:gridCol w="169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075">
                <a:tc gridSpan="2">
                  <a:txBody>
                    <a:bodyPr/>
                    <a:lstStyle/>
                    <a:p>
                      <a:pPr algn="ctr" indent="0">
                        <a:lnSpc>
                          <a:spcPct val="160000"/>
                        </a:lnSpc>
                        <a:buNone/>
                      </a:pPr>
                      <a:r>
                        <a:rPr b="1" dirty="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陈情表</a:t>
                      </a:r>
                      <a:endParaRPr altLang="en-US" b="1" dirty="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06">
                <a:tc>
                  <a:txBody>
                    <a:bodyPr/>
                    <a:lstStyle/>
                    <a:p>
                      <a:pPr algn="ctr" indent="0">
                        <a:buNone/>
                      </a:pPr>
                      <a:r>
                        <a:rPr b="1" dirty="0" err="1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陈情者</a:t>
                      </a:r>
                      <a:endParaRPr altLang="en-US" b="1" dirty="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58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陈情对象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79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陈情内容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100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陈情目的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196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陈情方式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F710D0E-5E02-2C2F-3035-CCAF0B11E194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6661893"/>
              </p:ext>
            </p:extLst>
          </p:nvPr>
        </p:nvGraphicFramePr>
        <p:xfrm>
          <a:off x="673741" y="1905582"/>
          <a:ext cx="11101776" cy="4511414"/>
        </p:xfrm>
        <a:graphic>
          <a:graphicData uri="http://schemas.openxmlformats.org/drawingml/2006/table">
            <a:tbl>
              <a:tblPr/>
              <a:tblGrid>
                <a:gridCol w="169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075">
                <a:tc gridSpan="2">
                  <a:txBody>
                    <a:bodyPr/>
                    <a:lstStyle/>
                    <a:p>
                      <a:pPr algn="ctr" indent="0">
                        <a:lnSpc>
                          <a:spcPct val="160000"/>
                        </a:lnSpc>
                        <a:buNone/>
                      </a:pPr>
                      <a:r>
                        <a:rPr b="1" dirty="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陈情表</a:t>
                      </a:r>
                      <a:endParaRPr altLang="en-US" b="1" dirty="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080000"/>
                      </a:solidFill>
                      <a:prstDash val="solid"/>
                      <a:headEnd len="med" type="none" w="med"/>
                      <a:tailEnd len="med" type="none" w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206">
                <a:tc>
                  <a:txBody>
                    <a:bodyPr/>
                    <a:lstStyle/>
                    <a:p>
                      <a:pPr algn="ctr" indent="0">
                        <a:buNone/>
                      </a:pPr>
                      <a:r>
                        <a:rPr b="1" dirty="0" err="1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陈情者</a:t>
                      </a:r>
                      <a:endParaRPr altLang="en-US" b="1" dirty="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李密</a:t>
                      </a: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158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陈情对象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晋武帝</a:t>
                      </a: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79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陈情内容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对祖母</a:t>
                      </a:r>
                      <a:r>
                        <a:rPr b="0" dirty="0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—</a:t>
                      </a: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孝情对晋武帝</a:t>
                      </a:r>
                      <a:r>
                        <a:rPr b="0" dirty="0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—</a:t>
                      </a: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忠情对自己</a:t>
                      </a:r>
                      <a:r>
                        <a:rPr b="0" dirty="0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—</a:t>
                      </a: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忠孝两难的苦情</a:t>
                      </a: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100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陈情目的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愿乞终养</a:t>
                      </a: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196">
                <a:tc>
                  <a:txBody>
                    <a:bodyPr/>
                    <a:lstStyle/>
                    <a:p>
                      <a:pPr algn="ctr" defTabSz="914400" eaLnBrk="1" hangingPunct="1" indent="0" latinLnBrk="0" marL="0" rtl="0">
                        <a:buNone/>
                      </a:pPr>
                      <a:r>
                        <a:rPr b="1" dirty="0" err="1" kern="1200" lang="en-US" sz="2800">
                          <a:solidFill>
                            <a:srgbClr val="000000"/>
                          </a:solidFill>
                          <a:latin charset="-122" panose="02010600030101010101" pitchFamily="2" typeface="宋体"/>
                          <a:ea charset="-122" panose="02010600030101010101" pitchFamily="2" typeface="宋体"/>
                          <a:cs charset="-122" panose="02010600030101010101" pitchFamily="2" typeface="宋体"/>
                        </a:rPr>
                        <a:t>陈情方式</a:t>
                      </a:r>
                      <a:endParaRPr altLang="en-US" b="1" dirty="0" kern="1200" lang="en-US" sz="2800">
                        <a:solidFill>
                          <a:srgbClr val="000000"/>
                        </a:solidFill>
                        <a:latin charset="-122" panose="02010600030101010101" pitchFamily="2" typeface="宋体"/>
                        <a:ea charset="-122" panose="02010600030101010101" pitchFamily="2" typeface="宋体"/>
                        <a:cs charset="-122" panose="02010600030101010101" pitchFamily="2" typeface="宋体"/>
                      </a:endParaRPr>
                    </a:p>
                  </a:txBody>
                  <a:tcPr anchor="ctr"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60000"/>
                        </a:lnSpc>
                        <a:buNone/>
                      </a:pPr>
                      <a:r>
                        <a:rPr b="0" dirty="0" err="1" lang="en-US" sz="2400">
                          <a:solidFill>
                            <a:srgbClr val="000000"/>
                          </a:solidFill>
                          <a:latin charset="-122" panose="02010609060101010101" pitchFamily="49" typeface="楷体"/>
                          <a:ea charset="-122" panose="02010609060101010101" pitchFamily="49" typeface="楷体"/>
                          <a:cs charset="-122" panose="02010609060101010101" pitchFamily="49" typeface="楷体"/>
                        </a:rPr>
                        <a:t>晓之以理，动之以情</a:t>
                      </a:r>
                      <a:endParaRPr altLang="en-US" b="0" dirty="0" lang="en-US" sz="2400">
                        <a:solidFill>
                          <a:srgbClr val="000000"/>
                        </a:solidFill>
                        <a:latin charset="-122" panose="02010609060101010101" pitchFamily="49" typeface="楷体"/>
                        <a:ea charset="-122" panose="02010609060101010101" pitchFamily="49" typeface="楷体"/>
                        <a:cs charset="-122" panose="02010609060101010101" pitchFamily="49" typeface="楷体"/>
                      </a:endParaRPr>
                    </a:p>
                  </a:txBody>
                  <a:tcPr marB="0" marL="68580" marR="68580" marT="0">
                    <a:lnL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L>
                    <a:lnR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R>
                    <a:lnT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T>
                    <a:lnB cap="flat" cmpd="sng" w="12700">
                      <a:solidFill>
                        <a:srgbClr val="FFC94A"/>
                      </a:solidFill>
                      <a:prstDash val="solid"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1C887E0-73F9-FF4B-2197-3F5494ADFD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6761" y="858060"/>
            <a:ext cx="9236075" cy="5403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0"/>
            <a:r>
              <a:rPr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结合文章内容及背景，完成下面表格。</a:t>
            </a:r>
            <a:endParaRPr altLang="en-US" b="1" dirty="0" lang="zh-CN" sz="3200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078852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27785" y="1506220"/>
            <a:ext cx="3422015" cy="716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endParaRPr altLang="en-US" kern="100" lang="zh-CN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  <a:sym charset="-122" panose="00000500000000000000" pitchFamily="2" typeface="字魂105号-简雅黑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28165" y="1602054"/>
            <a:ext cx="10770375" cy="195521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　  </a:t>
            </a:r>
            <a:r>
              <a:rPr altLang="zh-CN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臣密言：臣以险衅，夙遭闵凶。生孩六月，慈父见背；行年四岁，舅夺母志。祖母刘悯臣孤弱，躬亲抚养。臣少多疾病，九岁不行，零丁孤苦，至于成立。</a:t>
            </a:r>
          </a:p>
        </p:txBody>
      </p: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772956" y="4110123"/>
            <a:ext cx="10471842" cy="737587"/>
            <a:chOff x="3013" y="4779"/>
            <a:chExt cx="16490" cy="1162"/>
          </a:xfrm>
        </p:grpSpPr>
        <p:sp>
          <p:nvSpPr>
            <p:cNvPr id="20488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3013" y="5141"/>
              <a:ext cx="16490" cy="8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 wrap="square">
              <a:noAutofit/>
            </a:bodyPr>
            <a:lstStyle/>
            <a:p>
              <a:pPr algn="l">
                <a:spcBef>
                  <a:spcPct val="50000"/>
                </a:spcBef>
              </a:pPr>
              <a:r>
                <a:rPr altLang="en-US" b="1" dirty="0" lang="zh-CN" sz="2800">
                  <a:solidFill>
                    <a:schemeClr val="bg1"/>
                  </a:solidFill>
                  <a:latin charset="-122" panose="02010609060101010101" pitchFamily="49" typeface="仿宋"/>
                  <a:ea charset="-122" panose="02010609060101010101" pitchFamily="49" typeface="仿宋"/>
                  <a:cs charset="-122" panose="020B0503020204020204" typeface="微软雅黑"/>
                </a:rPr>
                <a:t>闵：通“悯”，可忧患的事   </a:t>
              </a:r>
              <a:r>
                <a:rPr altLang="zh-CN" b="1" dirty="0" lang="en-US" sz="2800">
                  <a:solidFill>
                    <a:schemeClr val="bg1"/>
                  </a:solidFill>
                  <a:latin charset="-122" panose="02010609060101010101" pitchFamily="49" typeface="仿宋"/>
                  <a:ea charset="-122" panose="02010609060101010101" pitchFamily="49" typeface="仿宋"/>
                  <a:cs charset="-122" panose="020B0503020204020204" typeface="微软雅黑"/>
                </a:rPr>
                <a:t> </a:t>
              </a:r>
              <a:r>
                <a:rPr altLang="en-US" b="1" dirty="0" lang="zh-CN" sz="2800">
                  <a:solidFill>
                    <a:schemeClr val="bg1"/>
                  </a:solidFill>
                  <a:latin charset="-122" panose="02010609060101010101" pitchFamily="49" typeface="仿宋"/>
                  <a:ea charset="-122" panose="02010609060101010101" pitchFamily="49" typeface="仿宋"/>
                  <a:cs charset="-122" panose="020B0503020204020204" typeface="微软雅黑"/>
                  <a:sym typeface="+mn-ea"/>
                </a:rPr>
                <a:t>零丁：通“伶仃”，孤独的样子。</a:t>
              </a:r>
            </a:p>
            <a:p>
              <a:pPr>
                <a:spcBef>
                  <a:spcPct val="50000"/>
                </a:spcBef>
              </a:pPr>
              <a:endParaRPr altLang="en-US" b="1" dirty="0" lang="zh-CN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endParaRPr>
            </a:p>
            <a:p>
              <a:pPr>
                <a:spcBef>
                  <a:spcPct val="50000"/>
                </a:spcBef>
              </a:pPr>
              <a:r>
                <a:rPr altLang="zh-CN" b="1" dirty="0" lang="en-US" sz="2400">
                  <a:solidFill>
                    <a:srgbClr val="000000"/>
                  </a:solidFill>
                  <a:latin charset="-122" panose="020B0503020204020204" typeface="微软雅黑"/>
                  <a:ea charset="-122" panose="020B0503020204020204" typeface="微软雅黑"/>
                </a:rPr>
                <a:t> </a:t>
              </a:r>
              <a:r>
                <a:rPr altLang="zh-CN" b="1" dirty="0" lang="en-US" sz="2400">
                  <a:latin charset="-122" panose="020B0503020204020204" typeface="微软雅黑"/>
                  <a:ea charset="-122" panose="020B0503020204020204" typeface="微软雅黑"/>
                </a:rPr>
                <a:t> </a:t>
              </a:r>
            </a:p>
          </p:txBody>
        </p:sp>
        <p:sp>
          <p:nvSpPr>
            <p:cNvPr id="20490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7256" y="4779"/>
              <a:ext cx="601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endParaRPr altLang="en-US" b="1" lang="zh-CN" sz="2400">
                <a:solidFill>
                  <a:srgbClr val="000000"/>
                </a:solidFill>
                <a:latin charset="-122" panose="020B0503020204020204" typeface="微软雅黑"/>
                <a:ea charset="-122" panose="020B0503020204020204" typeface="微软雅黑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47CF5089-192F-9A01-0216-2E48D4692DE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8165" y="366704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27785" y="1506220"/>
            <a:ext cx="3422015" cy="716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endParaRPr altLang="en-US" kern="100" lang="zh-CN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  <a:sym charset="-122" panose="00000500000000000000" pitchFamily="2" typeface="字魂105号-简雅黑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10537" y="1701664"/>
            <a:ext cx="9953678" cy="195521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既无伯叔，终鲜兄弟。门衰祚薄，晚有儿息。外无期功强近之亲，内无应门五尺之僮。茕茕孑立，形影相吊。而刘夙婴疾病，常在床蓐。臣侍汤药，未曾废离。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FDD8D12-CCB5-BAB1-9B46-53B3B7B7D81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10537" y="324018"/>
            <a:ext cx="3422015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BC3492-FCD7-7967-AED5-45846691BF38}"/>
              </a:ext>
            </a:extLst>
          </p:cNvPr>
          <p:cNvSpPr txBox="1"/>
          <p:nvPr/>
        </p:nvSpPr>
        <p:spPr>
          <a:xfrm>
            <a:off x="1020659" y="4254306"/>
            <a:ext cx="6097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蓐 ：同“褥”，草褥子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3229265" y="2149579"/>
            <a:ext cx="514671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臣以险衅，夙遭闵凶</a:t>
            </a:r>
          </a:p>
        </p:txBody>
      </p:sp>
      <p:sp>
        <p:nvSpPr>
          <p:cNvPr id="14" name="文本框 1"/>
          <p:cNvSpPr txBox="1"/>
          <p:nvPr>
            <p:custDataLst>
              <p:tags r:id="rId2"/>
            </p:custDataLst>
          </p:nvPr>
        </p:nvSpPr>
        <p:spPr>
          <a:xfrm>
            <a:off x="1098638" y="3350098"/>
            <a:ext cx="2075750" cy="5847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anchor="ctr"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dirty="0" lang="zh-CN" sz="3200">
                <a:solidFill>
                  <a:schemeClr val="bg1"/>
                </a:solidFill>
                <a:latin typeface="+mj-ea"/>
                <a:ea typeface="+mj-ea"/>
              </a:rPr>
              <a:t>父丧母嫁</a:t>
            </a:r>
          </a:p>
        </p:txBody>
      </p:sp>
      <p:sp>
        <p:nvSpPr>
          <p:cNvPr id="15" name="文本框 2"/>
          <p:cNvSpPr txBox="1"/>
          <p:nvPr>
            <p:custDataLst>
              <p:tags r:id="rId3"/>
            </p:custDataLst>
          </p:nvPr>
        </p:nvSpPr>
        <p:spPr>
          <a:xfrm>
            <a:off x="3700330" y="3339888"/>
            <a:ext cx="196701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anchor="ctr"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r>
              <a:rPr altLang="en-US" b="1" dirty="0" lang="zh-CN" sz="3200">
                <a:solidFill>
                  <a:schemeClr val="bg1"/>
                </a:solidFill>
                <a:latin typeface="+mj-ea"/>
                <a:ea typeface="+mj-ea"/>
              </a:rPr>
              <a:t>多病零丁</a:t>
            </a:r>
          </a:p>
        </p:txBody>
      </p:sp>
      <p:sp>
        <p:nvSpPr>
          <p:cNvPr id="16" name="文本框 3"/>
          <p:cNvSpPr txBox="1"/>
          <p:nvPr>
            <p:custDataLst>
              <p:tags r:id="rId4"/>
            </p:custDataLst>
          </p:nvPr>
        </p:nvSpPr>
        <p:spPr>
          <a:xfrm>
            <a:off x="6322451" y="3332798"/>
            <a:ext cx="2075208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anchor="ctr"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 sz="3200">
                <a:solidFill>
                  <a:schemeClr val="bg1"/>
                </a:solidFill>
                <a:latin typeface="+mj-ea"/>
                <a:ea typeface="+mj-ea"/>
              </a:rPr>
              <a:t>门衰祚薄</a:t>
            </a:r>
          </a:p>
        </p:txBody>
      </p:sp>
      <p:sp>
        <p:nvSpPr>
          <p:cNvPr id="2" name="文本框 4"/>
          <p:cNvSpPr txBox="1"/>
          <p:nvPr>
            <p:custDataLst>
              <p:tags r:id="rId5"/>
            </p:custDataLst>
          </p:nvPr>
        </p:nvSpPr>
        <p:spPr>
          <a:xfrm>
            <a:off x="9052770" y="3323384"/>
            <a:ext cx="2171626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anchor="ctr"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/>
            <a:r>
              <a:rPr altLang="en-US" b="1" lang="zh-CN" sz="3200">
                <a:solidFill>
                  <a:schemeClr val="bg1"/>
                </a:solidFill>
                <a:latin typeface="+mj-ea"/>
                <a:ea typeface="+mj-ea"/>
              </a:rPr>
              <a:t>刘婴疾病</a:t>
            </a:r>
          </a:p>
        </p:txBody>
      </p:sp>
      <p:sp>
        <p:nvSpPr>
          <p:cNvPr id="18" name="文本框 5"/>
          <p:cNvSpPr txBox="1"/>
          <p:nvPr>
            <p:custDataLst>
              <p:tags r:id="rId6"/>
            </p:custDataLst>
          </p:nvPr>
        </p:nvSpPr>
        <p:spPr>
          <a:xfrm>
            <a:off x="2895824" y="5943619"/>
            <a:ext cx="2978382" cy="535531"/>
          </a:xfrm>
          <a:prstGeom prst="rect">
            <a:avLst/>
          </a:prstGeom>
          <a:noFill/>
          <a:ln w="9525">
            <a:noFill/>
          </a:ln>
        </p:spPr>
        <p:txBody>
          <a:bodyPr anchor="ctr"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不能“废远”</a:t>
            </a:r>
          </a:p>
        </p:txBody>
      </p:sp>
      <p:sp>
        <p:nvSpPr>
          <p:cNvPr id="27" name="文本框 5"/>
          <p:cNvSpPr txBox="1"/>
          <p:nvPr>
            <p:custDataLst>
              <p:tags r:id="rId7"/>
            </p:custDataLst>
          </p:nvPr>
        </p:nvSpPr>
        <p:spPr>
          <a:xfrm>
            <a:off x="6039043" y="5887312"/>
            <a:ext cx="3733800" cy="633095"/>
          </a:xfrm>
          <a:prstGeom prst="rect">
            <a:avLst/>
          </a:prstGeom>
          <a:noFill/>
          <a:ln w="9525">
            <a:noFill/>
          </a:ln>
        </p:spPr>
        <p:txBody>
          <a:bodyPr anchor="ctr" bIns="45702" lIns="179930" rIns="91404" tIns="45702" wrap="square">
            <a:no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为下文做铺垫</a:t>
            </a: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35" y="5310557"/>
            <a:ext cx="1455558" cy="633062"/>
          </a:xfrm>
          <a:prstGeom prst="rect">
            <a:avLst/>
          </a:prstGeom>
        </p:spPr>
      </p:pic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709454" y="1093145"/>
            <a:ext cx="10032365" cy="670560"/>
          </a:xfrm>
          <a:prstGeom prst="rect">
            <a:avLst/>
          </a:prstGeom>
          <a:noFill/>
          <a:ln>
            <a:noFill/>
          </a:ln>
        </p:spPr>
        <p:txBody>
          <a:bodyPr anchor="ctr" bIns="45702" lIns="179930" rIns="91404" tIns="45702" wrap="square">
            <a:noAutofit/>
          </a:bodyPr>
          <a:lstStyle/>
          <a:p>
            <a:pPr>
              <a:lnSpc>
                <a:spcPct val="120000"/>
              </a:lnSpc>
            </a:pPr>
            <a:r>
              <a:rPr b="1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1.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第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1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段哪句话是作者陈述的总纲？它包含了哪些内容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?</a:t>
            </a: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1157748" y="3965331"/>
            <a:ext cx="2075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半岁丧父，四岁母嫁，祖母抚养。</a:t>
            </a: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3726872" y="3948374"/>
            <a:ext cx="207575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年幼多病，九岁不行，零丁孤苦。</a:t>
            </a: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6380158" y="3890207"/>
            <a:ext cx="2075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两辈单传，内外无亲，形影相吊。 </a:t>
            </a: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9202062" y="3948374"/>
            <a:ext cx="20757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祖母年迈，夙婴疾病，卧床不起。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182D6B-178E-7A0B-1661-4EA6C1C4B074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728165" y="261197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8" nodeType="clickPar">
                      <p:stCondLst>
                        <p:cond delay="indefinite"/>
                      </p:stCondLst>
                      <p:childTnLst>
                        <p:par>
                          <p:cTn fill="hold" id="59">
                            <p:stCondLst>
                              <p:cond delay="0"/>
                            </p:stCondLst>
                            <p:childTnLst>
                              <p:par>
                                <p:cTn fill="hold" id="6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 nodeType="clickPar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3"/>
      <p:bldP animBg="1" grpId="0" spid="14"/>
      <p:bldP animBg="1" grpId="0" spid="15"/>
      <p:bldP animBg="1" grpId="0" spid="16"/>
      <p:bldP animBg="1" grpId="0" spid="2"/>
      <p:bldP grpId="0" spid="18"/>
      <p:bldP grpId="0" spid="27"/>
      <p:bldP grpId="0" spid="28"/>
      <p:bldP grpId="0" spid="30"/>
      <p:bldP grpId="0" spid="31"/>
      <p:bldP grpId="0" spid="32"/>
    </p:bld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1"/>
          <p:cNvSpPr txBox="1"/>
          <p:nvPr>
            <p:custDataLst>
              <p:tags r:id="rId1"/>
            </p:custDataLst>
          </p:nvPr>
        </p:nvSpPr>
        <p:spPr>
          <a:xfrm>
            <a:off x="389188" y="544413"/>
            <a:ext cx="10368280" cy="56896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2.本段围绕“闵凶”从哪两个层次叙述的？有何作用？</a:t>
            </a:r>
          </a:p>
        </p:txBody>
      </p:sp>
      <p:grpSp>
        <p:nvGrpSpPr>
          <p:cNvPr id="7" name="组合1"/>
          <p:cNvGrpSpPr/>
          <p:nvPr>
            <p:custDataLst>
              <p:tags r:id="rId2"/>
            </p:custDataLst>
          </p:nvPr>
        </p:nvGrpSpPr>
        <p:grpSpPr>
          <a:xfrm>
            <a:off x="370129" y="2552135"/>
            <a:ext cx="5492191" cy="1169373"/>
            <a:chOff x="0" y="0"/>
            <a:chExt cx="5492191" cy="1169373"/>
          </a:xfrm>
        </p:grpSpPr>
        <p:sp>
          <p:nvSpPr>
            <p:cNvPr id="8" name="文本11"/>
            <p:cNvSpPr txBox="1"/>
            <p:nvPr>
              <p:custDataLst>
                <p:tags r:id="rId13"/>
              </p:custDataLst>
            </p:nvPr>
          </p:nvSpPr>
          <p:spPr>
            <a:xfrm>
              <a:off x="0" y="2886"/>
              <a:ext cx="2669655" cy="588452"/>
            </a:xfrm>
            <a:prstGeom prst="rect">
              <a:avLst/>
            </a:prstGeom>
            <a:noFill/>
          </p:spPr>
          <p:txBody>
            <a:bodyPr anchor="t" rtlCol="0" wrap="square"/>
            <a:lstStyle/>
            <a:p>
              <a:pPr algn="l" marL="0"/>
              <a:r>
                <a:rPr altLang="en-US" b="1" i="0" lang="zh-CN" sz="2400">
                  <a:solidFill>
                    <a:srgbClr val="200803"/>
                  </a:solidFill>
                  <a:latin charset="-122" panose="020B0503020204020204" typeface="微软雅黑"/>
                  <a:ea charset="-122" panose="020B0503020204020204" typeface="微软雅黑"/>
                </a:rPr>
                <a:t>六月：慈父见背</a:t>
              </a:r>
            </a:p>
          </p:txBody>
        </p:sp>
        <p:sp>
          <p:nvSpPr>
            <p:cNvPr id="12" name="文本12"/>
            <p:cNvSpPr txBox="1"/>
            <p:nvPr>
              <p:custDataLst>
                <p:tags r:id="rId14"/>
              </p:custDataLst>
            </p:nvPr>
          </p:nvSpPr>
          <p:spPr>
            <a:xfrm>
              <a:off x="2591381" y="0"/>
              <a:ext cx="2900810" cy="588452"/>
            </a:xfrm>
            <a:prstGeom prst="rect">
              <a:avLst/>
            </a:prstGeom>
            <a:noFill/>
          </p:spPr>
          <p:txBody>
            <a:bodyPr anchor="t" rtlCol="0" wrap="square"/>
            <a:lstStyle/>
            <a:p>
              <a:pPr algn="l" marL="0"/>
              <a:r>
                <a:rPr altLang="en-US" b="1" i="0" lang="zh-CN" sz="2400">
                  <a:solidFill>
                    <a:srgbClr val="200803"/>
                  </a:solidFill>
                  <a:latin charset="-122" panose="020B0503020204020204" typeface="微软雅黑"/>
                  <a:ea charset="-122" panose="020B0503020204020204" typeface="微软雅黑"/>
                </a:rPr>
                <a:t>四岁：舅夺母志</a:t>
              </a:r>
            </a:p>
          </p:txBody>
        </p:sp>
        <p:sp>
          <p:nvSpPr>
            <p:cNvPr id="13" name="文本13"/>
            <p:cNvSpPr txBox="1"/>
            <p:nvPr>
              <p:custDataLst>
                <p:tags r:id="rId15"/>
              </p:custDataLst>
            </p:nvPr>
          </p:nvSpPr>
          <p:spPr>
            <a:xfrm>
              <a:off x="18697" y="580921"/>
              <a:ext cx="1905065" cy="588452"/>
            </a:xfrm>
            <a:prstGeom prst="rect">
              <a:avLst/>
            </a:prstGeom>
            <a:noFill/>
          </p:spPr>
          <p:txBody>
            <a:bodyPr anchor="t" rtlCol="0" wrap="square"/>
            <a:lstStyle/>
            <a:p>
              <a:pPr algn="l" marL="0"/>
              <a:r>
                <a:rPr altLang="en-US" b="1" i="0" lang="zh-CN" sz="2400">
                  <a:solidFill>
                    <a:srgbClr val="200803"/>
                  </a:solidFill>
                  <a:latin charset="-122" panose="020B0503020204020204" typeface="微软雅黑"/>
                  <a:ea charset="-122" panose="020B0503020204020204" typeface="微软雅黑"/>
                </a:rPr>
                <a:t>少：多疾病</a:t>
              </a:r>
            </a:p>
          </p:txBody>
        </p:sp>
        <p:sp>
          <p:nvSpPr>
            <p:cNvPr id="14" name="文本14"/>
            <p:cNvSpPr txBox="1"/>
            <p:nvPr>
              <p:custDataLst>
                <p:tags r:id="rId16"/>
              </p:custDataLst>
            </p:nvPr>
          </p:nvSpPr>
          <p:spPr>
            <a:xfrm>
              <a:off x="2591381" y="574263"/>
              <a:ext cx="2859024" cy="588452"/>
            </a:xfrm>
            <a:prstGeom prst="rect">
              <a:avLst/>
            </a:prstGeom>
            <a:noFill/>
          </p:spPr>
          <p:txBody>
            <a:bodyPr anchor="t" rtlCol="0" wrap="square"/>
            <a:lstStyle/>
            <a:p>
              <a:pPr algn="l" marL="0"/>
              <a:r>
                <a:rPr altLang="en-US" b="1" i="0" lang="zh-CN" sz="2400">
                  <a:solidFill>
                    <a:srgbClr val="200803"/>
                  </a:solidFill>
                  <a:latin charset="-122" panose="020B0503020204020204" typeface="微软雅黑"/>
                  <a:ea charset="-122" panose="020B0503020204020204" typeface="微软雅黑"/>
                </a:rPr>
                <a:t>九岁：不行</a:t>
              </a:r>
            </a:p>
          </p:txBody>
        </p:sp>
      </p:grpSp>
      <p:sp>
        <p:nvSpPr>
          <p:cNvPr id="15" name="文本2"/>
          <p:cNvSpPr txBox="1"/>
          <p:nvPr>
            <p:custDataLst>
              <p:tags r:id="rId3"/>
            </p:custDataLst>
          </p:nvPr>
        </p:nvSpPr>
        <p:spPr>
          <a:xfrm>
            <a:off x="402590" y="3804961"/>
            <a:ext cx="5247322" cy="2598732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lnSpc>
                <a:spcPct val="12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品析：</a:t>
            </a:r>
          </a:p>
          <a:p>
            <a:pPr algn="l" marL="0">
              <a:lnSpc>
                <a:spcPct val="12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①父死母嫁，写“躬亲抚养”的原因；多病不行，写“躬亲抚养”的不易。</a:t>
            </a:r>
          </a:p>
          <a:p>
            <a:pPr algn="l" marL="0">
              <a:lnSpc>
                <a:spcPct val="12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②表现了“躬亲抚养”的艰难、辛酸与劳苦，为下文“臣无祖母，无以至今日”张本。</a:t>
            </a:r>
          </a:p>
        </p:txBody>
      </p:sp>
      <p:sp>
        <p:nvSpPr>
          <p:cNvPr id="16" name="文本3"/>
          <p:cNvSpPr txBox="1"/>
          <p:nvPr>
            <p:custDataLst>
              <p:tags r:id="rId4"/>
            </p:custDataLst>
          </p:nvPr>
        </p:nvSpPr>
        <p:spPr>
          <a:xfrm>
            <a:off x="6018900" y="1437262"/>
            <a:ext cx="4602956" cy="664993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lstStyle/>
          <a:p>
            <a:pPr algn="l" lvl="0">
              <a:buClrTx/>
              <a:buSzTx/>
              <a:buFontTx/>
            </a:pPr>
            <a:r>
              <a:rPr altLang="en-US" b="1" dirty="0" lang="zh-CN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b.横的方面：（外、内）</a:t>
            </a:r>
          </a:p>
        </p:txBody>
      </p:sp>
      <p:sp>
        <p:nvSpPr>
          <p:cNvPr id="18" name="文本4"/>
          <p:cNvSpPr txBox="1"/>
          <p:nvPr>
            <p:custDataLst>
              <p:tags r:id="rId5"/>
            </p:custDataLst>
          </p:nvPr>
        </p:nvSpPr>
        <p:spPr>
          <a:xfrm>
            <a:off x="6018900" y="1894109"/>
            <a:ext cx="3376613" cy="69723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rgbClr val="200803"/>
                </a:solidFill>
                <a:latin charset="-122" panose="020B0503020204020204" typeface="微软雅黑"/>
                <a:ea charset="-122" panose="020B0503020204020204" typeface="微软雅黑"/>
              </a:rPr>
              <a:t>既无——伯叔</a:t>
            </a:r>
          </a:p>
        </p:txBody>
      </p:sp>
      <p:sp>
        <p:nvSpPr>
          <p:cNvPr id="19" name="文本5"/>
          <p:cNvSpPr txBox="1"/>
          <p:nvPr>
            <p:custDataLst>
              <p:tags r:id="rId6"/>
            </p:custDataLst>
          </p:nvPr>
        </p:nvSpPr>
        <p:spPr>
          <a:xfrm>
            <a:off x="8391824" y="1894109"/>
            <a:ext cx="2836069" cy="68199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rgbClr val="200803"/>
                </a:solidFill>
                <a:latin charset="-122" panose="020B0503020204020204" typeface="微软雅黑"/>
                <a:ea charset="-122" panose="020B0503020204020204" typeface="微软雅黑"/>
              </a:rPr>
              <a:t>终鲜——兄弟</a:t>
            </a:r>
          </a:p>
        </p:txBody>
      </p:sp>
      <p:sp>
        <p:nvSpPr>
          <p:cNvPr id="20" name="文本6"/>
          <p:cNvSpPr txBox="1"/>
          <p:nvPr>
            <p:custDataLst>
              <p:tags r:id="rId7"/>
            </p:custDataLst>
          </p:nvPr>
        </p:nvSpPr>
        <p:spPr>
          <a:xfrm>
            <a:off x="6018900" y="2410994"/>
            <a:ext cx="3095836" cy="68199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rgbClr val="200803"/>
                </a:solidFill>
                <a:latin charset="-122" panose="020B0503020204020204" typeface="微软雅黑"/>
                <a:ea charset="-122" panose="020B0503020204020204" typeface="微软雅黑"/>
              </a:rPr>
              <a:t>晚有——儿息</a:t>
            </a:r>
          </a:p>
        </p:txBody>
      </p:sp>
      <p:sp>
        <p:nvSpPr>
          <p:cNvPr id="21" name="文本7"/>
          <p:cNvSpPr txBox="1"/>
          <p:nvPr>
            <p:custDataLst>
              <p:tags r:id="rId8"/>
            </p:custDataLst>
          </p:nvPr>
        </p:nvSpPr>
        <p:spPr>
          <a:xfrm>
            <a:off x="6018900" y="2855217"/>
            <a:ext cx="4248626" cy="69723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rgbClr val="200803"/>
                </a:solidFill>
                <a:latin charset="-122" panose="020B0503020204020204" typeface="微软雅黑"/>
                <a:ea charset="-122" panose="020B0503020204020204" typeface="微软雅黑"/>
              </a:rPr>
              <a:t>外无——期功强近之亲</a:t>
            </a:r>
          </a:p>
        </p:txBody>
      </p:sp>
      <p:sp>
        <p:nvSpPr>
          <p:cNvPr id="22" name="文本8"/>
          <p:cNvSpPr txBox="1"/>
          <p:nvPr>
            <p:custDataLst>
              <p:tags r:id="rId9"/>
            </p:custDataLst>
          </p:nvPr>
        </p:nvSpPr>
        <p:spPr>
          <a:xfrm>
            <a:off x="6018900" y="3395348"/>
            <a:ext cx="5451344" cy="69723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rgbClr val="200803"/>
                </a:solidFill>
                <a:latin charset="-122" panose="020B0503020204020204" typeface="微软雅黑"/>
                <a:ea charset="-122" panose="020B0503020204020204" typeface="微软雅黑"/>
              </a:rPr>
              <a:t>内无——应门五尺之僮</a:t>
            </a:r>
          </a:p>
        </p:txBody>
      </p:sp>
      <p:sp>
        <p:nvSpPr>
          <p:cNvPr id="23" name="文本9"/>
          <p:cNvSpPr txBox="1"/>
          <p:nvPr>
            <p:custDataLst>
              <p:tags r:id="rId10"/>
            </p:custDataLst>
          </p:nvPr>
        </p:nvSpPr>
        <p:spPr>
          <a:xfrm>
            <a:off x="5893435" y="3816325"/>
            <a:ext cx="6133368" cy="259842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lnSpc>
                <a:spcPct val="11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品析：</a:t>
            </a:r>
          </a:p>
          <a:p>
            <a:pPr algn="l" marL="0">
              <a:lnSpc>
                <a:spcPct val="11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①强调“无（鲜）”字，“儿息”虽有却“晚”，可见“门衰祚薄”，祖孙相依为命。“无”“鲜”等写出了人丁不旺、两代孤传的特殊关系。</a:t>
            </a:r>
          </a:p>
          <a:p>
            <a:pPr algn="l" marL="0">
              <a:lnSpc>
                <a:spcPct val="110000"/>
              </a:lnSpc>
            </a:pPr>
            <a:r>
              <a:rPr altLang="en-US" b="1" dirty="0" i="0" lang="zh-CN" sz="24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②为“祖母无臣，无以终余年”铺垫；以白描手法见情感</a:t>
            </a:r>
            <a:r>
              <a:rPr altLang="en-US" b="1" dirty="0" i="0" lang="zh-CN" sz="2400">
                <a:solidFill>
                  <a:srgbClr val="000000"/>
                </a:solidFill>
                <a:latin charset="-122" panose="02010609060101010101" typeface="黑体"/>
                <a:ea charset="-122" panose="02010609060101010101" typeface="黑体"/>
              </a:rPr>
              <a:t>的朴素、真挚。</a:t>
            </a:r>
          </a:p>
        </p:txBody>
      </p:sp>
      <p:sp>
        <p:nvSpPr>
          <p:cNvPr id="24" name="文本10"/>
          <p:cNvSpPr txBox="1"/>
          <p:nvPr>
            <p:custDataLst>
              <p:tags r:id="rId11"/>
            </p:custDataLst>
          </p:nvPr>
        </p:nvSpPr>
        <p:spPr>
          <a:xfrm>
            <a:off x="377290" y="1620643"/>
            <a:ext cx="4797593" cy="1313616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a.纵的方面：</a:t>
            </a:r>
            <a:endParaRPr altLang="zh-CN" b="1" dirty="0" i="0" lang="en-US" sz="2400">
              <a:solidFill>
                <a:schemeClr val="bg1"/>
              </a:solidFill>
              <a:latin charset="-122" panose="020B0503020204020204" typeface="微软雅黑"/>
              <a:ea charset="-122" panose="020B0503020204020204" typeface="微软雅黑"/>
            </a:endParaRPr>
          </a:p>
          <a:p>
            <a:pPr algn="l" marL="0"/>
            <a:r>
              <a:rPr altLang="en-US" b="1" dirty="0" i="0" lang="zh-CN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（生孩六月——至于成立</a:t>
            </a:r>
            <a:r>
              <a:rPr altLang="en-US" b="0" dirty="0" i="0" lang="zh-CN" sz="24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）</a:t>
            </a:r>
          </a:p>
        </p:txBody>
      </p:sp>
      <p:sp>
        <p:nvSpPr>
          <p:cNvPr id="25" name="形状1"/>
          <p:cNvSpPr txBox="1"/>
          <p:nvPr>
            <p:custDataLst>
              <p:tags r:id="rId12"/>
            </p:custDataLst>
          </p:nvPr>
        </p:nvSpPr>
        <p:spPr>
          <a:xfrm flipH="1">
            <a:off x="5753252" y="1522997"/>
            <a:ext cx="1191" cy="4891748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000000"/>
            </a:solidFill>
            <a:prstDash val="soli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15"/>
      <p:bldP grpId="0" spid="16"/>
      <p:bldP animBg="1" grpId="0" spid="18"/>
      <p:bldP animBg="1" grpId="0" spid="19"/>
      <p:bldP animBg="1" grpId="0" spid="20"/>
      <p:bldP animBg="1" grpId="0" spid="21"/>
      <p:bldP animBg="1" grpId="0" spid="22"/>
      <p:bldP grpId="0" spid="23"/>
      <p:bldP grpId="0" spid="24"/>
    </p:bld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1"/>
          <p:cNvSpPr txBox="1"/>
          <p:nvPr>
            <p:custDataLst>
              <p:tags r:id="rId1"/>
            </p:custDataLst>
          </p:nvPr>
        </p:nvSpPr>
        <p:spPr>
          <a:xfrm>
            <a:off x="814351" y="1799406"/>
            <a:ext cx="9568815" cy="76708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buFont typeface="Arial"/>
              <a:buChar char=" "/>
            </a:pPr>
            <a:r>
              <a:rPr altLang="en-US" b="1" dirty="0" i="0" lang="zh-CN" sz="36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陈述自身遭遇的不幸和祖母疾病缠身的困境。</a:t>
            </a:r>
          </a:p>
        </p:txBody>
      </p:sp>
      <p:sp>
        <p:nvSpPr>
          <p:cNvPr id="15" name="文本2"/>
          <p:cNvSpPr txBox="1"/>
          <p:nvPr>
            <p:custDataLst>
              <p:tags r:id="rId2"/>
            </p:custDataLst>
          </p:nvPr>
        </p:nvSpPr>
        <p:spPr>
          <a:xfrm>
            <a:off x="1303181" y="3535949"/>
            <a:ext cx="9001760" cy="227457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ctr" marL="0">
              <a:lnSpc>
                <a:spcPct val="120000"/>
              </a:lnSpc>
            </a:pPr>
            <a:r>
              <a:rPr altLang="en-US" b="1" dirty="0" i="0" lang="zh-CN" sz="36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故不能“废远”</a:t>
            </a:r>
          </a:p>
          <a:p>
            <a:pPr algn="ctr" marL="0">
              <a:lnSpc>
                <a:spcPct val="120000"/>
              </a:lnSpc>
            </a:pPr>
            <a:r>
              <a:rPr altLang="en-US" b="1" dirty="0" i="0" lang="zh-CN" sz="36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（为下文伏笔）</a:t>
            </a:r>
          </a:p>
          <a:p>
            <a:pPr algn="ctr" marL="0">
              <a:lnSpc>
                <a:spcPct val="120000"/>
              </a:lnSpc>
            </a:pPr>
            <a:r>
              <a:rPr altLang="en-US" b="1" dirty="0" i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让武帝对自己由恼怒峻责化为同情怜悯。</a:t>
            </a:r>
          </a:p>
        </p:txBody>
      </p:sp>
      <p:sp>
        <p:nvSpPr>
          <p:cNvPr id="16" name="形状2"/>
          <p:cNvSpPr txBox="1"/>
          <p:nvPr>
            <p:custDataLst>
              <p:tags r:id="rId3"/>
            </p:custDataLst>
          </p:nvPr>
        </p:nvSpPr>
        <p:spPr>
          <a:xfrm>
            <a:off x="5280412" y="2559674"/>
            <a:ext cx="263525" cy="913130"/>
          </a:xfrm>
          <a:prstGeom prst="downArrow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8F5D0F0-83C2-76AE-1103-C02C6D7536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26082" y="449661"/>
            <a:ext cx="3347585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第一段总结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4"/>
      <p:bldP grpId="0" spid="15"/>
      <p:bldP animBg="1" grpId="0" spid="16"/>
    </p:bld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28165" y="4802344"/>
            <a:ext cx="9908540" cy="480060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察：推举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举：举荐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拜：授予官职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除：授予官职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  <a:p>
            <a:pPr>
              <a:spcBef>
                <a:spcPct val="50000"/>
              </a:spcBef>
            </a:pPr>
            <a:endParaRPr altLang="en-US" dirty="0" lang="zh-CN" sz="24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>
              <a:spcBef>
                <a:spcPct val="50000"/>
              </a:spcBef>
            </a:pPr>
            <a:r>
              <a:rPr altLang="zh-CN" dirty="0" lang="en-US" sz="2400">
                <a:solidFill>
                  <a:schemeClr val="tx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 </a:t>
            </a:r>
            <a:endParaRPr altLang="en-US" dirty="0" lang="zh-CN" sz="24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>
              <a:spcBef>
                <a:spcPct val="50000"/>
              </a:spcBef>
            </a:pPr>
            <a:endParaRPr altLang="en-US" dirty="0" lang="zh-CN" sz="24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  <a:p>
            <a:pPr>
              <a:spcBef>
                <a:spcPct val="50000"/>
              </a:spcBef>
            </a:pPr>
            <a:endParaRPr altLang="en-US" dirty="0" lang="zh-CN" sz="2400">
              <a:solidFill>
                <a:schemeClr val="tx1"/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B80BA6-3987-5788-3911-BEE1DF98A1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8165" y="407780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EB056B-C04B-36D0-A2B1-FA2CAA6A7151}"/>
              </a:ext>
            </a:extLst>
          </p:cNvPr>
          <p:cNvSpPr txBox="1"/>
          <p:nvPr/>
        </p:nvSpPr>
        <p:spPr>
          <a:xfrm>
            <a:off x="728165" y="1575596"/>
            <a:ext cx="10593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逮奉圣朝，沐浴清化。前太守臣逵察臣孝廉</a:t>
            </a:r>
            <a:r>
              <a:rPr altLang="zh-CN" b="1" dirty="0" lang="en-US" sz="2800">
                <a:solidFill>
                  <a:schemeClr val="bg1"/>
                </a:solidFill>
                <a:latin typeface="+mn-ea"/>
              </a:rPr>
              <a:t>;</a:t>
            </a:r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后刺史臣荣举臣秀才。臣以供养无主，辞不赴命。诏书特下，拜臣郎中，寻蒙国恩，除臣洗马。猥以微贱，当侍东宫，非臣陨首所能上报。臣具以表闻，辞不就职。诏书切峻，责臣逋慢</a:t>
            </a:r>
            <a:r>
              <a:rPr altLang="zh-CN" b="1" dirty="0" lang="en-US" sz="2800">
                <a:solidFill>
                  <a:schemeClr val="bg1"/>
                </a:solidFill>
                <a:latin typeface="+mn-ea"/>
              </a:rPr>
              <a:t>;</a:t>
            </a:r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郡县逼迫，催臣上道</a:t>
            </a:r>
            <a:r>
              <a:rPr altLang="zh-CN" b="1" dirty="0" lang="en-US" sz="2800">
                <a:solidFill>
                  <a:schemeClr val="bg1"/>
                </a:solidFill>
                <a:latin typeface="+mn-ea"/>
              </a:rPr>
              <a:t>;</a:t>
            </a:r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州司临门，急于星火。臣欲奉诏奔驰，则刘病日笃，欲苟顺私情，则告诉不许。臣之进退，实为狼狈。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9880" y="2351405"/>
            <a:ext cx="1791970" cy="52197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沐浴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清化</a:t>
            </a:r>
            <a:endParaRPr altLang="en-US" b="1" dirty="0" lang="zh-CN" sz="2800" u="sng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12" name="左大括号 11"/>
          <p:cNvSpPr/>
          <p:nvPr>
            <p:custDataLst>
              <p:tags r:id="rId2"/>
            </p:custDataLst>
          </p:nvPr>
        </p:nvSpPr>
        <p:spPr>
          <a:xfrm>
            <a:off x="2102485" y="2071370"/>
            <a:ext cx="377190" cy="1081405"/>
          </a:xfrm>
          <a:prstGeom prst="leftBrace">
            <a:avLst>
              <a:gd fmla="val 0" name="adj1"/>
              <a:gd fmla="val 50000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2661284" y="1858010"/>
            <a:ext cx="3278825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古义： 指承受恩泽</a:t>
            </a: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661285" y="2915285"/>
            <a:ext cx="3076400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3000709000000000000" typeface="华康隶书体W7"/>
              </a:rPr>
              <a:t>今义：洗澡、洗浴</a:t>
            </a:r>
          </a:p>
        </p:txBody>
      </p: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309880" y="4369435"/>
            <a:ext cx="1791970" cy="52197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供养无主</a:t>
            </a:r>
            <a:endParaRPr altLang="en-US" b="1" dirty="0" lang="zh-CN" sz="2800" u="sng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35" name="左大括号 34"/>
          <p:cNvSpPr/>
          <p:nvPr>
            <p:custDataLst>
              <p:tags r:id="rId6"/>
            </p:custDataLst>
          </p:nvPr>
        </p:nvSpPr>
        <p:spPr>
          <a:xfrm>
            <a:off x="2116455" y="4147185"/>
            <a:ext cx="377190" cy="1081405"/>
          </a:xfrm>
          <a:prstGeom prst="leftBrace">
            <a:avLst>
              <a:gd fmla="val 0" name="adj1"/>
              <a:gd fmla="val 50000" name="adj2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>
            <p:custDataLst>
              <p:tags r:id="rId7"/>
            </p:custDataLst>
          </p:nvPr>
        </p:nvSpPr>
        <p:spPr>
          <a:xfrm>
            <a:off x="2661285" y="3972560"/>
            <a:ext cx="3567430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古义：没有主事的人</a:t>
            </a:r>
          </a:p>
        </p:txBody>
      </p:sp>
      <p:sp>
        <p:nvSpPr>
          <p:cNvPr id="37" name="文本框 36"/>
          <p:cNvSpPr txBox="1"/>
          <p:nvPr>
            <p:custDataLst>
              <p:tags r:id="rId8"/>
            </p:custDataLst>
          </p:nvPr>
        </p:nvSpPr>
        <p:spPr>
          <a:xfrm>
            <a:off x="2661285" y="4891405"/>
            <a:ext cx="2741353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3000709000000000000" typeface="华康隶书体W7"/>
              </a:rPr>
              <a:t>今义：</a:t>
            </a:r>
            <a:r>
              <a:rPr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3000709000000000000" typeface="华康隶书体W7"/>
              </a:rPr>
              <a:t>没有主人</a:t>
            </a: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111240" y="2136140"/>
            <a:ext cx="2072640" cy="95313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非臣陨首所能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上报</a:t>
            </a:r>
          </a:p>
        </p:txBody>
      </p:sp>
      <p:sp>
        <p:nvSpPr>
          <p:cNvPr id="16" name="左大括号 15"/>
          <p:cNvSpPr/>
          <p:nvPr>
            <p:custDataLst>
              <p:tags r:id="rId10"/>
            </p:custDataLst>
          </p:nvPr>
        </p:nvSpPr>
        <p:spPr>
          <a:xfrm>
            <a:off x="8053070" y="2007870"/>
            <a:ext cx="377190" cy="1081405"/>
          </a:xfrm>
          <a:prstGeom prst="leftBrace">
            <a:avLst>
              <a:gd fmla="val 0" name="adj1"/>
              <a:gd fmla="val 50000" name="adj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8516620" y="1858010"/>
            <a:ext cx="2931160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古义： 报答</a:t>
            </a:r>
          </a:p>
        </p:txBody>
      </p:sp>
      <p:sp>
        <p:nvSpPr>
          <p:cNvPr id="19" name="文本框 18"/>
          <p:cNvSpPr txBox="1"/>
          <p:nvPr>
            <p:custDataLst>
              <p:tags r:id="rId12"/>
            </p:custDataLst>
          </p:nvPr>
        </p:nvSpPr>
        <p:spPr>
          <a:xfrm>
            <a:off x="8516620" y="2815590"/>
            <a:ext cx="3191510" cy="954107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3000709000000000000" typeface="华康隶书体W7"/>
              </a:rPr>
              <a:t>今义：向上级报告；刊登在报纸上</a:t>
            </a: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6111240" y="4369435"/>
            <a:ext cx="1732915" cy="52197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告诉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不许</a:t>
            </a:r>
          </a:p>
        </p:txBody>
      </p:sp>
      <p:sp>
        <p:nvSpPr>
          <p:cNvPr id="21" name="左大括号 20"/>
          <p:cNvSpPr/>
          <p:nvPr>
            <p:custDataLst>
              <p:tags r:id="rId14"/>
            </p:custDataLst>
          </p:nvPr>
        </p:nvSpPr>
        <p:spPr>
          <a:xfrm>
            <a:off x="7948930" y="4147185"/>
            <a:ext cx="377190" cy="1081405"/>
          </a:xfrm>
          <a:prstGeom prst="leftBrace">
            <a:avLst>
              <a:gd fmla="val 0" name="adj1"/>
              <a:gd fmla="val 50000" name="adj2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5"/>
            </p:custDataLst>
          </p:nvPr>
        </p:nvSpPr>
        <p:spPr>
          <a:xfrm>
            <a:off x="8304530" y="3972560"/>
            <a:ext cx="2931160" cy="52322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古义：申诉苦衷</a:t>
            </a: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8430895" y="4704715"/>
            <a:ext cx="3261995" cy="954107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3000709000000000000" typeface="华康隶书体W7"/>
              </a:rPr>
              <a:t>今义：说给人，使人知道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5BAF4A-8C6D-0700-5757-36CF23C5008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95324" y="446147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古今异义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36"/>
      <p:bldP grpId="0" spid="37"/>
      <p:bldP grpId="0" spid="18"/>
      <p:bldP grpId="0" spid="19"/>
      <p:bldP grpId="0" spid="22"/>
      <p:bldP grpId="0" spid="23"/>
    </p:bld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90889" y="1141522"/>
            <a:ext cx="11801111" cy="54689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一、表示任职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任、征、授、拜、举、起、简、进、拔、辟、赐、选、复、仕、迁、除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二、表示升官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升、陟、擢、徙、加、提、晋、迁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三、表示降职、免职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</a:rPr>
              <a:t>贬、谪、出、罢、黜、放、夺、免、窜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四、表示调动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调、转、徙、改、补、累迁(多次)、出、放、入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五、表示兼职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领、判、摄、权、假、行、署兼、知、主。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六、表示退休辞官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b="1" dirty="0" lang="zh-CN" sz="2800" u="sng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告老、请老、乞骸骨、致仕</a:t>
            </a:r>
            <a:r>
              <a:rPr altLang="en-US" b="1" dirty="0" lang="zh-CN" sz="2800">
                <a:solidFill>
                  <a:srgbClr val="00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pitchFamily="49" typeface="楷体"/>
                <a:sym typeface="+mn-ea"/>
              </a:rPr>
              <a:t>、解官、乞身、移病、谢病</a:t>
            </a:r>
            <a:endParaRPr altLang="en-US" b="1" dirty="0" lang="zh-CN" sz="2800">
              <a:solidFill>
                <a:srgbClr val="00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pitchFamily="49" typeface="楷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DC348B7-3ED3-D7D9-3A50-A6F410AD16E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0889" y="421740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文化常识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8014" y="1868216"/>
            <a:ext cx="10281765" cy="3303052"/>
          </a:xfrm>
          <a:prstGeom prst="rect">
            <a:avLst/>
          </a:prstGeom>
          <a:noFill/>
        </p:spPr>
        <p:txBody>
          <a:bodyPr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感人心者，情为首也。古人在动笔伊始，蕴浓情于腹内，诉真情于笔端，显至情于君子。因此，大凡仁君在读了《陈情表》之后，没有不被这篇传情佳作所感动。故苏轼云：读《陈情表》不下泪者，其人必不孝；《古文观止》评论《陈情表》：“至性之言，悲恻动人”。 本文随事曲折，不事雕琢，情景俱出，感人肺腑。</a:t>
            </a:r>
            <a:endParaRPr altLang="en-US" b="1" dirty="0" lang="zh-CN" sz="32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370E49-227D-A576-82F2-6996873F93D3}"/>
              </a:ext>
            </a:extLst>
          </p:cNvPr>
          <p:cNvSpPr txBox="1"/>
          <p:nvPr/>
        </p:nvSpPr>
        <p:spPr>
          <a:xfrm>
            <a:off x="759092" y="764635"/>
            <a:ext cx="6097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solidFill>
                  <a:schemeClr val="bg1"/>
                </a:solidFill>
              </a:rPr>
              <a:t>至性之言，悲恻动人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 txBox="1"/>
          <p:nvPr>
            <p:custDataLst>
              <p:tags r:id="rId1"/>
            </p:custDataLst>
          </p:nvPr>
        </p:nvSpPr>
        <p:spPr>
          <a:xfrm>
            <a:off x="415290" y="1471930"/>
            <a:ext cx="10893425" cy="441007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>
              <a:lnSpc>
                <a:spcPct val="150000"/>
              </a:lnSpc>
              <a:spcAft>
                <a:spcPct val="0"/>
              </a:spcAft>
              <a:buNone/>
            </a:pP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世袭制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: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世袭制的特点是王权与族权统一。它通过家族血缘关系来确定政府各级官员的任命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依血缘亲疏定等级尊卑和官爵高下。凡定爵位与官职者都世代享有采邑和封地。</a:t>
            </a:r>
            <a:endParaRPr altLang="zh-CN" b="1" dirty="0" lang="en-US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0030101010101" typeface="等线"/>
              <a:sym typeface="+mn-ea"/>
            </a:endParaRPr>
          </a:p>
          <a:p>
            <a:pPr fontAlgn="auto" indent="0">
              <a:lnSpc>
                <a:spcPct val="150000"/>
              </a:lnSpc>
              <a:spcAft>
                <a:spcPct val="0"/>
              </a:spcAft>
              <a:buNone/>
            </a:pP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荐举制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: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指荐举贤才、授以官职的官吏选拔制度。荐举的标准主要是德行、才能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而非全靠家世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它冲破了先秦贵族血缘世袭制的藩篱。西汉的察举、征辟制的出现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是荐举制成熟的标志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而魏晋南北朝“九品中正制”的施行</a:t>
            </a:r>
            <a:r>
              <a:rPr altLang="zh-CN" b="1" dirty="0" lang="en-US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,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表明其走向衰败。</a:t>
            </a:r>
            <a:endParaRPr altLang="zh-CN" b="1" dirty="0" lang="en-US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0030101010101" typeface="等线"/>
              <a:sym typeface="+mn-ea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B970BEF-2101-B0F5-8D58-4C9DEB267D6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8363" y="491542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古代选官制度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 txBox="1"/>
          <p:nvPr>
            <p:custDataLst>
              <p:tags r:id="rId1"/>
            </p:custDataLst>
          </p:nvPr>
        </p:nvSpPr>
        <p:spPr>
          <a:xfrm>
            <a:off x="250195" y="1024764"/>
            <a:ext cx="11523980" cy="542353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indent="0">
              <a:lnSpc>
                <a:spcPct val="120000"/>
              </a:lnSpc>
              <a:spcAft>
                <a:spcPct val="0"/>
              </a:spcAft>
              <a:buNone/>
            </a:pPr>
            <a:r>
              <a:rPr altLang="en-US" b="1" dirty="0" lang="zh-CN" sz="24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察举:它是根据皇帝诏令所规定的科目,由中央或地方的高级官员,通过考察向中央推荐士人或下级官吏的选官制度。它也是荐举制的精髓所在。察举分诏举与岁举。诏举是皇帝下诏选取特殊人才,岁举是地方长官定期定员向朝廷推荐人才。</a:t>
            </a:r>
          </a:p>
          <a:p>
            <a:pPr fontAlgn="auto" indent="0">
              <a:lnSpc>
                <a:spcPct val="120000"/>
              </a:lnSpc>
              <a:spcAft>
                <a:spcPct val="0"/>
              </a:spcAft>
              <a:buNone/>
            </a:pPr>
            <a:r>
              <a:rPr altLang="en-US" b="1" dirty="0" lang="zh-CN" sz="24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征辟;它是皇帝及公卿郡守选拔任用属员的一种制度。皇帝特征、聘召人才为“征”,公卿郡守聘任幕僚属官为“辟”。东汉后期选拔官吏中钻营请托、结党营私和弄虚作假之风盛行,察举、征辟制渐趋败坏。</a:t>
            </a:r>
          </a:p>
          <a:p>
            <a:pPr fontAlgn="auto" indent="0">
              <a:lnSpc>
                <a:spcPct val="120000"/>
              </a:lnSpc>
              <a:spcAft>
                <a:spcPct val="0"/>
              </a:spcAft>
              <a:buNone/>
            </a:pPr>
            <a:r>
              <a:rPr altLang="en-US" b="1" dirty="0" lang="zh-CN" sz="24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九品中正制:曹魏时期曹丕接受尚书令陈群的建议,施行“九品官人法”,即“九品中正制”。在州、郡设大小中正官,负责按家世门第和道德才能品评地方士人,供朝廷按品级授官。九品中正制是察举制的发展,它将选官权由地方收归中央。人分九等在人才分类上是一种创新，选才标准趋于周密。随着魏、晋时期门阀统治的加强,士族门阀把持中正,造成“高门华阀有世及之荣,庶姓寒人无寸进之路”的局面。九品中正制沦为门阀统治的工具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27046B1-75B0-C588-BB51-36394DA69B0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5542" y="233276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古代选官制度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 txBox="1"/>
          <p:nvPr>
            <p:custDataLst>
              <p:tags r:id="rId1"/>
            </p:custDataLst>
          </p:nvPr>
        </p:nvSpPr>
        <p:spPr>
          <a:xfrm>
            <a:off x="749342" y="1545337"/>
            <a:ext cx="10949393" cy="2314575"/>
          </a:xfrm>
          <a:prstGeom prst="rect">
            <a:avLst/>
          </a:prstGeom>
        </p:spPr>
        <p:txBody>
          <a:bodyPr bIns="45720" lIns="91440" rIns="91440" rtlCol="0" tIns="45720" vert="horz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ct val="0"/>
              </a:spcAft>
              <a:buClrTx/>
              <a:buSzTx/>
              <a:buNone/>
            </a:pPr>
            <a:r>
              <a:rPr altLang="zh-CN" b="1" dirty="0" lang="en-US" sz="2400">
                <a:solidFill>
                  <a:srgbClr val="FF0000"/>
                </a:solidFill>
                <a:latin charset="-122" panose="02010600030101010101" typeface="等线"/>
                <a:ea charset="-122" panose="02010600030101010101" typeface="等线"/>
                <a:cs charset="-122" panose="02010600030101010101" typeface="等线"/>
                <a:sym typeface="+mn-ea"/>
              </a:rPr>
              <a:t>   </a:t>
            </a:r>
            <a:r>
              <a:rPr altLang="en-US" b="1" dirty="0" lang="zh-CN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0030101010101" typeface="等线"/>
                <a:sym typeface="+mn-ea"/>
              </a:rPr>
              <a:t>科举制:历代封建王朝通过考试选拔官吏的一种制度。由于采用分科取士的办法,所以叫科举。从隋代至明清,科举制实行了一千多年。到明朝,科举考试形成了完备的制度,共分四级:院试(即童生试)、乡试、会试和殿试。考试内容基本是儒家经义,以“四书”文句为题,规定文章格式为八股文,解释必须以朱熹《四书集注》为准。</a:t>
            </a:r>
            <a:endParaRPr altLang="en-US" b="1" dirty="0" lang="zh-CN" sz="24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0030101010101" typeface="等线"/>
              <a:sym typeface="+mn-ea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036955" y="1938655"/>
            <a:ext cx="10702290" cy="58477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zh-CN" b="1" dirty="0" lang="en-US" sz="3200">
                <a:solidFill>
                  <a:srgbClr val="110100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1.</a:t>
            </a:r>
            <a:r>
              <a:rPr altLang="en-US" b="1" dirty="0" lang="zh-CN" sz="3200">
                <a:solidFill>
                  <a:srgbClr val="110100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这一段突出情感的是哪一句？</a:t>
            </a: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28057" y="3226576"/>
            <a:ext cx="9156065" cy="60535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4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sym typeface="+mn-ea"/>
              </a:rPr>
              <a:t>臣之进退，实为狼狈。</a:t>
            </a:r>
          </a:p>
        </p:txBody>
      </p: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825887" y="513851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1"/>
          <p:cNvSpPr txBox="1"/>
          <p:nvPr>
            <p:custDataLst>
              <p:tags r:id="rId1"/>
            </p:custDataLst>
          </p:nvPr>
        </p:nvSpPr>
        <p:spPr>
          <a:xfrm>
            <a:off x="543868" y="1183150"/>
            <a:ext cx="10302878" cy="779663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zh-CN" b="1" dirty="0" i="0" lang="en-US" sz="2800">
                <a:solidFill>
                  <a:srgbClr val="000000"/>
                </a:solidFill>
                <a:latin charset="-122" panose="020B0503020204020204" typeface="微软雅黑"/>
                <a:ea charset="-122" panose="020B0503020204020204" typeface="微软雅黑"/>
              </a:rPr>
              <a:t>2</a:t>
            </a:r>
            <a:r>
              <a:rPr altLang="en-US" b="1" dirty="0" i="0" lang="zh-CN" sz="2800">
                <a:solidFill>
                  <a:srgbClr val="000000"/>
                </a:solidFill>
                <a:latin charset="-122" panose="020B0503020204020204" typeface="微软雅黑"/>
                <a:ea charset="-122" panose="020B0503020204020204" typeface="微软雅黑"/>
              </a:rPr>
              <a:t>.第2段写屡次征召有什么特点？</a:t>
            </a:r>
          </a:p>
        </p:txBody>
      </p:sp>
      <p:sp>
        <p:nvSpPr>
          <p:cNvPr id="6" name="文本2"/>
          <p:cNvSpPr txBox="1"/>
          <p:nvPr>
            <p:custDataLst>
              <p:tags r:id="rId2"/>
            </p:custDataLst>
          </p:nvPr>
        </p:nvSpPr>
        <p:spPr>
          <a:xfrm>
            <a:off x="495279" y="2158682"/>
            <a:ext cx="3855106" cy="254063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lnSpc>
                <a:spcPct val="150000"/>
              </a:lnSpc>
            </a:pPr>
            <a:r>
              <a:rPr altLang="en-US" b="0" dirty="0" i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征召的级别越来越高（按时间顺序），表明了朝廷征召之殷切。</a:t>
            </a:r>
          </a:p>
        </p:txBody>
      </p:sp>
      <p:sp>
        <p:nvSpPr>
          <p:cNvPr id="12" name="文本4"/>
          <p:cNvSpPr txBox="1"/>
          <p:nvPr>
            <p:custDataLst>
              <p:tags r:id="rId3"/>
            </p:custDataLst>
          </p:nvPr>
        </p:nvSpPr>
        <p:spPr>
          <a:xfrm>
            <a:off x="4677542" y="2234425"/>
            <a:ext cx="7116902" cy="219893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lnSpc>
                <a:spcPct val="130000"/>
              </a:lnSpc>
            </a:pP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表征召的词：察、举、拜、除、当</a:t>
            </a:r>
          </a:p>
          <a:p>
            <a:pPr algn="l" marL="0">
              <a:lnSpc>
                <a:spcPct val="130000"/>
              </a:lnSpc>
            </a:pPr>
            <a:r>
              <a:rPr altLang="en-US" b="1" dirty="0" i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孝廉、秀才、郎中、洗马</a:t>
            </a:r>
          </a:p>
          <a:p>
            <a:pPr algn="l" marL="0">
              <a:lnSpc>
                <a:spcPct val="130000"/>
              </a:lnSpc>
            </a:pP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（孝廉、秀才是荐举人才的科目，用</a:t>
            </a:r>
            <a:r>
              <a:rPr altLang="en-US" b="0" dirty="0" i="0" lang="zh-CN" sz="2600">
                <a:solidFill>
                  <a:schemeClr val="bg1"/>
                </a:solidFill>
                <a:latin typeface="Arial"/>
                <a:ea typeface="Arial"/>
              </a:rPr>
              <a:t>“</a:t>
            </a: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辞不赴命</a:t>
            </a:r>
            <a:r>
              <a:rPr altLang="en-US" b="0" dirty="0" i="0" lang="zh-CN" sz="2600">
                <a:solidFill>
                  <a:schemeClr val="bg1"/>
                </a:solidFill>
                <a:latin typeface="Arial"/>
                <a:ea typeface="Arial"/>
              </a:rPr>
              <a:t>”</a:t>
            </a: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；郎中、洗马是官职，用</a:t>
            </a:r>
            <a:r>
              <a:rPr altLang="en-US" b="0" dirty="0" i="0" lang="zh-CN" sz="2600">
                <a:solidFill>
                  <a:schemeClr val="bg1"/>
                </a:solidFill>
                <a:latin typeface="Arial"/>
                <a:ea typeface="Arial"/>
              </a:rPr>
              <a:t>“</a:t>
            </a: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辞不就职</a:t>
            </a:r>
            <a:r>
              <a:rPr altLang="en-US" b="0" dirty="0" i="0" lang="zh-CN" sz="2600">
                <a:solidFill>
                  <a:schemeClr val="bg1"/>
                </a:solidFill>
                <a:latin typeface="Arial"/>
                <a:ea typeface="Arial"/>
              </a:rPr>
              <a:t>”</a:t>
            </a:r>
            <a:r>
              <a:rPr altLang="en-US" b="0" dirty="0" i="0" lang="zh-CN" sz="2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）</a:t>
            </a:r>
          </a:p>
        </p:txBody>
      </p:sp>
      <p:sp>
        <p:nvSpPr>
          <p:cNvPr id="13" name="文本3"/>
          <p:cNvSpPr txBox="1"/>
          <p:nvPr>
            <p:custDataLst>
              <p:tags r:id="rId4"/>
            </p:custDataLst>
          </p:nvPr>
        </p:nvSpPr>
        <p:spPr>
          <a:xfrm>
            <a:off x="646112" y="4845614"/>
            <a:ext cx="10899775" cy="114363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lnSpc>
                <a:spcPct val="140000"/>
              </a:lnSpc>
            </a:pPr>
            <a:r>
              <a:rPr altLang="en-US" b="1" dirty="0" i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孝廉、秀才、郎中、洗马：先郡，次州，后朝廷，先是荐举后是授予官职——可见征召级别越来越高，显出朝廷征召之殷切。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46DABE3-6194-EF66-D058-E4776EAF890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43868" y="174561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2"/>
      <p:bldP grpId="0" spid="13"/>
    </p:bld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CDFD835-D9B8-4E4D-0964-F8B79AE3AFA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52258" y="513851"/>
            <a:ext cx="305905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87C337B-DD4B-5CFF-F1D4-0F94A82131DE}"/>
              </a:ext>
            </a:extLst>
          </p:cNvPr>
          <p:cNvSpPr txBox="1"/>
          <p:nvPr/>
        </p:nvSpPr>
        <p:spPr>
          <a:xfrm>
            <a:off x="825887" y="1613118"/>
            <a:ext cx="1072626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3.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作者怎样巧妙推脱任职的？</a:t>
            </a:r>
          </a:p>
          <a:p>
            <a:endParaRPr altLang="zh-CN" dirty="0" lang="en-US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zh-CN" dirty="0" lang="en-US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endParaRPr altLang="zh-CN" dirty="0" lang="en-US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D24DC3-362C-B0A9-3AE0-13140E758734}"/>
              </a:ext>
            </a:extLst>
          </p:cNvPr>
          <p:cNvSpPr txBox="1"/>
          <p:nvPr/>
        </p:nvSpPr>
        <p:spPr>
          <a:xfrm>
            <a:off x="1052258" y="2736502"/>
            <a:ext cx="88944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一方面感激朝廷知遇之恩。</a:t>
            </a:r>
          </a:p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另一方面又提出自己的苦处，即要伺候卧床不起的祖母，博得武帝的同情。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D0F2AC-3BE5-8AFC-3C0B-533824841EE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25887" y="513851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9FA600-F2E9-366C-5ABB-AF062B8E28EE}"/>
              </a:ext>
            </a:extLst>
          </p:cNvPr>
          <p:cNvSpPr txBox="1"/>
          <p:nvPr/>
        </p:nvSpPr>
        <p:spPr>
          <a:xfrm>
            <a:off x="825887" y="1819562"/>
            <a:ext cx="10698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4.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第二段有什么作用？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CD71AD-6063-275D-795E-E3F1936E04C4}"/>
              </a:ext>
            </a:extLst>
          </p:cNvPr>
          <p:cNvSpPr txBox="1"/>
          <p:nvPr/>
        </p:nvSpPr>
        <p:spPr>
          <a:xfrm>
            <a:off x="1012122" y="2973674"/>
            <a:ext cx="81336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历叙朝廷多次征召，但都由于“刘病日笃”而有着“报国恩”和“徇私情”的不可调和的矛盾，而不能赴职。。</a:t>
            </a:r>
          </a:p>
          <a:p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作者旨在消除晋武帝的疑虑，为下文请求“终养”埋下伏线。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1"/>
          <p:cNvSpPr txBox="1"/>
          <p:nvPr>
            <p:custDataLst>
              <p:tags r:id="rId1"/>
            </p:custDataLst>
          </p:nvPr>
        </p:nvSpPr>
        <p:spPr>
          <a:xfrm>
            <a:off x="2507613" y="3484555"/>
            <a:ext cx="1328420" cy="138938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6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进退两难</a:t>
            </a:r>
          </a:p>
        </p:txBody>
      </p:sp>
      <p:sp>
        <p:nvSpPr>
          <p:cNvPr id="16" name="文本2"/>
          <p:cNvSpPr txBox="1"/>
          <p:nvPr>
            <p:custDataLst>
              <p:tags r:id="rId2"/>
            </p:custDataLst>
          </p:nvPr>
        </p:nvSpPr>
        <p:spPr>
          <a:xfrm>
            <a:off x="1847859" y="1817763"/>
            <a:ext cx="7839075" cy="83566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6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诉</a:t>
            </a:r>
            <a:r>
              <a:rPr altLang="en-US" b="1" dirty="0" i="0" lang="zh-CN" sz="3600" u="sng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矛盾之心</a:t>
            </a:r>
            <a:r>
              <a:rPr altLang="en-US" b="1" dirty="0" i="0" lang="zh-CN" sz="36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，表感激之情，再博同情</a:t>
            </a:r>
          </a:p>
        </p:txBody>
      </p:sp>
      <p:sp>
        <p:nvSpPr>
          <p:cNvPr id="18" name="文本3"/>
          <p:cNvSpPr txBox="1"/>
          <p:nvPr>
            <p:custDataLst>
              <p:tags r:id="rId3"/>
            </p:custDataLst>
          </p:nvPr>
        </p:nvSpPr>
        <p:spPr>
          <a:xfrm>
            <a:off x="4126402" y="3343585"/>
            <a:ext cx="5423535" cy="83566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6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朝廷征召之频繁，退很难</a:t>
            </a:r>
          </a:p>
        </p:txBody>
      </p:sp>
      <p:sp>
        <p:nvSpPr>
          <p:cNvPr id="19" name="文本4"/>
          <p:cNvSpPr txBox="1"/>
          <p:nvPr>
            <p:custDataLst>
              <p:tags r:id="rId4"/>
            </p:custDataLst>
          </p:nvPr>
        </p:nvSpPr>
        <p:spPr>
          <a:xfrm>
            <a:off x="4168742" y="4401297"/>
            <a:ext cx="4505325" cy="83566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6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养祖母无主，进更难</a:t>
            </a:r>
          </a:p>
        </p:txBody>
      </p:sp>
      <p:sp>
        <p:nvSpPr>
          <p:cNvPr id="20" name="形状2"/>
          <p:cNvSpPr txBox="1"/>
          <p:nvPr>
            <p:custDataLst>
              <p:tags r:id="rId5"/>
            </p:custDataLst>
          </p:nvPr>
        </p:nvSpPr>
        <p:spPr>
          <a:xfrm>
            <a:off x="3860978" y="3533154"/>
            <a:ext cx="213995" cy="1342847"/>
          </a:xfrm>
          <a:prstGeom prst="leftBrace">
            <a:avLst/>
          </a:prstGeom>
          <a:solidFill>
            <a:schemeClr val="bg1">
              <a:lumMod val="95000"/>
              <a:lumOff val="5000"/>
              <a:alpha val="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>
              <a:solidFill>
                <a:schemeClr val="bg1"/>
              </a:solidFill>
            </a:endParaRPr>
          </a:p>
        </p:txBody>
      </p:sp>
      <p:sp>
        <p:nvSpPr>
          <p:cNvPr id="21" name="形状3"/>
          <p:cNvSpPr txBox="1"/>
          <p:nvPr>
            <p:custDataLst>
              <p:tags r:id="rId6"/>
            </p:custDataLst>
          </p:nvPr>
        </p:nvSpPr>
        <p:spPr>
          <a:xfrm>
            <a:off x="3207361" y="2648895"/>
            <a:ext cx="171450" cy="715010"/>
          </a:xfrm>
          <a:prstGeom prst="downArrow">
            <a:avLst/>
          </a:prstGeom>
          <a:solidFill>
            <a:srgbClr val="000000"/>
          </a:solidFill>
          <a:ln w="12700">
            <a:solidFill>
              <a:srgbClr val="000000"/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101C7C-8943-C1A0-1A2A-C13EF33D8FA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9292" y="500735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第二段总结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8"/>
      <p:bldP grpId="0" spid="19"/>
      <p:bldP animBg="1" grpId="0" spid="20"/>
      <p:bldP animBg="1" grpId="0" spid="21"/>
    </p:bld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27785" y="1778635"/>
            <a:ext cx="3422015" cy="716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endParaRPr altLang="en-US" kern="100" lang="zh-CN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  <a:sym charset="-122" panose="00000500000000000000" pitchFamily="2" typeface="字魂105号-简雅黑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50423" y="4343401"/>
            <a:ext cx="10618470" cy="1146810"/>
          </a:xfrm>
          <a:prstGeom prst="rect">
            <a:avLst/>
          </a:prstGeom>
          <a:noFill/>
        </p:spPr>
        <p:txBody>
          <a:bodyPr anchor="t" rtlCol="0" wrap="square">
            <a:noAutofit/>
          </a:bodyPr>
          <a:lstStyle/>
          <a:p>
            <a:pPr>
              <a:lnSpc>
                <a:spcPct val="15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故老：年老之人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矜：自夸 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拔擢：提拔 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</a:t>
            </a:r>
            <a:r>
              <a:rPr altLang="zh-CN" b="1" dirty="0" lang="zh-CN" sz="28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优渥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：优厚 </a:t>
            </a:r>
          </a:p>
          <a:p>
            <a:pPr>
              <a:lnSpc>
                <a:spcPct val="150000"/>
              </a:lnSpc>
            </a:pPr>
            <a:r>
              <a:rPr altLang="zh-CN" b="1" dirty="0" lang="zh-CN" sz="28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盘桓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：徘徊不进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薄：靠近 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奄奄：微弱的样子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远：离开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</a:endParaRPr>
          </a:p>
          <a:p>
            <a:pPr>
              <a:lnSpc>
                <a:spcPct val="150000"/>
              </a:lnSpc>
            </a:pP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F4E1F9-C150-B816-B597-C8A159C9833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14045" y="398642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6982D4-4C31-2893-E244-6B7B5644D065}"/>
              </a:ext>
            </a:extLst>
          </p:cNvPr>
          <p:cNvSpPr txBox="1"/>
          <p:nvPr/>
        </p:nvSpPr>
        <p:spPr>
          <a:xfrm>
            <a:off x="614045" y="1540024"/>
            <a:ext cx="113010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伏惟圣朝以孝治天下，凡在故老，犹蒙矜育，况臣孤苦，特为尤甚。且臣少仕伪朝，历职郎署，本图宦达，不矜名节。今臣亡国贱俘，至微至陋，过蒙拔擢，宠命优渥，岂敢盘桓，有所希冀</a:t>
            </a:r>
            <a:r>
              <a:rPr altLang="zh-CN" b="1" dirty="0" lang="en-US" sz="2800">
                <a:solidFill>
                  <a:schemeClr val="bg1"/>
                </a:solidFill>
                <a:latin typeface="+mn-ea"/>
              </a:rPr>
              <a:t>!</a:t>
            </a:r>
            <a:r>
              <a:rPr altLang="en-US" b="1" dirty="0" lang="zh-CN" sz="2800">
                <a:solidFill>
                  <a:schemeClr val="bg1"/>
                </a:solidFill>
                <a:latin typeface="+mn-ea"/>
              </a:rPr>
              <a:t>但以刘日薄西山，气息奄奄，人命危浅，朝不虑夕。臣无祖母，无以至今日，祖母无臣，无以终余年。母、孙二人，更相为命，是以区区不能废远。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590661" y="1854097"/>
            <a:ext cx="6988106" cy="59452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0020600040101010101" pitchFamily="18" typeface="阿里巴巴普惠体"/>
                <a:ea charset="-122" panose="00020600040101010101" pitchFamily="18" typeface="阿里巴巴普惠体"/>
              </a:rPr>
              <a:t>      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730387" y="1624084"/>
            <a:ext cx="6832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z="2400">
                <a:solidFill>
                  <a:srgbClr val="0070C0"/>
                </a:solidFill>
                <a:latin charset="0" panose="02020603050405020304" pitchFamily="18" typeface="Times New Roman"/>
                <a:ea charset="-122" panose="02010600030101010101" pitchFamily="2" typeface="宋体"/>
                <a:cs charset="-122" panose="02010600030101010101" pitchFamily="2" typeface="宋体"/>
              </a:rPr>
              <a:t>     </a:t>
            </a:r>
            <a:endParaRPr altLang="en-US" lang="zh-CN" sz="2800"/>
          </a:p>
        </p:txBody>
      </p:sp>
      <p:sp>
        <p:nvSpPr>
          <p:cNvPr id="20481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571" y="1464857"/>
            <a:ext cx="11272947" cy="4515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 anchorCtr="0" bIns="45720" compatLnSpc="1" lIns="91440" numCol="1" rIns="91440" tIns="45720" vert="horz"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1.</a:t>
            </a: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作者为什么要强调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“</a:t>
            </a: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以孝治天下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”</a:t>
            </a: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的治国之道？</a:t>
            </a:r>
          </a:p>
          <a:p>
            <a:pPr indent="0">
              <a:lnSpc>
                <a:spcPct val="150000"/>
              </a:lnSpc>
              <a:buNone/>
            </a:pP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目的是引到自己对祖母的孝上，从而向晋武帝表明孝顺祖母既为私情，又合法理。</a:t>
            </a:r>
            <a:endParaRPr altLang="zh-CN" b="1" dirty="0" lang="en-US" sz="28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  <a:p>
            <a:pPr indent="0">
              <a:lnSpc>
                <a:spcPct val="150000"/>
              </a:lnSpc>
              <a:buNone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补充</a:t>
            </a: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：</a:t>
            </a:r>
            <a:endParaRPr altLang="zh-CN" b="1" dirty="0" lang="en-US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pPr indent="0">
              <a:lnSpc>
                <a:spcPct val="150000"/>
              </a:lnSpc>
              <a:buNone/>
            </a:pP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晋灭蜀汉之后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东吴尚居江左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天下未定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司马氏集团为了收笼民心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便承继汉代以来以孝治天下的策略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实行孝道以显示自己的清正廉明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同时用孝道来维持君臣关系和社会秩序的安定</a:t>
            </a:r>
            <a:r>
              <a:rPr altLang="zh-CN" b="1" dirty="0" lang="en-US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,</a:t>
            </a:r>
            <a:r>
              <a:rPr altLang="zh-CN" b="1" dirty="0" lang="zh-CN" sz="2800">
                <a:solidFill>
                  <a:schemeClr val="bg1"/>
                </a:solidFill>
                <a:effectLst/>
                <a:latin charset="-122" panose="02010609060101010101" pitchFamily="49" typeface="仿宋"/>
                <a:ea charset="-122" panose="02010609060101010101" pitchFamily="49" typeface="仿宋"/>
              </a:rPr>
              <a:t>启用李密也正是这种情况下。</a:t>
            </a:r>
            <a:endParaRPr altLang="zh-CN" b="1" baseline="0" cap="none" dirty="0" i="0" kumimoji="0" lang="zh-CN" normalizeH="0" strike="noStrike" sz="2800">
              <a:solidFill>
                <a:schemeClr val="bg1"/>
              </a:solidFill>
              <a:effectLst/>
              <a:latin charset="-122" panose="02010609060101010101" pitchFamily="49" typeface="仿宋"/>
              <a:ea charset="-122" panose="02010609060101010101" pitchFamily="49" typeface="仿宋"/>
              <a:cs charset="-122" panose="02010600030101010101" pitchFamily="2" typeface="宋体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9AC064-EDA5-2DA2-F9F5-80A49414C15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8165" y="360288"/>
            <a:ext cx="276889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4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04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04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  <p:cond delay="0" evt="onBegin">
                          <p:tn val="14"/>
                        </p:cond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4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4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4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4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16515" y="598721"/>
            <a:ext cx="22656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作者简介</a:t>
            </a:r>
          </a:p>
          <a:p>
            <a:pPr algn="ctr"/>
            <a:endParaRPr altLang="en-US" b="1" dirty="0" lang="zh-CN" sz="2800">
              <a:solidFill>
                <a:schemeClr val="bg1"/>
              </a:solidFill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alphaModFix amt="60000"/>
          </a:blip>
          <a:stretch>
            <a:fillRect/>
          </a:stretch>
        </p:blipFill>
        <p:spPr>
          <a:xfrm rot="566311">
            <a:off x="9423013" y="3744956"/>
            <a:ext cx="2290596" cy="32415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56133" y="1433195"/>
            <a:ext cx="9695433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lnSpc>
                <a:spcPct val="150000"/>
              </a:lnSpc>
            </a:pP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charset="0" panose="020B0604020202020204" pitchFamily="34" typeface="Arial"/>
              </a:rPr>
              <a:t>李密（224—287），字令伯，西晋武阳（今四川省彭山县东）人。父早亡，母改嫁，由祖母刘氏亲自抚养。为人正直，颇有才干。曾仕蜀汉为郎，蜀亡以后，晋武帝司马炎为了巩固新政权，笼络蜀汉旧臣人心，征召李密为太子洗马。他上表陈情，以祖母年老无人供养，辞不从命。祖母死后，出任太子洗马，官至汉中太守。</a:t>
            </a:r>
          </a:p>
          <a:p>
            <a:pPr algn="just" indent="355600">
              <a:lnSpc>
                <a:spcPct val="150000"/>
              </a:lnSpc>
            </a:pPr>
            <a:endParaRPr altLang="en-US" dirty="0" kern="100" lang="zh-CN" sz="2400">
              <a:latin charset="-122" panose="020B0503020204020204" typeface="微软雅黑"/>
              <a:ea charset="-122" panose="020B0503020204020204" typeface="微软雅黑"/>
              <a:cs charset="-122" panose="020B0503020204020204" typeface="微软雅黑"/>
              <a:sym charset="-122" panose="00000500000000000000" pitchFamily="2" typeface="字魂105号-简雅黑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84675"/>
          <p:cNvSpPr txBox="1"/>
          <p:nvPr>
            <p:custDataLst>
              <p:tags r:id="rId1"/>
            </p:custDataLst>
          </p:nvPr>
        </p:nvSpPr>
        <p:spPr>
          <a:xfrm>
            <a:off x="755499" y="2139395"/>
            <a:ext cx="10095369" cy="583565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pPr defTabSz="913765">
              <a:spcBef>
                <a:spcPct val="50000"/>
              </a:spcBef>
              <a:defRPr/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10609060101010101" pitchFamily="49" typeface="楷体"/>
              </a:rPr>
              <a:t>三个角度，分别以“伏惟”“且”“但”来转换文意。</a:t>
            </a:r>
          </a:p>
        </p:txBody>
      </p:sp>
      <p:sp>
        <p:nvSpPr>
          <p:cNvPr id="8" name="文本框 284676"/>
          <p:cNvSpPr txBox="1"/>
          <p:nvPr>
            <p:custDataLst>
              <p:tags r:id="rId2"/>
            </p:custDataLst>
          </p:nvPr>
        </p:nvSpPr>
        <p:spPr>
          <a:xfrm>
            <a:off x="654809" y="3535100"/>
            <a:ext cx="3548148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找依据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（朝廷）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：抓住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西晋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“以孝治天下”的大理，解释自己应得到同情。</a:t>
            </a:r>
            <a:endParaRPr altLang="en-US" b="1" dirty="0" lang="zh-CN" sz="2800" u="sng">
              <a:solidFill>
                <a:schemeClr val="bg1"/>
              </a:solidFill>
              <a:latin charset="-122" panose="02010609060101010101" pitchFamily="49" typeface="楷体"/>
              <a:ea charset="-122" panose="02010609060101010101" pitchFamily="49" typeface="楷体"/>
              <a:cs charset="-122" panose="02000000000000000000" pitchFamily="2" typeface="方正粗黑宋简体"/>
            </a:endParaRPr>
          </a:p>
        </p:txBody>
      </p:sp>
      <p:sp>
        <p:nvSpPr>
          <p:cNvPr id="2" name="文本框 284677"/>
          <p:cNvSpPr txBox="1"/>
          <p:nvPr>
            <p:custDataLst>
              <p:tags r:id="rId3"/>
            </p:custDataLst>
          </p:nvPr>
        </p:nvSpPr>
        <p:spPr>
          <a:xfrm>
            <a:off x="4283900" y="3566177"/>
            <a:ext cx="3937914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释误会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（个人）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：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自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陈宦历，称颂君恩，表明辞职与“名节”无关，消除误会，求皇帝谅解。</a:t>
            </a:r>
          </a:p>
        </p:txBody>
      </p:sp>
      <p:sp>
        <p:nvSpPr>
          <p:cNvPr id="4" name="文本框 284678"/>
          <p:cNvSpPr txBox="1"/>
          <p:nvPr>
            <p:custDataLst>
              <p:tags r:id="rId4"/>
            </p:custDataLst>
          </p:nvPr>
        </p:nvSpPr>
        <p:spPr>
          <a:xfrm>
            <a:off x="8357723" y="3595238"/>
            <a:ext cx="3411337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algn="l" defTabSz="914400" eaLnBrk="1" fontAlgn="base" hangingPunct="1" indent="0" latinLnBrk="0" lvl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sz="240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fontAlgn="base" hangingPunct="1" indent="0" latinLnBrk="0" lvl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2pPr>
            <a:lvl3pPr algn="l" defTabSz="914400" eaLnBrk="1" fontAlgn="base" hangingPunct="1" indent="0" latinLnBrk="0" lvl="2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3pPr>
            <a:lvl4pPr algn="l" defTabSz="914400" eaLnBrk="1" fontAlgn="base" hangingPunct="1" indent="0" latinLnBrk="0" lvl="3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4pPr>
            <a:lvl5pPr algn="l" defTabSz="914400" eaLnBrk="1" fontAlgn="base" hangingPunct="1" indent="0" latinLnBrk="0" lvl="4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5pPr>
            <a:lvl6pPr algn="l" defTabSz="914400" eaLnBrk="1" fontAlgn="base" hangingPunct="1" indent="0" latinLnBrk="0" lvl="5" marL="2286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6pPr>
            <a:lvl7pPr algn="l" defTabSz="914400" eaLnBrk="1" fontAlgn="base" hangingPunct="1" indent="0" latinLnBrk="0" lvl="6" marL="2743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7pPr>
            <a:lvl8pPr algn="l" defTabSz="914400" eaLnBrk="1" fontAlgn="base" hangingPunct="1" indent="0" latinLnBrk="0" lvl="7" marL="3200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8pPr>
            <a:lvl9pPr algn="l" defTabSz="914400" eaLnBrk="1" fontAlgn="base" hangingPunct="1" indent="0" latinLnBrk="0" lvl="8" marL="3657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baseline="0" i="0" kern="1200" u="none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  <a:cs typeface="+mn-cs"/>
              </a:defRPr>
            </a:lvl9pPr>
          </a:lstStyle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述苦衷（祖母）：正面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陈述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祖母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现状是“不能废远”的唯一原因。</a:t>
            </a: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1512565" y="2957677"/>
            <a:ext cx="1223499" cy="60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3355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</a:rPr>
              <a:t>伏惟</a:t>
            </a: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5551627" y="2935329"/>
            <a:ext cx="611267" cy="607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dirty="0" lang="zh-CN" sz="3355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</a:rPr>
              <a:t>且</a:t>
            </a: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9320424" y="2935329"/>
            <a:ext cx="472686" cy="60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en-US" b="1" dirty="0" lang="zh-CN" sz="3355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typeface="+mn-ea"/>
              </a:rPr>
              <a:t>但</a:t>
            </a: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1621612" y="558049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</a:rPr>
              <a:t>合法</a:t>
            </a: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5412089" y="558049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  <a:sym typeface="+mn-ea"/>
              </a:rPr>
              <a:t>合情</a:t>
            </a:r>
          </a:p>
        </p:txBody>
      </p:sp>
      <p:sp>
        <p:nvSpPr>
          <p:cNvPr id="26" name="矩形 25"/>
          <p:cNvSpPr/>
          <p:nvPr>
            <p:custDataLst>
              <p:tags r:id="rId10"/>
            </p:custDataLst>
          </p:nvPr>
        </p:nvSpPr>
        <p:spPr>
          <a:xfrm>
            <a:off x="9183795" y="5554113"/>
            <a:ext cx="121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typeface="+mn-ea"/>
              </a:rPr>
              <a:t>合理</a:t>
            </a:r>
            <a:endParaRPr altLang="en-US" b="1" dirty="0" lang="zh-CN" sz="3200">
              <a:solidFill>
                <a:schemeClr val="bg1"/>
              </a:solidFill>
              <a:latin charset="-122" panose="020B0503020204020204" typeface="微软雅黑"/>
              <a:ea charset="-122" panose="020B0503020204020204" typeface="微软雅黑"/>
            </a:endParaRPr>
          </a:p>
        </p:txBody>
      </p:sp>
      <p:sp>
        <p:nvSpPr>
          <p:cNvPr id="30" name="矩形 29"/>
          <p:cNvSpPr/>
          <p:nvPr>
            <p:custDataLst>
              <p:tags r:id="rId11"/>
            </p:custDataLst>
          </p:nvPr>
        </p:nvSpPr>
        <p:spPr>
          <a:xfrm>
            <a:off x="654809" y="849630"/>
            <a:ext cx="10588501" cy="1084580"/>
          </a:xfrm>
          <a:prstGeom prst="rect">
            <a:avLst/>
          </a:prstGeom>
          <a:noFill/>
          <a:ln>
            <a:noFill/>
          </a:ln>
        </p:spPr>
        <p:txBody>
          <a:bodyPr anchor="ctr" bIns="45702" lIns="179930" rIns="91404" tIns="45702" wrap="square">
            <a:noAutofit/>
          </a:bodyPr>
          <a:lstStyle/>
          <a:p>
            <a:pPr fontAlgn="auto" indent="0">
              <a:lnSpc>
                <a:spcPts val="4100"/>
              </a:lnSpc>
            </a:pPr>
            <a:r>
              <a:rPr b="1" dirty="0" lang="en-US" sz="32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2.</a:t>
            </a:r>
            <a:r>
              <a:rPr altLang="en-US" b="1" dirty="0" lang="zh-CN" sz="32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第</a:t>
            </a:r>
            <a:r>
              <a:rPr altLang="zh-CN" b="1" dirty="0" lang="en-US" sz="32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3</a:t>
            </a:r>
            <a:r>
              <a:rPr altLang="en-US" b="1" dirty="0" lang="zh-CN" sz="3200">
                <a:solidFill>
                  <a:schemeClr val="bg1"/>
                </a:solidFill>
                <a:latin typeface="+mj-ea"/>
                <a:ea typeface="+mj-ea"/>
                <a:cs typeface="+mj-ea"/>
              </a:rPr>
              <a:t>段结尾落在辞官养亲（“是以区区不能废远”）上，是从哪几个角度来展开的？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7"/>
      <p:bldP grpId="0" spid="8"/>
      <p:bldP grpId="0" spid="2"/>
      <p:bldP grpId="0" spid="4"/>
      <p:bldP grpId="0" spid="16"/>
      <p:bldP grpId="0" spid="26"/>
    </p:bld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1"/>
          <p:cNvSpPr txBox="1"/>
          <p:nvPr>
            <p:custDataLst>
              <p:tags r:id="rId1"/>
            </p:custDataLst>
          </p:nvPr>
        </p:nvSpPr>
        <p:spPr>
          <a:xfrm>
            <a:off x="877251" y="3753580"/>
            <a:ext cx="1975788" cy="159414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ctr" marL="0"/>
            <a:r>
              <a:rPr altLang="en-US" b="1" dirty="0" i="0" lang="zh-CN" sz="34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释辞官孝养之疑</a:t>
            </a:r>
          </a:p>
        </p:txBody>
      </p:sp>
      <p:sp>
        <p:nvSpPr>
          <p:cNvPr id="16" name="文本2"/>
          <p:cNvSpPr txBox="1"/>
          <p:nvPr>
            <p:custDataLst>
              <p:tags r:id="rId2"/>
            </p:custDataLst>
          </p:nvPr>
        </p:nvSpPr>
        <p:spPr>
          <a:xfrm>
            <a:off x="3223095" y="2502443"/>
            <a:ext cx="2122894" cy="1176041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8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治国之本</a:t>
            </a:r>
          </a:p>
          <a:p>
            <a:pPr algn="l" marL="0"/>
            <a:r>
              <a:rPr altLang="en-US" b="1" dirty="0" i="0" lang="zh-CN" sz="28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（朝廷）</a:t>
            </a:r>
            <a:r>
              <a:rPr altLang="en-US" b="1" dirty="0" i="0" lang="zh-CN" sz="2800">
                <a:solidFill>
                  <a:srgbClr val="3F3F42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：</a:t>
            </a:r>
          </a:p>
        </p:txBody>
      </p:sp>
      <p:sp>
        <p:nvSpPr>
          <p:cNvPr id="18" name="文本3"/>
          <p:cNvSpPr txBox="1"/>
          <p:nvPr>
            <p:custDataLst>
              <p:tags r:id="rId3"/>
            </p:custDataLst>
          </p:nvPr>
        </p:nvSpPr>
        <p:spPr>
          <a:xfrm>
            <a:off x="3204188" y="3848106"/>
            <a:ext cx="2161584" cy="1476204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8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从政追求</a:t>
            </a:r>
          </a:p>
          <a:p>
            <a:pPr algn="l" marL="0"/>
            <a:r>
              <a:rPr altLang="en-US" b="1" dirty="0" i="0" lang="zh-CN" sz="28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（个人）：</a:t>
            </a:r>
          </a:p>
        </p:txBody>
      </p:sp>
      <p:sp>
        <p:nvSpPr>
          <p:cNvPr id="19" name="文本6"/>
          <p:cNvSpPr txBox="1"/>
          <p:nvPr>
            <p:custDataLst>
              <p:tags r:id="rId4"/>
            </p:custDataLst>
          </p:nvPr>
        </p:nvSpPr>
        <p:spPr>
          <a:xfrm>
            <a:off x="5353094" y="3978437"/>
            <a:ext cx="1943100" cy="114363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图宦达，不矜名节</a:t>
            </a:r>
          </a:p>
        </p:txBody>
      </p:sp>
      <p:sp>
        <p:nvSpPr>
          <p:cNvPr id="20" name="文本7"/>
          <p:cNvSpPr txBox="1"/>
          <p:nvPr>
            <p:custDataLst>
              <p:tags r:id="rId5"/>
            </p:custDataLst>
          </p:nvPr>
        </p:nvSpPr>
        <p:spPr>
          <a:xfrm>
            <a:off x="5345960" y="2809148"/>
            <a:ext cx="1957388" cy="71247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孝治天下</a:t>
            </a:r>
          </a:p>
        </p:txBody>
      </p:sp>
      <p:sp>
        <p:nvSpPr>
          <p:cNvPr id="21" name="形状2"/>
          <p:cNvSpPr txBox="1"/>
          <p:nvPr>
            <p:custDataLst>
              <p:tags r:id="rId6"/>
            </p:custDataLst>
          </p:nvPr>
        </p:nvSpPr>
        <p:spPr>
          <a:xfrm>
            <a:off x="2955585" y="2697696"/>
            <a:ext cx="267291" cy="3524841"/>
          </a:xfrm>
          <a:prstGeom prst="leftBrace">
            <a:avLst/>
          </a:prstGeom>
          <a:solidFill>
            <a:schemeClr val="bg1">
              <a:lumMod val="95000"/>
              <a:lumOff val="5000"/>
              <a:alpha val="0"/>
            </a:schemeClr>
          </a:solidFill>
          <a:ln w="38100">
            <a:solidFill>
              <a:schemeClr val="bg1">
                <a:lumMod val="95000"/>
                <a:lumOff val="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  <p:sp>
        <p:nvSpPr>
          <p:cNvPr id="22" name="文本8"/>
          <p:cNvSpPr txBox="1"/>
          <p:nvPr>
            <p:custDataLst>
              <p:tags r:id="rId7"/>
            </p:custDataLst>
          </p:nvPr>
        </p:nvSpPr>
        <p:spPr>
          <a:xfrm>
            <a:off x="7883411" y="3176956"/>
            <a:ext cx="3086100" cy="179006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解释误会，</a:t>
            </a:r>
          </a:p>
          <a:p>
            <a:pPr algn="l" marL="0"/>
            <a:r>
              <a:rPr altLang="en-US" b="1" dirty="0" i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打消武帝疑虑，求得体恤</a:t>
            </a:r>
          </a:p>
        </p:txBody>
      </p:sp>
      <p:sp>
        <p:nvSpPr>
          <p:cNvPr id="23" name="形状3"/>
          <p:cNvSpPr txBox="1"/>
          <p:nvPr>
            <p:custDataLst>
              <p:tags r:id="rId8"/>
            </p:custDataLst>
          </p:nvPr>
        </p:nvSpPr>
        <p:spPr>
          <a:xfrm>
            <a:off x="7375252" y="2422833"/>
            <a:ext cx="304800" cy="3657600"/>
          </a:xfrm>
          <a:prstGeom prst="rightBrac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bg1">
                <a:lumMod val="95000"/>
                <a:lumOff val="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  <p:sp>
        <p:nvSpPr>
          <p:cNvPr id="24" name="文本9"/>
          <p:cNvSpPr txBox="1"/>
          <p:nvPr>
            <p:custDataLst>
              <p:tags r:id="rId9"/>
            </p:custDataLst>
          </p:nvPr>
        </p:nvSpPr>
        <p:spPr>
          <a:xfrm>
            <a:off x="877251" y="1300164"/>
            <a:ext cx="9917757" cy="126682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>
              <a:buFont typeface="Arial"/>
              <a:buChar char=" "/>
            </a:pPr>
            <a:r>
              <a:rPr altLang="en-US" b="1" dirty="0" i="0" lang="zh-CN" sz="32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讨欢心、诉悲苦、求谅解、表心志，极尽陈情之能事。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19C212A-5DDA-BE7D-B00C-F06C640A1BD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87901" y="336440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第三段总结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8"/>
      <p:bldP grpId="0" spid="19"/>
      <p:bldP grpId="0" spid="20"/>
      <p:bldP animBg="1" grpId="0" spid="21"/>
      <p:bldP grpId="0" spid="22"/>
      <p:bldP animBg="1" grpId="0" spid="23"/>
    </p:bld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367155" y="1912620"/>
            <a:ext cx="3422015" cy="7169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endParaRPr altLang="en-US" kern="100" lang="zh-CN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  <a:sym charset="-122" panose="00000500000000000000" pitchFamily="2" typeface="字魂105号-简雅黑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164730" y="4616674"/>
            <a:ext cx="8610600" cy="954107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有：</a:t>
            </a:r>
            <a:r>
              <a:rPr altLang="zh-CN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通“又”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犬马：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像犬马一样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 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闻：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使皇上知道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</a:endParaRPr>
          </a:p>
          <a:p>
            <a:r>
              <a:rPr altLang="zh-CN" b="1" dirty="0" lang="en-US" sz="2800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B0503020204020204" typeface="微软雅黑"/>
                <a:sym typeface="+mn-ea"/>
              </a:rPr>
              <a:t> </a:t>
            </a:r>
            <a:endParaRPr altLang="en-US" b="1" dirty="0" lang="zh-CN" sz="2800">
              <a:solidFill>
                <a:srgbClr val="FF0000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B0503020204020204" typeface="微软雅黑"/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4C9E9E-1729-C673-809D-3E7B513875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9106" y="339347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12E884-8957-DCBB-E304-1F1BE1ED8826}"/>
              </a:ext>
            </a:extLst>
          </p:cNvPr>
          <p:cNvSpPr txBox="1"/>
          <p:nvPr/>
        </p:nvSpPr>
        <p:spPr>
          <a:xfrm>
            <a:off x="927217" y="1647013"/>
            <a:ext cx="10101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</a:rPr>
              <a:t>臣今年四十有四，祖母今年九十有六。是臣尽节于陛下之日长，报养刘之日短也。乌鸟私情，愿乞终养。臣之辛苦，非独蜀之人士及二州牧伯所见明知，皇天后土实所共鉴。愿陛下矜悯愚诚，听臣微志。庶刘侥幸，保卒余年。臣生当陨首，死当结草。臣不胜犬马怖惧之情，谨拜表以闻。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8"/>
          <p:cNvSpPr/>
          <p:nvPr>
            <p:custDataLst>
              <p:tags r:id="rId1"/>
            </p:custDataLst>
          </p:nvPr>
        </p:nvSpPr>
        <p:spPr>
          <a:xfrm>
            <a:off x="767817" y="1382906"/>
            <a:ext cx="8951875" cy="57304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 wrap="square">
            <a:spAutoFit/>
          </a:bodyPr>
          <a:lstStyle>
            <a:defPPr>
              <a:defRPr lang="zh-CN"/>
            </a:defPPr>
            <a:lvl1pPr algn="l" defTabSz="914400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1pPr>
            <a:lvl2pPr algn="l" defTabSz="914400" eaLnBrk="0" fontAlgn="base" hangingPunct="0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2pPr>
            <a:lvl3pPr algn="l" defTabSz="914400" eaLnBrk="0" fontAlgn="base" hangingPunct="0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3pPr>
            <a:lvl4pPr algn="l" defTabSz="914400" eaLnBrk="0" fontAlgn="base" hangingPunct="0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4pPr>
            <a:lvl5pPr algn="l" defTabSz="914400" eaLnBrk="0" fontAlgn="base" hangingPunct="0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altLang="zh-CN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1.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本段中哪一句话表明了全文的主旨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? </a:t>
            </a:r>
          </a:p>
        </p:txBody>
      </p:sp>
      <p:sp>
        <p:nvSpPr>
          <p:cNvPr id="46085" name="Rectangle 9"/>
          <p:cNvSpPr/>
          <p:nvPr>
            <p:custDataLst>
              <p:tags r:id="rId2"/>
            </p:custDataLst>
          </p:nvPr>
        </p:nvSpPr>
        <p:spPr>
          <a:xfrm>
            <a:off x="3867151" y="2308226"/>
            <a:ext cx="3025775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defTabSz="914400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1pPr>
            <a:lvl2pPr algn="l" defTabSz="914400" eaLnBrk="0" fontAlgn="base" hangingPunct="0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2pPr>
            <a:lvl3pPr algn="l" defTabSz="914400" eaLnBrk="0" fontAlgn="base" hangingPunct="0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3pPr>
            <a:lvl4pPr algn="l" defTabSz="914400" eaLnBrk="0" fontAlgn="base" hangingPunct="0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4pPr>
            <a:lvl5pPr algn="l" defTabSz="914400" eaLnBrk="0" fontAlgn="base" hangingPunct="0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5pPr>
          </a:lstStyle>
          <a:p>
            <a:pPr eaLnBrk="1" hangingPunct="1"/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愿乞终养。</a:t>
            </a:r>
          </a:p>
        </p:txBody>
      </p:sp>
      <p:sp>
        <p:nvSpPr>
          <p:cNvPr id="46086" name="Rectangle 10"/>
          <p:cNvSpPr/>
          <p:nvPr>
            <p:custDataLst>
              <p:tags r:id="rId3"/>
            </p:custDataLst>
          </p:nvPr>
        </p:nvSpPr>
        <p:spPr>
          <a:xfrm>
            <a:off x="767817" y="3306903"/>
            <a:ext cx="9786175" cy="113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 wrap="square">
            <a:spAutoFit/>
          </a:bodyPr>
          <a:lstStyle>
            <a:defPPr>
              <a:defRPr lang="zh-CN"/>
            </a:defPPr>
            <a:lvl1pPr algn="l" defTabSz="914400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1pPr>
            <a:lvl2pPr algn="l" defTabSz="914400" eaLnBrk="0" fontAlgn="base" hangingPunct="0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2pPr>
            <a:lvl3pPr algn="l" defTabSz="914400" eaLnBrk="0" fontAlgn="base" hangingPunct="0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3pPr>
            <a:lvl4pPr algn="l" defTabSz="914400" eaLnBrk="0" fontAlgn="base" hangingPunct="0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4pPr>
            <a:lvl5pPr algn="l" defTabSz="914400" eaLnBrk="0" fontAlgn="base" hangingPunct="0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5pPr>
          </a:lstStyle>
          <a:p>
            <a:pPr eaLnBrk="1" hangingPunct="1">
              <a:lnSpc>
                <a:spcPct val="130000"/>
              </a:lnSpc>
            </a:pPr>
            <a:r>
              <a:rPr altLang="zh-CN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2.</a:t>
            </a:r>
            <a:r>
              <a:rPr altLang="en-US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李密最后提出解决尽孝与尽忠两者矛盾的办法是什么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？</a:t>
            </a:r>
            <a:r>
              <a:rPr altLang="en-US" dirty="0" err="1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他是怎样提出这个办法的</a:t>
            </a:r>
            <a:r>
              <a:rPr altLang="en-US" dirty="0" lang="en-US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？ </a:t>
            </a:r>
            <a:endParaRPr altLang="en-US" dirty="0" lang="zh-CN" sz="2800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</a:endParaRPr>
          </a:p>
        </p:txBody>
      </p:sp>
      <p:sp>
        <p:nvSpPr>
          <p:cNvPr id="46087" name="Rectangle 11"/>
          <p:cNvSpPr/>
          <p:nvPr>
            <p:custDataLst>
              <p:tags r:id="rId4"/>
            </p:custDataLst>
          </p:nvPr>
        </p:nvSpPr>
        <p:spPr>
          <a:xfrm>
            <a:off x="3738880" y="4823153"/>
            <a:ext cx="6705600" cy="52322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algn="l" defTabSz="914400" eaLnBrk="0" fontAlgn="base" hangingPunct="0" indent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1pPr>
            <a:lvl2pPr algn="l" defTabSz="914400" eaLnBrk="0" fontAlgn="base" hangingPunct="0" indent="0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2pPr>
            <a:lvl3pPr algn="l" defTabSz="914400" eaLnBrk="0" fontAlgn="base" hangingPunct="0" indent="0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3pPr>
            <a:lvl4pPr algn="l" defTabSz="914400" eaLnBrk="0" fontAlgn="base" hangingPunct="0" indent="0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4pPr>
            <a:lvl5pPr algn="l" defTabSz="914400" eaLnBrk="0" fontAlgn="base" hangingPunct="0" indent="0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altLang="en-US" b="1" baseline="0" i="0" kumimoji="0" lang="zh-CN" sz="3200" u="none">
                <a:solidFill>
                  <a:schemeClr val="tx1"/>
                </a:solidFill>
                <a:effectLst/>
                <a:latin charset="0" panose="030F0702030302020204" pitchFamily="66" typeface="Comic Sans MS"/>
                <a:ea charset="-122" panose="02010600030101010101" pitchFamily="2" typeface="宋体"/>
              </a:defRPr>
            </a:lvl5pPr>
          </a:lstStyle>
          <a:p>
            <a:pPr eaLnBrk="1" hangingPunct="1"/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先尽孝后尽忠。  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E3A4C8-F985-A467-E73A-81D6F0714F3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2867" y="432119"/>
            <a:ext cx="3596641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085"/>
      <p:bldP grpId="0" spid="46086"/>
      <p:bldP grpId="0" spid="46087"/>
    </p:bld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9"/>
          <p:cNvSpPr txBox="1"/>
          <p:nvPr>
            <p:custDataLst>
              <p:tags r:id="rId1"/>
            </p:custDataLst>
          </p:nvPr>
        </p:nvSpPr>
        <p:spPr>
          <a:xfrm>
            <a:off x="945118" y="1784929"/>
            <a:ext cx="1071933" cy="954107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</a:rPr>
              <a:t>明确目的</a:t>
            </a:r>
          </a:p>
        </p:txBody>
      </p:sp>
      <p:sp>
        <p:nvSpPr>
          <p:cNvPr id="15363" name="Text Box 1030"/>
          <p:cNvSpPr txBox="1"/>
          <p:nvPr>
            <p:custDataLst>
              <p:tags r:id="rId2"/>
            </p:custDataLst>
          </p:nvPr>
        </p:nvSpPr>
        <p:spPr>
          <a:xfrm>
            <a:off x="945118" y="3122173"/>
            <a:ext cx="1123477" cy="954107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charset="0" panose="020B0604020202020204" pitchFamily="34" typeface="Arial"/>
              </a:rPr>
              <a:t>展示</a:t>
            </a:r>
            <a:r>
              <a:rPr altLang="zh-CN" b="1" dirty="0" err="1" lang="en-US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charset="0" panose="020B0604020202020204" pitchFamily="34" typeface="Arial"/>
              </a:rPr>
              <a:t>诚心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  <a:sym charset="0" panose="020B0604020202020204" pitchFamily="34" typeface="Arial"/>
            </a:endParaRPr>
          </a:p>
        </p:txBody>
      </p:sp>
      <p:sp>
        <p:nvSpPr>
          <p:cNvPr id="15364" name="Text Box 1031"/>
          <p:cNvSpPr txBox="1"/>
          <p:nvPr>
            <p:custDataLst>
              <p:tags r:id="rId3"/>
            </p:custDataLst>
          </p:nvPr>
        </p:nvSpPr>
        <p:spPr>
          <a:xfrm>
            <a:off x="945109" y="4296544"/>
            <a:ext cx="1123478" cy="954107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zh-CN" b="1" dirty="0" err="1" lang="en-US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charset="0" panose="020B0604020202020204" pitchFamily="34" typeface="Arial"/>
              </a:rPr>
              <a:t>提出请求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  <a:sym charset="0" panose="020B0604020202020204" pitchFamily="34" typeface="Arial"/>
            </a:endParaRPr>
          </a:p>
        </p:txBody>
      </p:sp>
      <p:sp>
        <p:nvSpPr>
          <p:cNvPr id="15365" name="Text Box 1032"/>
          <p:cNvSpPr txBox="1"/>
          <p:nvPr>
            <p:custDataLst>
              <p:tags r:id="rId4"/>
            </p:custDataLst>
          </p:nvPr>
        </p:nvSpPr>
        <p:spPr>
          <a:xfrm>
            <a:off x="945118" y="5372490"/>
            <a:ext cx="1071934" cy="954107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zh-CN" b="1" dirty="0" err="1" lang="en-US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charset="0" panose="020B0604020202020204" pitchFamily="34" typeface="Arial"/>
              </a:rPr>
              <a:t>誓死报效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  <a:sym charset="0" panose="020B0604020202020204" pitchFamily="34" typeface="Arial"/>
            </a:endParaRPr>
          </a:p>
        </p:txBody>
      </p:sp>
      <p:sp>
        <p:nvSpPr>
          <p:cNvPr id="10246" name="Text Box 1034"/>
          <p:cNvSpPr txBox="1"/>
          <p:nvPr>
            <p:custDataLst>
              <p:tags r:id="rId5"/>
            </p:custDataLst>
          </p:nvPr>
        </p:nvSpPr>
        <p:spPr>
          <a:xfrm>
            <a:off x="2753994" y="1663504"/>
            <a:ext cx="6477050" cy="1383665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臣密今年四十有四 ，祖母刘今年九十有六 ，是臣尽节于陛下之日长 ，报刘之日短也。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乌鸟私情 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，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愿乞终养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</a:rPr>
              <a:t>。</a:t>
            </a:r>
            <a:endParaRPr altLang="en-US" b="1" dirty="0" lang="zh-CN" sz="3200" u="sng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</a:endParaRPr>
          </a:p>
        </p:txBody>
      </p:sp>
      <p:sp>
        <p:nvSpPr>
          <p:cNvPr id="10247" name="AutoShape 1036"/>
          <p:cNvSpPr/>
          <p:nvPr>
            <p:custDataLst>
              <p:tags r:id="rId6"/>
            </p:custDataLst>
          </p:nvPr>
        </p:nvSpPr>
        <p:spPr>
          <a:xfrm>
            <a:off x="2230026" y="2094304"/>
            <a:ext cx="442740" cy="485585"/>
          </a:xfrm>
          <a:prstGeom prst="rightArrow">
            <a:avLst>
              <a:gd fmla="val 50000" name="adj1"/>
              <a:gd fmla="val 25000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 sz="1800">
              <a:latin charset="0" panose="02020603050405020304" pitchFamily="18" typeface="Times New Roman"/>
              <a:ea charset="-122" panose="02010600030101010101" pitchFamily="2" typeface="宋体"/>
            </a:endParaRPr>
          </a:p>
        </p:txBody>
      </p:sp>
      <p:sp>
        <p:nvSpPr>
          <p:cNvPr id="10248" name="AutoShape 1037"/>
          <p:cNvSpPr/>
          <p:nvPr>
            <p:custDataLst>
              <p:tags r:id="rId7"/>
            </p:custDataLst>
          </p:nvPr>
        </p:nvSpPr>
        <p:spPr>
          <a:xfrm>
            <a:off x="2230026" y="3450943"/>
            <a:ext cx="442740" cy="485585"/>
          </a:xfrm>
          <a:prstGeom prst="rightArrow">
            <a:avLst>
              <a:gd fmla="val 50000" name="adj1"/>
              <a:gd fmla="val 25000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 sz="1800">
              <a:latin charset="0" panose="02020603050405020304" pitchFamily="18" typeface="Times New Roman"/>
              <a:ea charset="-122" panose="02010600030101010101" pitchFamily="2" typeface="宋体"/>
            </a:endParaRPr>
          </a:p>
        </p:txBody>
      </p:sp>
      <p:sp>
        <p:nvSpPr>
          <p:cNvPr id="10249" name="AutoShape 1038"/>
          <p:cNvSpPr/>
          <p:nvPr>
            <p:custDataLst>
              <p:tags r:id="rId8"/>
            </p:custDataLst>
          </p:nvPr>
        </p:nvSpPr>
        <p:spPr>
          <a:xfrm>
            <a:off x="2230026" y="4704581"/>
            <a:ext cx="442740" cy="485585"/>
          </a:xfrm>
          <a:prstGeom prst="rightArrow">
            <a:avLst>
              <a:gd fmla="val 50000" name="adj1"/>
              <a:gd fmla="val 25000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 sz="1800">
              <a:latin charset="0" panose="02020603050405020304" pitchFamily="18" typeface="Times New Roman"/>
              <a:ea charset="-122" panose="02010600030101010101" pitchFamily="2" typeface="宋体"/>
            </a:endParaRPr>
          </a:p>
        </p:txBody>
      </p:sp>
      <p:sp>
        <p:nvSpPr>
          <p:cNvPr id="10250" name="AutoShape 1039"/>
          <p:cNvSpPr/>
          <p:nvPr>
            <p:custDataLst>
              <p:tags r:id="rId9"/>
            </p:custDataLst>
          </p:nvPr>
        </p:nvSpPr>
        <p:spPr>
          <a:xfrm>
            <a:off x="2230137" y="5637139"/>
            <a:ext cx="442740" cy="485585"/>
          </a:xfrm>
          <a:prstGeom prst="rightArrow">
            <a:avLst>
              <a:gd fmla="val 50000" name="adj1"/>
              <a:gd fmla="val 25000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endParaRPr altLang="en-US" lang="zh-CN" sz="1800">
              <a:latin charset="0" panose="02020603050405020304" pitchFamily="18" typeface="Times New Roman"/>
              <a:ea charset="-122" panose="02010600030101010101" pitchFamily="2" typeface="宋体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2750867" y="3245590"/>
            <a:ext cx="6816505" cy="95313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臣之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辛苦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 ，非独蜀之人士及二州牧伯所见明知 ，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charset="0" panose="020B0604020202020204" pitchFamily="34" typeface="Arial"/>
              </a:rPr>
              <a:t>皇天后土实所共鉴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 。</a:t>
            </a:r>
            <a:endParaRPr altLang="en-US" dirty="0" lang="zh-CN" sz="2800">
              <a:solidFill>
                <a:schemeClr val="bg1"/>
              </a:solidFill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2750867" y="4410089"/>
            <a:ext cx="6634600" cy="95313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愿陛下矜愍愚诚 ，听臣微志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 ，</a:t>
            </a:r>
          </a:p>
          <a:p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庶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刘侥幸 ，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保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卒余年。</a:t>
            </a:r>
          </a:p>
        </p:txBody>
      </p:sp>
      <p:sp>
        <p:nvSpPr>
          <p:cNvPr id="6" name="文本框 5"/>
          <p:cNvSpPr txBox="1"/>
          <p:nvPr>
            <p:custDataLst>
              <p:tags r:id="rId12"/>
            </p:custDataLst>
          </p:nvPr>
        </p:nvSpPr>
        <p:spPr>
          <a:xfrm>
            <a:off x="2690031" y="5509862"/>
            <a:ext cx="6961326" cy="953135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臣生当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陨首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 ，死当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结草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。臣不胜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犬马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怖惧之情 ，谨拜表</a:t>
            </a:r>
            <a:r>
              <a:rPr altLang="en-US" b="1" dirty="0" lang="zh-CN" sz="2800" u="sng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以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  <a:cs charset="-122" panose="02000000000000000000" pitchFamily="2" typeface="方正粗黑宋简体"/>
                <a:sym typeface="+mn-ea"/>
              </a:rPr>
              <a:t>闻。</a:t>
            </a:r>
          </a:p>
        </p:txBody>
      </p:sp>
      <p:sp>
        <p:nvSpPr>
          <p:cNvPr id="18" name="矩形 17"/>
          <p:cNvSpPr/>
          <p:nvPr>
            <p:custDataLst>
              <p:tags r:id="rId13"/>
            </p:custDataLst>
          </p:nvPr>
        </p:nvSpPr>
        <p:spPr>
          <a:xfrm>
            <a:off x="293167" y="824230"/>
            <a:ext cx="11761558" cy="594360"/>
          </a:xfrm>
          <a:prstGeom prst="rect">
            <a:avLst/>
          </a:prstGeom>
          <a:noFill/>
          <a:ln>
            <a:noFill/>
          </a:ln>
        </p:spPr>
        <p:txBody>
          <a:bodyPr anchor="ctr" bIns="45702" lIns="179930" rIns="91404" tIns="45702" wrap="square">
            <a:noAutofit/>
          </a:bodyPr>
          <a:lstStyle/>
          <a:p>
            <a:pPr fontAlgn="auto" indent="0">
              <a:lnSpc>
                <a:spcPts val="3900"/>
              </a:lnSpc>
            </a:pPr>
            <a:r>
              <a:rPr altLang="zh-CN" b="1" dirty="0" lang="en-US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2.</a:t>
            </a: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第四段感情真挚、悲恻动人，终于打动了晋武帝，原因是什么？</a:t>
            </a:r>
          </a:p>
        </p:txBody>
      </p:sp>
      <p:sp>
        <p:nvSpPr>
          <p:cNvPr id="20" name="文本框 19"/>
          <p:cNvSpPr txBox="1"/>
          <p:nvPr>
            <p:custDataLst>
              <p:tags r:id="rId14"/>
            </p:custDataLst>
          </p:nvPr>
        </p:nvSpPr>
        <p:spPr>
          <a:xfrm>
            <a:off x="9533263" y="2121323"/>
            <a:ext cx="1550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typeface="+mn-ea"/>
              </a:rPr>
              <a:t>事之实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>
          <a:xfrm>
            <a:off x="9442680" y="3701857"/>
            <a:ext cx="1550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typeface="+mn-ea"/>
              </a:rPr>
              <a:t>言之切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</a:endParaRPr>
          </a:p>
        </p:txBody>
      </p:sp>
      <p:sp>
        <p:nvSpPr>
          <p:cNvPr id="22" name="文本框 21"/>
          <p:cNvSpPr txBox="1"/>
          <p:nvPr>
            <p:custDataLst>
              <p:tags r:id="rId16"/>
            </p:custDataLst>
          </p:nvPr>
        </p:nvSpPr>
        <p:spPr>
          <a:xfrm>
            <a:off x="9442680" y="5012022"/>
            <a:ext cx="15506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00000000000000000" pitchFamily="2" typeface="方正粗黑宋简体"/>
                <a:ea charset="-122" panose="02000000000000000000" pitchFamily="2" typeface="方正粗黑宋简体"/>
                <a:cs charset="-122" panose="02000000000000000000" pitchFamily="2" typeface="方正粗黑宋简体"/>
                <a:sym typeface="+mn-ea"/>
              </a:rPr>
              <a:t>心之诚</a:t>
            </a:r>
            <a:endParaRPr altLang="en-US" b="1" dirty="0" lang="zh-CN" sz="2800">
              <a:solidFill>
                <a:schemeClr val="bg1"/>
              </a:solidFill>
              <a:latin charset="-122" panose="02000000000000000000" pitchFamily="2" typeface="方正粗黑宋简体"/>
              <a:ea charset="-122" panose="02000000000000000000" pitchFamily="2" typeface="方正粗黑宋简体"/>
              <a:cs charset="-122" panose="02000000000000000000" pitchFamily="2" typeface="方正粗黑宋简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5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1" nodeType="clickPar">
                      <p:stCondLst>
                        <p:cond delay="indefinite"/>
                      </p:stCondLst>
                      <p:childTnLst>
                        <p:par>
                          <p:cTn fill="hold" id="7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 nodeType="clickPar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362"/>
      <p:bldP grpId="0" spid="15363"/>
      <p:bldP grpId="0" spid="15364"/>
      <p:bldP grpId="0" spid="15365"/>
      <p:bldP grpId="0" spid="10246"/>
      <p:bldP animBg="1" grpId="0" spid="10247"/>
      <p:bldP animBg="1" grpId="0" spid="10248"/>
      <p:bldP animBg="1" grpId="0" spid="10249"/>
      <p:bldP animBg="1" grpId="0" spid="10250"/>
      <p:bldP grpId="0" spid="2"/>
      <p:bldP grpId="0" spid="4"/>
      <p:bldP grpId="0" spid="6"/>
      <p:bldP grpId="0" spid="20"/>
      <p:bldP grpId="0" spid="21"/>
      <p:bldP grpId="0" spid="22"/>
    </p:bld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1"/>
          <p:cNvSpPr txBox="1"/>
          <p:nvPr>
            <p:custDataLst>
              <p:tags r:id="rId1"/>
            </p:custDataLst>
          </p:nvPr>
        </p:nvSpPr>
        <p:spPr>
          <a:xfrm>
            <a:off x="1200899" y="3595646"/>
            <a:ext cx="2034540" cy="126682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ctr" marL="0"/>
            <a:r>
              <a:rPr altLang="en-US" b="1" dirty="0" i="0" lang="zh-CN" sz="32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明先孝后忠之心</a:t>
            </a:r>
          </a:p>
        </p:txBody>
      </p:sp>
      <p:sp>
        <p:nvSpPr>
          <p:cNvPr id="16" name="文本2"/>
          <p:cNvSpPr txBox="1"/>
          <p:nvPr>
            <p:custDataLst>
              <p:tags r:id="rId2"/>
            </p:custDataLst>
          </p:nvPr>
        </p:nvSpPr>
        <p:spPr>
          <a:xfrm>
            <a:off x="3235411" y="3039920"/>
            <a:ext cx="2552700" cy="1170087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（报养日短）</a:t>
            </a:r>
          </a:p>
        </p:txBody>
      </p:sp>
      <p:sp>
        <p:nvSpPr>
          <p:cNvPr id="18" name="文本3"/>
          <p:cNvSpPr txBox="1"/>
          <p:nvPr>
            <p:custDataLst>
              <p:tags r:id="rId3"/>
            </p:custDataLst>
          </p:nvPr>
        </p:nvSpPr>
        <p:spPr>
          <a:xfrm>
            <a:off x="3453714" y="3435493"/>
            <a:ext cx="4058920" cy="77406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2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先尽孝：愿乞终养</a:t>
            </a:r>
          </a:p>
        </p:txBody>
      </p:sp>
      <p:sp>
        <p:nvSpPr>
          <p:cNvPr id="19" name="文本4"/>
          <p:cNvSpPr txBox="1"/>
          <p:nvPr>
            <p:custDataLst>
              <p:tags r:id="rId4"/>
            </p:custDataLst>
          </p:nvPr>
        </p:nvSpPr>
        <p:spPr>
          <a:xfrm>
            <a:off x="3453781" y="4497054"/>
            <a:ext cx="5948045" cy="77406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200">
                <a:solidFill>
                  <a:schemeClr val="bg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后尽忠：生当陨首，死当结草</a:t>
            </a:r>
          </a:p>
        </p:txBody>
      </p:sp>
      <p:sp>
        <p:nvSpPr>
          <p:cNvPr id="20" name="文本5"/>
          <p:cNvSpPr txBox="1"/>
          <p:nvPr>
            <p:custDataLst>
              <p:tags r:id="rId5"/>
            </p:custDataLst>
          </p:nvPr>
        </p:nvSpPr>
        <p:spPr>
          <a:xfrm>
            <a:off x="3235315" y="4933842"/>
            <a:ext cx="2823210" cy="774065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200">
                <a:solidFill>
                  <a:schemeClr val="bg1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（尽节日长）</a:t>
            </a:r>
          </a:p>
        </p:txBody>
      </p:sp>
      <p:sp>
        <p:nvSpPr>
          <p:cNvPr id="21" name="文本6"/>
          <p:cNvSpPr txBox="1"/>
          <p:nvPr>
            <p:custDataLst>
              <p:tags r:id="rId6"/>
            </p:custDataLst>
          </p:nvPr>
        </p:nvSpPr>
        <p:spPr>
          <a:xfrm>
            <a:off x="1990036" y="1798088"/>
            <a:ext cx="6986270" cy="835660"/>
          </a:xfrm>
          <a:prstGeom prst="rect">
            <a:avLst/>
          </a:prstGeom>
          <a:noFill/>
        </p:spPr>
        <p:txBody>
          <a:bodyPr anchor="t" rtlCol="0" wrap="square"/>
          <a:lstStyle/>
          <a:p>
            <a:pPr algn="l" marL="0"/>
            <a:r>
              <a:rPr altLang="en-US" b="1" dirty="0" i="0" lang="zh-CN" sz="3600">
                <a:solidFill>
                  <a:srgbClr val="00000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明确态度，示之以忠，打动武帝</a:t>
            </a:r>
          </a:p>
        </p:txBody>
      </p:sp>
      <p:sp>
        <p:nvSpPr>
          <p:cNvPr id="22" name="形状2"/>
          <p:cNvSpPr txBox="1"/>
          <p:nvPr>
            <p:custDataLst>
              <p:tags r:id="rId7"/>
            </p:custDataLst>
          </p:nvPr>
        </p:nvSpPr>
        <p:spPr>
          <a:xfrm>
            <a:off x="3191548" y="3543097"/>
            <a:ext cx="152400" cy="1371600"/>
          </a:xfrm>
          <a:prstGeom prst="leftBrace">
            <a:avLst/>
          </a:prstGeom>
          <a:solidFill>
            <a:srgbClr val="FFFFFF">
              <a:alpha val="0"/>
            </a:srgbClr>
          </a:solidFill>
          <a:ln w="38100">
            <a:solidFill>
              <a:schemeClr val="bg1">
                <a:lumMod val="95000"/>
                <a:lumOff val="5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ctr" rtlCol="0" wrap="square"/>
          <a:lstStyle/>
          <a:p>
            <a:pPr algn="ctr" marL="0"/>
            <a:endParaRPr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83F7DA-4F6F-1747-B0DA-D0328950707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25887" y="513851"/>
            <a:ext cx="3596641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第四段总结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3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8"/>
      <p:bldP grpId="0" spid="19"/>
      <p:bldP grpId="0" spid="20"/>
      <p:bldP animBg="1" grpId="0" spid="22"/>
    </p:bld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03880" y="1908585"/>
            <a:ext cx="6096000" cy="233045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1、身世悲惨，以情动人</a:t>
            </a:r>
          </a:p>
          <a:p>
            <a:pPr>
              <a:lnSpc>
                <a:spcPct val="13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2、拜谢皇恩，自表忠心</a:t>
            </a:r>
          </a:p>
          <a:p>
            <a:pPr>
              <a:lnSpc>
                <a:spcPct val="13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3、以子之矛，攻子之盾</a:t>
            </a:r>
          </a:p>
          <a:p>
            <a:pPr>
              <a:lnSpc>
                <a:spcPct val="13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</a:rPr>
              <a:t>4、来日方长，不断后路</a:t>
            </a: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475105" y="1114426"/>
            <a:ext cx="5346065" cy="641714"/>
          </a:xfrm>
          <a:prstGeom prst="rect">
            <a:avLst/>
          </a:prstGeom>
          <a:noFill/>
          <a:ln>
            <a:noFill/>
          </a:ln>
        </p:spPr>
        <p:txBody>
          <a:bodyPr anchor="t"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  <a:sym typeface="+mn-ea"/>
              </a:rPr>
              <a:t>李密如何打动晋武帝?</a:t>
            </a:r>
          </a:p>
        </p:txBody>
      </p:sp>
      <p:sp>
        <p:nvSpPr>
          <p:cNvPr id="6" name="TextBox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06818" y="4367212"/>
            <a:ext cx="79930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en-US" b="1" dirty="0" lang="zh-CN">
                <a:solidFill>
                  <a:srgbClr val="00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  <a:sym charset="2" panose="05000000000000000000" pitchFamily="2" typeface="Wingdings"/>
              </a:rPr>
              <a:t>“陈情”的方法：</a:t>
            </a:r>
          </a:p>
        </p:txBody>
      </p:sp>
      <p:sp>
        <p:nvSpPr>
          <p:cNvPr id="7" name="TextBox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23126" y="5170532"/>
            <a:ext cx="8784976" cy="57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1pPr>
            <a:lvl2pPr indent="-228600" marL="6858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typeface="Calibri"/>
                <a:ea charset="-122" panose="02010600030101010101" typeface="等线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altLang="en-US" b="1" dirty="0" lang="zh-CN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sym charset="2" panose="05000000000000000000" pitchFamily="2" typeface="Wingdings"/>
              </a:rPr>
              <a:t>融情于事，融情于理，情理交融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B0B8433-E4EC-9FFD-988B-6163C553A65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8165" y="261197"/>
            <a:ext cx="3596641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  <p:bldP grpId="0" spid="7"/>
    </p:bld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97559" y="1301517"/>
            <a:ext cx="10787380" cy="953135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b="1" dirty="0" err="1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李密竟以一篇不足五百字的表章，让天子一改初衷收回成命，请分析他是如何说理的</a:t>
            </a:r>
            <a:r>
              <a:rPr b="1" dirty="0" sz="28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</a:rPr>
              <a:t>。</a:t>
            </a:r>
            <a:endParaRPr altLang="en-US" b="1" dirty="0" lang="zh-CN" sz="2800">
              <a:solidFill>
                <a:schemeClr val="bg1"/>
              </a:solidFill>
              <a:latin charset="-122" panose="02010609060101010101" typeface="黑体"/>
              <a:ea charset="-122" panose="02010609060101010101" typeface="黑体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97559" y="2616610"/>
            <a:ext cx="10787380" cy="260898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</a:rPr>
              <a:t>①以凄恻之情动人主之心。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</a:rPr>
              <a:t>《陈情表》将祖孙相依的情感写得凄楚哀婉，恻然动人。一开始作者并没有直截了当地提出不能应诏，而是简明陈述自己的凄惨身世和祖母的凄凉晚境，以哀情动人，文中显示的形单影只的悲冷气氛，令人一洒同情之泪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58FCBCA-672F-2191-B073-344A08D7507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28165" y="261197"/>
            <a:ext cx="359664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文本研读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6"/>
    </p:bld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126B3B0D-782E-B2FD-980E-F2A8FCACD43D}"/>
              </a:ext>
            </a:extLst>
          </p:cNvPr>
          <p:cNvSpPr txBox="1"/>
          <p:nvPr/>
        </p:nvSpPr>
        <p:spPr>
          <a:xfrm>
            <a:off x="593314" y="1214547"/>
            <a:ext cx="10379488" cy="3643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</a:rPr>
              <a:t>②以婉转之理封人主之口。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</a:rPr>
              <a:t>李密从"孝"字上做文章，将自己的行为纳入晋武帝推崇的社会价值观念之中。李密之境遇"特为尤甚"。"特""尤"两字，强调处境非同一般，更应受到"圣朝"的怜悯眷顾。况且，尽"孝"也未必不能尽"节","臣密今年四十有四，祖母今年九十有六，是臣尽节于陛下之日长，报养刘之日短也"，此番话，是在歌颂圣朝"清化"的前提下说的，言辞婉曲，理由充分。</a:t>
            </a:r>
          </a:p>
        </p:txBody>
      </p:sp>
    </p:spTree>
    <p:extLst>
      <p:ext uri="{BB962C8B-B14F-4D97-AF65-F5344CB8AC3E}">
        <p14:creationId xmlns:p14="http://schemas.microsoft.com/office/powerpoint/2010/main" val="136904968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30345" y="524839"/>
            <a:ext cx="11566113" cy="5808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lvl="0">
              <a:lnSpc>
                <a:spcPct val="150000"/>
              </a:lnSpc>
              <a:buClrTx/>
              <a:buSzTx/>
              <a:buFontTx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③以谦卑之态释人主之疑。</a:t>
            </a:r>
          </a:p>
          <a:p>
            <a:pPr algn="l" lvl="0">
              <a:lnSpc>
                <a:spcPct val="150000"/>
              </a:lnSpc>
              <a:buClrTx/>
              <a:buSzTx/>
              <a:buFontTx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李密是蜀汉旧臣，故贬低自己的"名节"：在蜀为郎，"本图宦达，不矜名节"。作者描摹自己的心境："当侍东宫，非臣陨首所能上报。"作者甚至说，接到诏令，竟欲"奉诏奔驰"，走马赴任，"岂敢盘桓，有所希冀"。这样将自己摆在一个"亡国贱俘"的位置，作出诚惶诚恐的姿态，这种十分谦卑的态度，自然容易取得朝廷的同情和谅解。</a:t>
            </a:r>
          </a:p>
          <a:p>
            <a:pPr algn="l" lvl="0">
              <a:lnSpc>
                <a:spcPct val="150000"/>
              </a:lnSpc>
              <a:buClrTx/>
              <a:buSzTx/>
              <a:buFontTx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④以诚款之辞消人主之念。</a:t>
            </a:r>
          </a:p>
          <a:p>
            <a:pPr algn="l" lvl="0">
              <a:lnSpc>
                <a:spcPct val="150000"/>
              </a:lnSpc>
              <a:buClrTx/>
              <a:buSzTx/>
              <a:buFontTx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cs charset="-122" panose="02010609060101010101" typeface="黑体"/>
                <a:sym typeface="+mn-ea"/>
              </a:rPr>
              <a:t>李密进行了忠诚表白，"生当陨首，死当结草"，为笼络天下士人，晋武帝不仅一时打消了征召之念，而且作出了对李密的孝心予以嘉奖的决断。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>
            <p:custDataLst>
              <p:tags r:id="rId1"/>
            </p:custDataLst>
          </p:nvPr>
        </p:nvSpPr>
        <p:spPr>
          <a:xfrm>
            <a:off x="1707530" y="2257108"/>
            <a:ext cx="933450" cy="258532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5400">
                <a:solidFill>
                  <a:srgbClr val="150220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陈情表</a:t>
            </a:r>
          </a:p>
        </p:txBody>
      </p:sp>
      <p:sp>
        <p:nvSpPr>
          <p:cNvPr id="6153" name="右箭头 6152"/>
          <p:cNvSpPr/>
          <p:nvPr>
            <p:custDataLst>
              <p:tags r:id="rId2"/>
            </p:custDataLst>
          </p:nvPr>
        </p:nvSpPr>
        <p:spPr>
          <a:xfrm>
            <a:off x="3032760" y="2626678"/>
            <a:ext cx="1008063" cy="73025"/>
          </a:xfrm>
          <a:prstGeom prst="rightArrow">
            <a:avLst>
              <a:gd fmla="val 50000" name="adj1"/>
              <a:gd fmla="val 344725" name="adj2"/>
            </a:avLst>
          </a:prstGeom>
          <a:solidFill>
            <a:schemeClr val="bg1"/>
          </a:solidFill>
          <a:ln cap="flat" cmpd="sng" w="9525">
            <a:solidFill>
              <a:schemeClr val="bg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b="1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6154" name="右箭头 6153"/>
          <p:cNvSpPr/>
          <p:nvPr>
            <p:custDataLst>
              <p:tags r:id="rId3"/>
            </p:custDataLst>
          </p:nvPr>
        </p:nvSpPr>
        <p:spPr>
          <a:xfrm>
            <a:off x="3032760" y="3634739"/>
            <a:ext cx="1123951" cy="141523"/>
          </a:xfrm>
          <a:prstGeom prst="rightArrow">
            <a:avLst>
              <a:gd fmla="val 50000" name="adj1"/>
              <a:gd fmla="val 352383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b="1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6155" name="右箭头 6154"/>
          <p:cNvSpPr/>
          <p:nvPr>
            <p:custDataLst>
              <p:tags r:id="rId4"/>
            </p:custDataLst>
          </p:nvPr>
        </p:nvSpPr>
        <p:spPr>
          <a:xfrm>
            <a:off x="3032760" y="4533926"/>
            <a:ext cx="1221105" cy="141523"/>
          </a:xfrm>
          <a:prstGeom prst="rightArrow">
            <a:avLst>
              <a:gd fmla="val 50000" name="adj1"/>
              <a:gd fmla="val 344725" name="adj2"/>
            </a:avLst>
          </a:prstGeom>
          <a:solidFill>
            <a:schemeClr val="bg1">
              <a:lumMod val="95000"/>
              <a:lumOff val="5000"/>
            </a:schemeClr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b="1" lang="zh-CN">
              <a:latin charset="-122" panose="02010609060101010101" pitchFamily="49" typeface="楷体"/>
              <a:ea charset="-122" panose="02010609060101010101" pitchFamily="49" typeface="楷体"/>
            </a:endParaRPr>
          </a:p>
        </p:txBody>
      </p:sp>
      <p:sp>
        <p:nvSpPr>
          <p:cNvPr id="6147" name="文本框 6146"/>
          <p:cNvSpPr txBox="1"/>
          <p:nvPr>
            <p:custDataLst>
              <p:tags r:id="rId5"/>
            </p:custDataLst>
          </p:nvPr>
        </p:nvSpPr>
        <p:spPr>
          <a:xfrm>
            <a:off x="4305300" y="2310130"/>
            <a:ext cx="2956560" cy="706755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4000">
                <a:solidFill>
                  <a:srgbClr val="00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陈述、禀报</a:t>
            </a:r>
          </a:p>
        </p:txBody>
      </p:sp>
      <p:sp>
        <p:nvSpPr>
          <p:cNvPr id="6148" name="文本框 6147"/>
          <p:cNvSpPr txBox="1"/>
          <p:nvPr>
            <p:custDataLst>
              <p:tags r:id="rId6"/>
            </p:custDataLst>
          </p:nvPr>
        </p:nvSpPr>
        <p:spPr>
          <a:xfrm>
            <a:off x="4355783" y="3335020"/>
            <a:ext cx="2743200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4000">
                <a:solidFill>
                  <a:srgbClr val="00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隐情、苦衷</a:t>
            </a:r>
          </a:p>
        </p:txBody>
      </p:sp>
      <p:sp>
        <p:nvSpPr>
          <p:cNvPr id="6149" name="文本框 6148"/>
          <p:cNvSpPr txBox="1"/>
          <p:nvPr>
            <p:custDataLst>
              <p:tags r:id="rId7"/>
            </p:custDataLst>
          </p:nvPr>
        </p:nvSpPr>
        <p:spPr>
          <a:xfrm>
            <a:off x="4389755" y="4224655"/>
            <a:ext cx="1316355" cy="706755"/>
          </a:xfrm>
          <a:prstGeom prst="rect">
            <a:avLst/>
          </a:prstGeom>
          <a:noFill/>
          <a:ln w="9525">
            <a:noFill/>
          </a:ln>
        </p:spPr>
        <p:txBody>
          <a:bodyPr anchor="t" wrap="square"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dirty="0" lang="zh-CN" sz="4000">
                <a:solidFill>
                  <a:srgbClr val="000000"/>
                </a:solidFill>
                <a:latin charset="-122" panose="02010609060101010101" pitchFamily="49" typeface="楷体"/>
                <a:ea charset="-122" panose="02010609060101010101" pitchFamily="49" typeface="楷体"/>
              </a:rPr>
              <a:t>奏章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90B575A-C6A2-B646-CBDC-2F7E8321719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137766" y="533422"/>
            <a:ext cx="281154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解题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  <p:cond delay="0" evt="onBegin">
                          <p:tn val="7"/>
                        </p:cond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2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5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18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  <p:cond delay="0" evt="onBegin">
                          <p:tn val="18"/>
                        </p:cond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3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6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29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6"/>
      <p:bldP animBg="1" grpId="0" spid="6153"/>
      <p:bldP animBg="1" grpId="0" spid="6154"/>
      <p:bldP animBg="1" grpId="0" spid="6155"/>
      <p:bldP grpId="0" spid="6147"/>
      <p:bldP grpId="0" spid="6148"/>
      <p:bldP grpId="0" spid="6149"/>
    </p:bld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圆角矩形 35844"/>
          <p:cNvSpPr/>
          <p:nvPr>
            <p:custDataLst>
              <p:tags r:id="rId1"/>
            </p:custDataLst>
          </p:nvPr>
        </p:nvSpPr>
        <p:spPr>
          <a:xfrm>
            <a:off x="2738120" y="1916091"/>
            <a:ext cx="1811655" cy="467064"/>
          </a:xfrm>
          <a:prstGeom prst="roundRect">
            <a:avLst>
              <a:gd fmla="val 29599" name="adj"/>
            </a:avLst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察臣孝廉</a:t>
            </a:r>
          </a:p>
        </p:txBody>
      </p:sp>
      <p:sp>
        <p:nvSpPr>
          <p:cNvPr id="35846" name="圆角矩形 35845"/>
          <p:cNvSpPr/>
          <p:nvPr>
            <p:custDataLst>
              <p:tags r:id="rId2"/>
            </p:custDataLst>
          </p:nvPr>
        </p:nvSpPr>
        <p:spPr>
          <a:xfrm>
            <a:off x="2727071" y="2629308"/>
            <a:ext cx="1799590" cy="47852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举臣秀才</a:t>
            </a:r>
          </a:p>
        </p:txBody>
      </p:sp>
      <p:sp>
        <p:nvSpPr>
          <p:cNvPr id="35847" name="圆角矩形 35846"/>
          <p:cNvSpPr/>
          <p:nvPr>
            <p:custDataLst>
              <p:tags r:id="rId3"/>
            </p:custDataLst>
          </p:nvPr>
        </p:nvSpPr>
        <p:spPr>
          <a:xfrm>
            <a:off x="2750185" y="3392805"/>
            <a:ext cx="1812290" cy="431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拜臣郎中</a:t>
            </a:r>
          </a:p>
        </p:txBody>
      </p:sp>
      <p:sp>
        <p:nvSpPr>
          <p:cNvPr id="35848" name="圆角矩形 35847"/>
          <p:cNvSpPr/>
          <p:nvPr>
            <p:custDataLst>
              <p:tags r:id="rId4"/>
            </p:custDataLst>
          </p:nvPr>
        </p:nvSpPr>
        <p:spPr>
          <a:xfrm>
            <a:off x="2750186" y="4076699"/>
            <a:ext cx="1799590" cy="478523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除臣洗马</a:t>
            </a:r>
          </a:p>
        </p:txBody>
      </p:sp>
      <p:sp>
        <p:nvSpPr>
          <p:cNvPr id="35849" name="左大括号 35848"/>
          <p:cNvSpPr/>
          <p:nvPr>
            <p:custDataLst>
              <p:tags r:id="rId5"/>
            </p:custDataLst>
          </p:nvPr>
        </p:nvSpPr>
        <p:spPr>
          <a:xfrm>
            <a:off x="2495550" y="1918970"/>
            <a:ext cx="142875" cy="2230438"/>
          </a:xfrm>
          <a:prstGeom prst="leftBrace">
            <a:avLst>
              <a:gd fmla="val 129586" name="adj1"/>
              <a:gd fmla="val 50000" name="adj2"/>
            </a:avLst>
          </a:prstGeom>
          <a:noFill/>
          <a:ln cap="flat" cmpd="sng" w="9525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50" name="流程图: 可选过程 35849"/>
          <p:cNvSpPr/>
          <p:nvPr>
            <p:custDataLst>
              <p:tags r:id="rId6"/>
            </p:custDataLst>
          </p:nvPr>
        </p:nvSpPr>
        <p:spPr>
          <a:xfrm>
            <a:off x="1827531" y="1988820"/>
            <a:ext cx="544194" cy="2161540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tx2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沐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浴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清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化</a:t>
            </a:r>
          </a:p>
        </p:txBody>
      </p:sp>
      <p:sp>
        <p:nvSpPr>
          <p:cNvPr id="35851" name="左箭头 35850"/>
          <p:cNvSpPr/>
          <p:nvPr>
            <p:custDataLst>
              <p:tags r:id="rId7"/>
            </p:custDataLst>
          </p:nvPr>
        </p:nvSpPr>
        <p:spPr>
          <a:xfrm>
            <a:off x="1343343" y="3104198"/>
            <a:ext cx="360362" cy="144462"/>
          </a:xfrm>
          <a:prstGeom prst="leftArrow">
            <a:avLst>
              <a:gd fmla="val 50000" name="adj1"/>
              <a:gd fmla="val 62281" name="adj2"/>
            </a:avLst>
          </a:prstGeom>
          <a:solidFill>
            <a:schemeClr val="bg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53" name="流程图: 可选过程 35852"/>
          <p:cNvSpPr/>
          <p:nvPr>
            <p:custDataLst>
              <p:tags r:id="rId8"/>
            </p:custDataLst>
          </p:nvPr>
        </p:nvSpPr>
        <p:spPr>
          <a:xfrm>
            <a:off x="7320280" y="2708274"/>
            <a:ext cx="1717194" cy="519247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日薄西山</a:t>
            </a:r>
          </a:p>
        </p:txBody>
      </p:sp>
      <p:sp>
        <p:nvSpPr>
          <p:cNvPr id="35854" name="圆角矩形 35853"/>
          <p:cNvSpPr/>
          <p:nvPr>
            <p:custDataLst>
              <p:tags r:id="rId9"/>
            </p:custDataLst>
          </p:nvPr>
        </p:nvSpPr>
        <p:spPr>
          <a:xfrm>
            <a:off x="7320280" y="3429000"/>
            <a:ext cx="1704340" cy="469152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气息奄奄</a:t>
            </a:r>
          </a:p>
        </p:txBody>
      </p:sp>
      <p:sp>
        <p:nvSpPr>
          <p:cNvPr id="35855" name="流程图: 可选过程 35854"/>
          <p:cNvSpPr/>
          <p:nvPr>
            <p:custDataLst>
              <p:tags r:id="rId10"/>
            </p:custDataLst>
          </p:nvPr>
        </p:nvSpPr>
        <p:spPr>
          <a:xfrm>
            <a:off x="7320280" y="4076699"/>
            <a:ext cx="1704340" cy="519247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人命危浅</a:t>
            </a:r>
          </a:p>
        </p:txBody>
      </p:sp>
      <p:sp>
        <p:nvSpPr>
          <p:cNvPr id="35856" name="流程图: 可选过程 35855"/>
          <p:cNvSpPr/>
          <p:nvPr>
            <p:custDataLst>
              <p:tags r:id="rId11"/>
            </p:custDataLst>
          </p:nvPr>
        </p:nvSpPr>
        <p:spPr>
          <a:xfrm>
            <a:off x="7320280" y="1989455"/>
            <a:ext cx="1717194" cy="538592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祖母病笃</a:t>
            </a:r>
          </a:p>
        </p:txBody>
      </p:sp>
      <p:sp>
        <p:nvSpPr>
          <p:cNvPr id="35857" name="右大括号 35856"/>
          <p:cNvSpPr/>
          <p:nvPr>
            <p:custDataLst>
              <p:tags r:id="rId12"/>
            </p:custDataLst>
          </p:nvPr>
        </p:nvSpPr>
        <p:spPr>
          <a:xfrm>
            <a:off x="9148445" y="1989138"/>
            <a:ext cx="144463" cy="2160587"/>
          </a:xfrm>
          <a:prstGeom prst="rightBrace">
            <a:avLst>
              <a:gd fmla="val 124148" name="adj1"/>
              <a:gd fmla="val 50000" name="adj2"/>
            </a:avLst>
          </a:prstGeom>
          <a:noFill/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58" name="流程图: 可选过程 35857"/>
          <p:cNvSpPr/>
          <p:nvPr>
            <p:custDataLst>
              <p:tags r:id="rId13"/>
            </p:custDataLst>
          </p:nvPr>
        </p:nvSpPr>
        <p:spPr>
          <a:xfrm>
            <a:off x="9455784" y="1988820"/>
            <a:ext cx="529273" cy="2160587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 </a:t>
            </a:r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孝 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治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大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道</a:t>
            </a:r>
          </a:p>
        </p:txBody>
      </p:sp>
      <p:sp>
        <p:nvSpPr>
          <p:cNvPr id="35859" name="右箭头 35858"/>
          <p:cNvSpPr/>
          <p:nvPr>
            <p:custDataLst>
              <p:tags r:id="rId14"/>
            </p:custDataLst>
          </p:nvPr>
        </p:nvSpPr>
        <p:spPr>
          <a:xfrm>
            <a:off x="9985058" y="3123883"/>
            <a:ext cx="431800" cy="142875"/>
          </a:xfrm>
          <a:prstGeom prst="rightArrow">
            <a:avLst>
              <a:gd fmla="val 50000" name="adj1"/>
              <a:gd fmla="val 75457" name="adj2"/>
            </a:avLst>
          </a:prstGeom>
          <a:solidFill>
            <a:schemeClr val="bg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61" name="右大括号 35860"/>
          <p:cNvSpPr/>
          <p:nvPr>
            <p:custDataLst>
              <p:tags r:id="rId15"/>
            </p:custDataLst>
          </p:nvPr>
        </p:nvSpPr>
        <p:spPr>
          <a:xfrm>
            <a:off x="4754245" y="2024380"/>
            <a:ext cx="142875" cy="2232025"/>
          </a:xfrm>
          <a:prstGeom prst="rightBrace">
            <a:avLst>
              <a:gd fmla="val 129678" name="adj1"/>
              <a:gd fmla="val 50000" name="adj2"/>
            </a:avLst>
          </a:prstGeom>
          <a:noFill/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62" name="流程图: 可选过程 35861"/>
          <p:cNvSpPr/>
          <p:nvPr>
            <p:custDataLst>
              <p:tags r:id="rId16"/>
            </p:custDataLst>
          </p:nvPr>
        </p:nvSpPr>
        <p:spPr>
          <a:xfrm>
            <a:off x="4951463" y="2077720"/>
            <a:ext cx="498742" cy="2341880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恩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重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如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山</a:t>
            </a:r>
          </a:p>
        </p:txBody>
      </p:sp>
      <p:sp>
        <p:nvSpPr>
          <p:cNvPr id="35863" name="左大括号 35862"/>
          <p:cNvSpPr/>
          <p:nvPr>
            <p:custDataLst>
              <p:tags r:id="rId17"/>
            </p:custDataLst>
          </p:nvPr>
        </p:nvSpPr>
        <p:spPr>
          <a:xfrm>
            <a:off x="7032625" y="2060575"/>
            <a:ext cx="215900" cy="2160588"/>
          </a:xfrm>
          <a:prstGeom prst="leftBrace">
            <a:avLst>
              <a:gd fmla="val 83070" name="adj1"/>
              <a:gd fmla="val 50000" name="adj2"/>
            </a:avLst>
          </a:prstGeom>
          <a:noFill/>
          <a:ln cap="flat" cmpd="sng" w="9525">
            <a:solidFill>
              <a:schemeClr val="bg1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t"/>
          <a:lstStyle/>
          <a:p>
            <a:endParaRPr altLang="en-US" lang="zh-CN">
              <a:latin charset="0" panose="020B0604020202020204" pitchFamily="34" typeface="Arial"/>
              <a:ea charset="-122" panose="02010600030101010101" pitchFamily="2" typeface="宋体"/>
            </a:endParaRPr>
          </a:p>
        </p:txBody>
      </p:sp>
      <p:sp>
        <p:nvSpPr>
          <p:cNvPr id="35864" name="流程图: 可选过程 35863"/>
          <p:cNvSpPr/>
          <p:nvPr>
            <p:custDataLst>
              <p:tags r:id="rId18"/>
            </p:custDataLst>
          </p:nvPr>
        </p:nvSpPr>
        <p:spPr>
          <a:xfrm>
            <a:off x="6449694" y="2095816"/>
            <a:ext cx="563245" cy="2270443"/>
          </a:xfrm>
          <a:prstGeom prst="flowChartAlternateProcess">
            <a:avLst/>
          </a:prstGeom>
          <a:solidFill>
            <a:schemeClr val="accent5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情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深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似</a:t>
            </a:r>
          </a:p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海</a:t>
            </a:r>
          </a:p>
        </p:txBody>
      </p:sp>
      <p:sp>
        <p:nvSpPr>
          <p:cNvPr id="35867" name="任意多边形 35866"/>
          <p:cNvSpPr/>
          <p:nvPr>
            <p:custDataLst>
              <p:tags r:id="rId19"/>
            </p:custDataLst>
          </p:nvPr>
        </p:nvSpPr>
        <p:spPr>
          <a:xfrm>
            <a:off x="5519738" y="2492375"/>
            <a:ext cx="936625" cy="863600"/>
          </a:xfrm>
          <a:custGeom>
            <a:avLst/>
            <a:gdLst/>
            <a:ahLst/>
            <a:cxnLst>
              <a:cxn ang="270">
                <a:pos x="10800" y="0"/>
              </a:cxn>
              <a:cxn ang="180">
                <a:pos x="0" y="16465"/>
              </a:cxn>
              <a:cxn ang="90">
                <a:pos x="10800" y="17413"/>
              </a:cxn>
              <a:cxn ang="0">
                <a:pos x="21600" y="16465"/>
              </a:cxn>
            </a:cxnLst>
            <a:rect b="b" l="l" r="r" t="t"/>
            <a:pathLst>
              <a:path h="21600" w="21600">
                <a:moveTo>
                  <a:pt x="10800" y="0"/>
                </a:moveTo>
                <a:lnTo>
                  <a:pt x="7432" y="5797"/>
                </a:lnTo>
                <a:lnTo>
                  <a:pt x="10178" y="5797"/>
                </a:lnTo>
                <a:lnTo>
                  <a:pt x="10178" y="15516"/>
                </a:lnTo>
                <a:lnTo>
                  <a:pt x="3802" y="15516"/>
                </a:lnTo>
                <a:lnTo>
                  <a:pt x="3802" y="11330"/>
                </a:lnTo>
                <a:lnTo>
                  <a:pt x="0" y="16465"/>
                </a:lnTo>
                <a:lnTo>
                  <a:pt x="3802" y="21600"/>
                </a:lnTo>
                <a:lnTo>
                  <a:pt x="3802" y="17413"/>
                </a:lnTo>
                <a:lnTo>
                  <a:pt x="17797" y="17413"/>
                </a:lnTo>
                <a:lnTo>
                  <a:pt x="17797" y="21600"/>
                </a:lnTo>
                <a:lnTo>
                  <a:pt x="21600" y="16465"/>
                </a:lnTo>
                <a:lnTo>
                  <a:pt x="17797" y="11330"/>
                </a:lnTo>
                <a:lnTo>
                  <a:pt x="17797" y="15516"/>
                </a:lnTo>
                <a:lnTo>
                  <a:pt x="11422" y="15516"/>
                </a:lnTo>
                <a:lnTo>
                  <a:pt x="11422" y="5797"/>
                </a:lnTo>
                <a:lnTo>
                  <a:pt x="14168" y="5797"/>
                </a:lnTo>
                <a:close/>
              </a:path>
            </a:pathLst>
          </a:custGeom>
          <a:solidFill>
            <a:schemeClr val="bg1"/>
          </a:solidFill>
          <a:ln cap="flat" cmpd="sng" w="9525">
            <a:solidFill>
              <a:schemeClr val="tx1"/>
            </a:solidFill>
            <a:prstDash val="solid"/>
            <a:miter/>
            <a:headEnd len="med" type="none" w="med"/>
            <a:tailEnd len="med" type="none" w="med"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35868" name="上箭头标注 35867"/>
          <p:cNvSpPr/>
          <p:nvPr>
            <p:custDataLst>
              <p:tags r:id="rId20"/>
            </p:custDataLst>
          </p:nvPr>
        </p:nvSpPr>
        <p:spPr>
          <a:xfrm>
            <a:off x="1416495" y="5246613"/>
            <a:ext cx="1733931" cy="807510"/>
          </a:xfrm>
          <a:prstGeom prst="upArrowCallout">
            <a:avLst>
              <a:gd fmla="val 54894" name="adj1"/>
              <a:gd fmla="val 63970" name="adj2"/>
              <a:gd fmla="val 21537" name="adj3"/>
              <a:gd fmla="val 66667" name="adj4"/>
            </a:avLst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尽忠日长</a:t>
            </a:r>
          </a:p>
        </p:txBody>
      </p:sp>
      <p:sp>
        <p:nvSpPr>
          <p:cNvPr id="35869" name="上箭头标注 35868"/>
          <p:cNvSpPr/>
          <p:nvPr>
            <p:custDataLst>
              <p:tags r:id="rId21"/>
            </p:custDataLst>
          </p:nvPr>
        </p:nvSpPr>
        <p:spPr>
          <a:xfrm>
            <a:off x="8940198" y="5296236"/>
            <a:ext cx="1560443" cy="807510"/>
          </a:xfrm>
          <a:prstGeom prst="upArrowCallout">
            <a:avLst>
              <a:gd fmla="val 63487" name="adj1"/>
              <a:gd fmla="val 61090" name="adj2"/>
              <a:gd fmla="val 19328" name="adj3"/>
              <a:gd fmla="val 66667" name="adj4"/>
            </a:avLst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ctr" wrap="none"/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尽孝日短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F48D994-C23F-FB21-578A-F0AE03ECE266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81015" y="274209"/>
            <a:ext cx="224538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5DADAA-F4D8-ADEE-DC75-6CE8CEB10D32}"/>
              </a:ext>
            </a:extLst>
          </p:cNvPr>
          <p:cNvSpPr txBox="1"/>
          <p:nvPr/>
        </p:nvSpPr>
        <p:spPr>
          <a:xfrm>
            <a:off x="766450" y="2902614"/>
            <a:ext cx="467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忠</a:t>
            </a:r>
            <a:endParaRPr altLang="en-US" b="1" dirty="0" lang="zh-CN" sz="320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818A80-8B98-CBF1-9BD3-27240A367C13}"/>
              </a:ext>
            </a:extLst>
          </p:cNvPr>
          <p:cNvSpPr txBox="1"/>
          <p:nvPr/>
        </p:nvSpPr>
        <p:spPr>
          <a:xfrm>
            <a:off x="10403367" y="2860827"/>
            <a:ext cx="7894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0" panose="020B0604020202020204" pitchFamily="34" typeface="Arial"/>
                <a:ea charset="-122" panose="02010609060101010101" typeface="黑体"/>
              </a:rPr>
              <a:t>孝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3EC255-D45D-6A8F-A8DB-F0F753FFFF74}"/>
              </a:ext>
            </a:extLst>
          </p:cNvPr>
          <p:cNvSpPr txBox="1"/>
          <p:nvPr/>
        </p:nvSpPr>
        <p:spPr>
          <a:xfrm>
            <a:off x="8947467" y="4783053"/>
            <a:ext cx="1901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</a:rPr>
              <a:t>不能废远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E07B8AE-7D71-D992-F305-7E833B26B132}"/>
              </a:ext>
            </a:extLst>
          </p:cNvPr>
          <p:cNvSpPr txBox="1"/>
          <p:nvPr/>
        </p:nvSpPr>
        <p:spPr>
          <a:xfrm>
            <a:off x="1343343" y="4695579"/>
            <a:ext cx="1780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奉诏奔驰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9A78AEB-A7B6-F6DA-D7C8-9CD514AA69F3}"/>
              </a:ext>
            </a:extLst>
          </p:cNvPr>
          <p:cNvSpPr txBox="1"/>
          <p:nvPr/>
        </p:nvSpPr>
        <p:spPr>
          <a:xfrm>
            <a:off x="4648445" y="5431426"/>
            <a:ext cx="26792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200">
                <a:solidFill>
                  <a:schemeClr val="bg1"/>
                </a:solidFill>
              </a:rPr>
              <a:t>先尽孝后尽忠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BB48869-D8A0-547B-F074-54C5889B2A59}"/>
              </a:ext>
            </a:extLst>
          </p:cNvPr>
          <p:cNvSpPr txBox="1"/>
          <p:nvPr/>
        </p:nvSpPr>
        <p:spPr>
          <a:xfrm>
            <a:off x="2727071" y="1100816"/>
            <a:ext cx="6073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  <a:hlinkClick action="ppaction://noaction"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忠孝难全</a:t>
            </a:r>
            <a:endParaRPr altLang="en-US" b="1" dirty="0" lang="zh-CN" sz="36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1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9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3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26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35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38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45" nodeType="after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47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0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6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68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70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2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4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6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79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86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88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>
                      <p:stCondLst>
                        <p:cond delay="indefinite"/>
                      </p:stCondLst>
                      <p:childTnLst>
                        <p:par>
                          <p:cTn fill="hold" id="90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9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8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1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>
                      <p:stCondLst>
                        <p:cond delay="indefinite"/>
                      </p:stCondLst>
                      <p:childTnLst>
                        <p:par>
                          <p:cTn fill="hold" id="102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0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11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23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6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3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6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1">
                      <p:stCondLst>
                        <p:cond delay="indefinite"/>
                      </p:stCondLst>
                      <p:childTnLst>
                        <p:par>
                          <p:cTn fill="hold" id="1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5">
                      <p:stCondLst>
                        <p:cond delay="indefinite"/>
                      </p:stCondLst>
                      <p:childTnLst>
                        <p:par>
                          <p:cTn fill="hold" id="14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35845"/>
      <p:bldP animBg="1" grpId="0" spid="35846"/>
      <p:bldP animBg="1" grpId="0" spid="35847"/>
      <p:bldP animBg="1" grpId="0" spid="35848"/>
      <p:bldP animBg="1" grpId="0" spid="35850"/>
      <p:bldP animBg="1" grpId="0" spid="35853"/>
      <p:bldP animBg="1" grpId="0" spid="35854"/>
      <p:bldP animBg="1" grpId="0" spid="35855"/>
      <p:bldP animBg="1" grpId="0" spid="35856"/>
      <p:bldP animBg="1" grpId="0" spid="35858"/>
      <p:bldP animBg="1" grpId="0" spid="35862"/>
      <p:bldP animBg="1" grpId="0" spid="35864"/>
      <p:bldP animBg="1" grpId="0" spid="35868"/>
      <p:bldP animBg="1" grpId="0" spid="35869"/>
      <p:bldP grpId="0" spid="8"/>
      <p:bldP grpId="0" spid="13"/>
      <p:bldP grpId="0" spid="15"/>
      <p:bldP grpId="0" spid="18"/>
      <p:bldP grpId="0" spid="20"/>
      <p:bldP grpId="0" spid="4"/>
    </p:bld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419413" y="1435947"/>
            <a:ext cx="5060950" cy="3116238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>
              <a:lnSpc>
                <a:spcPct val="16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00000000000000000" pitchFamily="2" typeface="方正粗黑宋简体"/>
              </a:rPr>
              <a:t>身世悲惨，以情动人</a:t>
            </a:r>
          </a:p>
          <a:p>
            <a:pPr>
              <a:lnSpc>
                <a:spcPct val="16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00000000000000000" pitchFamily="2" typeface="方正粗黑宋简体"/>
              </a:rPr>
              <a:t>拜谢皇恩，自表忠心</a:t>
            </a:r>
          </a:p>
          <a:p>
            <a:pPr>
              <a:lnSpc>
                <a:spcPct val="16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00000000000000000" pitchFamily="2" typeface="方正粗黑宋简体"/>
              </a:rPr>
              <a:t>以子之矛，攻子之盾</a:t>
            </a:r>
          </a:p>
          <a:p>
            <a:pPr>
              <a:lnSpc>
                <a:spcPct val="16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10609060101010101" typeface="黑体"/>
                <a:ea charset="-122" panose="02010609060101010101" typeface="黑体"/>
                <a:cs charset="-122" panose="02000000000000000000" pitchFamily="2" typeface="方正粗黑宋简体"/>
              </a:rPr>
              <a:t>来日方长，不断后路</a:t>
            </a: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8236086" y="1530400"/>
            <a:ext cx="2561590" cy="782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动之以情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8236086" y="2621280"/>
            <a:ext cx="2632012" cy="782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晓之以理</a:t>
            </a: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8236086" y="3816350"/>
            <a:ext cx="2632012" cy="782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</a:rPr>
              <a:t>示之以忠</a:t>
            </a:r>
          </a:p>
        </p:txBody>
      </p:sp>
      <p:sp>
        <p:nvSpPr>
          <p:cNvPr id="12" name="右大括号 11"/>
          <p:cNvSpPr/>
          <p:nvPr>
            <p:custDataLst>
              <p:tags r:id="rId5"/>
            </p:custDataLst>
          </p:nvPr>
        </p:nvSpPr>
        <p:spPr>
          <a:xfrm>
            <a:off x="7001093" y="1484630"/>
            <a:ext cx="802719" cy="3114675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C571294-A28E-DC8B-308E-0CE2F04BE47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79646" y="421741"/>
            <a:ext cx="3194021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zh-CN" b="1" dirty="0" lang="en-US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《</a:t>
            </a:r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陈情表</a:t>
            </a:r>
            <a:r>
              <a:rPr altLang="zh-CN" b="1" dirty="0" lang="en-US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》</a:t>
            </a:r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总结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C65650-B81A-1BAB-1460-97B0FB2F6B67}"/>
              </a:ext>
            </a:extLst>
          </p:cNvPr>
          <p:cNvSpPr txBox="1"/>
          <p:nvPr/>
        </p:nvSpPr>
        <p:spPr>
          <a:xfrm>
            <a:off x="1631609" y="5215155"/>
            <a:ext cx="8021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精心布局</a:t>
            </a:r>
            <a:r>
              <a:rPr altLang="zh-CN" b="1" dirty="0" lang="en-US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,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环环相扣</a:t>
            </a:r>
            <a:r>
              <a:rPr altLang="zh-CN" b="1" dirty="0" lang="en-US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,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出于情</a:t>
            </a:r>
            <a:r>
              <a:rPr altLang="zh-CN" b="1" dirty="0" lang="en-US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,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归于理</a:t>
            </a:r>
            <a:r>
              <a:rPr altLang="zh-CN" b="1" dirty="0" lang="en-US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,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陈情于事</a:t>
            </a:r>
            <a:r>
              <a:rPr altLang="zh-CN" b="1" dirty="0" lang="en-US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,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</a:rPr>
              <a:t>寓理于情</a:t>
            </a:r>
            <a:r>
              <a:rPr altLang="en-US" b="1" dirty="0" lang="zh-CN" sz="2400">
                <a:solidFill>
                  <a:schemeClr val="dk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typeface="黑体"/>
                <a:sym typeface="+mn-ea"/>
              </a:rPr>
              <a:t>，朴素细腻，曲折委婉，以情动人。</a:t>
            </a:r>
            <a:endParaRPr altLang="en-US" dirty="0" lang="zh-CN" sz="2400"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animBg="1" grpId="0" spid="4"/>
      <p:bldP animBg="1" grpId="0" spid="6"/>
      <p:bldP animBg="1" grpId="0" spid="8"/>
      <p:bldP animBg="1" grpId="0" spid="12"/>
      <p:bldP grpId="0" spid="14"/>
    </p:bld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177901" y="3589544"/>
            <a:ext cx="6948805" cy="2074414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 eaLnBrk="0" fontAlgn="base" hangingPunct="0">
              <a:spcBef>
                <a:spcPct val="20000"/>
              </a:spcBef>
              <a:buNone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“章”是用来谢恩的；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  <a:cs charset="-122" panose="02010609060101010101" pitchFamily="49" typeface="楷体"/>
            </a:endParaRPr>
          </a:p>
          <a:p>
            <a:pPr algn="l" eaLnBrk="0" fontAlgn="base" hangingPunct="0">
              <a:spcBef>
                <a:spcPct val="20000"/>
              </a:spcBef>
              <a:buNone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“奏”是用来弹劾，即揭发别人的；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  <a:cs charset="-122" panose="02010609060101010101" pitchFamily="49" typeface="楷体"/>
            </a:endParaRPr>
          </a:p>
          <a:p>
            <a:pPr algn="l" eaLnBrk="0" fontAlgn="base" hangingPunct="0">
              <a:spcBef>
                <a:spcPct val="20000"/>
              </a:spcBef>
              <a:buNone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“表”是用来陈述衷情的；</a:t>
            </a:r>
            <a:endParaRPr altLang="en-US" b="1" dirty="0" lang="zh-CN" sz="28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  <a:cs charset="-122" panose="02010609060101010101" pitchFamily="49" typeface="楷体"/>
            </a:endParaRPr>
          </a:p>
          <a:p>
            <a:pPr algn="l" eaLnBrk="0" fontAlgn="base" hangingPunct="0">
              <a:spcBef>
                <a:spcPct val="20000"/>
              </a:spcBef>
              <a:buNone/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黑体"/>
                <a:ea charset="-122" panose="02010609060101010101" pitchFamily="49" typeface="黑体"/>
                <a:cs charset="-122" panose="02010609060101010101" pitchFamily="49" typeface="楷体"/>
                <a:sym typeface="+mn-ea"/>
              </a:rPr>
              <a:t>“议”是用来表示不同意见的。</a:t>
            </a:r>
            <a:endParaRPr altLang="en-US" dirty="0" lang="zh-CN" sz="2800">
              <a:solidFill>
                <a:schemeClr val="bg1"/>
              </a:solidFill>
              <a:latin charset="-122" panose="02010609060101010101" pitchFamily="49" typeface="黑体"/>
              <a:ea charset="-122" panose="02010609060101010101" pitchFamily="49" typeface="黑体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AFB261-EFE6-CF66-6A5C-4D441F91B9C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39219" y="344959"/>
            <a:ext cx="3220488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6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文体介绍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F409E0-A68C-2FD8-29A2-95132302763F}"/>
              </a:ext>
            </a:extLst>
          </p:cNvPr>
          <p:cNvSpPr txBox="1"/>
          <p:nvPr/>
        </p:nvSpPr>
        <p:spPr>
          <a:xfrm>
            <a:off x="1139219" y="1493858"/>
            <a:ext cx="99135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古代给君王的上书，有各种名称，不同的名称与上书内容有关。</a:t>
            </a:r>
          </a:p>
          <a:p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刘勰在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文心雕龙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·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章表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里说：“章以谢恩，奏以按劾，表以陈情，议以执异。”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6"/>
    </p:bld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446731" y="1007575"/>
            <a:ext cx="10456268" cy="5017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indent="355600">
              <a:lnSpc>
                <a:spcPct val="170000"/>
              </a:lnSpc>
            </a:pPr>
            <a:r>
              <a:rPr altLang="en-US" dirty="0" kern="100" lang="zh-CN" sz="2400">
                <a:solidFill>
                  <a:srgbClr val="FF0000"/>
                </a:solidFill>
                <a:latin charset="-122" panose="02010609060101010101" typeface="黑体"/>
                <a:ea charset="-122" panose="02010609060101010101" typeface="黑体"/>
                <a:cs charset="-122" panose="02010609060101010101" typeface="黑体"/>
                <a:sym charset="-122" panose="00000500000000000000" pitchFamily="2" typeface="字魂105号-简雅黑"/>
              </a:rPr>
              <a:t> </a:t>
            </a:r>
            <a:r>
              <a:rPr altLang="zh-CN" b="1" dirty="0" kern="100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  <a:sym charset="-122" panose="00000500000000000000" pitchFamily="2" typeface="字魂105号-简雅黑"/>
              </a:rPr>
              <a:t>    </a:t>
            </a:r>
            <a:endParaRPr altLang="en-US" dirty="0" kern="100" lang="zh-CN" sz="2400">
              <a:solidFill>
                <a:srgbClr val="FF0000"/>
              </a:solidFill>
              <a:latin charset="-122" panose="02010609060101010101" typeface="黑体"/>
              <a:ea charset="-122" panose="02010609060101010101" typeface="黑体"/>
              <a:cs charset="-122" panose="02010609060101010101" typeface="黑体"/>
              <a:sym charset="-122" panose="00000500000000000000" pitchFamily="2" typeface="字魂105号-简雅黑"/>
            </a:endParaRPr>
          </a:p>
          <a:p>
            <a:pPr fontAlgn="auto">
              <a:lnSpc>
                <a:spcPct val="17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“表”是古代的一种奏章，多用于臣子向国君陈请谢贺。因为“表”的阅读对象是皇帝，所以呈表人一般态度诚恳，措辞谦恭，内容读来如对面谈心，颇为感人。“动之以情”是这种文体的一个基本特征。此外，这种文体还有自己的特殊格式，如开头要说“臣某言”，结尾常有“臣某诚惶诚恐，顿首顿首，死罪死罪”之类的话。典范之作如诸葛亮的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《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出师表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》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、李密的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《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陈情表</a:t>
            </a:r>
            <a:r>
              <a:rPr altLang="zh-CN" b="1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》</a:t>
            </a:r>
            <a:r>
              <a:rPr altLang="en-US" b="1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  <a:sym typeface="+mn-ea"/>
              </a:rPr>
              <a:t>。</a:t>
            </a:r>
            <a:endParaRPr altLang="en-US" b="1" dirty="0" kern="100" lang="zh-CN" sz="2800">
              <a:solidFill>
                <a:schemeClr val="bg1"/>
              </a:solidFill>
              <a:latin charset="-122" panose="02010609060101010101" pitchFamily="49" typeface="仿宋"/>
              <a:ea charset="-122" panose="02010609060101010101" pitchFamily="49" typeface="仿宋"/>
              <a:cs charset="-122" panose="02010609060101010101" typeface="黑体"/>
              <a:sym typeface="+mn-ea"/>
            </a:endParaRPr>
          </a:p>
        </p:txBody>
      </p:sp>
      <p:pic>
        <p:nvPicPr>
          <p:cNvPr id="4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414000" y="11137900"/>
            <a:ext cx="0" cy="0"/>
          </a:xfrm>
          <a:prstGeom prst="rect">
            <a:avLst/>
          </a:prstGeom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936419-E1F4-8969-7CE3-DEA11C41818E}"/>
              </a:ext>
            </a:extLst>
          </p:cNvPr>
          <p:cNvSpPr txBox="1"/>
          <p:nvPr/>
        </p:nvSpPr>
        <p:spPr>
          <a:xfrm>
            <a:off x="591568" y="423906"/>
            <a:ext cx="2570441" cy="81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70000"/>
              </a:lnSpc>
            </a:pPr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文体特征：</a:t>
            </a:r>
            <a:r>
              <a:rPr altLang="zh-CN" b="1" dirty="0" lang="en-US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sym typeface="+mn-ea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FA269F7-E6B6-DA92-5037-4F0A08221E3E}"/>
              </a:ext>
            </a:extLst>
          </p:cNvPr>
          <p:cNvSpPr txBox="1"/>
          <p:nvPr/>
        </p:nvSpPr>
        <p:spPr>
          <a:xfrm>
            <a:off x="828893" y="2087015"/>
            <a:ext cx="101788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公元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263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年，司马昭灭蜀汉，李密成了亡国之臣。晋武帝为稳定局势，打起了“</a:t>
            </a:r>
            <a:r>
              <a:rPr altLang="en-US" dirty="0" lang="zh-CN" sz="2800" u="sng">
                <a:solidFill>
                  <a:srgbClr val="FF0000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以孝治天下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”的旗号。公元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265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年，晋武帝司马炎请李密出来做官，先拜郎中，后又拜为洗马，李密拒绝应招，但这很容易招致武帝的疑虑，以为他怀念旧朝，于是李密上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《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陈情表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》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，以奉养祖母为理由辞不应征。相传晋武帝看了此表后很受感动，特赏赐给李密奴婢二人，并命郡县按时给其祖母供养。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852907D-E259-170C-62E6-4328AAADBF2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93461" y="707927"/>
            <a:ext cx="3005558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写作背景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219EA8FF-E014-56E0-023D-27427B69936F}"/>
              </a:ext>
            </a:extLst>
          </p:cNvPr>
          <p:cNvSpPr txBox="1"/>
          <p:nvPr/>
        </p:nvSpPr>
        <p:spPr>
          <a:xfrm>
            <a:off x="961514" y="1874728"/>
            <a:ext cx="980188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魏国后期，魏的实权落在司马氏手里，到魏元帝曹奂咸熙二年（公元</a:t>
            </a:r>
            <a:r>
              <a:rPr altLang="zh-CN" dirty="0" lang="en-US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265</a:t>
            </a:r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），司马炎逼迫曹奂将帝位禅让给自己，代魏即帝位，改国号为晋，年号泰始，史称晋武帝。</a:t>
            </a:r>
          </a:p>
          <a:p>
            <a:r>
              <a:rPr altLang="en-US" dirty="0" lang="zh-CN" sz="2800">
                <a:solidFill>
                  <a:schemeClr val="bg1"/>
                </a:solidFill>
                <a:latin charset="-122" panose="02010609060101010101" pitchFamily="49" typeface="仿宋"/>
                <a:ea charset="-122" panose="02010609060101010101" pitchFamily="49" typeface="仿宋"/>
              </a:rPr>
              <a:t>他阴险狡诈；生性多疑，又野蛮残暴。在此之前两年，蜀汉已经灭亡，当时东吴尚踞江左，晋武帝为了安抚蜀汉旧臣，同时也为使东吴士臣倾心相就，以减少灭吴的阻力，对蜀汉旧臣采取了怀柔政策，授予官职，以示恩宠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AC78F6-5B79-BF68-11D4-BAA8D0A74007}"/>
              </a:ext>
            </a:extLst>
          </p:cNvPr>
          <p:cNvSpPr txBox="1"/>
          <p:nvPr/>
        </p:nvSpPr>
        <p:spPr>
          <a:xfrm>
            <a:off x="961514" y="705304"/>
            <a:ext cx="2500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b="1" dirty="0" lang="zh-CN" sz="3600">
                <a:solidFill>
                  <a:schemeClr val="bg1"/>
                </a:solidFill>
              </a:rPr>
              <a:t>所陈何情？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6385"/>
          <p:cNvSpPr/>
          <p:nvPr>
            <p:custDataLst>
              <p:tags r:id="rId1"/>
            </p:custDataLst>
          </p:nvPr>
        </p:nvSpPr>
        <p:spPr>
          <a:xfrm>
            <a:off x="1668145" y="1530668"/>
            <a:ext cx="2127250" cy="4225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臣以险衅       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夙遭闵凶       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终鲜兄弟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门衰祚薄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期功强近    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茕茕孑立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床蓐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除臣洗马</a:t>
            </a:r>
          </a:p>
        </p:txBody>
      </p:sp>
      <p:sp>
        <p:nvSpPr>
          <p:cNvPr id="18436" name="矩形 16388"/>
          <p:cNvSpPr/>
          <p:nvPr>
            <p:custDataLst>
              <p:tags r:id="rId2"/>
            </p:custDataLst>
          </p:nvPr>
        </p:nvSpPr>
        <p:spPr>
          <a:xfrm>
            <a:off x="6487160" y="1591469"/>
            <a:ext cx="2089150" cy="4225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猥以微贱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非臣陨首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责臣逋慢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刘病日笃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犹蒙矜育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过蒙拔擢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宠命优渥                      </a:t>
            </a:r>
          </a:p>
          <a:p>
            <a:pPr>
              <a:lnSpc>
                <a:spcPct val="120000"/>
              </a:lnSpc>
            </a:pPr>
            <a:r>
              <a:rPr altLang="en-US" b="1" dirty="0" lang="zh-CN" sz="28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日薄西山  </a:t>
            </a:r>
            <a:r>
              <a:rPr altLang="en-US" b="1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                 </a:t>
            </a:r>
          </a:p>
        </p:txBody>
      </p:sp>
      <p:sp>
        <p:nvSpPr>
          <p:cNvPr id="16390" name="矩形 16389"/>
          <p:cNvSpPr/>
          <p:nvPr>
            <p:custDataLst>
              <p:tags r:id="rId3"/>
            </p:custDataLst>
          </p:nvPr>
        </p:nvSpPr>
        <p:spPr>
          <a:xfrm>
            <a:off x="3523615" y="1689100"/>
            <a:ext cx="1460500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xìn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1" name="矩形 16390"/>
          <p:cNvSpPr/>
          <p:nvPr>
            <p:custDataLst>
              <p:tags r:id="rId4"/>
            </p:custDataLst>
          </p:nvPr>
        </p:nvSpPr>
        <p:spPr>
          <a:xfrm>
            <a:off x="3523615" y="2227580"/>
            <a:ext cx="188531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mǐn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2" name="矩形 16391"/>
          <p:cNvSpPr/>
          <p:nvPr>
            <p:custDataLst>
              <p:tags r:id="rId5"/>
            </p:custDataLst>
          </p:nvPr>
        </p:nvSpPr>
        <p:spPr>
          <a:xfrm>
            <a:off x="3523615" y="3236595"/>
            <a:ext cx="176212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zuò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3" name="矩形 16392"/>
          <p:cNvSpPr/>
          <p:nvPr>
            <p:custDataLst>
              <p:tags r:id="rId6"/>
            </p:custDataLst>
          </p:nvPr>
        </p:nvSpPr>
        <p:spPr>
          <a:xfrm>
            <a:off x="8214043" y="5291773"/>
            <a:ext cx="1944687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bó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4" name="矩形 16393"/>
          <p:cNvSpPr/>
          <p:nvPr>
            <p:custDataLst>
              <p:tags r:id="rId7"/>
            </p:custDataLst>
          </p:nvPr>
        </p:nvSpPr>
        <p:spPr>
          <a:xfrm>
            <a:off x="3505200" y="4293870"/>
            <a:ext cx="355155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qióng</a:t>
            </a:r>
            <a:r>
              <a:rPr altLang="en-US" dirty="0" lang="zh-CN" sz="2400">
                <a:solidFill>
                  <a:srgbClr val="FF0000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   </a:t>
            </a:r>
            <a:r>
              <a:rPr altLang="zh-CN" dirty="0" err="1" lang="en-US" sz="2400">
                <a:solidFill>
                  <a:srgbClr val="FF0000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jié</a:t>
            </a:r>
            <a:r>
              <a:rPr altLang="en-US" dirty="0" lang="zh-CN" sz="2400">
                <a:solidFill>
                  <a:srgbClr val="FF0000"/>
                </a:solidFill>
                <a:effectLst/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5" name="矩形 16394"/>
          <p:cNvSpPr/>
          <p:nvPr>
            <p:custDataLst>
              <p:tags r:id="rId8"/>
            </p:custDataLst>
          </p:nvPr>
        </p:nvSpPr>
        <p:spPr>
          <a:xfrm>
            <a:off x="3521710" y="4780915"/>
            <a:ext cx="194754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rù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6" name="矩形 16395"/>
          <p:cNvSpPr/>
          <p:nvPr>
            <p:custDataLst>
              <p:tags r:id="rId9"/>
            </p:custDataLst>
          </p:nvPr>
        </p:nvSpPr>
        <p:spPr>
          <a:xfrm>
            <a:off x="8217535" y="1742440"/>
            <a:ext cx="1790700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wěi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7" name="矩形 16396"/>
          <p:cNvSpPr/>
          <p:nvPr>
            <p:custDataLst>
              <p:tags r:id="rId10"/>
            </p:custDataLst>
          </p:nvPr>
        </p:nvSpPr>
        <p:spPr>
          <a:xfrm>
            <a:off x="8214360" y="2258695"/>
            <a:ext cx="1943100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yǔn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398" name="矩形 16397"/>
          <p:cNvSpPr/>
          <p:nvPr>
            <p:custDataLst>
              <p:tags r:id="rId11"/>
            </p:custDataLst>
          </p:nvPr>
        </p:nvSpPr>
        <p:spPr>
          <a:xfrm>
            <a:off x="8248650" y="2767965"/>
            <a:ext cx="1728788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bū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400" name="矩形 16399"/>
          <p:cNvSpPr/>
          <p:nvPr>
            <p:custDataLst>
              <p:tags r:id="rId12"/>
            </p:custDataLst>
          </p:nvPr>
        </p:nvSpPr>
        <p:spPr>
          <a:xfrm>
            <a:off x="8199120" y="4364990"/>
            <a:ext cx="223202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zhuó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401" name="矩形 16400"/>
          <p:cNvSpPr/>
          <p:nvPr>
            <p:custDataLst>
              <p:tags r:id="rId13"/>
            </p:custDataLst>
          </p:nvPr>
        </p:nvSpPr>
        <p:spPr>
          <a:xfrm>
            <a:off x="8198803" y="4840923"/>
            <a:ext cx="1727200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wò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403" name="矩形 16402"/>
          <p:cNvSpPr/>
          <p:nvPr>
            <p:custDataLst>
              <p:tags r:id="rId14"/>
            </p:custDataLst>
          </p:nvPr>
        </p:nvSpPr>
        <p:spPr>
          <a:xfrm>
            <a:off x="3498215" y="5328920"/>
            <a:ext cx="170243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xiǎn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404" name="矩形 16403"/>
          <p:cNvSpPr/>
          <p:nvPr>
            <p:custDataLst>
              <p:tags r:id="rId15"/>
            </p:custDataLst>
          </p:nvPr>
        </p:nvSpPr>
        <p:spPr>
          <a:xfrm>
            <a:off x="3523615" y="2744470"/>
            <a:ext cx="176466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xiǎn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16405" name="矩形 16404"/>
          <p:cNvSpPr/>
          <p:nvPr>
            <p:custDataLst>
              <p:tags r:id="rId16"/>
            </p:custDataLst>
          </p:nvPr>
        </p:nvSpPr>
        <p:spPr>
          <a:xfrm>
            <a:off x="8198803" y="3290570"/>
            <a:ext cx="1800225" cy="460375"/>
          </a:xfrm>
          <a:prstGeom prst="rect">
            <a:avLst/>
          </a:prstGeom>
          <a:noFill/>
          <a:ln w="9525">
            <a:noFill/>
          </a:ln>
          <a:scene3d>
            <a:camera fov="0" prst="legacyPerspectiveTopLeft">
              <a:rot lat="0" lon="0" rev="0"/>
            </a:camera>
            <a:lightRig dir="r" rig="legacyHarsh3"/>
          </a:scene3d>
          <a:sp3d extrusionH="430200" prstMaterial="legacyMatte">
            <a:bevelT h="13500" prst="angle" w="13500"/>
            <a:bevelB h="13500" prst="angle" w="13500"/>
            <a:extrusionClr>
              <a:srgbClr val="006600"/>
            </a:extrusionClr>
          </a:sp3d>
        </p:spPr>
        <p:txBody>
          <a:bodyPr anchor="t" anchorCtr="0" wrap="square">
            <a:spAutoFit/>
          </a:bodyPr>
          <a:lstStyle/>
          <a:p>
            <a:pPr algn="l"/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dǔ</a:t>
            </a:r>
            <a:r>
              <a:rPr altLang="en-US" dirty="0" lang="zh-CN" sz="24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53AE69-3181-EC25-F225-88364DA92B87}"/>
              </a:ext>
            </a:extLst>
          </p:cNvPr>
          <p:cNvSpPr txBox="1"/>
          <p:nvPr/>
        </p:nvSpPr>
        <p:spPr>
          <a:xfrm>
            <a:off x="3563502" y="3793122"/>
            <a:ext cx="23186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altLang="en-US" dirty="0" lang="zh-CN" sz="2800">
                <a:solidFill>
                  <a:srgbClr val="FF0000"/>
                </a:solidFill>
              </a:rPr>
              <a:t>（</a:t>
            </a:r>
            <a:r>
              <a:rPr altLang="zh-CN" dirty="0" err="1" lang="en-US" sz="2800">
                <a:solidFill>
                  <a:srgbClr val="FF0000"/>
                </a:solidFill>
              </a:rPr>
              <a:t>jī</a:t>
            </a:r>
            <a:r>
              <a:rPr altLang="en-US" dirty="0" lang="zh-CN" sz="2800">
                <a:solidFill>
                  <a:srgbClr val="FF0000"/>
                </a:solidFill>
              </a:rPr>
              <a:t>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275B62-EBE4-EDF5-31EB-48F97E0AE0EB}"/>
              </a:ext>
            </a:extLst>
          </p:cNvPr>
          <p:cNvSpPr txBox="1"/>
          <p:nvPr/>
        </p:nvSpPr>
        <p:spPr>
          <a:xfrm>
            <a:off x="8112668" y="3877955"/>
            <a:ext cx="61250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altLang="en-US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（</a:t>
            </a:r>
            <a:r>
              <a:rPr altLang="zh-CN" dirty="0" err="1" lang="en-US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jīn</a:t>
            </a:r>
            <a:r>
              <a:rPr altLang="en-US" dirty="0" lang="zh-CN" sz="2800">
                <a:solidFill>
                  <a:srgbClr val="FF0000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EF5898-38B5-E74D-E984-8B687C6CBE7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91182" y="483930"/>
            <a:ext cx="3392354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altLang="en-US" b="1" dirty="0" lang="zh-CN" sz="3200">
                <a:solidFill>
                  <a:schemeClr val="bg1"/>
                </a:solidFill>
                <a:latin charset="-122" panose="020B0503020204020204" typeface="微软雅黑"/>
                <a:ea charset="-122" panose="020B0503020204020204" typeface="微软雅黑"/>
                <a:cs charset="-122" panose="020B0503020204020204" typeface="微软雅黑"/>
              </a:rPr>
              <a:t>字词正音</a:t>
            </a: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 nodeType="clickPar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390"/>
      <p:bldP grpId="0" spid="16391"/>
      <p:bldP grpId="0" spid="16392"/>
      <p:bldP grpId="0" spid="16393"/>
      <p:bldP grpId="0" spid="16394"/>
      <p:bldP grpId="0" spid="16395"/>
      <p:bldP grpId="0" spid="16396"/>
      <p:bldP grpId="0" spid="16397"/>
      <p:bldP grpId="0" spid="16398"/>
      <p:bldP grpId="0" spid="16400"/>
      <p:bldP grpId="0" spid="16401"/>
      <p:bldP grpId="0" spid="16403"/>
      <p:bldP grpId="0" spid="16404"/>
      <p:bldP grpId="0" spid="16405"/>
      <p:bldP grpId="0" spid="4"/>
      <p:bldP grpId="0" spid="7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5"/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7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8"/>
  <p:tag name="KSO_WM_BEAUTIFY_FLAG" val=""/>
  <p:tag name="TABLE_ENDDRAG_ORIGIN_RECT" val="858*377"/>
  <p:tag name="TABLE_ENDDRAG_RECT" val="47*110*858*3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8"/>
  <p:tag name="KSO_WM_BEAUTIFY_FLAG" val=""/>
  <p:tag name="TABLE_ENDDRAG_ORIGIN_RECT" val="858*377"/>
  <p:tag name="TABLE_ENDDRAG_RECT" val="47*110*858*37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7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9"/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0"/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  <p:tag name="KSO_WM_DIAGRAM_VIRTUALLY_FRAME" val="{&quot;height&quot;:174.142283464567,&quot;left&quot;:86.50692913385826,&quot;top&quot;:247.38377952755906,&quot;width&quot;:801.5097637795276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  <p:tag name="KSO_WM_DIAGRAM_VIRTUALLY_FRAME" val="{&quot;height&quot;:174.142283464567,&quot;left&quot;:86.50692913385826,&quot;top&quot;:247.38377952755906,&quot;width&quot;:801.5097637795276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  <p:tag name="KSO_WM_DIAGRAM_VIRTUALLY_FRAME" val="{&quot;height&quot;:174.142283464567,&quot;left&quot;:86.50692913385826,&quot;top&quot;:247.38377952755906,&quot;width&quot;:801.5097637795276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  <p:tag name="KSO_WM_DIAGRAM_VIRTUALLY_FRAME" val="{&quot;height&quot;:174.142283464567,&quot;left&quot;:86.50692913385826,&quot;top&quot;:247.38377952755906,&quot;width&quot;:801.509763779527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9"/>
  <p:tag name="KSO_WM_DIAGRAM_VIRTUALLY_FRAME" val="{&quot;height&quot;:174.142283464567,&quot;left&quot;:86.50692913385826,&quot;top&quot;:247.38377952755906,&quot;width&quot;:801.5097637795276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0"/>
  <p:tag name="KSO_WM_DIAGRAM_VIRTUALLY_FRAME" val="{&quot;height&quot;:174.142283464567,&quot;left&quot;:86.50692913385826,&quot;top&quot;:247.38377952755906,&quot;width&quot;:801.5097637795276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1"/>
  <p:tag name="KSO_WM_DIAGRAM_VIRTUALLY_FRAME" val="{&quot;height&quot;:174.142283464567,&quot;left&quot;:86.50692913385826,&quot;top&quot;:247.38377952755906,&quot;width&quot;:801.5097637795276}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2"/>
  <p:tag name="KSO_WM_DIAGRAM_VIRTUALLY_FRAME" val="{&quot;height&quot;:174.142283464567,&quot;left&quot;:86.50692913385826,&quot;top&quot;:247.38377952755906,&quot;width&quot;:801.5097637795276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  <p:tag name="KSO_WM_DIAGRAM_VIRTUALLY_FRAME" val="{&quot;height&quot;:268.6893700787401,&quot;left&quot;:51.55976377952754,&quot;top&quot;:218.58763779527558,&quot;width&quot;:875.1378740157481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  <p:tag name="KSO_WM_DIAGRAM_VIRTUALLY_FRAME" val="{&quot;height&quot;:268.6893700787401,&quot;left&quot;:51.55976377952754,&quot;top&quot;:218.58763779527558,&quot;width&quot;:875.1378740157481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  <p:tag name="KSO_WM_DIAGRAM_VIRTUALLY_FRAME" val="{&quot;height&quot;:268.6893700787401,&quot;left&quot;:51.55976377952754,&quot;top&quot;:218.58763779527558,&quot;width&quot;:875.1378740157481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  <p:tag name="KSO_WM_DIAGRAM_VIRTUALLY_FRAME" val="{&quot;height&quot;:268.6893700787401,&quot;left&quot;:51.55976377952754,&quot;top&quot;:218.58763779527558,&quot;width&quot;:875.1378740157481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  <p:tag name="KSO_WM_DIAGRAM_VIRTUALLY_FRAME" val="{&quot;height&quot;:268.6893700787401,&quot;left&quot;:51.55976377952754,&quot;top&quot;:218.58763779527558,&quot;width&quot;:875.1378740157481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  <p:tag name="KSO_WM_DIAGRAM_VIRTUALLY_FRAME" val="{&quot;height&quot;:268.6893700787401,&quot;left&quot;:51.55976377952754,&quot;top&quot;:218.58763779527558,&quot;width&quot;:875.1378740157481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  <p:tag name="KSO_WM_DIAGRAM_VIRTUALLY_FRAME" val="{&quot;height&quot;:268.6893700787401,&quot;left&quot;:51.55976377952754,&quot;top&quot;:218.58763779527558,&quot;width&quot;:875.1378740157481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  <p:tag name="KSO_WM_DIAGRAM_VIRTUALLY_FRAME" val="{&quot;height&quot;:268.6893700787401,&quot;left&quot;:51.55976377952754,&quot;top&quot;:218.58763779527558,&quot;width&quot;:875.1378740157481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  <p:tag name="KSO_WM_DIAGRAM_VIRTUALLY_FRAME" val="{&quot;height&quot;:268.6893700787401,&quot;left&quot;:51.55976377952754,&quot;top&quot;:218.58763779527558,&quot;width&quot;:875.1378740157481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9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4"/>
  <p:tag name="KSO_WM_DIAGRAM_VIRTUALLY_FRAME" val="{&quot;height&quot;:376.3628346456693,&quot;left&quot;:59.91874015748033,&quot;top&quot;:136.48456692913385,&quot;width&quot;:795.988188976378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5"/>
  <p:tag name="KSO_WM_DIAGRAM_VIRTUALLY_FRAME" val="{&quot;height&quot;:376.3628346456693,&quot;left&quot;:59.91874015748033,&quot;top&quot;:136.48456692913385,&quot;width&quot;:795.988188976378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6"/>
  <p:tag name="KSO_WM_DIAGRAM_VIRTUALLY_FRAME" val="{&quot;height&quot;:376.3628346456693,&quot;left&quot;:59.91874015748033,&quot;top&quot;:136.48456692913385,&quot;width&quot;:795.988188976378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9"/>
  <p:tag name="KSO_WM_DIAGRAM_VIRTUALLY_FRAME" val="{&quot;height&quot;:376.3628346456693,&quot;left&quot;:59.91874015748033,&quot;top&quot;:136.48456692913385,&quot;width&quot;:795.988188976378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0"/>
  <p:tag name="KSO_WM_DIAGRAM_VIRTUALLY_FRAME" val="{&quot;height&quot;:376.3628346456693,&quot;left&quot;:59.91874015748033,&quot;top&quot;:136.48456692913385,&quot;width&quot;:795.988188976378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1"/>
  <p:tag name="KSO_WM_DIAGRAM_VIRTUALLY_FRAME" val="{&quot;height&quot;:376.3628346456693,&quot;left&quot;:59.91874015748033,&quot;top&quot;:136.48456692913385,&quot;width&quot;:795.988188976378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  <p:tag name="KSO_WM_DIAGRAM_VIRTUALLY_FRAME" val="{&quot;height&quot;:376.3628346456693,&quot;left&quot;:59.91874015748033,&quot;top&quot;:136.48456692913385,&quot;width&quot;:795.988188976378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5"/>
  <p:tag name="KSO_WM_DIAGRAM_VIRTUALLY_FRAME" val="{&quot;height&quot;:376.3628346456693,&quot;left&quot;:59.91874015748033,&quot;top&quot;:136.48456692913385,&quot;width&quot;:795.988188976378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6"/>
  <p:tag name="KSO_WM_DIAGRAM_VIRTUALLY_FRAME" val="{&quot;height&quot;:376.3628346456693,&quot;left&quot;:59.91874015748033,&quot;top&quot;:136.48456692913385,&quot;width&quot;:795.988188976378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0"/>
  <p:tag name="KSO_WM_DIAGRAM_VIRTUALLY_FRAME" val="{&quot;height&quot;:376.3628346456693,&quot;left&quot;:59.91874015748033,&quot;top&quot;:136.48456692913385,&quot;width&quot;:795.988188976378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1"/>
  <p:tag name="KSO_WM_DIAGRAM_VIRTUALLY_FRAME" val="{&quot;height&quot;:376.3628346456693,&quot;left&quot;:59.91874015748033,&quot;top&quot;:136.48456692913385,&quot;width&quot;:795.988188976378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2"/>
  <p:tag name="KSO_WM_DIAGRAM_VIRTUALLY_FRAME" val="{&quot;height&quot;:376.3628346456693,&quot;left&quot;:59.91874015748033,&quot;top&quot;:136.48456692913385,&quot;width&quot;:795.988188976378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9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1"/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0"/>
  <p:tag name="KSO_WM_UNIT_FILL_FORE_SCHEMECOLOR_INDEX" val="9"/>
  <p:tag name="KSO_WM_UNIT_FILL_FORE_SCHEMECOLOR_INDEX_BRIGHTNESS" val="-0.5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1"/>
  <p:tag name="KSO_WM_UNIT_FILL_FORE_SCHEMECOLOR_INDEX" val="9"/>
  <p:tag name="KSO_WM_UNIT_FILL_FORE_SCHEMECOLOR_INDEX_BRIGHTNESS" val="-0.5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2"/>
  <p:tag name="KSO_WM_UNIT_FILL_FORE_SCHEMECOLOR_INDEX" val="9"/>
  <p:tag name="KSO_WM_UNIT_FILL_FORE_SCHEMECOLOR_INDEX_BRIGHTNESS" val="-0.5"/>
  <p:tag name="KSO_WM_UNIT_FILL_TYPE" val="1"/>
  <p:tag name="KSO_WM_UNIT_TEXT_FILL_FORE_SCHEMECOLOR_INDEX" val="2"/>
  <p:tag name="KSO_WM_UNIT_TEXT_FILL_FORE_SCHEMECOLOR_INDEX_BRIGHTNESS" val="0"/>
  <p:tag name="KSO_WM_UNIT_TEXT_FILL_TYPE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8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3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4"/>
  <p:tag name="KSO_WM_BEAUTIFY_FLAG" val=""/>
</p:tagLst>
</file>

<file path=ppt/theme/theme1.xml><?xml version="1.0" encoding="utf-8"?>
<a:theme xmlns:a="http://schemas.openxmlformats.org/drawingml/2006/main" name="WPS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2D050"/>
      </a:accent6>
      <a:hlink>
        <a:srgbClr val="0563C1"/>
      </a:hlink>
      <a:folHlink>
        <a:srgbClr val="954F72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3785</Words>
  <Application>Microsoft Office PowerPoint</Application>
  <PresentationFormat>宽屏</PresentationFormat>
  <Paragraphs>309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阿里巴巴普惠体</vt:lpstr>
      <vt:lpstr>等线</vt:lpstr>
      <vt:lpstr>方正粗黑宋简体</vt:lpstr>
      <vt:lpstr>仿宋</vt:lpstr>
      <vt:lpstr>黑体</vt:lpstr>
      <vt:lpstr>华文隶书</vt:lpstr>
      <vt:lpstr>楷体</vt:lpstr>
      <vt:lpstr>宋体</vt:lpstr>
      <vt:lpstr>微软雅黑</vt:lpstr>
      <vt:lpstr>Arial</vt:lpstr>
      <vt:lpstr>Calibri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2025-02-28T14:34:37Z</dcterms:created>
  <dc:creator>rbm.xkw.com</dc:creator>
  <cp:lastModifiedBy>君 孟</cp:lastModifiedBy>
  <cp:lastPrinted>2025-02-28T14:34:37Z</cp:lastPrinted>
  <dcterms:modified xsi:type="dcterms:W3CDTF">2025-03-06T08:00:07Z</dcterms:modified>
  <cp:revision>6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pid="6" fmtid="{D5CDD505-2E9C-101B-9397-08002B2CF9AE}" name="EASTEDU_PRESENTATION_CUSTOM_DATA">
    <vt:lpwstr>1104437869105836032</vt:lpwstr>
  </property>
</Properties>
</file>