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presentationml.tags+xml" PartName="/ppt/tags/tag219.xml"/>
  <Override ContentType="application/vnd.openxmlformats-officedocument.presentationml.tags+xml" PartName="/ppt/tags/tag220.xml"/>
  <Override ContentType="application/vnd.openxmlformats-officedocument.presentationml.tags+xml" PartName="/ppt/tags/tag221.xml"/>
  <Override ContentType="application/vnd.openxmlformats-officedocument.presentationml.tags+xml" PartName="/ppt/tags/tag222.xml"/>
  <Override ContentType="application/vnd.openxmlformats-officedocument.presentationml.tags+xml" PartName="/ppt/tags/tag223.xml"/>
  <Override ContentType="application/vnd.openxmlformats-officedocument.presentationml.tags+xml" PartName="/ppt/tags/tag224.xml"/>
  <Override ContentType="application/vnd.openxmlformats-officedocument.presentationml.tags+xml" PartName="/ppt/tags/tag225.xml"/>
  <Override ContentType="application/vnd.openxmlformats-officedocument.presentationml.tags+xml" PartName="/ppt/tags/tag226.xml"/>
  <Override ContentType="application/vnd.openxmlformats-officedocument.presentationml.tags+xml" PartName="/ppt/tags/tag227.xml"/>
  <Override ContentType="application/vnd.openxmlformats-officedocument.presentationml.tags+xml" PartName="/ppt/tags/tag228.xml"/>
  <Override ContentType="application/vnd.openxmlformats-officedocument.presentationml.tags+xml" PartName="/ppt/tags/tag229.xml"/>
  <Override ContentType="application/vnd.openxmlformats-officedocument.presentationml.tags+xml" PartName="/ppt/tags/tag230.xml"/>
  <Override ContentType="application/vnd.openxmlformats-officedocument.presentationml.tags+xml" PartName="/ppt/tags/tag231.xml"/>
  <Override ContentType="application/vnd.openxmlformats-officedocument.presentationml.tags+xml" PartName="/ppt/tags/tag232.xml"/>
  <Override ContentType="application/vnd.openxmlformats-officedocument.presentationml.tags+xml" PartName="/ppt/tags/tag233.xml"/>
  <Override ContentType="application/vnd.openxmlformats-officedocument.presentationml.tags+xml" PartName="/ppt/tags/tag234.xml"/>
  <Override ContentType="application/vnd.openxmlformats-officedocument.presentationml.tags+xml" PartName="/ppt/tags/tag235.xml"/>
  <Override ContentType="application/vnd.openxmlformats-officedocument.presentationml.tags+xml" PartName="/ppt/tags/tag236.xml"/>
  <Override ContentType="application/vnd.openxmlformats-officedocument.presentationml.tags+xml" PartName="/ppt/tags/tag237.xml"/>
  <Override ContentType="application/vnd.openxmlformats-officedocument.presentationml.tags+xml" PartName="/ppt/tags/tag238.xml"/>
  <Override ContentType="application/vnd.openxmlformats-officedocument.presentationml.tags+xml" PartName="/ppt/tags/tag239.xml"/>
  <Override ContentType="application/vnd.openxmlformats-officedocument.presentationml.tags+xml" PartName="/ppt/tags/tag240.xml"/>
  <Override ContentType="application/vnd.openxmlformats-officedocument.presentationml.tags+xml" PartName="/ppt/tags/tag241.xml"/>
  <Override ContentType="application/vnd.openxmlformats-officedocument.presentationml.tags+xml" PartName="/ppt/tags/tag242.xml"/>
  <Override ContentType="application/vnd.openxmlformats-officedocument.presentationml.tags+xml" PartName="/ppt/tags/tag243.xml"/>
  <Override ContentType="application/vnd.openxmlformats-officedocument.presentationml.tags+xml" PartName="/ppt/tags/tag244.xml"/>
  <Override ContentType="application/vnd.openxmlformats-officedocument.presentationml.tags+xml" PartName="/ppt/tags/tag245.xml"/>
  <Override ContentType="application/vnd.openxmlformats-officedocument.presentationml.tags+xml" PartName="/ppt/tags/tag246.xml"/>
  <Override ContentType="application/vnd.openxmlformats-officedocument.presentationml.tags+xml" PartName="/ppt/tags/tag247.xml"/>
  <Override ContentType="application/vnd.openxmlformats-officedocument.presentationml.tags+xml" PartName="/ppt/tags/tag248.xml"/>
  <Override ContentType="application/vnd.openxmlformats-officedocument.presentationml.tags+xml" PartName="/ppt/tags/tag249.xml"/>
  <Override ContentType="application/vnd.openxmlformats-officedocument.presentationml.tags+xml" PartName="/ppt/tags/tag250.xml"/>
  <Override ContentType="application/vnd.openxmlformats-officedocument.presentationml.tags+xml" PartName="/ppt/tags/tag251.xml"/>
  <Override ContentType="application/vnd.openxmlformats-officedocument.presentationml.tags+xml" PartName="/ppt/tags/tag252.xml"/>
  <Override ContentType="application/vnd.openxmlformats-officedocument.presentationml.tags+xml" PartName="/ppt/tags/tag253.xml"/>
  <Override ContentType="application/vnd.openxmlformats-officedocument.presentationml.tags+xml" PartName="/ppt/tags/tag254.xml"/>
  <Override ContentType="application/vnd.openxmlformats-officedocument.presentationml.tags+xml" PartName="/ppt/tags/tag255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8" r:id="rId3"/>
    <p:sldId id="296" r:id="rId4"/>
    <p:sldId id="293" r:id="rId5"/>
    <p:sldId id="298" r:id="rId6"/>
    <p:sldId id="324" r:id="rId7"/>
    <p:sldId id="279" r:id="rId8"/>
    <p:sldId id="281" r:id="rId9"/>
    <p:sldId id="270" r:id="rId10"/>
    <p:sldId id="314" r:id="rId11"/>
    <p:sldId id="276" r:id="rId12"/>
    <p:sldId id="277" r:id="rId13"/>
    <p:sldId id="300" r:id="rId14"/>
    <p:sldId id="301" r:id="rId15"/>
    <p:sldId id="302" r:id="rId16"/>
    <p:sldId id="317" r:id="rId17"/>
    <p:sldId id="318" r:id="rId18"/>
    <p:sldId id="304" r:id="rId19"/>
    <p:sldId id="307" r:id="rId20"/>
    <p:sldId id="309" r:id="rId21"/>
    <p:sldId id="326" r:id="rId22"/>
    <p:sldId id="319" r:id="rId23"/>
    <p:sldId id="325" r:id="rId24"/>
    <p:sldId id="323" r:id="rId25"/>
    <p:sldId id="265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slides/slide20.xml" Type="http://schemas.openxmlformats.org/officeDocument/2006/relationships/slide"/><Relationship Id="rId22" Target="slides/slide21.xml" Type="http://schemas.openxmlformats.org/officeDocument/2006/relationships/slide"/><Relationship Id="rId23" Target="slides/slide22.xml" Type="http://schemas.openxmlformats.org/officeDocument/2006/relationships/slide"/><Relationship Id="rId24" Target="slides/slide23.xml" Type="http://schemas.openxmlformats.org/officeDocument/2006/relationships/slide"/><Relationship Id="rId25" Target="slides/slide24.xml" Type="http://schemas.openxmlformats.org/officeDocument/2006/relationships/slide"/><Relationship Id="rId26" Target="slides/slide25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slides/slide2.xml" Type="http://schemas.openxmlformats.org/officeDocument/2006/relationships/slide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tags/tag8.xml" Type="http://schemas.openxmlformats.org/officeDocument/2006/relationships/tags"/><Relationship Id="rId2" Target="../tags/tag9.xml" Type="http://schemas.openxmlformats.org/officeDocument/2006/relationships/tags"/><Relationship Id="rId3" Target="../tags/tag10.xml" Type="http://schemas.openxmlformats.org/officeDocument/2006/relationships/tags"/><Relationship Id="rId4" Target="../tags/tag11.xml" Type="http://schemas.openxmlformats.org/officeDocument/2006/relationships/tags"/><Relationship Id="rId5" Target="../tags/tag12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tags/tag56.xml" Type="http://schemas.openxmlformats.org/officeDocument/2006/relationships/tags"/><Relationship Id="rId2" Target="../tags/tag57.xml" Type="http://schemas.openxmlformats.org/officeDocument/2006/relationships/tags"/><Relationship Id="rId3" Target="../tags/tag58.xml" Type="http://schemas.openxmlformats.org/officeDocument/2006/relationships/tags"/><Relationship Id="rId4" Target="../tags/tag59.xml" Type="http://schemas.openxmlformats.org/officeDocument/2006/relationships/tags"/><Relationship Id="rId5" Target="../tags/tag60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tags/tag61.xml" Type="http://schemas.openxmlformats.org/officeDocument/2006/relationships/tags"/><Relationship Id="rId2" Target="../tags/tag62.xml" Type="http://schemas.openxmlformats.org/officeDocument/2006/relationships/tags"/><Relationship Id="rId3" Target="../tags/tag63.xml" Type="http://schemas.openxmlformats.org/officeDocument/2006/relationships/tags"/><Relationship Id="rId4" Target="../tags/tag64.xml" Type="http://schemas.openxmlformats.org/officeDocument/2006/relationships/tags"/><Relationship Id="rId5" Target="../tags/tag65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tags/tag13.xml" Type="http://schemas.openxmlformats.org/officeDocument/2006/relationships/tags"/><Relationship Id="rId2" Target="../tags/tag14.xml" Type="http://schemas.openxmlformats.org/officeDocument/2006/relationships/tags"/><Relationship Id="rId3" Target="../tags/tag15.xml" Type="http://schemas.openxmlformats.org/officeDocument/2006/relationships/tags"/><Relationship Id="rId4" Target="../tags/tag16.xml" Type="http://schemas.openxmlformats.org/officeDocument/2006/relationships/tags"/><Relationship Id="rId5" Target="../tags/tag17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tags/tag18.xml" Type="http://schemas.openxmlformats.org/officeDocument/2006/relationships/tags"/><Relationship Id="rId2" Target="../tags/tag19.xml" Type="http://schemas.openxmlformats.org/officeDocument/2006/relationships/tags"/><Relationship Id="rId3" Target="../tags/tag20.xml" Type="http://schemas.openxmlformats.org/officeDocument/2006/relationships/tags"/><Relationship Id="rId4" Target="../tags/tag21.xml" Type="http://schemas.openxmlformats.org/officeDocument/2006/relationships/tags"/><Relationship Id="rId5" Target="../tags/tag22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tags/tag23.xml" Type="http://schemas.openxmlformats.org/officeDocument/2006/relationships/tags"/><Relationship Id="rId2" Target="../tags/tag24.xml" Type="http://schemas.openxmlformats.org/officeDocument/2006/relationships/tags"/><Relationship Id="rId3" Target="../tags/tag25.xml" Type="http://schemas.openxmlformats.org/officeDocument/2006/relationships/tags"/><Relationship Id="rId4" Target="../tags/tag26.xml" Type="http://schemas.openxmlformats.org/officeDocument/2006/relationships/tags"/><Relationship Id="rId5" Target="../tags/tag27.xml" Type="http://schemas.openxmlformats.org/officeDocument/2006/relationships/tags"/><Relationship Id="rId6" Target="../tags/tag28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tags/tag29.xml" Type="http://schemas.openxmlformats.org/officeDocument/2006/relationships/tags"/><Relationship Id="rId2" Target="../tags/tag30.xml" Type="http://schemas.openxmlformats.org/officeDocument/2006/relationships/tags"/><Relationship Id="rId3" Target="../tags/tag31.xml" Type="http://schemas.openxmlformats.org/officeDocument/2006/relationships/tags"/><Relationship Id="rId4" Target="../tags/tag32.xml" Type="http://schemas.openxmlformats.org/officeDocument/2006/relationships/tags"/><Relationship Id="rId5" Target="../tags/tag33.xml" Type="http://schemas.openxmlformats.org/officeDocument/2006/relationships/tags"/><Relationship Id="rId6" Target="../tags/tag34.xml" Type="http://schemas.openxmlformats.org/officeDocument/2006/relationships/tags"/><Relationship Id="rId7" Target="../tags/tag35.xml" Type="http://schemas.openxmlformats.org/officeDocument/2006/relationships/tags"/><Relationship Id="rId8" Target="../tags/tag36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tags/tag37.xml" Type="http://schemas.openxmlformats.org/officeDocument/2006/relationships/tags"/><Relationship Id="rId2" Target="../tags/tag38.xml" Type="http://schemas.openxmlformats.org/officeDocument/2006/relationships/tags"/><Relationship Id="rId3" Target="../tags/tag39.xml" Type="http://schemas.openxmlformats.org/officeDocument/2006/relationships/tags"/><Relationship Id="rId4" Target="../tags/tag40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tags/tag41.xml" Type="http://schemas.openxmlformats.org/officeDocument/2006/relationships/tags"/><Relationship Id="rId2" Target="../tags/tag42.xml" Type="http://schemas.openxmlformats.org/officeDocument/2006/relationships/tags"/><Relationship Id="rId3" Target="../tags/tag43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tags/tag44.xml" Type="http://schemas.openxmlformats.org/officeDocument/2006/relationships/tags"/><Relationship Id="rId2" Target="../tags/tag45.xml" Type="http://schemas.openxmlformats.org/officeDocument/2006/relationships/tags"/><Relationship Id="rId3" Target="../tags/tag46.xml" Type="http://schemas.openxmlformats.org/officeDocument/2006/relationships/tags"/><Relationship Id="rId4" Target="../tags/tag47.xml" Type="http://schemas.openxmlformats.org/officeDocument/2006/relationships/tags"/><Relationship Id="rId5" Target="../tags/tag48.xml" Type="http://schemas.openxmlformats.org/officeDocument/2006/relationships/tags"/><Relationship Id="rId6" Target="../tags/tag49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tags/tag50.xml" Type="http://schemas.openxmlformats.org/officeDocument/2006/relationships/tags"/><Relationship Id="rId2" Target="../tags/tag51.xml" Type="http://schemas.openxmlformats.org/officeDocument/2006/relationships/tags"/><Relationship Id="rId3" Target="../tags/tag52.xml" Type="http://schemas.openxmlformats.org/officeDocument/2006/relationships/tags"/><Relationship Id="rId4" Target="../tags/tag53.xml" Type="http://schemas.openxmlformats.org/officeDocument/2006/relationships/tags"/><Relationship Id="rId5" Target="../tags/tag54.xml" Type="http://schemas.openxmlformats.org/officeDocument/2006/relationships/tags"/><Relationship Id="rId6" Target="../tags/tag55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13" Target="../tags/tag2.xml" Type="http://schemas.openxmlformats.org/officeDocument/2006/relationships/tags"/><Relationship Id="rId14" Target="../tags/tag3.xml" Type="http://schemas.openxmlformats.org/officeDocument/2006/relationships/tags"/><Relationship Id="rId15" Target="../tags/tag4.xml" Type="http://schemas.openxmlformats.org/officeDocument/2006/relationships/tags"/><Relationship Id="rId16" Target="../tags/tag5.xml" Type="http://schemas.openxmlformats.org/officeDocument/2006/relationships/tags"/><Relationship Id="rId17" Target="../tags/tag6.xml" Type="http://schemas.openxmlformats.org/officeDocument/2006/relationships/tags"/><Relationship Id="rId18" Target="../tags/tag7.xml" Type="http://schemas.openxmlformats.org/officeDocument/2006/relationships/tags"/><Relationship Id="rId19" Target="../media/image1.jpeg" Type="http://schemas.openxmlformats.org/officeDocument/2006/relationships/image"/><Relationship Id="rId2" Target="../slideLayouts/slideLayout2.xml" Type="http://schemas.openxmlformats.org/officeDocument/2006/relationships/slideLayout"/><Relationship Id="rId20" Target="../media/image2.png" Type="http://schemas.openxmlformats.org/officeDocument/2006/relationships/image"/><Relationship Id="rId21" Target="file:///D:/qq&#25991;&#20214;/712321467/Image/C2C/Image2/%7b75232B38-A165-1FB7-499C-2E1C792CACB5%7d.png" TargetMode="External" Type="http://schemas.openxmlformats.org/officeDocument/2006/relationships/imag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tags/tag66.xml" Type="http://schemas.openxmlformats.org/officeDocument/2006/relationships/tags"/><Relationship Id="rId2" Target="../tags/tag67.xml" Type="http://schemas.openxmlformats.org/officeDocument/2006/relationships/tags"/><Relationship Id="rId3" Target="../slideLayouts/slideLayout1.xml" Type="http://schemas.openxmlformats.org/officeDocument/2006/relationships/slideLayout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tags/tag138.xml" Type="http://schemas.openxmlformats.org/officeDocument/2006/relationships/tags"/><Relationship Id="rId2" Target="../tags/tag139.xml" Type="http://schemas.openxmlformats.org/officeDocument/2006/relationships/tags"/><Relationship Id="rId3" Target="../tags/tag140.xml" Type="http://schemas.openxmlformats.org/officeDocument/2006/relationships/tags"/><Relationship Id="rId4" Target="../tags/tag141.xml" Type="http://schemas.openxmlformats.org/officeDocument/2006/relationships/tags"/><Relationship Id="rId5" Target="../tags/tag142.xml" Type="http://schemas.openxmlformats.org/officeDocument/2006/relationships/tags"/><Relationship Id="rId6" Target="../tags/tag143.xml" Type="http://schemas.openxmlformats.org/officeDocument/2006/relationships/tags"/><Relationship Id="rId7" Target="../slideLayouts/slideLayout1.xml" Type="http://schemas.openxmlformats.org/officeDocument/2006/relationships/slideLayout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tags/tag144.xml" Type="http://schemas.openxmlformats.org/officeDocument/2006/relationships/tags"/><Relationship Id="rId10" Target="../media/image5.png" Type="http://schemas.openxmlformats.org/officeDocument/2006/relationships/image"/><Relationship Id="rId2" Target="../tags/tag145.xml" Type="http://schemas.openxmlformats.org/officeDocument/2006/relationships/tags"/><Relationship Id="rId3" Target="../tags/tag146.xml" Type="http://schemas.openxmlformats.org/officeDocument/2006/relationships/tags"/><Relationship Id="rId4" Target="../tags/tag147.xml" Type="http://schemas.openxmlformats.org/officeDocument/2006/relationships/tags"/><Relationship Id="rId5" Target="../tags/tag148.xml" Type="http://schemas.openxmlformats.org/officeDocument/2006/relationships/tags"/><Relationship Id="rId6" Target="../tags/tag149.xml" Type="http://schemas.openxmlformats.org/officeDocument/2006/relationships/tags"/><Relationship Id="rId7" Target="../tags/tag150.xml" Type="http://schemas.openxmlformats.org/officeDocument/2006/relationships/tags"/><Relationship Id="rId8" Target="../slideLayouts/slideLayout1.xml" Type="http://schemas.openxmlformats.org/officeDocument/2006/relationships/slideLayout"/><Relationship Id="rId9" Target="../media/image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tags/tag151.xml" Type="http://schemas.openxmlformats.org/officeDocument/2006/relationships/tags"/><Relationship Id="rId10" Target="../media/image5.png" Type="http://schemas.openxmlformats.org/officeDocument/2006/relationships/image"/><Relationship Id="rId2" Target="../tags/tag152.xml" Type="http://schemas.openxmlformats.org/officeDocument/2006/relationships/tags"/><Relationship Id="rId3" Target="../tags/tag153.xml" Type="http://schemas.openxmlformats.org/officeDocument/2006/relationships/tags"/><Relationship Id="rId4" Target="../tags/tag154.xml" Type="http://schemas.openxmlformats.org/officeDocument/2006/relationships/tags"/><Relationship Id="rId5" Target="../tags/tag155.xml" Type="http://schemas.openxmlformats.org/officeDocument/2006/relationships/tags"/><Relationship Id="rId6" Target="../tags/tag156.xml" Type="http://schemas.openxmlformats.org/officeDocument/2006/relationships/tags"/><Relationship Id="rId7" Target="../tags/tag157.xml" Type="http://schemas.openxmlformats.org/officeDocument/2006/relationships/tags"/><Relationship Id="rId8" Target="../slideLayouts/slideLayout1.xml" Type="http://schemas.openxmlformats.org/officeDocument/2006/relationships/slideLayout"/><Relationship Id="rId9" Target="../media/image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tags/tag158.xml" Type="http://schemas.openxmlformats.org/officeDocument/2006/relationships/tags"/><Relationship Id="rId10" Target="../slideLayouts/slideLayout1.xml" Type="http://schemas.openxmlformats.org/officeDocument/2006/relationships/slideLayout"/><Relationship Id="rId11" Target="../media/image4.png" Type="http://schemas.openxmlformats.org/officeDocument/2006/relationships/image"/><Relationship Id="rId12" Target="../media/image5.png" Type="http://schemas.openxmlformats.org/officeDocument/2006/relationships/image"/><Relationship Id="rId13" Target="../media/image6.png" Type="http://schemas.openxmlformats.org/officeDocument/2006/relationships/image"/><Relationship Id="rId14" Target="file:///D:/qq&#25991;&#20214;/712321467/Image/C2C/Image2/%7b75232B38-A165-1FB7-499C-2E1C792CACB5%7d.png" TargetMode="External" Type="http://schemas.openxmlformats.org/officeDocument/2006/relationships/image"/><Relationship Id="rId2" Target="../tags/tag159.xml" Type="http://schemas.openxmlformats.org/officeDocument/2006/relationships/tags"/><Relationship Id="rId3" Target="../tags/tag160.xml" Type="http://schemas.openxmlformats.org/officeDocument/2006/relationships/tags"/><Relationship Id="rId4" Target="../tags/tag161.xml" Type="http://schemas.openxmlformats.org/officeDocument/2006/relationships/tags"/><Relationship Id="rId5" Target="../tags/tag162.xml" Type="http://schemas.openxmlformats.org/officeDocument/2006/relationships/tags"/><Relationship Id="rId6" Target="../tags/tag163.xml" Type="http://schemas.openxmlformats.org/officeDocument/2006/relationships/tags"/><Relationship Id="rId7" Target="../tags/tag164.xml" Type="http://schemas.openxmlformats.org/officeDocument/2006/relationships/tags"/><Relationship Id="rId8" Target="../tags/tag165.xml" Type="http://schemas.openxmlformats.org/officeDocument/2006/relationships/tags"/><Relationship Id="rId9" Target="../tags/tag166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tags/tag167.xml" Type="http://schemas.openxmlformats.org/officeDocument/2006/relationships/tags"/><Relationship Id="rId10" Target="../tags/tag176.xml" Type="http://schemas.openxmlformats.org/officeDocument/2006/relationships/tags"/><Relationship Id="rId11" Target="../tags/tag177.xml" Type="http://schemas.openxmlformats.org/officeDocument/2006/relationships/tags"/><Relationship Id="rId12" Target="../tags/tag178.xml" Type="http://schemas.openxmlformats.org/officeDocument/2006/relationships/tags"/><Relationship Id="rId13" Target="../slideLayouts/slideLayout1.xml" Type="http://schemas.openxmlformats.org/officeDocument/2006/relationships/slideLayout"/><Relationship Id="rId14" Target="../media/image4.png" Type="http://schemas.openxmlformats.org/officeDocument/2006/relationships/image"/><Relationship Id="rId15" Target="../media/image5.png" Type="http://schemas.openxmlformats.org/officeDocument/2006/relationships/image"/><Relationship Id="rId2" Target="../tags/tag168.xml" Type="http://schemas.openxmlformats.org/officeDocument/2006/relationships/tags"/><Relationship Id="rId3" Target="../tags/tag169.xml" Type="http://schemas.openxmlformats.org/officeDocument/2006/relationships/tags"/><Relationship Id="rId4" Target="../tags/tag170.xml" Type="http://schemas.openxmlformats.org/officeDocument/2006/relationships/tags"/><Relationship Id="rId5" Target="../tags/tag171.xml" Type="http://schemas.openxmlformats.org/officeDocument/2006/relationships/tags"/><Relationship Id="rId6" Target="../tags/tag172.xml" Type="http://schemas.openxmlformats.org/officeDocument/2006/relationships/tags"/><Relationship Id="rId7" Target="../tags/tag173.xml" Type="http://schemas.openxmlformats.org/officeDocument/2006/relationships/tags"/><Relationship Id="rId8" Target="../tags/tag174.xml" Type="http://schemas.openxmlformats.org/officeDocument/2006/relationships/tags"/><Relationship Id="rId9" Target="../tags/tag175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tags/tag179.xml" Type="http://schemas.openxmlformats.org/officeDocument/2006/relationships/tags"/><Relationship Id="rId10" Target="../tags/tag188.xml" Type="http://schemas.openxmlformats.org/officeDocument/2006/relationships/tags"/><Relationship Id="rId11" Target="../slideLayouts/slideLayout1.xml" Type="http://schemas.openxmlformats.org/officeDocument/2006/relationships/slideLayout"/><Relationship Id="rId12" Target="../media/image4.png" Type="http://schemas.openxmlformats.org/officeDocument/2006/relationships/image"/><Relationship Id="rId13" Target="../media/image5.png" Type="http://schemas.openxmlformats.org/officeDocument/2006/relationships/image"/><Relationship Id="rId2" Target="../tags/tag180.xml" Type="http://schemas.openxmlformats.org/officeDocument/2006/relationships/tags"/><Relationship Id="rId3" Target="../tags/tag181.xml" Type="http://schemas.openxmlformats.org/officeDocument/2006/relationships/tags"/><Relationship Id="rId4" Target="../tags/tag182.xml" Type="http://schemas.openxmlformats.org/officeDocument/2006/relationships/tags"/><Relationship Id="rId5" Target="../tags/tag183.xml" Type="http://schemas.openxmlformats.org/officeDocument/2006/relationships/tags"/><Relationship Id="rId6" Target="../tags/tag184.xml" Type="http://schemas.openxmlformats.org/officeDocument/2006/relationships/tags"/><Relationship Id="rId7" Target="../tags/tag185.xml" Type="http://schemas.openxmlformats.org/officeDocument/2006/relationships/tags"/><Relationship Id="rId8" Target="../tags/tag186.xml" Type="http://schemas.openxmlformats.org/officeDocument/2006/relationships/tags"/><Relationship Id="rId9" Target="../tags/tag187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tags/tag189.xml" Type="http://schemas.openxmlformats.org/officeDocument/2006/relationships/tags"/><Relationship Id="rId10" Target="../media/image5.png" Type="http://schemas.openxmlformats.org/officeDocument/2006/relationships/image"/><Relationship Id="rId2" Target="../tags/tag190.xml" Type="http://schemas.openxmlformats.org/officeDocument/2006/relationships/tags"/><Relationship Id="rId3" Target="../tags/tag191.xml" Type="http://schemas.openxmlformats.org/officeDocument/2006/relationships/tags"/><Relationship Id="rId4" Target="../tags/tag192.xml" Type="http://schemas.openxmlformats.org/officeDocument/2006/relationships/tags"/><Relationship Id="rId5" Target="../tags/tag193.xml" Type="http://schemas.openxmlformats.org/officeDocument/2006/relationships/tags"/><Relationship Id="rId6" Target="../tags/tag194.xml" Type="http://schemas.openxmlformats.org/officeDocument/2006/relationships/tags"/><Relationship Id="rId7" Target="../tags/tag195.xml" Type="http://schemas.openxmlformats.org/officeDocument/2006/relationships/tags"/><Relationship Id="rId8" Target="../slideLayouts/slideLayout1.xml" Type="http://schemas.openxmlformats.org/officeDocument/2006/relationships/slideLayout"/><Relationship Id="rId9" Target="../media/image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tags/tag196.xml" Type="http://schemas.openxmlformats.org/officeDocument/2006/relationships/tags"/><Relationship Id="rId10" Target="../media/image4.png" Type="http://schemas.openxmlformats.org/officeDocument/2006/relationships/image"/><Relationship Id="rId11" Target="../media/image5.png" Type="http://schemas.openxmlformats.org/officeDocument/2006/relationships/image"/><Relationship Id="rId2" Target="../tags/tag197.xml" Type="http://schemas.openxmlformats.org/officeDocument/2006/relationships/tags"/><Relationship Id="rId3" Target="../tags/tag198.xml" Type="http://schemas.openxmlformats.org/officeDocument/2006/relationships/tags"/><Relationship Id="rId4" Target="../tags/tag199.xml" Type="http://schemas.openxmlformats.org/officeDocument/2006/relationships/tags"/><Relationship Id="rId5" Target="../tags/tag200.xml" Type="http://schemas.openxmlformats.org/officeDocument/2006/relationships/tags"/><Relationship Id="rId6" Target="../tags/tag201.xml" Type="http://schemas.openxmlformats.org/officeDocument/2006/relationships/tags"/><Relationship Id="rId7" Target="../tags/tag202.xml" Type="http://schemas.openxmlformats.org/officeDocument/2006/relationships/tags"/><Relationship Id="rId8" Target="../tags/tag203.xml" Type="http://schemas.openxmlformats.org/officeDocument/2006/relationships/tags"/><Relationship Id="rId9" Target="../slideLayouts/slideLayout1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tags/tag204.xml" Type="http://schemas.openxmlformats.org/officeDocument/2006/relationships/tags"/><Relationship Id="rId10" Target="../media/image5.png" Type="http://schemas.openxmlformats.org/officeDocument/2006/relationships/image"/><Relationship Id="rId2" Target="../tags/tag205.xml" Type="http://schemas.openxmlformats.org/officeDocument/2006/relationships/tags"/><Relationship Id="rId3" Target="../tags/tag206.xml" Type="http://schemas.openxmlformats.org/officeDocument/2006/relationships/tags"/><Relationship Id="rId4" Target="../tags/tag207.xml" Type="http://schemas.openxmlformats.org/officeDocument/2006/relationships/tags"/><Relationship Id="rId5" Target="../tags/tag208.xml" Type="http://schemas.openxmlformats.org/officeDocument/2006/relationships/tags"/><Relationship Id="rId6" Target="../tags/tag209.xml" Type="http://schemas.openxmlformats.org/officeDocument/2006/relationships/tags"/><Relationship Id="rId7" Target="../tags/tag210.xml" Type="http://schemas.openxmlformats.org/officeDocument/2006/relationships/tags"/><Relationship Id="rId8" Target="../slideLayouts/slideLayout1.xml" Type="http://schemas.openxmlformats.org/officeDocument/2006/relationships/slideLayout"/><Relationship Id="rId9" Target="../media/image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tags/tag211.xml" Type="http://schemas.openxmlformats.org/officeDocument/2006/relationships/tags"/><Relationship Id="rId10" Target="../media/image5.png" Type="http://schemas.openxmlformats.org/officeDocument/2006/relationships/image"/><Relationship Id="rId2" Target="../tags/tag212.xml" Type="http://schemas.openxmlformats.org/officeDocument/2006/relationships/tags"/><Relationship Id="rId3" Target="../tags/tag213.xml" Type="http://schemas.openxmlformats.org/officeDocument/2006/relationships/tags"/><Relationship Id="rId4" Target="../tags/tag214.xml" Type="http://schemas.openxmlformats.org/officeDocument/2006/relationships/tags"/><Relationship Id="rId5" Target="../tags/tag215.xml" Type="http://schemas.openxmlformats.org/officeDocument/2006/relationships/tags"/><Relationship Id="rId6" Target="../tags/tag216.xml" Type="http://schemas.openxmlformats.org/officeDocument/2006/relationships/tags"/><Relationship Id="rId7" Target="../tags/tag217.xml" Type="http://schemas.openxmlformats.org/officeDocument/2006/relationships/tags"/><Relationship Id="rId8" Target="../slideLayouts/slideLayout1.xml" Type="http://schemas.openxmlformats.org/officeDocument/2006/relationships/slideLayout"/><Relationship Id="rId9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tags/tag68.xml" Type="http://schemas.openxmlformats.org/officeDocument/2006/relationships/tags"/><Relationship Id="rId2" Target="../tags/tag69.xml" Type="http://schemas.openxmlformats.org/officeDocument/2006/relationships/tags"/><Relationship Id="rId3" Target="../tags/tag70.xml" Type="http://schemas.openxmlformats.org/officeDocument/2006/relationships/tags"/><Relationship Id="rId4" Target="../tags/tag71.xml" Type="http://schemas.openxmlformats.org/officeDocument/2006/relationships/tags"/><Relationship Id="rId5" Target="../tags/tag72.xml" Type="http://schemas.openxmlformats.org/officeDocument/2006/relationships/tags"/><Relationship Id="rId6" Target="../slideLayouts/slideLayout1.xml" Type="http://schemas.openxmlformats.org/officeDocument/2006/relationships/slideLayout"/><Relationship Id="rId7" Target="../media/image4.png" Type="http://schemas.openxmlformats.org/officeDocument/2006/relationships/image"/><Relationship Id="rId8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tags/tag218.xml" Type="http://schemas.openxmlformats.org/officeDocument/2006/relationships/tags"/><Relationship Id="rId2" Target="../tags/tag219.xml" Type="http://schemas.openxmlformats.org/officeDocument/2006/relationships/tags"/><Relationship Id="rId3" Target="../tags/tag220.xml" Type="http://schemas.openxmlformats.org/officeDocument/2006/relationships/tags"/><Relationship Id="rId4" Target="../tags/tag221.xml" Type="http://schemas.openxmlformats.org/officeDocument/2006/relationships/tags"/><Relationship Id="rId5" Target="../tags/tag222.xml" Type="http://schemas.openxmlformats.org/officeDocument/2006/relationships/tags"/><Relationship Id="rId6" Target="../tags/tag223.xml" Type="http://schemas.openxmlformats.org/officeDocument/2006/relationships/tags"/><Relationship Id="rId7" Target="../slideLayouts/slideLayout1.xml" Type="http://schemas.openxmlformats.org/officeDocument/2006/relationships/slideLayout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tags/tag224.xml" Type="http://schemas.openxmlformats.org/officeDocument/2006/relationships/tags"/><Relationship Id="rId2" Target="../tags/tag225.xml" Type="http://schemas.openxmlformats.org/officeDocument/2006/relationships/tags"/><Relationship Id="rId3" Target="../tags/tag226.xml" Type="http://schemas.openxmlformats.org/officeDocument/2006/relationships/tags"/><Relationship Id="rId4" Target="../tags/tag227.xml" Type="http://schemas.openxmlformats.org/officeDocument/2006/relationships/tags"/><Relationship Id="rId5" Target="../tags/tag228.xml" Type="http://schemas.openxmlformats.org/officeDocument/2006/relationships/tags"/><Relationship Id="rId6" Target="../tags/tag229.xml" Type="http://schemas.openxmlformats.org/officeDocument/2006/relationships/tags"/><Relationship Id="rId7" Target="../slideLayouts/slideLayout1.xml" Type="http://schemas.openxmlformats.org/officeDocument/2006/relationships/slideLayout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tags/tag230.xml" Type="http://schemas.openxmlformats.org/officeDocument/2006/relationships/tags"/><Relationship Id="rId2" Target="../tags/tag231.xml" Type="http://schemas.openxmlformats.org/officeDocument/2006/relationships/tags"/><Relationship Id="rId3" Target="../tags/tag232.xml" Type="http://schemas.openxmlformats.org/officeDocument/2006/relationships/tags"/><Relationship Id="rId4" Target="../tags/tag233.xml" Type="http://schemas.openxmlformats.org/officeDocument/2006/relationships/tags"/><Relationship Id="rId5" Target="../tags/tag234.xml" Type="http://schemas.openxmlformats.org/officeDocument/2006/relationships/tags"/><Relationship Id="rId6" Target="../slideLayouts/slideLayout2.xml" Type="http://schemas.openxmlformats.org/officeDocument/2006/relationships/slideLayout"/><Relationship Id="rId7" Target="../media/image4.png" Type="http://schemas.openxmlformats.org/officeDocument/2006/relationships/image"/><Relationship Id="rId8" Target="../media/image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tags/tag235.xml" Type="http://schemas.openxmlformats.org/officeDocument/2006/relationships/tags"/><Relationship Id="rId10" Target="../tags/tag244.xml" Type="http://schemas.openxmlformats.org/officeDocument/2006/relationships/tags"/><Relationship Id="rId11" Target="../tags/tag245.xml" Type="http://schemas.openxmlformats.org/officeDocument/2006/relationships/tags"/><Relationship Id="rId12" Target="../tags/tag246.xml" Type="http://schemas.openxmlformats.org/officeDocument/2006/relationships/tags"/><Relationship Id="rId13" Target="../tags/tag247.xml" Type="http://schemas.openxmlformats.org/officeDocument/2006/relationships/tags"/><Relationship Id="rId14" Target="../tags/tag248.xml" Type="http://schemas.openxmlformats.org/officeDocument/2006/relationships/tags"/><Relationship Id="rId15" Target="../slideLayouts/slideLayout1.xml" Type="http://schemas.openxmlformats.org/officeDocument/2006/relationships/slideLayout"/><Relationship Id="rId16" Target="../media/image6.png" Type="http://schemas.openxmlformats.org/officeDocument/2006/relationships/image"/><Relationship Id="rId17" Target="file:///D:/qq&#25991;&#20214;/712321467/Image/C2C/Image2/%7b75232B38-A165-1FB7-499C-2E1C792CACB5%7d.png" TargetMode="External" Type="http://schemas.openxmlformats.org/officeDocument/2006/relationships/image"/><Relationship Id="rId2" Target="../tags/tag236.xml" Type="http://schemas.openxmlformats.org/officeDocument/2006/relationships/tags"/><Relationship Id="rId3" Target="../tags/tag237.xml" Type="http://schemas.openxmlformats.org/officeDocument/2006/relationships/tags"/><Relationship Id="rId4" Target="../tags/tag238.xml" Type="http://schemas.openxmlformats.org/officeDocument/2006/relationships/tags"/><Relationship Id="rId5" Target="../tags/tag239.xml" Type="http://schemas.openxmlformats.org/officeDocument/2006/relationships/tags"/><Relationship Id="rId6" Target="../tags/tag240.xml" Type="http://schemas.openxmlformats.org/officeDocument/2006/relationships/tags"/><Relationship Id="rId7" Target="../tags/tag241.xml" Type="http://schemas.openxmlformats.org/officeDocument/2006/relationships/tags"/><Relationship Id="rId8" Target="../tags/tag242.xml" Type="http://schemas.openxmlformats.org/officeDocument/2006/relationships/tags"/><Relationship Id="rId9" Target="../tags/tag243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tags/tag249.xml" Type="http://schemas.openxmlformats.org/officeDocument/2006/relationships/tags"/><Relationship Id="rId10" Target="../media/image5.png" Type="http://schemas.openxmlformats.org/officeDocument/2006/relationships/image"/><Relationship Id="rId11" Target="../media/image7.png" Type="http://schemas.openxmlformats.org/officeDocument/2006/relationships/image"/><Relationship Id="rId2" Target="../tags/tag250.xml" Type="http://schemas.openxmlformats.org/officeDocument/2006/relationships/tags"/><Relationship Id="rId3" Target="../tags/tag251.xml" Type="http://schemas.openxmlformats.org/officeDocument/2006/relationships/tags"/><Relationship Id="rId4" Target="../tags/tag252.xml" Type="http://schemas.openxmlformats.org/officeDocument/2006/relationships/tags"/><Relationship Id="rId5" Target="../tags/tag253.xml" Type="http://schemas.openxmlformats.org/officeDocument/2006/relationships/tags"/><Relationship Id="rId6" Target="../tags/tag254.xml" Type="http://schemas.openxmlformats.org/officeDocument/2006/relationships/tags"/><Relationship Id="rId7" Target="../tags/tag255.xml" Type="http://schemas.openxmlformats.org/officeDocument/2006/relationships/tags"/><Relationship Id="rId8" Target="../slideLayouts/slideLayout1.xml" Type="http://schemas.openxmlformats.org/officeDocument/2006/relationships/slideLayout"/><Relationship Id="rId9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tags/tag73.xml" Type="http://schemas.openxmlformats.org/officeDocument/2006/relationships/tags"/><Relationship Id="rId2" Target="../tags/tag74.xml" Type="http://schemas.openxmlformats.org/officeDocument/2006/relationships/tags"/><Relationship Id="rId3" Target="../tags/tag75.xml" Type="http://schemas.openxmlformats.org/officeDocument/2006/relationships/tags"/><Relationship Id="rId4" Target="../tags/tag76.xml" Type="http://schemas.openxmlformats.org/officeDocument/2006/relationships/tags"/><Relationship Id="rId5" Target="../tags/tag77.xml" Type="http://schemas.openxmlformats.org/officeDocument/2006/relationships/tags"/><Relationship Id="rId6" Target="../tags/tag78.xml" Type="http://schemas.openxmlformats.org/officeDocument/2006/relationships/tags"/><Relationship Id="rId7" Target="../slideLayouts/slideLayout1.xml" Type="http://schemas.openxmlformats.org/officeDocument/2006/relationships/slideLayout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tags/tag79.xml" Type="http://schemas.openxmlformats.org/officeDocument/2006/relationships/tags"/><Relationship Id="rId10" Target="../tags/tag88.xml" Type="http://schemas.openxmlformats.org/officeDocument/2006/relationships/tags"/><Relationship Id="rId11" Target="../slideLayouts/slideLayout1.xml" Type="http://schemas.openxmlformats.org/officeDocument/2006/relationships/slideLayout"/><Relationship Id="rId12" Target="../media/image4.png" Type="http://schemas.openxmlformats.org/officeDocument/2006/relationships/image"/><Relationship Id="rId13" Target="../media/image5.png" Type="http://schemas.openxmlformats.org/officeDocument/2006/relationships/image"/><Relationship Id="rId2" Target="../tags/tag80.xml" Type="http://schemas.openxmlformats.org/officeDocument/2006/relationships/tags"/><Relationship Id="rId3" Target="../tags/tag81.xml" Type="http://schemas.openxmlformats.org/officeDocument/2006/relationships/tags"/><Relationship Id="rId4" Target="../tags/tag82.xml" Type="http://schemas.openxmlformats.org/officeDocument/2006/relationships/tags"/><Relationship Id="rId5" Target="../tags/tag83.xml" Type="http://schemas.openxmlformats.org/officeDocument/2006/relationships/tags"/><Relationship Id="rId6" Target="../tags/tag84.xml" Type="http://schemas.openxmlformats.org/officeDocument/2006/relationships/tags"/><Relationship Id="rId7" Target="../tags/tag85.xml" Type="http://schemas.openxmlformats.org/officeDocument/2006/relationships/tags"/><Relationship Id="rId8" Target="../tags/tag86.xml" Type="http://schemas.openxmlformats.org/officeDocument/2006/relationships/tags"/><Relationship Id="rId9" Target="../tags/tag87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tags/tag89.xml" Type="http://schemas.openxmlformats.org/officeDocument/2006/relationships/tags"/><Relationship Id="rId10" Target="../media/image4.png" Type="http://schemas.openxmlformats.org/officeDocument/2006/relationships/image"/><Relationship Id="rId11" Target="../media/image5.png" Type="http://schemas.openxmlformats.org/officeDocument/2006/relationships/image"/><Relationship Id="rId12" Target="../media/image6.png" Type="http://schemas.openxmlformats.org/officeDocument/2006/relationships/image"/><Relationship Id="rId13" Target="file:///D:/qq&#25991;&#20214;/712321467/Image/C2C/Image2/%7b75232B38-A165-1FB7-499C-2E1C792CACB5%7d.png" TargetMode="External" Type="http://schemas.openxmlformats.org/officeDocument/2006/relationships/image"/><Relationship Id="rId2" Target="../tags/tag90.xml" Type="http://schemas.openxmlformats.org/officeDocument/2006/relationships/tags"/><Relationship Id="rId3" Target="../tags/tag91.xml" Type="http://schemas.openxmlformats.org/officeDocument/2006/relationships/tags"/><Relationship Id="rId4" Target="../tags/tag92.xml" Type="http://schemas.openxmlformats.org/officeDocument/2006/relationships/tags"/><Relationship Id="rId5" Target="../tags/tag93.xml" Type="http://schemas.openxmlformats.org/officeDocument/2006/relationships/tags"/><Relationship Id="rId6" Target="../tags/tag94.xml" Type="http://schemas.openxmlformats.org/officeDocument/2006/relationships/tags"/><Relationship Id="rId7" Target="../tags/tag95.xml" Type="http://schemas.openxmlformats.org/officeDocument/2006/relationships/tags"/><Relationship Id="rId8" Target="../tags/tag96.xml" Type="http://schemas.openxmlformats.org/officeDocument/2006/relationships/tags"/><Relationship Id="rId9" Target="../slideLayouts/slideLayout1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tags/tag97.xml" Type="http://schemas.openxmlformats.org/officeDocument/2006/relationships/tags"/><Relationship Id="rId10" Target="../tags/tag106.xml" Type="http://schemas.openxmlformats.org/officeDocument/2006/relationships/tags"/><Relationship Id="rId11" Target="../tags/tag107.xml" Type="http://schemas.openxmlformats.org/officeDocument/2006/relationships/tags"/><Relationship Id="rId12" Target="../tags/tag108.xml" Type="http://schemas.openxmlformats.org/officeDocument/2006/relationships/tags"/><Relationship Id="rId13" Target="../tags/tag109.xml" Type="http://schemas.openxmlformats.org/officeDocument/2006/relationships/tags"/><Relationship Id="rId14" Target="../tags/tag110.xml" Type="http://schemas.openxmlformats.org/officeDocument/2006/relationships/tags"/><Relationship Id="rId15" Target="../tags/tag111.xml" Type="http://schemas.openxmlformats.org/officeDocument/2006/relationships/tags"/><Relationship Id="rId16" Target="../tags/tag112.xml" Type="http://schemas.openxmlformats.org/officeDocument/2006/relationships/tags"/><Relationship Id="rId17" Target="../tags/tag113.xml" Type="http://schemas.openxmlformats.org/officeDocument/2006/relationships/tags"/><Relationship Id="rId18" Target="../tags/tag114.xml" Type="http://schemas.openxmlformats.org/officeDocument/2006/relationships/tags"/><Relationship Id="rId19" Target="../tags/tag115.xml" Type="http://schemas.openxmlformats.org/officeDocument/2006/relationships/tags"/><Relationship Id="rId2" Target="../tags/tag98.xml" Type="http://schemas.openxmlformats.org/officeDocument/2006/relationships/tags"/><Relationship Id="rId20" Target="../tags/tag116.xml" Type="http://schemas.openxmlformats.org/officeDocument/2006/relationships/tags"/><Relationship Id="rId21" Target="../tags/tag117.xml" Type="http://schemas.openxmlformats.org/officeDocument/2006/relationships/tags"/><Relationship Id="rId22" Target="../tags/tag118.xml" Type="http://schemas.openxmlformats.org/officeDocument/2006/relationships/tags"/><Relationship Id="rId23" Target="../tags/tag119.xml" Type="http://schemas.openxmlformats.org/officeDocument/2006/relationships/tags"/><Relationship Id="rId24" Target="../tags/tag120.xml" Type="http://schemas.openxmlformats.org/officeDocument/2006/relationships/tags"/><Relationship Id="rId25" Target="../tags/tag121.xml" Type="http://schemas.openxmlformats.org/officeDocument/2006/relationships/tags"/><Relationship Id="rId26" Target="../tags/tag122.xml" Type="http://schemas.openxmlformats.org/officeDocument/2006/relationships/tags"/><Relationship Id="rId27" Target="../tags/tag123.xml" Type="http://schemas.openxmlformats.org/officeDocument/2006/relationships/tags"/><Relationship Id="rId28" Target="../tags/tag124.xml" Type="http://schemas.openxmlformats.org/officeDocument/2006/relationships/tags"/><Relationship Id="rId29" Target="../tags/tag125.xml" Type="http://schemas.openxmlformats.org/officeDocument/2006/relationships/tags"/><Relationship Id="rId3" Target="../tags/tag99.xml" Type="http://schemas.openxmlformats.org/officeDocument/2006/relationships/tags"/><Relationship Id="rId30" Target="../slideLayouts/slideLayout1.xml" Type="http://schemas.openxmlformats.org/officeDocument/2006/relationships/slideLayout"/><Relationship Id="rId31" Target="../media/image4.png" Type="http://schemas.openxmlformats.org/officeDocument/2006/relationships/image"/><Relationship Id="rId32" Target="../media/image5.png" Type="http://schemas.openxmlformats.org/officeDocument/2006/relationships/image"/><Relationship Id="rId4" Target="../tags/tag100.xml" Type="http://schemas.openxmlformats.org/officeDocument/2006/relationships/tags"/><Relationship Id="rId5" Target="../tags/tag101.xml" Type="http://schemas.openxmlformats.org/officeDocument/2006/relationships/tags"/><Relationship Id="rId6" Target="../tags/tag102.xml" Type="http://schemas.openxmlformats.org/officeDocument/2006/relationships/tags"/><Relationship Id="rId7" Target="../tags/tag103.xml" Type="http://schemas.openxmlformats.org/officeDocument/2006/relationships/tags"/><Relationship Id="rId8" Target="../tags/tag104.xml" Type="http://schemas.openxmlformats.org/officeDocument/2006/relationships/tags"/><Relationship Id="rId9" Target="../tags/tag105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tags/tag126.xml" Type="http://schemas.openxmlformats.org/officeDocument/2006/relationships/tags"/><Relationship Id="rId2" Target="../tags/tag127.xml" Type="http://schemas.openxmlformats.org/officeDocument/2006/relationships/tags"/><Relationship Id="rId3" Target="../tags/tag128.xml" Type="http://schemas.openxmlformats.org/officeDocument/2006/relationships/tags"/><Relationship Id="rId4" Target="../tags/tag129.xml" Type="http://schemas.openxmlformats.org/officeDocument/2006/relationships/tags"/><Relationship Id="rId5" Target="../tags/tag130.xml" Type="http://schemas.openxmlformats.org/officeDocument/2006/relationships/tags"/><Relationship Id="rId6" Target="../slideLayouts/slideLayout1.xml" Type="http://schemas.openxmlformats.org/officeDocument/2006/relationships/slideLayout"/><Relationship Id="rId7" Target="../media/image4.png" Type="http://schemas.openxmlformats.org/officeDocument/2006/relationships/image"/><Relationship Id="rId8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tags/tag131.xml" Type="http://schemas.openxmlformats.org/officeDocument/2006/relationships/tags"/><Relationship Id="rId10" Target="../media/image5.png" Type="http://schemas.openxmlformats.org/officeDocument/2006/relationships/image"/><Relationship Id="rId2" Target="../tags/tag132.xml" Type="http://schemas.openxmlformats.org/officeDocument/2006/relationships/tags"/><Relationship Id="rId3" Target="../tags/tag133.xml" Type="http://schemas.openxmlformats.org/officeDocument/2006/relationships/tags"/><Relationship Id="rId4" Target="../tags/tag134.xml" Type="http://schemas.openxmlformats.org/officeDocument/2006/relationships/tags"/><Relationship Id="rId5" Target="../tags/tag135.xml" Type="http://schemas.openxmlformats.org/officeDocument/2006/relationships/tags"/><Relationship Id="rId6" Target="../tags/tag136.xml" Type="http://schemas.openxmlformats.org/officeDocument/2006/relationships/tags"/><Relationship Id="rId7" Target="../tags/tag137.xml" Type="http://schemas.openxmlformats.org/officeDocument/2006/relationships/tags"/><Relationship Id="rId8" Target="../slideLayouts/slideLayout1.xml" Type="http://schemas.openxmlformats.org/officeDocument/2006/relationships/slideLayout"/><Relationship Id="rId9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33" l="58497" r="27022" t="3184"/>
          <a:stretch>
            <a:fillRect/>
          </a:stretch>
        </p:blipFill>
        <p:spPr>
          <a:xfrm>
            <a:off x="7373457" y="3886423"/>
            <a:ext cx="655955" cy="167068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200213" y="4328014"/>
            <a:ext cx="736600" cy="100965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/>
            <a:r>
              <a:rPr altLang="en-US" b="1" dirty="0" lang="zh-CN" spc="600">
                <a:solidFill>
                  <a:srgbClr val="FFC000">
                    <a:lumMod val="20000"/>
                    <a:lumOff val="80000"/>
                  </a:srgbClr>
                </a:solidFill>
                <a:latin typeface="Calibri"/>
                <a:ea charset="-122" panose="020B0A00000000000000" pitchFamily="34" typeface="思源黑体 CN Heavy"/>
                <a:cs typeface="Arial"/>
              </a:rPr>
              <a:t>归有光</a:t>
            </a:r>
          </a:p>
          <a:p>
            <a:endParaRPr altLang="en-US" b="1" dirty="0" lang="zh-CN" spc="600">
              <a:solidFill>
                <a:srgbClr val="FFC000">
                  <a:lumMod val="20000"/>
                  <a:lumOff val="80000"/>
                </a:srgbClr>
              </a:solidFill>
              <a:latin typeface="Calibri"/>
              <a:ea charset="-122" panose="020B0A00000000000000" pitchFamily="34" typeface="思源黑体 CN Heavy"/>
              <a:cs typeface="Arial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75BE3C0-1481-9D90-4A88-B076438F87E1}"/>
              </a:ext>
            </a:extLst>
          </p:cNvPr>
          <p:cNvSpPr txBox="1"/>
          <p:nvPr/>
        </p:nvSpPr>
        <p:spPr>
          <a:xfrm>
            <a:off x="3305498" y="1182680"/>
            <a:ext cx="43959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72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项</a:t>
            </a:r>
            <a:endParaRPr altLang="zh-CN" b="1" dirty="0" lang="en-US" sz="7200"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  <a:p>
            <a:pPr algn="ctr"/>
            <a:r>
              <a:rPr altLang="en-US" b="1" dirty="0" lang="zh-CN" sz="72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脊</a:t>
            </a:r>
            <a:endParaRPr altLang="zh-CN" b="1" dirty="0" lang="en-US" sz="7200"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  <a:p>
            <a:pPr algn="ctr"/>
            <a:r>
              <a:rPr altLang="en-US" b="1" dirty="0" lang="zh-CN" sz="72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轩</a:t>
            </a:r>
            <a:endParaRPr altLang="zh-CN" b="1" dirty="0" lang="en-US" sz="7200"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  <a:p>
            <a:pPr algn="ctr"/>
            <a:r>
              <a:rPr altLang="en-US" b="1" dirty="0" lang="zh-CN" sz="72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志</a:t>
            </a:r>
            <a:endParaRPr altLang="en-US" dirty="0" lang="zh-CN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3313731" y="290066"/>
            <a:ext cx="4358640" cy="600725"/>
            <a:chOff x="3916681" y="160184"/>
            <a:chExt cx="4358639" cy="753121"/>
          </a:xfrm>
        </p:grpSpPr>
        <p:grpSp>
          <p:nvGrpSpPr>
            <p:cNvPr id="9" name="组合 8"/>
            <p:cNvGrpSpPr/>
            <p:nvPr>
              <p:custDataLst>
                <p:tags r:id="rId3"/>
              </p:custDataLst>
            </p:nvPr>
          </p:nvGrpSpPr>
          <p:grpSpPr>
            <a:xfrm>
              <a:off x="3916681" y="160184"/>
              <a:ext cx="4358639" cy="753121"/>
              <a:chOff x="6407173" y="961792"/>
              <a:chExt cx="4632326" cy="954442"/>
            </a:xfrm>
            <a:blipFill dpi="0" rotWithShape="1">
              <a:blip r:embed="rId8"/>
              <a:tile algn="tl" flip="none" sx="100000" sy="100000" tx="0" ty="0"/>
            </a:blipFill>
          </p:grpSpPr>
          <p:sp>
            <p:nvSpPr>
              <p:cNvPr id="10" name="任意多边形: 形状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9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6407173" y="1041521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4"/>
              </p:custDataLst>
            </p:nvPr>
          </p:nvSpPr>
          <p:spPr>
            <a:xfrm>
              <a:off x="4297680" y="180180"/>
              <a:ext cx="3596640" cy="733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问题探究</a:t>
              </a:r>
            </a:p>
          </p:txBody>
        </p:sp>
      </p:grpSp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-372110" y="1065530"/>
            <a:ext cx="11079480" cy="1264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bIns="45720" lIns="900000" rIns="180000" tIns="45720" wrap="square">
            <a:noAutofit/>
          </a:bodyPr>
          <a:lstStyle/>
          <a:p>
            <a:pPr>
              <a:lnSpc>
                <a:spcPct val="120000"/>
              </a:lnSpc>
            </a:pPr>
            <a:r>
              <a:rPr altLang="zh-CN" b="1" dirty="0" lang="en-US" sz="2800">
                <a:solidFill>
                  <a:schemeClr val="tx1"/>
                </a:solidFill>
                <a:latin charset="-122" panose="02010609060101010101" typeface="黑体"/>
                <a:ea charset="-122" panose="02010609060101010101" typeface="黑体"/>
                <a:sym charset="-122" panose="02010600030101010101" pitchFamily="2" typeface="宋体"/>
              </a:rPr>
              <a:t>1.</a:t>
            </a:r>
            <a:r>
              <a:rPr altLang="en-US" b="1" dirty="0" lang="zh-CN" sz="2800">
                <a:solidFill>
                  <a:schemeClr val="tx1"/>
                </a:solidFill>
                <a:latin charset="-122" panose="02010609060101010101" typeface="黑体"/>
                <a:ea charset="-122" panose="02010609060101010101" typeface="黑体"/>
                <a:sym charset="-122" panose="02010600030101010101" pitchFamily="2" typeface="宋体"/>
              </a:rPr>
              <a:t>你认为“兰”“桂”“竹”“小鸟”的象征意义是什么？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9D9DC7-10F7-8D24-C500-1877F3735E14}"/>
              </a:ext>
            </a:extLst>
          </p:cNvPr>
          <p:cNvSpPr txBox="1"/>
          <p:nvPr/>
        </p:nvSpPr>
        <p:spPr>
          <a:xfrm>
            <a:off x="349008" y="2644324"/>
            <a:ext cx="112659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兰花、桂花：幽香清远，一枝在室，满屋飘香，象征高洁、清雅的品质；</a:t>
            </a: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竹子：“未曾出土先有节，纵使凌云仍虚心”，被喻为有气节的君子，象征坚贞、高风亮节、虚心向上。</a:t>
            </a: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小鸟：自由的小鸟表现了人与自然水乳交融、“天人合一”的和谐之美，寓意着作者追求天人合一的大朴之境。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5"/>
    </p:bld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>
            <p:custDataLst>
              <p:tags r:id="rId1"/>
            </p:custDataLst>
          </p:nvPr>
        </p:nvSpPr>
        <p:spPr>
          <a:xfrm>
            <a:off x="0" y="302260"/>
            <a:ext cx="12192000" cy="6555740"/>
          </a:xfrm>
          <a:prstGeom prst="flowChartAlternateProcess">
            <a:avLst/>
          </a:prstGeom>
          <a:solidFill>
            <a:schemeClr val="bg1">
              <a:alpha val="95000"/>
            </a:schemeClr>
          </a:solidFill>
          <a:ln cmpd="sng" w="60325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4"/>
              </a:solidFill>
            </a:endParaRPr>
          </a:p>
        </p:txBody>
      </p: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3488234" y="122540"/>
            <a:ext cx="4358640" cy="969087"/>
            <a:chOff x="3916681" y="160182"/>
            <a:chExt cx="4358639" cy="1214931"/>
          </a:xfrm>
        </p:grpSpPr>
        <p:grpSp>
          <p:nvGrpSpPr>
            <p:cNvPr id="9" name="组合 8"/>
            <p:cNvGrpSpPr/>
            <p:nvPr>
              <p:custDataLst>
                <p:tags r:id="rId4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9"/>
              <a:tile algn="tl" flip="none" sx="100000" sy="100000" tx="0" ty="0"/>
            </a:blipFill>
          </p:grpSpPr>
          <p:sp>
            <p:nvSpPr>
              <p:cNvPr id="10" name="任意多边形: 形状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0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5"/>
              </p:custDataLst>
            </p:nvPr>
          </p:nvSpPr>
          <p:spPr>
            <a:xfrm>
              <a:off x="4297680" y="180180"/>
              <a:ext cx="3596640" cy="1194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研读第二段</a:t>
              </a:r>
            </a:p>
            <a:p>
              <a:pPr algn="ctr"/>
              <a:endParaRPr altLang="en-US" b="1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endParaRPr>
            </a:p>
          </p:txBody>
        </p:sp>
      </p:grpSp>
      <p:sp>
        <p:nvSpPr>
          <p:cNvPr id="101" name="文本框 100"/>
          <p:cNvSpPr txBox="1"/>
          <p:nvPr>
            <p:custDataLst>
              <p:tags r:id="rId3"/>
            </p:custDataLst>
          </p:nvPr>
        </p:nvSpPr>
        <p:spPr>
          <a:xfrm>
            <a:off x="293166" y="852802"/>
            <a:ext cx="11440471" cy="60680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fontAlgn="auto" indent="266700">
              <a:lnSpc>
                <a:spcPct val="150000"/>
              </a:lnSpc>
            </a:pPr>
            <a:r>
              <a:rPr b="0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然余居于此，多可喜，亦多可悲。先是(在此以前)庭中通南北为一。迨(等到)诸父异爨(分灶做饭)，内外多置小门墙，往往而是。东犬西吠，客逾庖(越过厨房)而宴，鸡栖于厅。庭中始(开始)为(动词，插上)篱，已(不久后)为(动词，砌上)墙，凡再(两次)变矣。家有老妪，尝居于此。妪，先大母(去世的祖母)婢也，乳(喂奶、哺育)二世，先妣(去世的母亲)抚之甚厚。室西连于中闺(内室)，先妣尝一至。妪每(经常，常常)谓余曰：“某所，而(你的)母立于兹(这里)。”妪又曰：“汝姊在吾怀，呱呱而(表修饰)泣；娘以指叩门扉曰：‘儿寒乎？欲食乎？’吾从板外相(偏指一方，她)为应答。”语未毕，余泣，妪亦泣。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>
            <p:custDataLst>
              <p:tags r:id="rId1"/>
            </p:custDataLst>
          </p:nvPr>
        </p:nvSpPr>
        <p:spPr>
          <a:xfrm>
            <a:off x="155575" y="356552"/>
            <a:ext cx="11793220" cy="6343015"/>
          </a:xfrm>
          <a:prstGeom prst="flowChartAlternateProcess">
            <a:avLst/>
          </a:prstGeom>
          <a:solidFill>
            <a:schemeClr val="bg1">
              <a:alpha val="95000"/>
            </a:schemeClr>
          </a:solidFill>
          <a:ln cmpd="sng" w="60325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4"/>
              </a:solidFill>
            </a:endParaRPr>
          </a:p>
        </p:txBody>
      </p:sp>
      <p:sp>
        <p:nvSpPr>
          <p:cNvPr id="101" name="文本框 100"/>
          <p:cNvSpPr txBox="1"/>
          <p:nvPr>
            <p:custDataLst>
              <p:tags r:id="rId2"/>
            </p:custDataLst>
          </p:nvPr>
        </p:nvSpPr>
        <p:spPr>
          <a:xfrm>
            <a:off x="530492" y="1544955"/>
            <a:ext cx="10882058" cy="39662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fontAlgn="auto" indent="266700">
              <a:lnSpc>
                <a:spcPct val="150000"/>
              </a:lnSpc>
            </a:pPr>
            <a:r>
              <a:rPr b="0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余自束发读书轩中，一日，大母过余曰：“吾儿，久不见若(你的)影，何竟日(一整天)默默在此，大类(很像)女郎也？”比(等到)去，以手阖(关闭)门，自语曰：“吾家读书久不效，儿之成，则(相当于“就”)可待乎！”顷之(不久)，持一象笏至，曰：“此吾祖太常公宣德间执此以朝(上朝)，他日(某一天)汝当用之！”瞻顾(瞻视回顾)遗迹，如在昨日，令人长号不自禁。</a:t>
            </a:r>
          </a:p>
        </p:txBody>
      </p:sp>
      <p:grpSp>
        <p:nvGrpSpPr>
          <p:cNvPr id="5" name="组合 4"/>
          <p:cNvGrpSpPr/>
          <p:nvPr>
            <p:custDataLst>
              <p:tags r:id="rId3"/>
            </p:custDataLst>
          </p:nvPr>
        </p:nvGrpSpPr>
        <p:grpSpPr>
          <a:xfrm>
            <a:off x="3299769" y="255163"/>
            <a:ext cx="4358640" cy="1031615"/>
            <a:chOff x="3916681" y="160182"/>
            <a:chExt cx="4358639" cy="1293321"/>
          </a:xfrm>
        </p:grpSpPr>
        <p:grpSp>
          <p:nvGrpSpPr>
            <p:cNvPr id="6" name="组合 5"/>
            <p:cNvGrpSpPr/>
            <p:nvPr>
              <p:custDataLst>
                <p:tags r:id="rId4"/>
              </p:custDataLst>
            </p:nvPr>
          </p:nvGrpSpPr>
          <p:grpSpPr>
            <a:xfrm>
              <a:off x="3916681" y="160182"/>
              <a:ext cx="4358639" cy="870232"/>
              <a:chOff x="6407173" y="961789"/>
              <a:chExt cx="4632326" cy="1102858"/>
            </a:xfrm>
            <a:blipFill dpi="0" rotWithShape="1">
              <a:blip r:embed="rId9"/>
              <a:tile algn="tl" flip="none" sx="100000" sy="100000" tx="0" ty="0"/>
            </a:blipFill>
          </p:grpSpPr>
          <p:sp>
            <p:nvSpPr>
              <p:cNvPr id="7" name="任意多边形: 形状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0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任意多边形: 形状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6407173" y="961789"/>
                <a:ext cx="4632326" cy="1102858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2" name="文本框 11"/>
            <p:cNvSpPr txBox="1"/>
            <p:nvPr>
              <p:custDataLst>
                <p:tags r:id="rId5"/>
              </p:custDataLst>
            </p:nvPr>
          </p:nvSpPr>
          <p:spPr>
            <a:xfrm>
              <a:off x="4297680" y="180180"/>
              <a:ext cx="3596640" cy="1273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研读第二段</a:t>
              </a:r>
            </a:p>
            <a:p>
              <a:pPr algn="ctr"/>
              <a:endPara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3135054" y="297046"/>
            <a:ext cx="4477302" cy="1031613"/>
            <a:chOff x="3916681" y="160184"/>
            <a:chExt cx="4477301" cy="1293319"/>
          </a:xfrm>
        </p:grpSpPr>
        <p:grpSp>
          <p:nvGrpSpPr>
            <p:cNvPr id="9" name="组合 8"/>
            <p:cNvGrpSpPr/>
            <p:nvPr>
              <p:custDataLst>
                <p:tags r:id="rId6"/>
              </p:custDataLst>
            </p:nvPr>
          </p:nvGrpSpPr>
          <p:grpSpPr>
            <a:xfrm>
              <a:off x="3916681" y="160184"/>
              <a:ext cx="4477301" cy="775559"/>
              <a:chOff x="6407173" y="961792"/>
              <a:chExt cx="4758439" cy="982878"/>
            </a:xfrm>
            <a:blipFill dpi="0" rotWithShape="1">
              <a:blip r:embed="rId11"/>
              <a:tile algn="tl" flip="none" sx="100000" sy="100000" tx="0" ty="0"/>
            </a:blipFill>
          </p:grpSpPr>
          <p:sp>
            <p:nvSpPr>
              <p:cNvPr id="10" name="任意多边形: 形状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2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9"/>
                </p:custDataLst>
              </p:nvPr>
            </p:nvSpPr>
            <p:spPr>
              <a:xfrm>
                <a:off x="6533286" y="1069957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297680" y="180180"/>
              <a:ext cx="3596640" cy="1273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古代文化常识</a:t>
              </a:r>
            </a:p>
            <a:p>
              <a:pPr algn="ctr"/>
              <a:endPara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endParaRPr>
            </a:p>
          </p:txBody>
        </p:sp>
      </p:grpSp>
      <p:pic>
        <p:nvPicPr>
          <p:cNvPr id="4" name="图片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pic>
        <p:nvPicPr>
          <p:cNvPr id="5" name="图片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pic>
        <p:nvPicPr>
          <p:cNvPr id="6" name="图片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sp>
        <p:nvSpPr>
          <p:cNvPr id="15" name="文本2"/>
          <p:cNvSpPr txBox="1"/>
          <p:nvPr>
            <p:custDataLst>
              <p:tags r:id="rId5"/>
            </p:custDataLst>
          </p:nvPr>
        </p:nvSpPr>
        <p:spPr>
          <a:xfrm>
            <a:off x="421356" y="899718"/>
            <a:ext cx="11456318" cy="5807075"/>
          </a:xfrm>
          <a:prstGeom prst="rect">
            <a:avLst/>
          </a:prstGeom>
          <a:noFill/>
        </p:spPr>
        <p:txBody>
          <a:bodyPr anchor="t"/>
          <a:lstStyle/>
          <a:p>
            <a:pPr algn="l" marL="0">
              <a:lnSpc>
                <a:spcPct val="170000"/>
              </a:lnSpc>
            </a:pPr>
            <a:r>
              <a:rPr altLang="en-US" b="1" dirty="0" i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襁褓:未满周岁的婴儿                  孩提:两三岁的儿童</a:t>
            </a:r>
          </a:p>
          <a:p>
            <a:pPr algn="l" marL="0">
              <a:lnSpc>
                <a:spcPct val="170000"/>
              </a:lnSpc>
            </a:pPr>
            <a:r>
              <a:rPr altLang="en-US" b="1" dirty="0" i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总角 垂髫:幼年的儿童              </a:t>
            </a:r>
            <a:r>
              <a:rPr altLang="zh-CN" b="1" dirty="0" i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   </a:t>
            </a:r>
            <a:r>
              <a:rPr altLang="en-US" b="1" dirty="0" i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豆蔻年华:十三岁的少女</a:t>
            </a:r>
          </a:p>
          <a:p>
            <a:pPr algn="l" marL="0">
              <a:lnSpc>
                <a:spcPct val="170000"/>
              </a:lnSpc>
            </a:pPr>
            <a:r>
              <a:rPr altLang="en-US" b="1" dirty="0" i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及笄jī :十五岁的少女(女子成年)      束发:男子十五岁</a:t>
            </a:r>
          </a:p>
          <a:p>
            <a:pPr algn="l" marL="0">
              <a:lnSpc>
                <a:spcPct val="170000"/>
              </a:lnSpc>
            </a:pPr>
            <a:r>
              <a:rPr altLang="en-US" b="1" dirty="0" i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加冠,弱冠:男子刚成年20岁             而立之年:男子30岁</a:t>
            </a:r>
          </a:p>
          <a:p>
            <a:pPr algn="l" marL="0">
              <a:lnSpc>
                <a:spcPct val="170000"/>
              </a:lnSpc>
            </a:pPr>
            <a:r>
              <a:rPr altLang="en-US" b="1" dirty="0" i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不惑:男子40岁          </a:t>
            </a:r>
            <a:r>
              <a:rPr altLang="zh-CN" b="1" dirty="0" i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   </a:t>
            </a:r>
            <a:r>
              <a:rPr altLang="en-US" b="1" dirty="0" i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知命,知天命,半百,知非之年:五十岁</a:t>
            </a:r>
          </a:p>
          <a:p>
            <a:pPr algn="l" marL="0">
              <a:lnSpc>
                <a:spcPct val="170000"/>
              </a:lnSpc>
            </a:pPr>
            <a:r>
              <a:rPr altLang="en-US" b="1" dirty="0" i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花甲:六十                           耆qí:六十岁以上</a:t>
            </a:r>
          </a:p>
          <a:p>
            <a:pPr>
              <a:lnSpc>
                <a:spcPct val="170000"/>
              </a:lnSpc>
            </a:pPr>
            <a:r>
              <a:rPr altLang="en-US" b="1" dirty="0" i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古稀:七十岁                         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耋dié :七十到八十岁</a:t>
            </a:r>
            <a:endParaRPr altLang="en-US" b="1" dirty="0" i="0" lang="zh-CN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>
              <a:lnSpc>
                <a:spcPct val="170000"/>
              </a:lnSpc>
            </a:pPr>
            <a:r>
              <a:rPr altLang="en-US" b="1" dirty="0" i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耄</a:t>
            </a:r>
            <a:r>
              <a:rPr altLang="zh-CN" b="1" dirty="0" err="1" i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mào</a:t>
            </a:r>
            <a:r>
              <a:rPr altLang="zh-CN" b="1" dirty="0" i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 :</a:t>
            </a:r>
            <a:r>
              <a:rPr altLang="en-US" b="1" dirty="0" i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八十岁到九十岁              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期颐: 一百岁</a:t>
            </a:r>
          </a:p>
          <a:p>
            <a:pPr algn="l" marL="0">
              <a:lnSpc>
                <a:spcPct val="170000"/>
              </a:lnSpc>
            </a:pPr>
            <a:endParaRPr altLang="en-US" b="0" dirty="0" i="0" lang="zh-CN" sz="2000">
              <a:solidFill>
                <a:srgbClr val="000000">
                  <a:alpha val="100000"/>
                </a:srgbClr>
              </a:solidFill>
              <a:latin charset="-122" panose="020B0503020204020204" typeface="微软雅黑"/>
              <a:ea charset="-122" panose="020B0503020204020204" typeface="微软雅黑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/>
          <p:nvPr>
            <p:custDataLst>
              <p:tags r:id="rId1"/>
            </p:custDataLst>
          </p:nvPr>
        </p:nvSpPr>
        <p:spPr>
          <a:xfrm>
            <a:off x="396052" y="3099601"/>
            <a:ext cx="4164330" cy="52197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dirty="0" lang="zh-CN" sz="2800">
                <a:solidFill>
                  <a:srgbClr val="6D1A23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-122" panose="02010509060101010101" pitchFamily="49" typeface="隶书"/>
                <a:sym typeface="+mn-ea"/>
              </a:rPr>
              <a:t>异爨</a:t>
            </a:r>
            <a:r>
              <a:rPr altLang="zh-CN" b="1" dirty="0" lang="en-US" sz="2800">
                <a:solidFill>
                  <a:srgbClr val="6D1A23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-122" panose="02010509060101010101" pitchFamily="49" typeface="隶书"/>
                <a:sym typeface="+mn-ea"/>
              </a:rPr>
              <a:t>—— </a:t>
            </a:r>
            <a:r>
              <a:rPr altLang="en-US" b="1" dirty="0" lang="zh-CN" sz="2800">
                <a:solidFill>
                  <a:srgbClr val="6D1A23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-122" panose="02010509060101010101" pitchFamily="49" typeface="隶书"/>
                <a:sym typeface="+mn-ea"/>
              </a:rPr>
              <a:t>家境没落之悲</a:t>
            </a:r>
          </a:p>
        </p:txBody>
      </p:sp>
      <p:sp>
        <p:nvSpPr>
          <p:cNvPr id="73734" name="Text Box 6"/>
          <p:cNvSpPr txBox="1"/>
          <p:nvPr>
            <p:custDataLst>
              <p:tags r:id="rId2"/>
            </p:custDataLst>
          </p:nvPr>
        </p:nvSpPr>
        <p:spPr>
          <a:xfrm>
            <a:off x="400099" y="3896313"/>
            <a:ext cx="3530600" cy="44403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 indent="-342900" lvl="0" marL="342900" marR="0">
              <a:lnSpc>
                <a:spcPct val="80000"/>
              </a:lnSpc>
              <a:buNone/>
            </a:pPr>
            <a:r>
              <a:rPr altLang="en-US" b="1" dirty="0" lang="zh-CN" sz="2800">
                <a:solidFill>
                  <a:srgbClr val="6D1A23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typeface="+mn-ea"/>
              </a:rPr>
              <a:t>思亲之悲，伤逝之痛</a:t>
            </a:r>
          </a:p>
        </p:txBody>
      </p:sp>
      <p:sp>
        <p:nvSpPr>
          <p:cNvPr id="4" name="Text Box 6"/>
          <p:cNvSpPr txBox="1"/>
          <p:nvPr>
            <p:custDataLst>
              <p:tags r:id="rId3"/>
            </p:custDataLst>
          </p:nvPr>
        </p:nvSpPr>
        <p:spPr>
          <a:xfrm>
            <a:off x="405964" y="4615087"/>
            <a:ext cx="4617720" cy="52197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dirty="0" lang="zh-CN" sz="2800">
                <a:solidFill>
                  <a:srgbClr val="6D1A23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</a:rPr>
              <a:t>自伤身世，始终不遇的愧疚</a:t>
            </a:r>
          </a:p>
        </p:txBody>
      </p:sp>
      <p:sp>
        <p:nvSpPr>
          <p:cNvPr id="24580" name="文本框 24579"/>
          <p:cNvSpPr txBox="1"/>
          <p:nvPr>
            <p:custDataLst>
              <p:tags r:id="rId4"/>
            </p:custDataLst>
          </p:nvPr>
        </p:nvSpPr>
        <p:spPr>
          <a:xfrm>
            <a:off x="469900" y="998415"/>
            <a:ext cx="11722100" cy="829945"/>
          </a:xfrm>
          <a:prstGeom prst="rect">
            <a:avLst/>
          </a:prstGeom>
          <a:noFill/>
        </p:spPr>
        <p:txBody>
          <a:bodyPr anchor="t" anchorCtr="0" wrap="square">
            <a:noAutofit/>
          </a:bodyPr>
          <a:lstStyle/>
          <a:p>
            <a:pPr algn="l" lvl="0">
              <a:lnSpc>
                <a:spcPts val="3900"/>
              </a:lnSpc>
              <a:buClrTx/>
              <a:buSzTx/>
              <a:buFontTx/>
            </a:pPr>
            <a:r>
              <a:rPr altLang="zh-CN" b="1" dirty="0" lang="en-US" sz="2800">
                <a:solidFill>
                  <a:srgbClr val="000000">
                    <a:alpha val="100000"/>
                  </a:srgbClr>
                </a:solidFill>
                <a:latin typeface="+mn-ea"/>
                <a:sym typeface="+mn-ea"/>
              </a:rPr>
              <a:t>1.本段主要抒发了作者哪些悲情？本段抒情有何特点？  </a:t>
            </a:r>
          </a:p>
        </p:txBody>
      </p:sp>
      <p:sp>
        <p:nvSpPr>
          <p:cNvPr id="6" name="Text Box 3"/>
          <p:cNvSpPr txBox="1"/>
          <p:nvPr>
            <p:custDataLst>
              <p:tags r:id="rId5"/>
            </p:custDataLst>
          </p:nvPr>
        </p:nvSpPr>
        <p:spPr>
          <a:xfrm>
            <a:off x="6090072" y="2629305"/>
            <a:ext cx="5228590" cy="52197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dirty="0" lang="zh-CN" sz="2800">
                <a:latin charset="-122" panose="020B0A00000000000000" pitchFamily="34" typeface="思源黑体 CN Heavy"/>
                <a:ea charset="-122" panose="020B0A00000000000000" pitchFamily="34" typeface="思源黑体 CN Heavy"/>
              </a:rPr>
              <a:t>从客观的记述中寄予深长的感叹</a:t>
            </a:r>
          </a:p>
        </p:txBody>
      </p:sp>
      <p:sp>
        <p:nvSpPr>
          <p:cNvPr id="7" name="Text Box 6"/>
          <p:cNvSpPr txBox="1"/>
          <p:nvPr>
            <p:custDataLst>
              <p:tags r:id="rId6"/>
            </p:custDataLst>
          </p:nvPr>
        </p:nvSpPr>
        <p:spPr>
          <a:xfrm>
            <a:off x="6090072" y="3429000"/>
            <a:ext cx="5925185" cy="52197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dirty="0" lang="zh-CN" sz="2800">
                <a:latin charset="-122" panose="020B0A00000000000000" pitchFamily="34" typeface="思源黑体 CN Heavy"/>
                <a:ea charset="-122" panose="020B0A00000000000000" pitchFamily="34" typeface="思源黑体 CN Heavy"/>
              </a:rPr>
              <a:t>情动于中，有泪无声，含蓄而有节制</a:t>
            </a: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-4751" y="2106085"/>
            <a:ext cx="4745592" cy="52322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anchor="t" rtlCol="0" wrap="square">
            <a:spAutoFit/>
          </a:bodyPr>
          <a:lstStyle/>
          <a:p>
            <a:pPr algn="just" fontAlgn="auto" indent="0" lvl="0" marL="342900" marR="0">
              <a:lnSpc>
                <a:spcPct val="100000"/>
              </a:lnSpc>
              <a:buNone/>
            </a:pPr>
            <a:r>
              <a:rPr altLang="en-US" b="1" dirty="0" lang="zh-CN" sz="2800">
                <a:solidFill>
                  <a:srgbClr val="6D1A23"/>
                </a:solidFill>
                <a:effectLst/>
                <a:latin charset="-122" panose="020B0A00000000000000" pitchFamily="34" typeface="思源黑体 CN Heavy"/>
                <a:ea charset="-122" panose="020B0A00000000000000" pitchFamily="34" typeface="思源黑体 CN Heavy"/>
                <a:sym typeface="+mn-ea"/>
              </a:rPr>
              <a:t>人事变迁、世事沧桑之慨</a:t>
            </a:r>
          </a:p>
        </p:txBody>
      </p:sp>
      <p:grpSp>
        <p:nvGrpSpPr>
          <p:cNvPr id="13" name="组合 12"/>
          <p:cNvGrpSpPr/>
          <p:nvPr>
            <p:custDataLst>
              <p:tags r:id="rId8"/>
            </p:custDataLst>
          </p:nvPr>
        </p:nvGrpSpPr>
        <p:grpSpPr>
          <a:xfrm>
            <a:off x="88900" y="101600"/>
            <a:ext cx="4358640" cy="550545"/>
            <a:chOff x="3916681" y="160182"/>
            <a:chExt cx="4358639" cy="690211"/>
          </a:xfrm>
        </p:grpSpPr>
        <p:grpSp>
          <p:nvGrpSpPr>
            <p:cNvPr id="28" name="组合 27"/>
            <p:cNvGrpSpPr/>
            <p:nvPr>
              <p:custDataLst>
                <p:tags r:id="rId9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14"/>
              <a:tile algn="tl" flip="none" sx="100000" sy="100000" tx="0" ty="0"/>
            </a:blipFill>
          </p:grpSpPr>
          <p:sp>
            <p:nvSpPr>
              <p:cNvPr id="29" name="任意多边形: 形状 15"/>
              <p:cNvSpPr/>
              <p:nvPr>
                <p:custDataLst>
                  <p:tags r:id="rId11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5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任意多边形: 形状 16"/>
              <p:cNvSpPr/>
              <p:nvPr>
                <p:custDataLst>
                  <p:tags r:id="rId12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1" name="文本框 30"/>
            <p:cNvSpPr txBox="1"/>
            <p:nvPr>
              <p:custDataLst>
                <p:tags r:id="rId10"/>
              </p:custDataLst>
            </p:nvPr>
          </p:nvSpPr>
          <p:spPr>
            <a:xfrm>
              <a:off x="4297680" y="180180"/>
              <a:ext cx="3596640" cy="654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问题探究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mph" presetID="1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dur="500" fill="hold" id="6"/>
                                        <p:tgtEl>
                                          <p:spTgt spid="245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73731"/>
      <p:bldP animBg="1" grpId="0" spid="73734"/>
      <p:bldP animBg="1" grpId="0" spid="4"/>
      <p:bldP build="allAtOnce" grpId="0" spid="24580"/>
      <p:bldP animBg="1" grpId="0" spid="6"/>
      <p:bldP animBg="1" grpId="0" spid="7"/>
      <p:bldP animBg="1" grpId="0" spid="12"/>
    </p:bld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2"/>
          <p:cNvSpPr txBox="1"/>
          <p:nvPr>
            <p:custDataLst>
              <p:tags r:id="rId1"/>
            </p:custDataLst>
          </p:nvPr>
        </p:nvSpPr>
        <p:spPr>
          <a:xfrm>
            <a:off x="746876" y="964303"/>
            <a:ext cx="11000721" cy="650240"/>
          </a:xfrm>
          <a:prstGeom prst="rect">
            <a:avLst/>
          </a:prstGeom>
          <a:noFill/>
        </p:spPr>
        <p:txBody>
          <a:bodyPr anchor="t">
            <a:noAutofit/>
          </a:bodyPr>
          <a:lstStyle/>
          <a:p>
            <a:pPr algn="l" lvl="0">
              <a:lnSpc>
                <a:spcPts val="3900"/>
              </a:lnSpc>
              <a:buClrTx/>
              <a:buSzTx/>
              <a:buFontTx/>
            </a:pPr>
            <a:r>
              <a:rPr altLang="zh-CN" b="1" dirty="0" lang="en-US" sz="2800">
                <a:solidFill>
                  <a:srgbClr val="000000">
                    <a:alpha val="100000"/>
                  </a:srgbClr>
                </a:solidFill>
                <a:latin charset="-122" panose="02010609060101010101" typeface="黑体"/>
                <a:ea charset="-122" panose="02010609060101010101" typeface="黑体"/>
                <a:sym typeface="+mn-ea"/>
              </a:rPr>
              <a:t>2.作者主要写了祖辈、父辈和己辈三世怎样的变迁？抒发了什么感情？</a:t>
            </a:r>
          </a:p>
        </p:txBody>
      </p:sp>
      <p:sp>
        <p:nvSpPr>
          <p:cNvPr id="14" name="文本4"/>
          <p:cNvSpPr txBox="1"/>
          <p:nvPr>
            <p:custDataLst>
              <p:tags r:id="rId2"/>
            </p:custDataLst>
          </p:nvPr>
        </p:nvSpPr>
        <p:spPr>
          <a:xfrm>
            <a:off x="2410988" y="1926701"/>
            <a:ext cx="6504940" cy="619069"/>
          </a:xfrm>
          <a:prstGeom prst="rect">
            <a:avLst/>
          </a:prstGeom>
          <a:noFill/>
        </p:spPr>
        <p:txBody>
          <a:bodyPr anchor="t"/>
          <a:lstStyle/>
          <a:p>
            <a:pPr algn="l" marL="0">
              <a:lnSpc>
                <a:spcPts val="3300"/>
              </a:lnSpc>
            </a:pPr>
            <a:r>
              <a:rPr altLang="en-US" b="1" dirty="0" i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此（象笏）吾祖太常公宣德间执此以朝</a:t>
            </a:r>
          </a:p>
        </p:txBody>
      </p:sp>
      <p:sp>
        <p:nvSpPr>
          <p:cNvPr id="18" name="文本5"/>
          <p:cNvSpPr txBox="1"/>
          <p:nvPr>
            <p:custDataLst>
              <p:tags r:id="rId3"/>
            </p:custDataLst>
          </p:nvPr>
        </p:nvSpPr>
        <p:spPr>
          <a:xfrm>
            <a:off x="2410988" y="2633012"/>
            <a:ext cx="5155565" cy="619069"/>
          </a:xfrm>
          <a:prstGeom prst="rect">
            <a:avLst/>
          </a:prstGeom>
          <a:noFill/>
        </p:spPr>
        <p:txBody>
          <a:bodyPr anchor="t"/>
          <a:lstStyle/>
          <a:p>
            <a:pPr algn="l" marL="0">
              <a:lnSpc>
                <a:spcPts val="3300"/>
              </a:lnSpc>
            </a:pPr>
            <a:r>
              <a:rPr altLang="en-US" b="1" dirty="0" i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吾家读书久不效；</a:t>
            </a:r>
            <a:r>
              <a:rPr altLang="en-US" b="1" dirty="0" i="0" lang="zh-CN" sz="2800">
                <a:effectLst>
                  <a:outerShdw blurRad="38100" dir="2700000" dist="38100" rotWithShape="0">
                    <a:srgbClr val="C0C0C0">
                      <a:alpha val="100000"/>
                    </a:srgbClr>
                  </a:outerShdw>
                </a:effectLst>
                <a:latin charset="-122" panose="02010609060101010101" pitchFamily="49" typeface="仿宋"/>
                <a:ea charset="-122" panose="02010609060101010101" pitchFamily="49" typeface="仿宋"/>
              </a:rPr>
              <a:t>迨诸父异爨</a:t>
            </a:r>
          </a:p>
        </p:txBody>
      </p:sp>
      <p:sp>
        <p:nvSpPr>
          <p:cNvPr id="21" name="文本6"/>
          <p:cNvSpPr txBox="1"/>
          <p:nvPr>
            <p:custDataLst>
              <p:tags r:id="rId4"/>
            </p:custDataLst>
          </p:nvPr>
        </p:nvSpPr>
        <p:spPr>
          <a:xfrm>
            <a:off x="2410988" y="3317467"/>
            <a:ext cx="5048885" cy="1047638"/>
          </a:xfrm>
          <a:prstGeom prst="rect">
            <a:avLst/>
          </a:prstGeom>
          <a:noFill/>
        </p:spPr>
        <p:txBody>
          <a:bodyPr anchor="t"/>
          <a:lstStyle/>
          <a:p>
            <a:pPr algn="l" marL="0">
              <a:lnSpc>
                <a:spcPts val="3300"/>
              </a:lnSpc>
            </a:pPr>
            <a:r>
              <a:rPr altLang="en-US" b="1" dirty="0" i="0" lang="zh-CN" sz="2800">
                <a:solidFill>
                  <a:srgbClr val="000000">
                    <a:alpha val="100000"/>
                  </a:srgbClr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余自束发读书轩中；则可待乎。</a:t>
            </a:r>
          </a:p>
        </p:txBody>
      </p:sp>
      <p:sp>
        <p:nvSpPr>
          <p:cNvPr id="24" name="文本7"/>
          <p:cNvSpPr txBox="1"/>
          <p:nvPr>
            <p:custDataLst>
              <p:tags r:id="rId5"/>
            </p:custDataLst>
          </p:nvPr>
        </p:nvSpPr>
        <p:spPr>
          <a:xfrm>
            <a:off x="2344357" y="4292489"/>
            <a:ext cx="8733262" cy="2020160"/>
          </a:xfrm>
          <a:prstGeom prst="rect">
            <a:avLst/>
          </a:prstGeom>
          <a:noFill/>
        </p:spPr>
        <p:txBody>
          <a:bodyPr anchor="t"/>
          <a:lstStyle/>
          <a:p>
            <a:pPr algn="l" marL="0">
              <a:lnSpc>
                <a:spcPts val="5000"/>
              </a:lnSpc>
            </a:pPr>
            <a:r>
              <a:rPr altLang="en-US" b="1" dirty="0" i="0" lang="zh-CN" sz="280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1</a:t>
            </a:r>
            <a:r>
              <a:rPr altLang="en-US" b="1" dirty="0" i="0" lang="zh-CN" sz="2800">
                <a:solidFill>
                  <a:srgbClr val="000000">
                    <a:alpha val="100000"/>
                  </a:srgbClr>
                </a:solidFill>
                <a:latin charset="-122" panose="02010600030101010101" pitchFamily="2" typeface="宋体"/>
                <a:ea charset="-122" panose="02010600030101010101" pitchFamily="2" typeface="宋体"/>
              </a:rPr>
              <a:t>、对家族往昔荣光的追忆；</a:t>
            </a:r>
          </a:p>
          <a:p>
            <a:pPr algn="l" marL="0">
              <a:lnSpc>
                <a:spcPts val="5000"/>
              </a:lnSpc>
            </a:pPr>
            <a:r>
              <a:rPr altLang="en-US" b="1" dirty="0" i="0" lang="zh-CN" sz="280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2</a:t>
            </a:r>
            <a:r>
              <a:rPr altLang="en-US" b="1" dirty="0" i="0" lang="zh-CN" sz="2800">
                <a:solidFill>
                  <a:srgbClr val="000000">
                    <a:alpha val="100000"/>
                  </a:srgbClr>
                </a:solidFill>
                <a:latin charset="-122" panose="02010600030101010101" pitchFamily="2" typeface="宋体"/>
                <a:ea charset="-122" panose="02010600030101010101" pitchFamily="2" typeface="宋体"/>
              </a:rPr>
              <a:t>、对家族分崩离析却无力挽回的无奈与悲凉；</a:t>
            </a:r>
          </a:p>
          <a:p>
            <a:pPr algn="l" marL="0">
              <a:lnSpc>
                <a:spcPts val="5000"/>
              </a:lnSpc>
            </a:pPr>
            <a:r>
              <a:rPr altLang="en-US" b="1" dirty="0" i="0" lang="zh-CN" sz="280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3</a:t>
            </a:r>
            <a:r>
              <a:rPr altLang="en-US" b="1" dirty="0" i="0" lang="zh-CN" sz="2800">
                <a:solidFill>
                  <a:srgbClr val="000000">
                    <a:alpha val="100000"/>
                  </a:srgbClr>
                </a:solidFill>
                <a:latin charset="-122" panose="02010600030101010101" pitchFamily="2" typeface="宋体"/>
                <a:ea charset="-122" panose="02010600030101010101" pitchFamily="2" typeface="宋体"/>
              </a:rPr>
              <a:t>、对振兴家族的期望与奋发。</a:t>
            </a:r>
          </a:p>
        </p:txBody>
      </p:sp>
      <p:grpSp>
        <p:nvGrpSpPr>
          <p:cNvPr id="25" name="组合 24"/>
          <p:cNvGrpSpPr/>
          <p:nvPr>
            <p:custDataLst>
              <p:tags r:id="rId6"/>
            </p:custDataLst>
          </p:nvPr>
        </p:nvGrpSpPr>
        <p:grpSpPr>
          <a:xfrm>
            <a:off x="88900" y="101600"/>
            <a:ext cx="4358640" cy="550545"/>
            <a:chOff x="3916681" y="160182"/>
            <a:chExt cx="4358639" cy="690211"/>
          </a:xfrm>
        </p:grpSpPr>
        <p:grpSp>
          <p:nvGrpSpPr>
            <p:cNvPr id="28" name="组合 27"/>
            <p:cNvGrpSpPr/>
            <p:nvPr>
              <p:custDataLst>
                <p:tags r:id="rId7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12"/>
              <a:tile algn="tl" flip="none" sx="100000" sy="100000" tx="0" ty="0"/>
            </a:blipFill>
          </p:grpSpPr>
          <p:sp>
            <p:nvSpPr>
              <p:cNvPr id="29" name="任意多边形: 形状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3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任意多边形: 形状 16"/>
              <p:cNvSpPr/>
              <p:nvPr>
                <p:custDataLst>
                  <p:tags r:id="rId10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1" name="文本框 30"/>
            <p:cNvSpPr txBox="1"/>
            <p:nvPr>
              <p:custDataLst>
                <p:tags r:id="rId8"/>
              </p:custDataLst>
            </p:nvPr>
          </p:nvSpPr>
          <p:spPr>
            <a:xfrm>
              <a:off x="4297680" y="180180"/>
              <a:ext cx="3596640" cy="654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问题探究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4"/>
      <p:bldP grpId="0" spid="18"/>
      <p:bldP grpId="0" spid="21"/>
      <p:bldP grpId="0" spid="24"/>
    </p:bld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文本框 24579"/>
          <p:cNvSpPr txBox="1"/>
          <p:nvPr>
            <p:custDataLst>
              <p:tags r:id="rId1"/>
            </p:custDataLst>
          </p:nvPr>
        </p:nvSpPr>
        <p:spPr>
          <a:xfrm>
            <a:off x="607704" y="1436549"/>
            <a:ext cx="11115675" cy="1568450"/>
          </a:xfrm>
          <a:prstGeom prst="rect">
            <a:avLst/>
          </a:prstGeom>
          <a:noFill/>
        </p:spPr>
        <p:txBody>
          <a:bodyPr anchor="t" anchorCtr="0" wrap="square">
            <a:noAutofit/>
          </a:bodyPr>
          <a:lstStyle/>
          <a:p>
            <a:pPr algn="l" lvl="0">
              <a:lnSpc>
                <a:spcPts val="4500"/>
              </a:lnSpc>
              <a:buClrTx/>
              <a:buSzTx/>
              <a:buFontTx/>
            </a:pPr>
            <a:r>
              <a:rPr altLang="zh-CN" b="1" dirty="0" lang="en-US" sz="2800">
                <a:solidFill>
                  <a:srgbClr val="000000">
                    <a:alpha val="100000"/>
                  </a:srgbClr>
                </a:solidFill>
                <a:latin charset="-122" panose="02010609060101010101" typeface="黑体"/>
                <a:ea charset="-122" panose="02010609060101010101" typeface="黑体"/>
                <a:sym typeface="+mn-ea"/>
              </a:rPr>
              <a:t>3.“然余居于此，多可喜，亦多可悲。”这一句从文章的结构上说起什么作用？具体写了哪些细节？ 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04109" y="3210999"/>
            <a:ext cx="10015855" cy="12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b="1" dirty="0" lang="zh-CN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黑体"/>
                <a:sym typeface="+mn-ea"/>
              </a:rPr>
              <a:t>由喜而悲，转为怀旧。</a:t>
            </a:r>
          </a:p>
          <a:p>
            <a:pPr algn="l">
              <a:lnSpc>
                <a:spcPct val="150000"/>
              </a:lnSpc>
            </a:pPr>
            <a:r>
              <a:rPr altLang="en-US" b="1" dirty="0" lang="zh-CN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黑体"/>
                <a:sym typeface="+mn-ea"/>
              </a:rPr>
              <a:t>这句从文章结构上说，承上启下，是文眼，统领着全文。</a:t>
            </a:r>
          </a:p>
        </p:txBody>
      </p:sp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109841" y="283084"/>
            <a:ext cx="4358640" cy="550545"/>
            <a:chOff x="3916681" y="160182"/>
            <a:chExt cx="4358639" cy="690211"/>
          </a:xfrm>
        </p:grpSpPr>
        <p:grpSp>
          <p:nvGrpSpPr>
            <p:cNvPr id="28" name="组合 27"/>
            <p:cNvGrpSpPr/>
            <p:nvPr>
              <p:custDataLst>
                <p:tags r:id="rId4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9"/>
              <a:tile algn="tl" flip="none" sx="100000" sy="100000" tx="0" ty="0"/>
            </a:blipFill>
          </p:grpSpPr>
          <p:sp>
            <p:nvSpPr>
              <p:cNvPr id="29" name="任意多边形: 形状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0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任意多边形: 形状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1" name="文本框 30"/>
            <p:cNvSpPr txBox="1"/>
            <p:nvPr>
              <p:custDataLst>
                <p:tags r:id="rId5"/>
              </p:custDataLst>
            </p:nvPr>
          </p:nvSpPr>
          <p:spPr>
            <a:xfrm>
              <a:off x="4297680" y="180180"/>
              <a:ext cx="3596640" cy="654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问题探究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580"/>
      <p:bldP animBg="1" grpId="0" spid="4"/>
    </p:bld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Rectangle 3"/>
          <p:cNvSpPr/>
          <p:nvPr>
            <p:custDataLst>
              <p:tags r:id="rId1"/>
            </p:custDataLst>
          </p:nvPr>
        </p:nvSpPr>
        <p:spPr>
          <a:xfrm>
            <a:off x="1298308" y="1231273"/>
            <a:ext cx="3610774" cy="8509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/>
          <a:p>
            <a:pPr algn="ctr"/>
            <a:r>
              <a:rPr altLang="zh-CN" b="1" dirty="0" lang="en-US" sz="3200">
                <a:solidFill>
                  <a:schemeClr val="tx1"/>
                </a:solidFill>
                <a:latin typeface="+mj-ea"/>
                <a:ea typeface="+mj-ea"/>
                <a:cs charset="-128" panose="02000000000000000000" pitchFamily="2" typeface="..黑体UI-韩语"/>
              </a:rPr>
              <a:t>“</a:t>
            </a:r>
            <a:r>
              <a:rPr altLang="en-US" b="1" dirty="0" lang="zh-CN" sz="3200">
                <a:solidFill>
                  <a:schemeClr val="tx1"/>
                </a:solidFill>
                <a:latin typeface="+mj-ea"/>
                <a:ea typeface="+mj-ea"/>
                <a:cs charset="-128" panose="02000000000000000000" pitchFamily="2" typeface="..黑体UI-韩语"/>
              </a:rPr>
              <a:t>喜”在何处呢？</a:t>
            </a:r>
          </a:p>
        </p:txBody>
      </p:sp>
      <p:sp>
        <p:nvSpPr>
          <p:cNvPr id="4" name="Rectangle 4"/>
          <p:cNvSpPr/>
          <p:nvPr>
            <p:custDataLst>
              <p:tags r:id="rId2"/>
            </p:custDataLst>
          </p:nvPr>
        </p:nvSpPr>
        <p:spPr>
          <a:xfrm>
            <a:off x="1883975" y="2395438"/>
            <a:ext cx="4996063" cy="746125"/>
          </a:xfrm>
          <a:prstGeom prst="rect">
            <a:avLst/>
          </a:prstGeom>
          <a:noFill/>
          <a:ln cap="flat" cmpd="sng" w="9525">
            <a:solidFill>
              <a:schemeClr val="bg2">
                <a:lumMod val="75000"/>
              </a:schemeClr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t" anchorCtr="0"/>
          <a:lstStyle/>
          <a:p>
            <a:pPr>
              <a:spcBef>
                <a:spcPct val="20000"/>
              </a:spcBef>
            </a:pPr>
            <a:r>
              <a:rPr altLang="en-US" b="1" dirty="0" lang="zh-CN" sz="2800">
                <a:latin typeface="+mj-ea"/>
                <a:ea typeface="+mj-ea"/>
                <a:cs charset="-128" panose="02000000000000000000" pitchFamily="2" typeface="..黑体UI-韩语"/>
              </a:rPr>
              <a:t>环境之可喜（修葺项脊轩）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1883975" y="4736983"/>
            <a:ext cx="6497637" cy="658703"/>
          </a:xfrm>
          <a:prstGeom prst="rect">
            <a:avLst/>
          </a:prstGeom>
          <a:noFill/>
          <a:ln cap="flat" cmpd="sng" w="9525">
            <a:solidFill>
              <a:schemeClr val="bg2">
                <a:lumMod val="75000"/>
              </a:schemeClr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t" anchorCtr="0"/>
          <a:lstStyle/>
          <a:p>
            <a:pPr>
              <a:spcBef>
                <a:spcPct val="20000"/>
              </a:spcBef>
            </a:pPr>
            <a:r>
              <a:rPr altLang="en-US" b="1" dirty="0" lang="zh-CN" sz="2800">
                <a:latin typeface="+mn-ea"/>
                <a:cs charset="-128" panose="02000000000000000000" pitchFamily="2" typeface="..黑体UI-韩语"/>
              </a:rPr>
              <a:t>景色之可喜（明月半墙，桂影斑驳）</a:t>
            </a:r>
          </a:p>
        </p:txBody>
      </p:sp>
      <p:grpSp>
        <p:nvGrpSpPr>
          <p:cNvPr id="16" name="组合 15"/>
          <p:cNvGrpSpPr/>
          <p:nvPr>
            <p:custDataLst>
              <p:tags r:id="rId4"/>
            </p:custDataLst>
          </p:nvPr>
        </p:nvGrpSpPr>
        <p:grpSpPr>
          <a:xfrm>
            <a:off x="88900" y="101600"/>
            <a:ext cx="4358640" cy="550545"/>
            <a:chOff x="3916681" y="160182"/>
            <a:chExt cx="4358639" cy="690211"/>
          </a:xfrm>
        </p:grpSpPr>
        <p:grpSp>
          <p:nvGrpSpPr>
            <p:cNvPr id="28" name="组合 27"/>
            <p:cNvGrpSpPr/>
            <p:nvPr>
              <p:custDataLst>
                <p:tags r:id="rId5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10"/>
              <a:tile algn="tl" flip="none" sx="100000" sy="100000" tx="0" ty="0"/>
            </a:blipFill>
          </p:grpSpPr>
          <p:sp>
            <p:nvSpPr>
              <p:cNvPr id="29" name="任意多边形: 形状 15"/>
              <p:cNvSpPr/>
              <p:nvPr>
                <p:custDataLst>
                  <p:tags r:id="rId7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1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任意多边形: 形状 16"/>
              <p:cNvSpPr/>
              <p:nvPr>
                <p:custDataLst>
                  <p:tags r:id="rId8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1" name="文本框 30"/>
            <p:cNvSpPr txBox="1"/>
            <p:nvPr>
              <p:custDataLst>
                <p:tags r:id="rId6"/>
              </p:custDataLst>
            </p:nvPr>
          </p:nvSpPr>
          <p:spPr>
            <a:xfrm>
              <a:off x="4297680" y="180180"/>
              <a:ext cx="3596640" cy="654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问题探究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AB4C4C9C-5486-AFAA-A28F-A1B5C7F788D9}"/>
              </a:ext>
            </a:extLst>
          </p:cNvPr>
          <p:cNvSpPr txBox="1"/>
          <p:nvPr/>
        </p:nvSpPr>
        <p:spPr>
          <a:xfrm>
            <a:off x="1883974" y="3454828"/>
            <a:ext cx="75462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/>
              <a:t>读书之可喜：借书满架，偃仰啸歌，冥然兀坐。</a:t>
            </a:r>
          </a:p>
          <a:p>
            <a:endParaRPr altLang="en-US" b="1" dirty="0" lang="zh-CN" sz="2800"/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2211"/>
      <p:bldP animBg="1" grpId="0" spid="4"/>
      <p:bldP animBg="1" grpId="0" spid="5"/>
      <p:bldP grpId="0" spid="7"/>
    </p:bld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>
            <p:custDataLst>
              <p:tags r:id="rId1"/>
            </p:custDataLst>
          </p:nvPr>
        </p:nvSpPr>
        <p:spPr>
          <a:xfrm>
            <a:off x="393826" y="835060"/>
            <a:ext cx="11457688" cy="5866057"/>
          </a:xfrm>
          <a:prstGeom prst="flowChartAlternateProcess">
            <a:avLst/>
          </a:prstGeom>
          <a:solidFill>
            <a:schemeClr val="bg1">
              <a:alpha val="95000"/>
            </a:schemeClr>
          </a:solidFill>
          <a:ln cmpd="sng" w="60325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4"/>
              </a:solidFill>
            </a:endParaRPr>
          </a:p>
        </p:txBody>
      </p: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3257890" y="436090"/>
            <a:ext cx="4358640" cy="969087"/>
            <a:chOff x="3916681" y="160182"/>
            <a:chExt cx="4358639" cy="1214931"/>
          </a:xfrm>
        </p:grpSpPr>
        <p:grpSp>
          <p:nvGrpSpPr>
            <p:cNvPr id="9" name="组合 8"/>
            <p:cNvGrpSpPr/>
            <p:nvPr>
              <p:custDataLst>
                <p:tags r:id="rId4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9"/>
              <a:tile algn="tl" flip="none" sx="100000" sy="100000" tx="0" ty="0"/>
            </a:blipFill>
          </p:grpSpPr>
          <p:sp>
            <p:nvSpPr>
              <p:cNvPr id="10" name="任意多边形: 形状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0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5"/>
              </p:custDataLst>
            </p:nvPr>
          </p:nvSpPr>
          <p:spPr>
            <a:xfrm>
              <a:off x="4297680" y="180180"/>
              <a:ext cx="3596640" cy="1194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研读第三段</a:t>
              </a:r>
            </a:p>
            <a:p>
              <a:pPr algn="ctr"/>
              <a:endParaRPr altLang="en-US" b="1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endParaRPr>
            </a:p>
          </p:txBody>
        </p:sp>
      </p:grpSp>
      <p:sp>
        <p:nvSpPr>
          <p:cNvPr id="101" name="文本框 100"/>
          <p:cNvSpPr txBox="1"/>
          <p:nvPr>
            <p:custDataLst>
              <p:tags r:id="rId3"/>
            </p:custDataLst>
          </p:nvPr>
        </p:nvSpPr>
        <p:spPr>
          <a:xfrm>
            <a:off x="1444892" y="2205462"/>
            <a:ext cx="8899696" cy="20364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fontAlgn="auto" indent="266700">
              <a:lnSpc>
                <a:spcPct val="150000"/>
              </a:lnSpc>
            </a:pPr>
            <a:r>
              <a:rPr b="0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轩东故尝为厨，人往，从轩前过。余扃牖(关上窗户)而居，久之，能以足音辨人。轩凡四遭火(遭受四次火灾)，得不焚，殆(恐怕，可能)有神护者。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>
            <p:custDataLst>
              <p:tags r:id="rId1"/>
            </p:custDataLst>
          </p:nvPr>
        </p:nvSpPr>
        <p:spPr>
          <a:xfrm>
            <a:off x="215900" y="302260"/>
            <a:ext cx="11793220" cy="6343015"/>
          </a:xfrm>
          <a:prstGeom prst="flowChartAlternateProcess">
            <a:avLst/>
          </a:prstGeom>
          <a:solidFill>
            <a:schemeClr val="bg1">
              <a:alpha val="95000"/>
            </a:schemeClr>
          </a:solidFill>
          <a:ln cmpd="sng" w="60325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4"/>
              </a:solidFill>
            </a:endParaRPr>
          </a:p>
        </p:txBody>
      </p: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3334671" y="212725"/>
            <a:ext cx="4358640" cy="640077"/>
            <a:chOff x="3916681" y="160182"/>
            <a:chExt cx="4358639" cy="690211"/>
          </a:xfrm>
        </p:grpSpPr>
        <p:grpSp>
          <p:nvGrpSpPr>
            <p:cNvPr id="9" name="组合 8"/>
            <p:cNvGrpSpPr/>
            <p:nvPr>
              <p:custDataLst>
                <p:tags r:id="rId4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9"/>
              <a:tile algn="tl" flip="none" sx="100000" sy="100000" tx="0" ty="0"/>
            </a:blipFill>
          </p:grpSpPr>
          <p:sp>
            <p:nvSpPr>
              <p:cNvPr id="10" name="任意多边形: 形状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0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5"/>
              </p:custDataLst>
            </p:nvPr>
          </p:nvSpPr>
          <p:spPr>
            <a:xfrm>
              <a:off x="4297680" y="180180"/>
              <a:ext cx="3596640" cy="654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研读第四段</a:t>
              </a:r>
            </a:p>
          </p:txBody>
        </p:sp>
      </p:grpSp>
      <p:sp>
        <p:nvSpPr>
          <p:cNvPr id="101" name="文本框 100"/>
          <p:cNvSpPr txBox="1"/>
          <p:nvPr>
            <p:custDataLst>
              <p:tags r:id="rId3"/>
            </p:custDataLst>
          </p:nvPr>
        </p:nvSpPr>
        <p:spPr>
          <a:xfrm>
            <a:off x="944647" y="852802"/>
            <a:ext cx="10302705" cy="40684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fontAlgn="auto" indent="266700">
              <a:lnSpc>
                <a:spcPct val="150000"/>
              </a:lnSpc>
            </a:pPr>
            <a:endParaRPr b="0" dirty="0" lang="zh-CN" sz="24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fontAlgn="auto" indent="266700">
              <a:lnSpc>
                <a:spcPct val="150000"/>
              </a:lnSpc>
            </a:pPr>
            <a:r>
              <a:rPr b="0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余既为此志，后五年，吾妻来归(嫁到我家来。归，旧时指女子出嫁)，时至轩中，从余问古事，或凭几(小或矮的桌子)学书(写字)。吾妻归宁(出嫁的女子回娘家省亲)，述诸小妹语曰：“闻姊家有阁子，且何谓阁子也？”其后六年，吾妻死，室坏不修。其后二年，余久卧病无聊，乃使人复葺南阁子，其制(形制，规制)稍异于前。然自后余多在外，不常居。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635193" y="555311"/>
            <a:ext cx="4358640" cy="708098"/>
            <a:chOff x="3916681" y="160182"/>
            <a:chExt cx="4358639" cy="887733"/>
          </a:xfrm>
        </p:grpSpPr>
        <p:grpSp>
          <p:nvGrpSpPr>
            <p:cNvPr id="9" name="组合 8"/>
            <p:cNvGrpSpPr/>
            <p:nvPr>
              <p:custDataLst>
                <p:tags r:id="rId2"/>
              </p:custDataLst>
            </p:nvPr>
          </p:nvGrpSpPr>
          <p:grpSpPr>
            <a:xfrm>
              <a:off x="3916681" y="160182"/>
              <a:ext cx="4358639" cy="887733"/>
              <a:chOff x="6407173" y="961789"/>
              <a:chExt cx="4632326" cy="1125038"/>
            </a:xfrm>
            <a:blipFill dpi="0" rotWithShape="1">
              <a:blip r:embed="rId7"/>
              <a:tile algn="tl" flip="none" sx="100000" sy="100000" tx="0" ty="0"/>
            </a:blipFill>
          </p:grpSpPr>
          <p:sp>
            <p:nvSpPr>
              <p:cNvPr id="10" name="任意多边形: 形状 15"/>
              <p:cNvSpPr/>
              <p:nvPr>
                <p:custDataLst>
                  <p:tags r:id="rId4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8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5"/>
                </p:custDataLst>
              </p:nvPr>
            </p:nvSpPr>
            <p:spPr>
              <a:xfrm>
                <a:off x="6407173" y="961789"/>
                <a:ext cx="4632326" cy="1125038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3"/>
              </p:custDataLst>
            </p:nvPr>
          </p:nvSpPr>
          <p:spPr>
            <a:xfrm>
              <a:off x="4297680" y="180180"/>
              <a:ext cx="3596640" cy="733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作者简介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54612637-084E-A17E-BA83-E0DB5241397D}"/>
              </a:ext>
            </a:extLst>
          </p:cNvPr>
          <p:cNvSpPr txBox="1"/>
          <p:nvPr/>
        </p:nvSpPr>
        <p:spPr>
          <a:xfrm>
            <a:off x="635193" y="2111625"/>
            <a:ext cx="102329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归有光（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1507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－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1571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）字熙甫，又字开甫，别号震川，又号项脊生，世称“震川先生”。</a:t>
            </a: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归有光崇尚唐宋古文，其散文风格朴实，感情真挚，后人称赞其散文为“明文第一”。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851579" y="1398794"/>
            <a:ext cx="10309685" cy="1384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60000"/>
              </a:lnSpc>
              <a:spcAft>
                <a:spcPts val="400"/>
              </a:spcAft>
              <a:defRPr/>
            </a:pPr>
            <a:r>
              <a:rPr altLang="en-US" b="1" dirty="0" kern="0" kumimoji="1" lang="zh-CN" sz="2800">
                <a:latin typeface="+mn-ea"/>
                <a:cs charset="-122" panose="02010609060101010101" typeface="黑体"/>
                <a:sym charset="-122" panose="02010600030101010101" pitchFamily="2" typeface="宋体"/>
              </a:rPr>
              <a:t>“不言情而情无限，言有尽而意无穷”！归有光以一棵枇杷树作结，却写出了足以令人动容的悲哀，成为了一个经典的结尾。</a:t>
            </a:r>
          </a:p>
        </p:txBody>
      </p:sp>
      <p:grpSp>
        <p:nvGrpSpPr>
          <p:cNvPr id="19" name="组合 18"/>
          <p:cNvGrpSpPr/>
          <p:nvPr>
            <p:custDataLst>
              <p:tags r:id="rId2"/>
            </p:custDataLst>
          </p:nvPr>
        </p:nvGrpSpPr>
        <p:grpSpPr>
          <a:xfrm>
            <a:off x="3243930" y="548332"/>
            <a:ext cx="4358640" cy="600725"/>
            <a:chOff x="3916681" y="160184"/>
            <a:chExt cx="4358639" cy="753121"/>
          </a:xfrm>
        </p:grpSpPr>
        <p:grpSp>
          <p:nvGrpSpPr>
            <p:cNvPr id="28" name="组合 27"/>
            <p:cNvGrpSpPr/>
            <p:nvPr>
              <p:custDataLst>
                <p:tags r:id="rId3"/>
              </p:custDataLst>
            </p:nvPr>
          </p:nvGrpSpPr>
          <p:grpSpPr>
            <a:xfrm>
              <a:off x="3916681" y="160184"/>
              <a:ext cx="4358639" cy="721665"/>
              <a:chOff x="6407173" y="961792"/>
              <a:chExt cx="4632326" cy="914577"/>
            </a:xfrm>
            <a:blipFill dpi="0" rotWithShape="1">
              <a:blip r:embed="rId8"/>
              <a:tile algn="tl" flip="none" sx="100000" sy="100000" tx="0" ty="0"/>
            </a:blipFill>
          </p:grpSpPr>
          <p:sp>
            <p:nvSpPr>
              <p:cNvPr id="29" name="任意多边形: 形状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9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任意多边形: 形状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6407173" y="1001656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1" name="文本框 30"/>
            <p:cNvSpPr txBox="1"/>
            <p:nvPr>
              <p:custDataLst>
                <p:tags r:id="rId4"/>
              </p:custDataLst>
            </p:nvPr>
          </p:nvSpPr>
          <p:spPr>
            <a:xfrm>
              <a:off x="4297680" y="180180"/>
              <a:ext cx="3596640" cy="733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问题探究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1ACA7F4C-A688-2CA1-8959-EDC3451B4355}"/>
              </a:ext>
            </a:extLst>
          </p:cNvPr>
          <p:cNvSpPr txBox="1"/>
          <p:nvPr/>
        </p:nvSpPr>
        <p:spPr>
          <a:xfrm>
            <a:off x="432769" y="3032821"/>
            <a:ext cx="11461411" cy="1162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vl="0">
              <a:lnSpc>
                <a:spcPts val="4500"/>
              </a:lnSpc>
              <a:buClrTx/>
              <a:buSzTx/>
              <a:buFontTx/>
            </a:pPr>
            <a:r>
              <a:rPr altLang="zh-CN" b="1" dirty="0" lang="en-US" sz="2800">
                <a:solidFill>
                  <a:srgbClr val="000000">
                    <a:alpha val="100000"/>
                  </a:srgbClr>
                </a:solidFill>
                <a:latin charset="-122" panose="02010609060101010101" pitchFamily="49" typeface="仿宋"/>
                <a:ea charset="-122" panose="02010609060101010101" pitchFamily="49" typeface="仿宋"/>
                <a:sym typeface="+mn-ea"/>
              </a:rPr>
              <a:t>1、分析结尾“庭有枇杷树，吾妻死之年所手植也，今已亭亭如盖矣。”的妙处。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F09C1-C56D-DADE-D9B5-5EE0E3619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35" y="1078749"/>
            <a:ext cx="10515600" cy="4351338"/>
          </a:xfrm>
        </p:spPr>
        <p:txBody>
          <a:bodyPr>
            <a:normAutofit lnSpcReduction="10000"/>
          </a:bodyPr>
          <a:lstStyle/>
          <a:p>
            <a:pPr algn="ctr" indent="0" marL="0">
              <a:buNone/>
            </a:pPr>
            <a:r>
              <a:rPr altLang="en-US" b="1" dirty="0" lang="zh-CN">
                <a:latin charset="-122" panose="02010609060101010101" pitchFamily="49" typeface="仿宋"/>
                <a:ea charset="-122" panose="02010609060101010101" pitchFamily="49" typeface="仿宋"/>
              </a:rPr>
              <a:t>庭中有奇树，绿叶发华滋。</a:t>
            </a:r>
          </a:p>
          <a:p>
            <a:pPr algn="ctr" indent="0" marL="0">
              <a:buNone/>
            </a:pPr>
            <a:r>
              <a:rPr altLang="en-US" b="1" dirty="0" lang="zh-CN">
                <a:latin charset="-122" panose="02010609060101010101" pitchFamily="49" typeface="仿宋"/>
                <a:ea charset="-122" panose="02010609060101010101" pitchFamily="49" typeface="仿宋"/>
              </a:rPr>
              <a:t>攀条折其荣，将以遗所思。</a:t>
            </a:r>
          </a:p>
          <a:p>
            <a:pPr algn="ctr" indent="0" marL="0">
              <a:buNone/>
            </a:pPr>
            <a:r>
              <a:rPr altLang="en-US" b="1" dirty="0" lang="zh-CN">
                <a:latin charset="-122" panose="02010609060101010101" pitchFamily="49" typeface="仿宋"/>
                <a:ea charset="-122" panose="02010609060101010101" pitchFamily="49" typeface="仿宋"/>
              </a:rPr>
              <a:t>馨香盈怀袖，路远莫致之。</a:t>
            </a:r>
          </a:p>
          <a:p>
            <a:pPr algn="ctr" indent="0" marL="0">
              <a:buNone/>
            </a:pPr>
            <a:r>
              <a:rPr altLang="en-US" b="1" dirty="0" lang="zh-CN">
                <a:latin charset="-122" panose="02010609060101010101" pitchFamily="49" typeface="仿宋"/>
                <a:ea charset="-122" panose="02010609060101010101" pitchFamily="49" typeface="仿宋"/>
              </a:rPr>
              <a:t>此物何足贵？但感别经时。</a:t>
            </a:r>
            <a:endParaRPr altLang="zh-CN" b="1" dirty="0" lang="en-US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zh-CN" b="1" dirty="0" lang="en-US">
                <a:latin charset="-122" panose="02010609060101010101" pitchFamily="49" typeface="仿宋"/>
                <a:ea charset="-122" panose="02010609060101010101" pitchFamily="49" typeface="仿宋"/>
              </a:rPr>
              <a:t>                      ——《</a:t>
            </a:r>
            <a:r>
              <a:rPr altLang="en-US" b="1" dirty="0" lang="zh-CN">
                <a:latin charset="-122" panose="02010609060101010101" pitchFamily="49" typeface="仿宋"/>
                <a:ea charset="-122" panose="02010609060101010101" pitchFamily="49" typeface="仿宋"/>
              </a:rPr>
              <a:t>古诗十九首</a:t>
            </a:r>
            <a:r>
              <a:rPr altLang="zh-CN" b="1" dirty="0" lang="en-US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</a:p>
          <a:p>
            <a:pPr indent="0" marL="0">
              <a:buNone/>
            </a:pPr>
            <a:endParaRPr altLang="zh-CN" b="1" dirty="0" lang="en-US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en-US" b="1" dirty="0" lang="zh-CN">
                <a:latin charset="-122" panose="02010609060101010101" pitchFamily="49" typeface="仿宋"/>
                <a:ea charset="-122" panose="02010609060101010101" pitchFamily="49" typeface="仿宋"/>
              </a:rPr>
              <a:t>桓公北征，经金城，见前为琅邪时种柳，皆已十围，慨然曰：“木犹如此，人何以堪！”攀枝执条，泫然流泪。</a:t>
            </a:r>
            <a:endParaRPr altLang="zh-CN" b="1" dirty="0" lang="en-US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algn="r" indent="0" marL="0">
              <a:buNone/>
            </a:pPr>
            <a:r>
              <a:rPr altLang="zh-CN" b="1" dirty="0" lang="en-US">
                <a:latin charset="-122" panose="02010609060101010101" pitchFamily="49" typeface="仿宋"/>
                <a:ea charset="-122" panose="02010609060101010101" pitchFamily="49" typeface="仿宋"/>
              </a:rPr>
              <a:t>——《</a:t>
            </a:r>
            <a:r>
              <a:rPr altLang="en-US" b="1" dirty="0" lang="zh-CN">
                <a:latin charset="-122" panose="02010609060101010101" pitchFamily="49" typeface="仿宋"/>
                <a:ea charset="-122" panose="02010609060101010101" pitchFamily="49" typeface="仿宋"/>
              </a:rPr>
              <a:t>世说新语</a:t>
            </a:r>
            <a:r>
              <a:rPr altLang="zh-CN" b="1" dirty="0" lang="en-US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</a:p>
          <a:p>
            <a:pPr algn="ctr" indent="0" marL="0">
              <a:buNone/>
            </a:pPr>
            <a:endParaRPr altLang="zh-CN" b="1" dirty="0" lang="en-US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</p:spTree>
    <p:extLst>
      <p:ext uri="{BB962C8B-B14F-4D97-AF65-F5344CB8AC3E}">
        <p14:creationId xmlns:p14="http://schemas.microsoft.com/office/powerpoint/2010/main" val="37771231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1"/>
          <p:cNvSpPr txBox="1"/>
          <p:nvPr>
            <p:custDataLst>
              <p:tags r:id="rId1"/>
            </p:custDataLst>
          </p:nvPr>
        </p:nvSpPr>
        <p:spPr>
          <a:xfrm>
            <a:off x="511878" y="1584495"/>
            <a:ext cx="11168244" cy="4732543"/>
          </a:xfrm>
          <a:prstGeom prst="rect">
            <a:avLst/>
          </a:prstGeom>
          <a:noFill/>
        </p:spPr>
        <p:txBody>
          <a:bodyPr anchor="t"/>
          <a:lstStyle/>
          <a:p>
            <a:pPr algn="l" marL="0">
              <a:lnSpc>
                <a:spcPts val="4000"/>
              </a:lnSpc>
            </a:pPr>
            <a:r>
              <a:rPr altLang="en-US" b="1" dirty="0" i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①暗示时光流逝。“吾妻死之年所手植”“今已”表明时光在推移，静物发生了变化。</a:t>
            </a:r>
          </a:p>
          <a:p>
            <a:pPr algn="l" marL="0">
              <a:lnSpc>
                <a:spcPts val="4000"/>
              </a:lnSpc>
            </a:pPr>
            <a:r>
              <a:rPr altLang="en-US" b="1" dirty="0" i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②借物抒情，融情于景，抒发睹物思人，物是人非的感伤。作者看到树，自然想到种树之人，想到妻子的音容笑貌，如今物犹在，人已去。作者明写树，实则借物抒情，化无形的相思为有形之物，寄托了对亡妻深深的怀念之情。</a:t>
            </a:r>
          </a:p>
          <a:p>
            <a:pPr algn="l" marL="0">
              <a:lnSpc>
                <a:spcPts val="4000"/>
              </a:lnSpc>
            </a:pPr>
            <a:r>
              <a:rPr altLang="en-US" b="1" dirty="0" i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③以景结情。只说树在生长，不说人在思念，不言情而情无限，言有尽而意无穷。</a:t>
            </a:r>
          </a:p>
        </p:txBody>
      </p:sp>
      <p:grpSp>
        <p:nvGrpSpPr>
          <p:cNvPr id="19" name="组合 18"/>
          <p:cNvGrpSpPr/>
          <p:nvPr>
            <p:custDataLst>
              <p:tags r:id="rId2"/>
            </p:custDataLst>
          </p:nvPr>
        </p:nvGrpSpPr>
        <p:grpSpPr>
          <a:xfrm>
            <a:off x="511878" y="359866"/>
            <a:ext cx="3662253" cy="770919"/>
            <a:chOff x="3916681" y="160182"/>
            <a:chExt cx="4358639" cy="690211"/>
          </a:xfrm>
        </p:grpSpPr>
        <p:grpSp>
          <p:nvGrpSpPr>
            <p:cNvPr id="28" name="组合 27"/>
            <p:cNvGrpSpPr/>
            <p:nvPr>
              <p:custDataLst>
                <p:tags r:id="rId3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8"/>
              <a:tile algn="tl" flip="none" sx="100000" sy="100000" tx="0" ty="0"/>
            </a:blipFill>
          </p:grpSpPr>
          <p:sp>
            <p:nvSpPr>
              <p:cNvPr id="29" name="任意多边形: 形状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9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任意多边形: 形状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1" name="文本框 30"/>
            <p:cNvSpPr txBox="1"/>
            <p:nvPr>
              <p:custDataLst>
                <p:tags r:id="rId4"/>
              </p:custDataLst>
            </p:nvPr>
          </p:nvSpPr>
          <p:spPr>
            <a:xfrm>
              <a:off x="4297680" y="180180"/>
              <a:ext cx="3596640" cy="523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问题探究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2673466-E48A-BB40-09C4-A6EB375AA450}"/>
              </a:ext>
            </a:extLst>
          </p:cNvPr>
          <p:cNvSpPr txBox="1"/>
          <p:nvPr/>
        </p:nvSpPr>
        <p:spPr>
          <a:xfrm>
            <a:off x="427406" y="1466664"/>
            <a:ext cx="1133718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一、细节“撩”情</a:t>
            </a: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作者善于从日常生活中选取那些感受最深的细节和场面，表现人物的风貌，寄托内心的感情。</a:t>
            </a:r>
            <a:endParaRPr altLang="zh-CN" b="1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二、质朴“增”情</a:t>
            </a: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文章语言质朴，不加藻饰。作者不大张声势，不故作惊人之笔，甚至也不采用色彩强烈的词藻来作恣意的渲染，而只是运用明净、流畅的语言，平平常常地叙事，老老实实地回忆。但通俗自然之中蕴含着丰富的表现力，浅显明白的文字却能使景物如画，人物毕肖。</a:t>
            </a:r>
            <a:endParaRPr altLang="zh-CN" b="1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三、叠字“助”情</a:t>
            </a: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文章的叠词也是增加形象性和音乐美，用叠词，摹声更为真切，状物更为细致，写景更为生动。而且读起来，音节和谐，更富美感。 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CD34435-C705-D636-0C92-3B6732A8C85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457503" y="255164"/>
            <a:ext cx="3662253" cy="770919"/>
            <a:chOff x="3916681" y="160182"/>
            <a:chExt cx="4358639" cy="6902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5971336-142A-12A9-3CE8-24C83938E2AF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7"/>
              <a:tile algn="tl" flip="none" sx="100000" sy="100000" tx="0" ty="0"/>
            </a:blipFill>
          </p:grpSpPr>
          <p:sp>
            <p:nvSpPr>
              <p:cNvPr id="9" name="任意多边形: 形状 15">
                <a:extLst>
                  <a:ext uri="{FF2B5EF4-FFF2-40B4-BE49-F238E27FC236}">
                    <a16:creationId xmlns:a16="http://schemas.microsoft.com/office/drawing/2014/main" id="{53591B6D-1390-FCE2-D7F4-DF935A240189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8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0" name="任意多边形: 形状 16">
                <a:extLst>
                  <a:ext uri="{FF2B5EF4-FFF2-40B4-BE49-F238E27FC236}">
                    <a16:creationId xmlns:a16="http://schemas.microsoft.com/office/drawing/2014/main" id="{B3AB83E5-975F-F9AD-D724-5CC165119913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1EA4C14-D29B-AF09-3040-84FF720B01F3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231220" y="215416"/>
              <a:ext cx="3596640" cy="523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艺术特色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6430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r:link="rId1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sp>
        <p:nvSpPr>
          <p:cNvPr id="13" name="文本2"/>
          <p:cNvSpPr txBox="1"/>
          <p:nvPr>
            <p:custDataLst>
              <p:tags r:id="rId2"/>
            </p:custDataLst>
          </p:nvPr>
        </p:nvSpPr>
        <p:spPr>
          <a:xfrm>
            <a:off x="409612" y="2203132"/>
            <a:ext cx="993140" cy="2923540"/>
          </a:xfrm>
          <a:prstGeom prst="rect">
            <a:avLst/>
          </a:prstGeom>
          <a:noFill/>
        </p:spPr>
        <p:txBody>
          <a:bodyPr anchor="t"/>
          <a:lstStyle/>
          <a:p>
            <a:pPr algn="l" marL="0">
              <a:lnSpc>
                <a:spcPts val="5300"/>
              </a:lnSpc>
            </a:pPr>
            <a:r>
              <a:rPr altLang="en-US" b="1" dirty="0" i="0" lang="zh-CN" sz="440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</a:rPr>
              <a:t>项脊轩志</a:t>
            </a:r>
          </a:p>
        </p:txBody>
      </p:sp>
      <p:sp>
        <p:nvSpPr>
          <p:cNvPr id="14" name="形状2"/>
          <p:cNvSpPr txBox="1"/>
          <p:nvPr>
            <p:custDataLst>
              <p:tags r:id="rId3"/>
            </p:custDataLst>
          </p:nvPr>
        </p:nvSpPr>
        <p:spPr>
          <a:xfrm>
            <a:off x="1222106" y="1547811"/>
            <a:ext cx="648970" cy="4209415"/>
          </a:xfrm>
          <a:prstGeom prst="leftBrace">
            <a:avLst/>
          </a:prstGeom>
          <a:solidFill>
            <a:srgbClr val="FFFFFF">
              <a:alpha val="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txBody>
          <a:bodyPr anchor="ctr"/>
          <a:lstStyle/>
          <a:p>
            <a:pPr algn="ctr" marL="0"/>
            <a:endParaRPr/>
          </a:p>
        </p:txBody>
      </p:sp>
      <p:sp>
        <p:nvSpPr>
          <p:cNvPr id="15" name="文本3"/>
          <p:cNvSpPr txBox="1"/>
          <p:nvPr>
            <p:custDataLst>
              <p:tags r:id="rId4"/>
            </p:custDataLst>
          </p:nvPr>
        </p:nvSpPr>
        <p:spPr>
          <a:xfrm>
            <a:off x="1764471" y="1619567"/>
            <a:ext cx="4520565" cy="774065"/>
          </a:xfrm>
          <a:prstGeom prst="rect">
            <a:avLst/>
          </a:prstGeom>
          <a:noFill/>
        </p:spPr>
        <p:txBody>
          <a:bodyPr anchor="t"/>
          <a:lstStyle/>
          <a:p>
            <a:pPr algn="l" marL="0">
              <a:lnSpc>
                <a:spcPts val="3800"/>
              </a:lnSpc>
            </a:pPr>
            <a:r>
              <a:rPr altLang="en-US" b="1" dirty="0" i="0" lang="zh-CN" sz="3200">
                <a:solidFill>
                  <a:srgbClr val="000000">
                    <a:alpha val="100000"/>
                  </a:srgbClr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项脊轩修葺前后之变化</a:t>
            </a:r>
          </a:p>
        </p:txBody>
      </p:sp>
      <p:sp>
        <p:nvSpPr>
          <p:cNvPr id="20" name="文本4"/>
          <p:cNvSpPr txBox="1"/>
          <p:nvPr>
            <p:custDataLst>
              <p:tags r:id="rId5"/>
            </p:custDataLst>
          </p:nvPr>
        </p:nvSpPr>
        <p:spPr>
          <a:xfrm>
            <a:off x="1780611" y="3254936"/>
            <a:ext cx="2831465" cy="774065"/>
          </a:xfrm>
          <a:prstGeom prst="rect">
            <a:avLst/>
          </a:prstGeom>
          <a:noFill/>
        </p:spPr>
        <p:txBody>
          <a:bodyPr anchor="t"/>
          <a:lstStyle/>
          <a:p>
            <a:pPr algn="l" marL="0">
              <a:lnSpc>
                <a:spcPts val="3800"/>
              </a:lnSpc>
            </a:pPr>
            <a:r>
              <a:rPr altLang="en-US" b="1" dirty="0" i="0" lang="zh-CN" sz="3200">
                <a:solidFill>
                  <a:srgbClr val="000000">
                    <a:alpha val="100000"/>
                  </a:srgbClr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项脊轩的变迁</a:t>
            </a:r>
          </a:p>
        </p:txBody>
      </p:sp>
      <p:sp>
        <p:nvSpPr>
          <p:cNvPr id="21" name="形状3"/>
          <p:cNvSpPr txBox="1"/>
          <p:nvPr>
            <p:custDataLst>
              <p:tags r:id="rId6"/>
            </p:custDataLst>
          </p:nvPr>
        </p:nvSpPr>
        <p:spPr>
          <a:xfrm>
            <a:off x="4392644" y="2671120"/>
            <a:ext cx="365593" cy="1850256"/>
          </a:xfrm>
          <a:prstGeom prst="leftBrace">
            <a:avLst/>
          </a:prstGeom>
          <a:solidFill>
            <a:srgbClr val="FFFFFF">
              <a:alpha val="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txBody>
          <a:bodyPr anchor="ctr"/>
          <a:lstStyle/>
          <a:p>
            <a:pPr algn="ctr" marL="0"/>
            <a:endParaRPr/>
          </a:p>
        </p:txBody>
      </p:sp>
      <p:sp>
        <p:nvSpPr>
          <p:cNvPr id="22" name="文本5"/>
          <p:cNvSpPr txBox="1"/>
          <p:nvPr>
            <p:custDataLst>
              <p:tags r:id="rId7"/>
            </p:custDataLst>
          </p:nvPr>
        </p:nvSpPr>
        <p:spPr>
          <a:xfrm>
            <a:off x="4754427" y="2569434"/>
            <a:ext cx="1904365" cy="712470"/>
          </a:xfrm>
          <a:prstGeom prst="rect">
            <a:avLst/>
          </a:prstGeom>
          <a:noFill/>
        </p:spPr>
        <p:txBody>
          <a:bodyPr anchor="t"/>
          <a:lstStyle/>
          <a:p>
            <a:pPr algn="l" marL="0">
              <a:lnSpc>
                <a:spcPts val="3300"/>
              </a:lnSpc>
            </a:pPr>
            <a:r>
              <a:rPr altLang="en-US" b="1" i="0" lang="zh-CN" sz="2800">
                <a:solidFill>
                  <a:srgbClr val="000000">
                    <a:alpha val="100000"/>
                  </a:srgbClr>
                </a:solidFill>
                <a:latin charset="-122" panose="02010600030101010101" pitchFamily="2" typeface="宋体"/>
                <a:ea charset="-122" panose="02010600030101010101" pitchFamily="2" typeface="宋体"/>
              </a:rPr>
              <a:t>诸父分家</a:t>
            </a:r>
          </a:p>
        </p:txBody>
      </p:sp>
      <p:sp>
        <p:nvSpPr>
          <p:cNvPr id="23" name="文本6"/>
          <p:cNvSpPr txBox="1"/>
          <p:nvPr>
            <p:custDataLst>
              <p:tags r:id="rId8"/>
            </p:custDataLst>
          </p:nvPr>
        </p:nvSpPr>
        <p:spPr>
          <a:xfrm>
            <a:off x="4735784" y="3254936"/>
            <a:ext cx="1904365" cy="713720"/>
          </a:xfrm>
          <a:prstGeom prst="rect">
            <a:avLst/>
          </a:prstGeom>
          <a:noFill/>
        </p:spPr>
        <p:txBody>
          <a:bodyPr anchor="t"/>
          <a:lstStyle/>
          <a:p>
            <a:pPr algn="l" marL="0">
              <a:lnSpc>
                <a:spcPts val="3300"/>
              </a:lnSpc>
            </a:pPr>
            <a:r>
              <a:rPr altLang="en-US" b="1" i="0" lang="zh-CN" sz="2800">
                <a:solidFill>
                  <a:srgbClr val="000000">
                    <a:alpha val="100000"/>
                  </a:srgbClr>
                </a:solidFill>
                <a:latin charset="-122" panose="02010600030101010101" pitchFamily="2" typeface="宋体"/>
                <a:ea charset="-122" panose="02010600030101010101" pitchFamily="2" typeface="宋体"/>
              </a:rPr>
              <a:t>老妪忆母</a:t>
            </a:r>
          </a:p>
        </p:txBody>
      </p:sp>
      <p:sp>
        <p:nvSpPr>
          <p:cNvPr id="24" name="文本7"/>
          <p:cNvSpPr txBox="1"/>
          <p:nvPr>
            <p:custDataLst>
              <p:tags r:id="rId9"/>
            </p:custDataLst>
          </p:nvPr>
        </p:nvSpPr>
        <p:spPr>
          <a:xfrm>
            <a:off x="4754427" y="3992394"/>
            <a:ext cx="1904365" cy="713720"/>
          </a:xfrm>
          <a:prstGeom prst="rect">
            <a:avLst/>
          </a:prstGeom>
          <a:noFill/>
        </p:spPr>
        <p:txBody>
          <a:bodyPr anchor="t"/>
          <a:lstStyle/>
          <a:p>
            <a:pPr algn="l" marL="0">
              <a:lnSpc>
                <a:spcPts val="3300"/>
              </a:lnSpc>
            </a:pPr>
            <a:r>
              <a:rPr altLang="en-US" b="1" i="0" lang="zh-CN" sz="2800">
                <a:solidFill>
                  <a:srgbClr val="000000">
                    <a:alpha val="100000"/>
                  </a:srgbClr>
                </a:solidFill>
                <a:latin charset="-122" panose="02010600030101010101" pitchFamily="2" typeface="宋体"/>
                <a:ea charset="-122" panose="02010600030101010101" pitchFamily="2" typeface="宋体"/>
              </a:rPr>
              <a:t>怀念大母</a:t>
            </a:r>
          </a:p>
        </p:txBody>
      </p:sp>
      <p:sp>
        <p:nvSpPr>
          <p:cNvPr id="25" name="形状4"/>
          <p:cNvSpPr txBox="1"/>
          <p:nvPr>
            <p:custDataLst>
              <p:tags r:id="rId10"/>
            </p:custDataLst>
          </p:nvPr>
        </p:nvSpPr>
        <p:spPr>
          <a:xfrm rot="10800000">
            <a:off x="6338406" y="2683358"/>
            <a:ext cx="365593" cy="1850256"/>
          </a:xfrm>
          <a:prstGeom prst="leftBrace">
            <a:avLst/>
          </a:prstGeom>
          <a:solidFill>
            <a:srgbClr val="FFFFFF">
              <a:alpha val="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txBody>
          <a:bodyPr anchor="ctr"/>
          <a:lstStyle/>
          <a:p>
            <a:pPr algn="ctr" marL="0"/>
            <a:endParaRPr/>
          </a:p>
        </p:txBody>
      </p:sp>
      <p:sp>
        <p:nvSpPr>
          <p:cNvPr id="26" name="文本8"/>
          <p:cNvSpPr txBox="1"/>
          <p:nvPr>
            <p:custDataLst>
              <p:tags r:id="rId11"/>
            </p:custDataLst>
          </p:nvPr>
        </p:nvSpPr>
        <p:spPr>
          <a:xfrm>
            <a:off x="1780611" y="5105192"/>
            <a:ext cx="2913380" cy="774065"/>
          </a:xfrm>
          <a:prstGeom prst="rect">
            <a:avLst/>
          </a:prstGeom>
          <a:noFill/>
        </p:spPr>
        <p:txBody>
          <a:bodyPr anchor="t"/>
          <a:lstStyle/>
          <a:p>
            <a:pPr algn="l" marL="0">
              <a:lnSpc>
                <a:spcPts val="3800"/>
              </a:lnSpc>
            </a:pPr>
            <a:r>
              <a:rPr altLang="en-US" b="1" dirty="0" i="0" lang="zh-CN" sz="3200">
                <a:solidFill>
                  <a:srgbClr val="000000">
                    <a:alpha val="100000"/>
                  </a:srgbClr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补记婚后生活</a:t>
            </a:r>
          </a:p>
        </p:txBody>
      </p:sp>
      <p:grpSp>
        <p:nvGrpSpPr>
          <p:cNvPr id="42" name="组合9"/>
          <p:cNvGrpSpPr/>
          <p:nvPr>
            <p:custDataLst>
              <p:tags r:id="rId12"/>
            </p:custDataLst>
          </p:nvPr>
        </p:nvGrpSpPr>
        <p:grpSpPr>
          <a:xfrm>
            <a:off x="9379889" y="1879821"/>
            <a:ext cx="2524848" cy="3909338"/>
            <a:chOff x="-15138" y="49530"/>
            <a:chExt cx="2524848" cy="3909338"/>
          </a:xfrm>
        </p:grpSpPr>
        <p:sp>
          <p:nvSpPr>
            <p:cNvPr id="43" name="形状13"/>
            <p:cNvSpPr txBox="1"/>
            <p:nvPr>
              <p:custDataLst>
                <p:tags r:id="rId13"/>
              </p:custDataLst>
            </p:nvPr>
          </p:nvSpPr>
          <p:spPr>
            <a:xfrm>
              <a:off x="3810" y="49530"/>
              <a:ext cx="2505900" cy="36271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algn="ctr" marL="0"/>
              <a:endParaRPr/>
            </a:p>
          </p:txBody>
        </p:sp>
        <p:sp>
          <p:nvSpPr>
            <p:cNvPr id="44" name="文本17"/>
            <p:cNvSpPr txBox="1"/>
            <p:nvPr>
              <p:custDataLst>
                <p:tags r:id="rId14"/>
              </p:custDataLst>
            </p:nvPr>
          </p:nvSpPr>
          <p:spPr>
            <a:xfrm>
              <a:off x="-15138" y="78837"/>
              <a:ext cx="2505900" cy="3880031"/>
            </a:xfrm>
            <a:prstGeom prst="rect">
              <a:avLst/>
            </a:prstGeom>
            <a:noFill/>
          </p:spPr>
          <p:txBody>
            <a:bodyPr anchor="t"/>
            <a:lstStyle/>
            <a:p>
              <a:pPr algn="ctr" marL="0">
                <a:lnSpc>
                  <a:spcPts val="4800"/>
                </a:lnSpc>
              </a:pPr>
              <a:r>
                <a:rPr altLang="en-US" b="0" dirty="0" i="0" lang="zh-CN" sz="3600">
                  <a:solidFill>
                    <a:srgbClr val="000000">
                      <a:alpha val="100000"/>
                    </a:srgbClr>
                  </a:solidFill>
                  <a:latin typeface="方正粗黑宋简体"/>
                  <a:ea typeface="方正粗黑宋简体"/>
                </a:rPr>
                <a:t>抒情手法</a:t>
              </a:r>
            </a:p>
            <a:p>
              <a:pPr algn="ctr" marL="0">
                <a:lnSpc>
                  <a:spcPts val="4800"/>
                </a:lnSpc>
                <a:buFont panose="05000000000000000000" typeface="Wingdings"/>
                <a:buChar char="Ø"/>
              </a:pPr>
              <a:r>
                <a:rPr altLang="en-US" b="1" dirty="0" i="0" lang="zh-CN" sz="3200">
                  <a:latin charset="-122" panose="02010609060101010101" pitchFamily="49" typeface="仿宋"/>
                  <a:ea charset="-122" panose="02010609060101010101" pitchFamily="49" typeface="仿宋"/>
                </a:rPr>
                <a:t>前后对比</a:t>
              </a:r>
            </a:p>
            <a:p>
              <a:pPr algn="ctr" marL="0">
                <a:lnSpc>
                  <a:spcPts val="4800"/>
                </a:lnSpc>
                <a:buFont panose="05000000000000000000" typeface="Wingdings"/>
                <a:buChar char="Ø"/>
              </a:pPr>
              <a:r>
                <a:rPr altLang="en-US" b="1" dirty="0" i="0" lang="zh-CN" sz="3200">
                  <a:latin charset="-122" panose="02010609060101010101" pitchFamily="49" typeface="仿宋"/>
                  <a:ea charset="-122" panose="02010609060101010101" pitchFamily="49" typeface="仿宋"/>
                </a:rPr>
                <a:t>细节描写</a:t>
              </a:r>
            </a:p>
            <a:p>
              <a:pPr algn="ctr" marL="0">
                <a:lnSpc>
                  <a:spcPts val="4800"/>
                </a:lnSpc>
                <a:buFont panose="05000000000000000000" typeface="Wingdings"/>
                <a:buChar char="Ø"/>
              </a:pPr>
              <a:r>
                <a:rPr altLang="en-US" b="1" dirty="0" i="0" lang="zh-CN" sz="3200">
                  <a:latin charset="-122" panose="02010609060101010101" pitchFamily="49" typeface="仿宋"/>
                  <a:ea charset="-122" panose="02010609060101010101" pitchFamily="49" typeface="仿宋"/>
                </a:rPr>
                <a:t>直抒胸臆</a:t>
              </a:r>
            </a:p>
            <a:p>
              <a:pPr algn="ctr" marL="0">
                <a:lnSpc>
                  <a:spcPts val="4800"/>
                </a:lnSpc>
                <a:buFont panose="05000000000000000000" typeface="Wingdings"/>
                <a:buChar char="Ø"/>
              </a:pPr>
              <a:r>
                <a:rPr altLang="en-US" b="1" dirty="0" i="0" lang="zh-CN" sz="3200">
                  <a:latin charset="-122" panose="02010609060101010101" pitchFamily="49" typeface="仿宋"/>
                  <a:ea charset="-122" panose="02010609060101010101" pitchFamily="49" typeface="仿宋"/>
                </a:rPr>
                <a:t>以乐衬哀</a:t>
              </a:r>
            </a:p>
            <a:p>
              <a:pPr algn="ctr" marL="0">
                <a:lnSpc>
                  <a:spcPts val="4800"/>
                </a:lnSpc>
                <a:buFont panose="05000000000000000000" typeface="Wingdings"/>
                <a:buChar char="Ø"/>
              </a:pPr>
              <a:r>
                <a:rPr altLang="en-US" b="1" dirty="0" i="0" lang="zh-CN" sz="3200">
                  <a:latin charset="-122" panose="02010609060101010101" pitchFamily="49" typeface="仿宋"/>
                  <a:ea charset="-122" panose="02010609060101010101" pitchFamily="49" typeface="仿宋"/>
                </a:rPr>
                <a:t>借景抒情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A4779AF5-15CD-869D-F129-245058F134A9}"/>
              </a:ext>
            </a:extLst>
          </p:cNvPr>
          <p:cNvSpPr txBox="1"/>
          <p:nvPr/>
        </p:nvSpPr>
        <p:spPr>
          <a:xfrm>
            <a:off x="4636991" y="5219116"/>
            <a:ext cx="21573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/>
              <a:t>叙事、写景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A76AE25-30F3-7885-09B1-9155ACF7540B}"/>
              </a:ext>
            </a:extLst>
          </p:cNvPr>
          <p:cNvSpPr txBox="1"/>
          <p:nvPr/>
        </p:nvSpPr>
        <p:spPr>
          <a:xfrm>
            <a:off x="6521202" y="1652291"/>
            <a:ext cx="1509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/>
              <a:t>写景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D2E4F63-148A-3EC0-748E-083A30F29399}"/>
              </a:ext>
            </a:extLst>
          </p:cNvPr>
          <p:cNvSpPr txBox="1"/>
          <p:nvPr/>
        </p:nvSpPr>
        <p:spPr>
          <a:xfrm>
            <a:off x="6719997" y="3352334"/>
            <a:ext cx="960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/>
              <a:t>叙事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3265AB7-E17D-F8AC-A654-5605EEB2059B}"/>
              </a:ext>
            </a:extLst>
          </p:cNvPr>
          <p:cNvSpPr txBox="1"/>
          <p:nvPr/>
        </p:nvSpPr>
        <p:spPr>
          <a:xfrm>
            <a:off x="7819398" y="1584131"/>
            <a:ext cx="1643517" cy="59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marL="0">
              <a:lnSpc>
                <a:spcPts val="4300"/>
              </a:lnSpc>
            </a:pPr>
            <a:r>
              <a:rPr altLang="en-US" b="1" dirty="0" i="0" lang="zh-CN" sz="2800">
                <a:solidFill>
                  <a:srgbClr val="000000">
                    <a:alpha val="100000"/>
                  </a:srgbClr>
                </a:solidFill>
                <a:latin typeface="+mn-ea"/>
              </a:rPr>
              <a:t>喜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158989F-ECF0-CAC3-B727-87ECCFA6A46D}"/>
              </a:ext>
            </a:extLst>
          </p:cNvPr>
          <p:cNvSpPr txBox="1"/>
          <p:nvPr/>
        </p:nvSpPr>
        <p:spPr>
          <a:xfrm>
            <a:off x="7826785" y="3254936"/>
            <a:ext cx="1318959" cy="59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marL="0">
              <a:lnSpc>
                <a:spcPts val="4300"/>
              </a:lnSpc>
            </a:pPr>
            <a:r>
              <a:rPr altLang="en-US" b="1" dirty="0" lang="zh-CN" sz="2800">
                <a:solidFill>
                  <a:srgbClr val="000000">
                    <a:alpha val="100000"/>
                  </a:srgbClr>
                </a:solidFill>
                <a:latin typeface="+mn-ea"/>
              </a:rPr>
              <a:t>悲</a:t>
            </a:r>
            <a:endParaRPr altLang="en-US" b="1" dirty="0" i="0" lang="zh-CN" sz="2800">
              <a:solidFill>
                <a:srgbClr val="000000">
                  <a:alpha val="100000"/>
                </a:srgbClr>
              </a:solidFill>
              <a:latin typeface="+mn-ea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F2CDDCC-1B27-A9F7-4C33-D8953E452CEA}"/>
              </a:ext>
            </a:extLst>
          </p:cNvPr>
          <p:cNvSpPr txBox="1"/>
          <p:nvPr/>
        </p:nvSpPr>
        <p:spPr>
          <a:xfrm>
            <a:off x="7573812" y="5129789"/>
            <a:ext cx="1509458" cy="59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marL="0">
              <a:lnSpc>
                <a:spcPts val="4300"/>
              </a:lnSpc>
            </a:pPr>
            <a:r>
              <a:rPr altLang="en-US" b="1" dirty="0" i="0" lang="zh-CN" sz="2800">
                <a:solidFill>
                  <a:srgbClr val="000000">
                    <a:alpha val="100000"/>
                  </a:srgbClr>
                </a:solidFill>
                <a:latin typeface="+mn-ea"/>
              </a:rPr>
              <a:t>喜与悲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2"/>
    </p:bld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3153188" y="682735"/>
            <a:ext cx="4358640" cy="1031615"/>
            <a:chOff x="3916681" y="160182"/>
            <a:chExt cx="4358639" cy="1293321"/>
          </a:xfrm>
        </p:grpSpPr>
        <p:grpSp>
          <p:nvGrpSpPr>
            <p:cNvPr id="9" name="组合 8"/>
            <p:cNvGrpSpPr/>
            <p:nvPr>
              <p:custDataLst>
                <p:tags r:id="rId4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9"/>
              <a:tile algn="tl" flip="none" sx="100000" sy="100000" tx="0" ty="0"/>
            </a:blipFill>
          </p:grpSpPr>
          <p:sp>
            <p:nvSpPr>
              <p:cNvPr id="10" name="任意多边形: 形状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0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5"/>
              </p:custDataLst>
            </p:nvPr>
          </p:nvSpPr>
          <p:spPr>
            <a:xfrm>
              <a:off x="4297680" y="180180"/>
              <a:ext cx="3596640" cy="1273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课堂总结</a:t>
              </a:r>
            </a:p>
            <a:p>
              <a:pPr algn="ctr"/>
              <a:endPara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endParaRPr>
            </a:p>
          </p:txBody>
        </p:sp>
      </p:grpSp>
      <p:sp>
        <p:nvSpPr>
          <p:cNvPr id="8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52013" y="1958655"/>
            <a:ext cx="10944299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72009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800">
                <a:solidFill>
                  <a:sysClr lastClr="000000" val="windowText"/>
                </a:solidFill>
                <a:latin charset="-122" panose="02010609060101010101" typeface="黑体"/>
                <a:ea charset="-122" panose="02010609060101010101" typeface="黑体"/>
                <a:cs charset="0" panose="020B0604020202020204" pitchFamily="34" typeface="Arial"/>
              </a:defRPr>
            </a:lvl1pPr>
            <a:lvl2pPr algn="l" defTabSz="914400" eaLnBrk="1" hangingPunct="1" indent="72009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800">
                <a:solidFill>
                  <a:sysClr lastClr="000000" val="windowText"/>
                </a:solidFill>
                <a:latin charset="-122" panose="02010609060101010101" typeface="黑体"/>
                <a:ea charset="-122" panose="02010609060101010101" typeface="黑体"/>
                <a:cs charset="0" panose="020B0604020202020204" pitchFamily="34" typeface="Arial"/>
              </a:defRPr>
            </a:lvl2pPr>
            <a:lvl3pPr algn="l" defTabSz="914400" eaLnBrk="1" hangingPunct="1" indent="72009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800">
                <a:solidFill>
                  <a:sysClr lastClr="000000" val="windowText"/>
                </a:solidFill>
                <a:latin charset="-122" panose="02010609060101010101" typeface="黑体"/>
                <a:ea charset="-122" panose="02010609060101010101" typeface="黑体"/>
                <a:cs charset="0" panose="020B0604020202020204" pitchFamily="34" typeface="Arial"/>
              </a:defRPr>
            </a:lvl3pPr>
            <a:lvl4pPr algn="l" defTabSz="914400" eaLnBrk="1" hangingPunct="1" indent="72009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800">
                <a:solidFill>
                  <a:sysClr lastClr="000000" val="windowText"/>
                </a:solidFill>
                <a:latin charset="-122" panose="02010609060101010101" typeface="黑体"/>
                <a:ea charset="-122" panose="02010609060101010101" typeface="黑体"/>
                <a:cs charset="0" panose="020B0604020202020204" pitchFamily="34" typeface="Arial"/>
              </a:defRPr>
            </a:lvl4pPr>
            <a:lvl5pPr algn="l" defTabSz="914400" eaLnBrk="1" hangingPunct="1" indent="72009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800">
                <a:solidFill>
                  <a:sysClr lastClr="000000" val="windowText"/>
                </a:solidFill>
                <a:latin charset="-122" panose="02010609060101010101" typeface="黑体"/>
                <a:ea charset="-122" panose="02010609060101010101" typeface="黑体"/>
                <a:cs charset="0" panose="020B0604020202020204" pitchFamily="34" typeface="Arial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ysClr lastClr="000000" val="windowText"/>
                </a:solidFill>
                <a:latin charset="-122" panose="02010600030101010101" typeface="等线"/>
                <a:ea charset="-122" panose="02010600030101010101" typeface="等线"/>
                <a:cs charset="0" panose="020B0604020202020204" pitchFamily="34" typeface="Arial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ysClr lastClr="000000" val="windowText"/>
                </a:solidFill>
                <a:latin charset="-122" panose="02010600030101010101" typeface="等线"/>
                <a:ea charset="-122" panose="02010600030101010101" typeface="等线"/>
                <a:cs charset="0" panose="020B0604020202020204" pitchFamily="34" typeface="Arial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ysClr lastClr="000000" val="windowText"/>
                </a:solidFill>
                <a:latin charset="-122" panose="02010600030101010101" typeface="等线"/>
                <a:ea charset="-122" panose="02010600030101010101" typeface="等线"/>
                <a:cs charset="0" panose="020B0604020202020204" pitchFamily="34" typeface="Arial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ysClr lastClr="000000" val="windowText"/>
                </a:solidFill>
                <a:latin charset="-122" panose="02010600030101010101" typeface="等线"/>
                <a:ea charset="-122" panose="02010600030101010101" typeface="等线"/>
                <a:cs charset="0" panose="020B0604020202020204" pitchFamily="34" typeface="Arial"/>
              </a:defRPr>
            </a:lvl9pPr>
          </a:lstStyle>
          <a:p>
            <a:r>
              <a:rPr altLang="zh-CN" b="1" dirty="0" lang="zh-CN">
                <a:latin charset="-122" panose="02010609060101010101" pitchFamily="49" typeface="仿宋"/>
                <a:ea charset="-122" panose="02010609060101010101" pitchFamily="49" typeface="仿宋"/>
              </a:rPr>
              <a:t>作者通过对项脊轩前后变化的记述，写出了对于它的亲切感情，也写出了对于亲人的深沉怀念。作者对项脊轩的无限眷恋的感情，是贯穿全文的一条线索。由状物而怀人而抒情，三者融为一体，做到了形散神不散，这是本篇组织材料、安排结构的一大特点。</a:t>
            </a:r>
          </a:p>
          <a:p>
            <a:endParaRPr altLang="en-US" dirty="0" lang="zh-CN"/>
          </a:p>
        </p:txBody>
      </p:sp>
      <p:pic>
        <p:nvPicPr>
          <p:cNvPr id="4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0464800" y="125349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30505" y="717550"/>
            <a:ext cx="9131935" cy="554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B60A6">
                    <a:alpha val="13000"/>
                  </a:srgb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696888" y="717550"/>
            <a:ext cx="4456362" cy="770710"/>
            <a:chOff x="3916681" y="160182"/>
            <a:chExt cx="4456361" cy="690211"/>
          </a:xfrm>
        </p:grpSpPr>
        <p:grpSp>
          <p:nvGrpSpPr>
            <p:cNvPr id="12" name="组合 11"/>
            <p:cNvGrpSpPr/>
            <p:nvPr>
              <p:custDataLst>
                <p:tags r:id="rId3"/>
              </p:custDataLst>
            </p:nvPr>
          </p:nvGrpSpPr>
          <p:grpSpPr>
            <a:xfrm>
              <a:off x="3916681" y="160182"/>
              <a:ext cx="4456361" cy="690211"/>
              <a:chOff x="6407173" y="961789"/>
              <a:chExt cx="4736184" cy="874715"/>
            </a:xfrm>
            <a:blipFill dpi="0" rotWithShape="1">
              <a:blip r:embed="rId8"/>
              <a:tile algn="tl" flip="none" sx="100000" sy="100000" tx="0" ty="0"/>
            </a:blipFill>
          </p:grpSpPr>
          <p:sp>
            <p:nvSpPr>
              <p:cNvPr id="13" name="任意多边形: 形状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9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任意多边形: 形状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6511031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5" name="文本框 14"/>
            <p:cNvSpPr txBox="1"/>
            <p:nvPr>
              <p:custDataLst>
                <p:tags r:id="rId4"/>
              </p:custDataLst>
            </p:nvPr>
          </p:nvSpPr>
          <p:spPr>
            <a:xfrm>
              <a:off x="4297680" y="180180"/>
              <a:ext cx="3596640" cy="5236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作者简介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F04714ED-016B-F13A-833F-F71FB2A1BD90}"/>
              </a:ext>
            </a:extLst>
          </p:cNvPr>
          <p:cNvSpPr txBox="1"/>
          <p:nvPr/>
        </p:nvSpPr>
        <p:spPr>
          <a:xfrm>
            <a:off x="696888" y="1943634"/>
            <a:ext cx="102090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归有光虽仕途不得意，但他博览群书。他的散文源出于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史记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，取法于唐宋八大家，被誉为“明文第一”。</a:t>
            </a: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他的散文的特点是：①即事抒情，真切感人。②注重细节，刻画生动。③篇幅短小，言简意赅。④结构精巧，波折多变。</a:t>
            </a: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代表作有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项脊轩志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》《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先妣事略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》《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思子亭记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》《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寒花葬志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等。后人集其散文、诗歌成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震川先生集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。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047023" y="425131"/>
            <a:ext cx="2681560" cy="1034796"/>
            <a:chOff x="3916681" y="160182"/>
            <a:chExt cx="4358639" cy="1081604"/>
          </a:xfrm>
        </p:grpSpPr>
        <p:grpSp>
          <p:nvGrpSpPr>
            <p:cNvPr id="9" name="组合 8"/>
            <p:cNvGrpSpPr/>
            <p:nvPr>
              <p:custDataLst>
                <p:tags r:id="rId7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12"/>
              <a:tile algn="tl" flip="none" sx="100000" sy="100000" tx="0" ty="0"/>
            </a:blipFill>
          </p:grpSpPr>
          <p:sp>
            <p:nvSpPr>
              <p:cNvPr id="10" name="任意多边形: 形状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3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10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8"/>
              </p:custDataLst>
            </p:nvPr>
          </p:nvSpPr>
          <p:spPr>
            <a:xfrm>
              <a:off x="4297680" y="180180"/>
              <a:ext cx="3596640" cy="1061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解</a:t>
              </a:r>
              <a:r>
                <a:rPr altLang="zh-CN" b="1" dirty="0" lang="en-US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  </a:t>
              </a:r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题</a:t>
              </a:r>
            </a:p>
            <a:p>
              <a:pPr algn="ctr"/>
              <a:endPara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endParaRPr>
            </a:p>
          </p:txBody>
        </p:sp>
      </p:grp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1047023" y="1512470"/>
            <a:ext cx="9184782" cy="1126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400"/>
              </a:spcAft>
              <a:defRPr/>
            </a:pPr>
            <a:r>
              <a:rPr b="1" dirty="0" err="1" kern="0" kumimoji="1" sz="3000">
                <a:solidFill>
                  <a:srgbClr val="C0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8" panose="02000000000000000000" pitchFamily="2" typeface="黑体-简"/>
                <a:sym charset="-122" panose="02010600030101010101" pitchFamily="2" typeface="宋体"/>
              </a:rPr>
              <a:t>项脊轩</a:t>
            </a:r>
            <a:r>
              <a:rPr altLang="en-US" b="1" dirty="0" kern="0" kumimoji="1" lang="zh-CN" sz="3000">
                <a:latin charset="-122" panose="02010609060101010101" pitchFamily="49" typeface="仿宋"/>
                <a:ea charset="-122" panose="02010609060101010101" pitchFamily="49" typeface="仿宋"/>
                <a:cs charset="-128" panose="02000000000000000000" pitchFamily="2" typeface="黑体-简"/>
                <a:sym charset="-122" panose="02010600030101010101" pitchFamily="2" typeface="宋体"/>
              </a:rPr>
              <a:t>：</a:t>
            </a:r>
            <a:r>
              <a:rPr b="1" dirty="0" err="1" kern="0" kumimoji="1" sz="3000">
                <a:latin charset="-122" panose="02010609060101010101" pitchFamily="49" typeface="仿宋"/>
                <a:ea charset="-122" panose="02010609060101010101" pitchFamily="49" typeface="仿宋"/>
                <a:cs charset="-128" panose="02000000000000000000" pitchFamily="2" typeface="黑体-简"/>
                <a:sym charset="-122" panose="02010600030101010101" pitchFamily="2" typeface="宋体"/>
              </a:rPr>
              <a:t>归有光的书斋名，是作者家中的一个只有一丈见方的斗室</a:t>
            </a:r>
            <a:r>
              <a:rPr b="1" dirty="0" kern="0" kumimoji="1" sz="3000">
                <a:latin charset="-122" panose="02010609060101010101" pitchFamily="49" typeface="仿宋"/>
                <a:ea charset="-122" panose="02010609060101010101" pitchFamily="49" typeface="仿宋"/>
                <a:cs charset="-128" panose="02000000000000000000" pitchFamily="2" typeface="黑体-简"/>
                <a:sym charset="-122" panose="02010600030101010101" pitchFamily="2" typeface="宋体"/>
              </a:rPr>
              <a:t>。</a:t>
            </a: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1082473" y="3031805"/>
            <a:ext cx="9680826" cy="173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400"/>
              </a:spcAft>
              <a:defRPr/>
            </a:pPr>
            <a:r>
              <a:rPr altLang="en-US" b="1" dirty="0" kern="0" kumimoji="1" lang="zh-CN" sz="3000">
                <a:solidFill>
                  <a:srgbClr val="C0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8" panose="02000000000000000000" pitchFamily="2" typeface="黑体-简"/>
                <a:sym charset="-122" panose="02010600030101010101" pitchFamily="2" typeface="宋体"/>
              </a:rPr>
              <a:t>记、志、书、表</a:t>
            </a:r>
            <a:r>
              <a:rPr altLang="en-US" b="1" dirty="0" kern="0" kumimoji="1" lang="zh-CN" sz="3000">
                <a:latin charset="-122" panose="02010609060101010101" pitchFamily="49" typeface="仿宋"/>
                <a:ea charset="-122" panose="02010609060101010101" pitchFamily="49" typeface="仿宋"/>
                <a:cs charset="-128" panose="02000000000000000000" pitchFamily="2" typeface="黑体-简"/>
                <a:sym charset="-122" panose="02010600030101010101" pitchFamily="2" typeface="宋体"/>
              </a:rPr>
              <a:t>：古代常见文体名，都属于古代与韵文相对的“散文”的范畴；</a:t>
            </a:r>
            <a:endParaRPr altLang="zh-CN" b="1" dirty="0" kern="0" kumimoji="1" lang="en-US" sz="3000">
              <a:latin charset="-122" panose="02010609060101010101" pitchFamily="49" typeface="仿宋"/>
              <a:ea charset="-122" panose="02010609060101010101" pitchFamily="49" typeface="仿宋"/>
              <a:cs charset="-128" panose="02000000000000000000" pitchFamily="2" typeface="黑体-简"/>
              <a:sym charset="-122" panose="02010600030101010101" pitchFamily="2" typeface="宋体"/>
            </a:endParaRPr>
          </a:p>
          <a:p>
            <a:pPr lvl="0">
              <a:lnSpc>
                <a:spcPct val="120000"/>
              </a:lnSpc>
              <a:spcAft>
                <a:spcPts val="400"/>
              </a:spcAft>
              <a:defRPr/>
            </a:pPr>
            <a:r>
              <a:rPr altLang="en-US" b="1" dirty="0" kern="0" kumimoji="1" lang="zh-CN" sz="3000">
                <a:latin charset="-122" panose="02010609060101010101" pitchFamily="49" typeface="仿宋"/>
                <a:ea charset="-122" panose="02010609060101010101" pitchFamily="49" typeface="仿宋"/>
                <a:cs charset="-128" panose="02000000000000000000" pitchFamily="2" typeface="黑体-简"/>
                <a:sym charset="-122" panose="02010600030101010101" pitchFamily="2" typeface="宋体"/>
              </a:rPr>
              <a:t>共同点：以记事为主，夹叙夹议。</a:t>
            </a:r>
          </a:p>
        </p:txBody>
      </p:sp>
      <p:cxnSp>
        <p:nvCxnSpPr>
          <p:cNvPr id="6" name="直接箭头连接符 5"/>
          <p:cNvCxnSpPr/>
          <p:nvPr>
            <p:custDataLst>
              <p:tags r:id="rId4"/>
            </p:custDataLst>
          </p:nvPr>
        </p:nvCxnSpPr>
        <p:spPr>
          <a:xfrm>
            <a:off x="1590675" y="2926715"/>
            <a:ext cx="93726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lgDashDot"/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1236586" y="5156434"/>
            <a:ext cx="9372600" cy="594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400"/>
              </a:spcAft>
              <a:defRPr/>
            </a:pPr>
            <a:r>
              <a:rPr altLang="en-US" b="1" dirty="0" kern="0" kumimoji="1" lang="zh-CN" sz="3000">
                <a:solidFill>
                  <a:srgbClr val="C0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8" panose="02000000000000000000" pitchFamily="2" typeface="黑体-简"/>
                <a:sym charset="-122" panose="02010600030101010101" pitchFamily="2" typeface="宋体"/>
              </a:rPr>
              <a:t>志</a:t>
            </a:r>
            <a:r>
              <a:rPr altLang="en-US" b="1" dirty="0" kern="0" kumimoji="1" lang="zh-CN" sz="3000">
                <a:latin charset="-122" panose="02010609060101010101" pitchFamily="49" typeface="仿宋"/>
                <a:ea charset="-122" panose="02010609060101010101" pitchFamily="49" typeface="仿宋"/>
                <a:cs charset="-128" panose="02000000000000000000" pitchFamily="2" typeface="黑体-简"/>
                <a:sym charset="-122" panose="02010600030101010101" pitchFamily="2" typeface="宋体"/>
              </a:rPr>
              <a:t>：即“记”，是古代记叙事物、抒发感情的一种文体。</a:t>
            </a:r>
          </a:p>
        </p:txBody>
      </p:sp>
      <p:cxnSp>
        <p:nvCxnSpPr>
          <p:cNvPr id="12" name="直接箭头连接符 11"/>
          <p:cNvCxnSpPr/>
          <p:nvPr>
            <p:custDataLst>
              <p:tags r:id="rId6"/>
            </p:custDataLst>
          </p:nvPr>
        </p:nvCxnSpPr>
        <p:spPr>
          <a:xfrm>
            <a:off x="1590675" y="4907915"/>
            <a:ext cx="93726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lgDashDot"/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7"/>
      <p:bldP grpId="0" spid="8"/>
    </p:bld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763380" y="561657"/>
            <a:ext cx="2148525" cy="550545"/>
            <a:chOff x="3916681" y="160182"/>
            <a:chExt cx="4358639" cy="690211"/>
          </a:xfrm>
        </p:grpSpPr>
        <p:grpSp>
          <p:nvGrpSpPr>
            <p:cNvPr id="9" name="组合 8"/>
            <p:cNvGrpSpPr/>
            <p:nvPr>
              <p:custDataLst>
                <p:tags r:id="rId5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10"/>
              <a:tile algn="tl" flip="none" sx="100000" sy="100000" tx="0" ty="0"/>
            </a:blipFill>
          </p:grpSpPr>
          <p:sp>
            <p:nvSpPr>
              <p:cNvPr id="10" name="任意多边形: 形状 15"/>
              <p:cNvSpPr/>
              <p:nvPr>
                <p:custDataLst>
                  <p:tags r:id="rId7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1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8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4297680" y="180180"/>
              <a:ext cx="3596640" cy="654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志</a:t>
              </a:r>
            </a:p>
          </p:txBody>
        </p:sp>
      </p:grpSp>
      <p:pic>
        <p:nvPicPr>
          <p:cNvPr id="4" name="图片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pic>
        <p:nvPicPr>
          <p:cNvPr id="5" name="图片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sp>
        <p:nvSpPr>
          <p:cNvPr id="8" name="文本2"/>
          <p:cNvSpPr txBox="1"/>
          <p:nvPr>
            <p:custDataLst>
              <p:tags r:id="rId4"/>
            </p:custDataLst>
          </p:nvPr>
        </p:nvSpPr>
        <p:spPr>
          <a:xfrm>
            <a:off x="593313" y="1299210"/>
            <a:ext cx="11070522" cy="47688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/>
          <a:p>
            <a:pPr algn="l" marL="0">
              <a:lnSpc>
                <a:spcPct val="200000"/>
              </a:lnSpc>
              <a:buFont typeface="Arial"/>
              <a:buChar char=" "/>
            </a:pPr>
            <a:r>
              <a:rPr altLang="en-US" b="1" dirty="0" i="0" lang="zh-CN" sz="2800">
                <a:latin charset="-122" panose="02010609060101010101" pitchFamily="49" typeface="仿宋"/>
                <a:ea charset="-122" panose="02010609060101010101" pitchFamily="49" typeface="仿宋"/>
                <a:cs typeface="+mn-ea"/>
              </a:rPr>
              <a:t>“志”为文体的一种，与“记”有相似之处，但二者还是有着明显区别。“记”通常用来记事或物，如范仲淹《岳阳楼记》、欧阳修《醉翁亭记》等。“志”则大都用来记录人物事迹，如墓志、人物志等。《项脊轩志》名为记“物”，内容则以记“人物事迹”为主，故以“志”为名。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B242FE6-3A60-51A2-40AB-5821C4719531}"/>
              </a:ext>
            </a:extLst>
          </p:cNvPr>
          <p:cNvSpPr txBox="1"/>
          <p:nvPr/>
        </p:nvSpPr>
        <p:spPr>
          <a:xfrm>
            <a:off x="407176" y="1401760"/>
            <a:ext cx="113776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明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·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黄宗羲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张筛母菜孺人墓志铭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：予读震川文之为女妇者，一往深情，每以一二细事见之，使人欲涕。盖古今来事无巨细，唯此可歌可涕之精神，长留天壤。</a:t>
            </a: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明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·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王世贞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归太朴赞序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：不可雕饰而自有风味。</a:t>
            </a: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清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·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姚鼐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古文辞类纂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：此太仆最胜之文，然亦苦太多。</a:t>
            </a: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近代文学家林纾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古文辞类纂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：震川既丧母，而又悼亡，无可寄托，寄之于一小轩：先叙其母，悲极矣。再写枇杷之树，念其妻之所手植，又适在此轩之庭，睹物怀人，能毋恫耶！凡文人之有性情者，以文学感人，真有不能不动者：此文与其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先妣事略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同一机轴，而又不相复沓，所以为佳。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945D18-20C3-258C-5DF4-D9E3F121F697}"/>
              </a:ext>
            </a:extLst>
          </p:cNvPr>
          <p:cNvSpPr txBox="1"/>
          <p:nvPr/>
        </p:nvSpPr>
        <p:spPr>
          <a:xfrm>
            <a:off x="407176" y="579660"/>
            <a:ext cx="60971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200"/>
              <a:t>名家点评</a:t>
            </a:r>
          </a:p>
        </p:txBody>
      </p:sp>
    </p:spTree>
    <p:extLst>
      <p:ext uri="{BB962C8B-B14F-4D97-AF65-F5344CB8AC3E}">
        <p14:creationId xmlns:p14="http://schemas.microsoft.com/office/powerpoint/2010/main" val="35965898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336511" y="296832"/>
            <a:ext cx="3449190" cy="1034513"/>
            <a:chOff x="3916681" y="160182"/>
            <a:chExt cx="4358639" cy="1097521"/>
          </a:xfrm>
        </p:grpSpPr>
        <p:grpSp>
          <p:nvGrpSpPr>
            <p:cNvPr id="9" name="组合 8"/>
            <p:cNvGrpSpPr/>
            <p:nvPr>
              <p:custDataLst>
                <p:tags r:id="rId26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31"/>
              <a:tile algn="tl" flip="none" sx="100000" sy="100000" tx="0" ty="0"/>
            </a:blipFill>
          </p:grpSpPr>
          <p:sp>
            <p:nvSpPr>
              <p:cNvPr id="10" name="任意多边形: 形状 15"/>
              <p:cNvSpPr/>
              <p:nvPr>
                <p:custDataLst>
                  <p:tags r:id="rId28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32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29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27"/>
              </p:custDataLst>
            </p:nvPr>
          </p:nvSpPr>
          <p:spPr>
            <a:xfrm>
              <a:off x="4297680" y="180180"/>
              <a:ext cx="3596640" cy="107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读准字音</a:t>
              </a:r>
            </a:p>
            <a:p>
              <a:pPr algn="ctr"/>
              <a:endPara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endParaRPr>
            </a:p>
          </p:txBody>
        </p:sp>
      </p:grp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9420156"/>
              </p:ext>
            </p:extLst>
          </p:nvPr>
        </p:nvGraphicFramePr>
        <p:xfrm>
          <a:off x="488950" y="1225843"/>
          <a:ext cx="11214100" cy="4898370"/>
        </p:xfrm>
        <a:graphic>
          <a:graphicData uri="http://schemas.openxmlformats.org/drawingml/2006/table">
            <a:tbl>
              <a:tblPr bandRow="1" firstRow="1">
                <a:tableStyleId>{0E3FDE45-AF77-4B5C-9715-49D594BDF05E}</a:tableStyleId>
              </a:tblPr>
              <a:tblGrid>
                <a:gridCol w="280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3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7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6610">
                <a:tc>
                  <a:txBody>
                    <a:bodyPr/>
                    <a:lstStyle/>
                    <a:p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轩</a:t>
                      </a:r>
                      <a:endParaRPr altLang="en-US" b="1" lang="zh-CN" sz="28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altLang="en-US" b="0" lang="zh-CN" sz="2800">
                          <a:sym charset="-122" panose="02010600030101010101" pitchFamily="2" typeface="宋体"/>
                        </a:rPr>
                        <a:t>渗</a:t>
                      </a:r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漉</a:t>
                      </a:r>
                      <a:endParaRPr altLang="en-US" b="1" lang="zh-CN" sz="28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altLang="en-US" b="0" lang="zh-CN" sz="2800">
                          <a:sym charset="-122" panose="02010600030101010101" pitchFamily="2" typeface="宋体"/>
                        </a:rPr>
                        <a:t>修</a:t>
                      </a:r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葺</a:t>
                      </a:r>
                      <a:endParaRPr altLang="en-US" b="1" lang="zh-CN" sz="28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垣</a:t>
                      </a:r>
                      <a:r>
                        <a:rPr altLang="en-US" b="0" lang="zh-CN" sz="2800">
                          <a:sym charset="-122" panose="02010600030101010101" pitchFamily="2" typeface="宋体"/>
                        </a:rPr>
                        <a:t>墙</a:t>
                      </a:r>
                      <a:endParaRPr altLang="en-US" b="0" lang="zh-CN" sz="2800"/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352">
                <a:tc>
                  <a:txBody>
                    <a:bodyPr/>
                    <a:lstStyle/>
                    <a:p>
                      <a:r>
                        <a:rPr altLang="en-US" b="0" dirty="0" lang="zh-CN" sz="2800">
                          <a:sym charset="-122" panose="02010600030101010101" pitchFamily="2" typeface="宋体"/>
                        </a:rPr>
                        <a:t>栏</a:t>
                      </a:r>
                      <a:r>
                        <a:rPr altLang="en-US" b="1" dirty="0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楯</a:t>
                      </a:r>
                      <a:endParaRPr altLang="en-US" b="1" dirty="0" lang="zh-CN" sz="28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偃</a:t>
                      </a:r>
                      <a:r>
                        <a:rPr altLang="en-US" b="0" lang="zh-CN" sz="2800">
                          <a:sym charset="-122" panose="02010600030101010101" pitchFamily="2" typeface="宋体"/>
                        </a:rPr>
                        <a:t>仰</a:t>
                      </a:r>
                      <a:endParaRPr altLang="en-US" b="0" lang="zh-CN" sz="2800"/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迨</a:t>
                      </a:r>
                      <a:endParaRPr altLang="en-US" b="1" lang="zh-CN" sz="28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en-US" b="0" lang="zh-CN" sz="2800">
                          <a:sym charset="-122" panose="02010600030101010101" pitchFamily="2" typeface="宋体"/>
                        </a:rPr>
                        <a:t>异</a:t>
                      </a:r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爨</a:t>
                      </a:r>
                      <a:endParaRPr altLang="en-US" b="1" lang="zh-CN" sz="28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352">
                <a:tc>
                  <a:txBody>
                    <a:bodyPr/>
                    <a:lstStyle/>
                    <a:p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阖</a:t>
                      </a:r>
                      <a:r>
                        <a:rPr altLang="en-US" b="0" lang="zh-CN" sz="2800">
                          <a:sym charset="-122" panose="02010600030101010101" pitchFamily="2" typeface="宋体"/>
                        </a:rPr>
                        <a:t>门</a:t>
                      </a:r>
                      <a:endParaRPr altLang="en-US" b="0" lang="zh-CN" sz="2800"/>
                    </a:p>
                  </a:txBody>
                  <a:tcPr anchor="ctr"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altLang="en-US" b="0" lang="zh-CN" sz="2800">
                          <a:sym charset="-122" panose="02010600030101010101" pitchFamily="2" typeface="宋体"/>
                        </a:rPr>
                        <a:t>长</a:t>
                      </a:r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号</a:t>
                      </a:r>
                      <a:endParaRPr altLang="en-US" b="1" lang="zh-CN" sz="28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扃牖</a:t>
                      </a:r>
                      <a:endParaRPr altLang="en-US" b="1" lang="zh-CN" sz="28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altLang="en-US" b="0" lang="zh-CN" sz="2800">
                          <a:sym charset="-122" panose="02010600030101010101" pitchFamily="2" typeface="宋体"/>
                        </a:rPr>
                        <a:t>象</a:t>
                      </a:r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笏</a:t>
                      </a:r>
                      <a:endParaRPr altLang="en-US" b="1" lang="zh-CN" sz="28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352">
                <a:tc>
                  <a:txBody>
                    <a:bodyPr/>
                    <a:lstStyle/>
                    <a:p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呱呱</a:t>
                      </a:r>
                      <a:endParaRPr altLang="en-US" b="1" lang="zh-CN" sz="28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en-US" b="0" lang="zh-CN" sz="2800">
                          <a:sym charset="-122" panose="02010600030101010101" pitchFamily="2" typeface="宋体"/>
                        </a:rPr>
                        <a:t>老</a:t>
                      </a:r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妪</a:t>
                      </a:r>
                      <a:endParaRPr altLang="en-US" b="1" lang="zh-CN" sz="28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en-US" b="0" lang="zh-CN" sz="2800">
                          <a:sym charset="-122" panose="02010600030101010101" pitchFamily="2" typeface="宋体"/>
                        </a:rPr>
                        <a:t>先</a:t>
                      </a:r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妣</a:t>
                      </a:r>
                      <a:endParaRPr altLang="en-US" b="1" lang="zh-CN" sz="28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en-US" b="0" lang="zh-CN" sz="2800">
                          <a:sym charset="-122" panose="02010600030101010101" pitchFamily="2" typeface="宋体"/>
                        </a:rPr>
                        <a:t>中</a:t>
                      </a:r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闺</a:t>
                      </a:r>
                      <a:endParaRPr altLang="en-US" b="1" lang="zh-CN" sz="28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352">
                <a:tc>
                  <a:txBody>
                    <a:bodyPr/>
                    <a:lstStyle/>
                    <a:p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扉</a:t>
                      </a:r>
                      <a:endParaRPr altLang="en-US" b="1" lang="zh-CN" sz="28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兀</a:t>
                      </a:r>
                      <a:r>
                        <a:rPr altLang="en-US" b="0" lang="zh-CN" sz="2800">
                          <a:sym charset="-122" panose="02010600030101010101" pitchFamily="2" typeface="宋体"/>
                        </a:rPr>
                        <a:t>坐</a:t>
                      </a:r>
                      <a:endParaRPr altLang="en-US" b="0" lang="zh-CN" sz="2800"/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altLang="en-US" b="1" dirty="0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庖</a:t>
                      </a:r>
                      <a:endParaRPr altLang="en-US" b="1" dirty="0" lang="zh-CN" sz="28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栖</a:t>
                      </a:r>
                      <a:r>
                        <a:rPr altLang="en-US" b="0" lang="zh-CN" sz="2800">
                          <a:sym charset="-122" panose="02010600030101010101" pitchFamily="2" typeface="宋体"/>
                        </a:rPr>
                        <a:t>于</a:t>
                      </a:r>
                      <a:endParaRPr altLang="en-US" b="0" lang="zh-CN" sz="2800"/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6352">
                <a:tc>
                  <a:txBody>
                    <a:bodyPr/>
                    <a:lstStyle/>
                    <a:p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啸</a:t>
                      </a:r>
                      <a:r>
                        <a:rPr altLang="en-US" b="0" lang="zh-CN" sz="2800">
                          <a:sym charset="-122" panose="02010600030101010101" pitchFamily="2" typeface="宋体"/>
                        </a:rPr>
                        <a:t>歌</a:t>
                      </a:r>
                      <a:endParaRPr altLang="en-US" b="0" lang="zh-CN" sz="2800"/>
                    </a:p>
                  </a:txBody>
                  <a:tcPr anchor="ctr"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en-US" b="0" lang="zh-CN" sz="2800">
                          <a:sym charset="-122" panose="02010600030101010101" pitchFamily="2" typeface="宋体"/>
                        </a:rPr>
                        <a:t>万</a:t>
                      </a:r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籁</a:t>
                      </a:r>
                      <a:endParaRPr altLang="en-US" b="1" lang="zh-CN" sz="28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en-US" b="1" lang="zh-CN" sz="2800">
                          <a:solidFill>
                            <a:srgbClr val="C00000"/>
                          </a:solidFill>
                          <a:sym charset="-122" panose="02010600030101010101" pitchFamily="2" typeface="宋体"/>
                        </a:rPr>
                        <a:t>姊</a:t>
                      </a:r>
                      <a:r>
                        <a:rPr altLang="en-US" b="0" lang="zh-CN" sz="2800">
                          <a:sym charset="-122" panose="02010600030101010101" pitchFamily="2" typeface="宋体"/>
                        </a:rPr>
                        <a:t>妹</a:t>
                      </a:r>
                      <a:endParaRPr altLang="en-US" b="0" lang="zh-CN" sz="2800"/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altLang="en-US" b="0" dirty="0" lang="zh-CN" sz="2800"/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1188" name="文本框 221187"/>
          <p:cNvSpPr txBox="1"/>
          <p:nvPr>
            <p:custDataLst>
              <p:tags r:id="rId3"/>
            </p:custDataLst>
          </p:nvPr>
        </p:nvSpPr>
        <p:spPr>
          <a:xfrm>
            <a:off x="1557852" y="1334701"/>
            <a:ext cx="1168910" cy="5232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xu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0" panose="02020603050405020304" pitchFamily="18" typeface="Times New Roman"/>
                <a:sym charset="-122" panose="02010600030101010101" pitchFamily="2" typeface="宋体"/>
              </a:rPr>
              <a:t>ā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n </a:t>
            </a:r>
          </a:p>
        </p:txBody>
      </p:sp>
      <p:sp>
        <p:nvSpPr>
          <p:cNvPr id="221189" name="文本框 221188"/>
          <p:cNvSpPr txBox="1"/>
          <p:nvPr>
            <p:custDataLst>
              <p:tags r:id="rId4"/>
            </p:custDataLst>
          </p:nvPr>
        </p:nvSpPr>
        <p:spPr>
          <a:xfrm>
            <a:off x="4461312" y="1331345"/>
            <a:ext cx="543739" cy="5232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l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0" panose="02020603050405020304" pitchFamily="18" typeface="Times New Roman"/>
                <a:sym charset="-122" panose="02010600030101010101" pitchFamily="2" typeface="宋体"/>
              </a:rPr>
              <a:t>ù</a:t>
            </a:r>
            <a:endParaRPr altLang="zh-CN" b="1" lang="en-US" sz="2800">
              <a:solidFill>
                <a:sysClr lastClr="000000" val="windowText"/>
              </a:solidFill>
              <a:latin charset="-122" panose="020B0A00000000000000" pitchFamily="34" typeface="思源黑体 CN Heavy"/>
              <a:ea charset="-122" panose="020B0A00000000000000" pitchFamily="34" typeface="思源黑体 CN Heavy"/>
              <a:sym charset="-122" panose="02010600030101010101" pitchFamily="2" typeface="宋体"/>
            </a:endParaRPr>
          </a:p>
        </p:txBody>
      </p:sp>
      <p:sp>
        <p:nvSpPr>
          <p:cNvPr id="221190" name="文本框 221189"/>
          <p:cNvSpPr txBox="1"/>
          <p:nvPr>
            <p:custDataLst>
              <p:tags r:id="rId5"/>
            </p:custDataLst>
          </p:nvPr>
        </p:nvSpPr>
        <p:spPr>
          <a:xfrm>
            <a:off x="6949600" y="1334701"/>
            <a:ext cx="628649" cy="52322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q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0" panose="02020603050405020304" pitchFamily="18" typeface="Times New Roman"/>
                <a:sym charset="-122" panose="02010600030101010101" pitchFamily="2" typeface="宋体"/>
              </a:rPr>
              <a:t>ì</a:t>
            </a:r>
            <a:endParaRPr altLang="zh-CN" b="1" lang="en-US" sz="2800">
              <a:solidFill>
                <a:sysClr lastClr="000000" val="windowText"/>
              </a:solidFill>
              <a:latin charset="-122" panose="020B0A00000000000000" pitchFamily="34" typeface="思源黑体 CN Heavy"/>
              <a:ea charset="-122" panose="020B0A00000000000000" pitchFamily="34" typeface="思源黑体 CN Heavy"/>
              <a:sym charset="-122" panose="02010600030101010101" pitchFamily="2" typeface="宋体"/>
            </a:endParaRPr>
          </a:p>
        </p:txBody>
      </p:sp>
      <p:sp>
        <p:nvSpPr>
          <p:cNvPr id="221191" name="文本框 221190"/>
          <p:cNvSpPr txBox="1"/>
          <p:nvPr>
            <p:custDataLst>
              <p:tags r:id="rId6"/>
            </p:custDataLst>
          </p:nvPr>
        </p:nvSpPr>
        <p:spPr>
          <a:xfrm>
            <a:off x="10169535" y="1331345"/>
            <a:ext cx="1170513" cy="5232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yu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0" panose="02020603050405020304" pitchFamily="18" typeface="Times New Roman"/>
                <a:sym charset="-122" panose="02010600030101010101" pitchFamily="2" typeface="宋体"/>
              </a:rPr>
              <a:t>á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n </a:t>
            </a:r>
          </a:p>
        </p:txBody>
      </p:sp>
      <p:sp>
        <p:nvSpPr>
          <p:cNvPr id="221192" name="文本框 221191"/>
          <p:cNvSpPr txBox="1"/>
          <p:nvPr>
            <p:custDataLst>
              <p:tags r:id="rId7"/>
            </p:custDataLst>
          </p:nvPr>
        </p:nvSpPr>
        <p:spPr>
          <a:xfrm>
            <a:off x="6949600" y="2194465"/>
            <a:ext cx="835485" cy="5232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dài </a:t>
            </a:r>
          </a:p>
        </p:txBody>
      </p:sp>
      <p:sp>
        <p:nvSpPr>
          <p:cNvPr id="221193" name="文本框 221192"/>
          <p:cNvSpPr txBox="1"/>
          <p:nvPr>
            <p:custDataLst>
              <p:tags r:id="rId8"/>
            </p:custDataLst>
          </p:nvPr>
        </p:nvSpPr>
        <p:spPr>
          <a:xfrm>
            <a:off x="10169535" y="2194465"/>
            <a:ext cx="1146468" cy="5232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cuàn </a:t>
            </a:r>
          </a:p>
        </p:txBody>
      </p:sp>
      <p:sp>
        <p:nvSpPr>
          <p:cNvPr id="221194" name="文本框 221193"/>
          <p:cNvSpPr txBox="1"/>
          <p:nvPr>
            <p:custDataLst>
              <p:tags r:id="rId9"/>
            </p:custDataLst>
          </p:nvPr>
        </p:nvSpPr>
        <p:spPr>
          <a:xfrm>
            <a:off x="4461312" y="3796699"/>
            <a:ext cx="792163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yù</a:t>
            </a:r>
            <a:endParaRPr altLang="zh-CN" b="1" lang="en-US" sz="2800">
              <a:solidFill>
                <a:sysClr lastClr="000000" val="windowText"/>
              </a:solidFill>
              <a:latin charset="-122" panose="020B0A00000000000000" pitchFamily="34" typeface="思源黑体 CN Heavy"/>
              <a:ea charset="-122" panose="020B0A00000000000000" pitchFamily="34" typeface="思源黑体 CN Heavy"/>
              <a:sym charset="-122" panose="02010600030101010101" pitchFamily="2" typeface="宋体"/>
            </a:endParaRPr>
          </a:p>
        </p:txBody>
      </p:sp>
      <p:sp>
        <p:nvSpPr>
          <p:cNvPr id="221195" name="文本框 221194"/>
          <p:cNvSpPr txBox="1"/>
          <p:nvPr>
            <p:custDataLst>
              <p:tags r:id="rId10"/>
            </p:custDataLst>
          </p:nvPr>
        </p:nvSpPr>
        <p:spPr>
          <a:xfrm>
            <a:off x="6949600" y="3796699"/>
            <a:ext cx="508473" cy="5232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b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0" panose="02020603050405020304" pitchFamily="18" typeface="Times New Roman"/>
                <a:sym charset="-122" panose="02010600030101010101" pitchFamily="2" typeface="宋体"/>
              </a:rPr>
              <a:t>ĭ</a:t>
            </a:r>
            <a:endParaRPr altLang="zh-CN" b="1" lang="en-US" sz="2800">
              <a:solidFill>
                <a:sysClr lastClr="000000" val="windowText"/>
              </a:solidFill>
              <a:latin charset="-122" panose="020B0A00000000000000" pitchFamily="34" typeface="思源黑体 CN Heavy"/>
              <a:ea charset="-122" panose="020B0A00000000000000" pitchFamily="34" typeface="思源黑体 CN Heavy"/>
              <a:sym charset="-122" panose="02010600030101010101" pitchFamily="2" typeface="宋体"/>
            </a:endParaRPr>
          </a:p>
        </p:txBody>
      </p:sp>
      <p:sp>
        <p:nvSpPr>
          <p:cNvPr id="221196" name="文本框 221195"/>
          <p:cNvSpPr txBox="1"/>
          <p:nvPr>
            <p:custDataLst>
              <p:tags r:id="rId11"/>
            </p:custDataLst>
          </p:nvPr>
        </p:nvSpPr>
        <p:spPr>
          <a:xfrm>
            <a:off x="10169535" y="3776358"/>
            <a:ext cx="755335" cy="5232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gu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0" panose="02020603050405020304" pitchFamily="18" typeface="Times New Roman"/>
                <a:sym charset="-122" panose="02010600030101010101" pitchFamily="2" typeface="宋体"/>
              </a:rPr>
              <a:t>ī</a:t>
            </a:r>
            <a:endParaRPr altLang="zh-CN" b="1" lang="en-US" sz="2800">
              <a:solidFill>
                <a:sysClr lastClr="000000" val="windowText"/>
              </a:solidFill>
              <a:latin charset="-122" panose="020B0A00000000000000" pitchFamily="34" typeface="思源黑体 CN Heavy"/>
              <a:ea charset="-122" panose="020B0A00000000000000" pitchFamily="34" typeface="思源黑体 CN Heavy"/>
              <a:sym charset="-122" panose="02010600030101010101" pitchFamily="2" typeface="宋体"/>
            </a:endParaRPr>
          </a:p>
        </p:txBody>
      </p:sp>
      <p:sp>
        <p:nvSpPr>
          <p:cNvPr id="221197" name="文本框 221196"/>
          <p:cNvSpPr txBox="1"/>
          <p:nvPr>
            <p:custDataLst>
              <p:tags r:id="rId12"/>
            </p:custDataLst>
          </p:nvPr>
        </p:nvSpPr>
        <p:spPr>
          <a:xfrm>
            <a:off x="1557852" y="4610903"/>
            <a:ext cx="739305" cy="5232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f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0" panose="02020603050405020304" pitchFamily="18" typeface="Times New Roman"/>
                <a:sym charset="-122" panose="02010600030101010101" pitchFamily="2" typeface="宋体"/>
              </a:rPr>
              <a:t>ē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i </a:t>
            </a:r>
          </a:p>
        </p:txBody>
      </p:sp>
      <p:sp>
        <p:nvSpPr>
          <p:cNvPr id="221198" name="文本框 221197"/>
          <p:cNvSpPr txBox="1"/>
          <p:nvPr>
            <p:custDataLst>
              <p:tags r:id="rId13"/>
            </p:custDataLst>
          </p:nvPr>
        </p:nvSpPr>
        <p:spPr>
          <a:xfrm>
            <a:off x="1557852" y="3796699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g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0" panose="02020603050405020304" pitchFamily="18" typeface="Times New Roman"/>
                <a:sym charset="-122" panose="02010600030101010101" pitchFamily="2" typeface="宋体"/>
              </a:rPr>
              <a:t>ū</a:t>
            </a:r>
            <a:endParaRPr altLang="zh-CN" b="1" lang="en-US" sz="2800">
              <a:solidFill>
                <a:sysClr lastClr="000000" val="windowText"/>
              </a:solidFill>
              <a:latin charset="-122" panose="020B0A00000000000000" pitchFamily="34" typeface="思源黑体 CN Heavy"/>
              <a:ea charset="-122" panose="020B0A00000000000000" pitchFamily="34" typeface="思源黑体 CN Heavy"/>
              <a:sym charset="-122" panose="02010600030101010101" pitchFamily="2" typeface="宋体"/>
            </a:endParaRPr>
          </a:p>
        </p:txBody>
      </p:sp>
      <p:sp>
        <p:nvSpPr>
          <p:cNvPr id="221199" name="文本框 221198"/>
          <p:cNvSpPr txBox="1"/>
          <p:nvPr>
            <p:custDataLst>
              <p:tags r:id="rId14"/>
            </p:custDataLst>
          </p:nvPr>
        </p:nvSpPr>
        <p:spPr>
          <a:xfrm>
            <a:off x="1557852" y="2997260"/>
            <a:ext cx="114300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h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0" panose="02020603050405020304" pitchFamily="18" typeface="Times New Roman"/>
                <a:sym charset="-122" panose="02010600030101010101" pitchFamily="2" typeface="宋体"/>
              </a:rPr>
              <a:t>é</a:t>
            </a:r>
            <a:endParaRPr altLang="zh-CN" b="1" lang="en-US" sz="2800">
              <a:solidFill>
                <a:sysClr lastClr="000000" val="windowText"/>
              </a:solidFill>
              <a:latin charset="-122" panose="020B0A00000000000000" pitchFamily="34" typeface="思源黑体 CN Heavy"/>
              <a:ea charset="-122" panose="020B0A00000000000000" pitchFamily="34" typeface="思源黑体 CN Heavy"/>
              <a:sym charset="-122" panose="02010600030101010101" pitchFamily="2" typeface="宋体"/>
            </a:endParaRPr>
          </a:p>
        </p:txBody>
      </p:sp>
      <p:sp>
        <p:nvSpPr>
          <p:cNvPr id="221200" name="文本框 221199"/>
          <p:cNvSpPr txBox="1"/>
          <p:nvPr>
            <p:custDataLst>
              <p:tags r:id="rId15"/>
            </p:custDataLst>
          </p:nvPr>
        </p:nvSpPr>
        <p:spPr>
          <a:xfrm>
            <a:off x="10169535" y="3000254"/>
            <a:ext cx="654346" cy="5232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h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0" panose="02020603050405020304" pitchFamily="18" typeface="Times New Roman"/>
                <a:sym charset="-122" panose="02010600030101010101" pitchFamily="2" typeface="宋体"/>
              </a:rPr>
              <a:t>ù</a:t>
            </a:r>
            <a:endParaRPr altLang="zh-CN" b="1" lang="en-US" sz="2800">
              <a:solidFill>
                <a:sysClr lastClr="000000" val="windowText"/>
              </a:solidFill>
              <a:latin charset="-122" panose="020B0A00000000000000" pitchFamily="34" typeface="思源黑体 CN Heavy"/>
              <a:ea charset="-122" panose="020B0A00000000000000" pitchFamily="34" typeface="思源黑体 CN Heavy"/>
              <a:sym charset="-122" panose="02010600030101010101" pitchFamily="2" typeface="宋体"/>
            </a:endParaRPr>
          </a:p>
        </p:txBody>
      </p:sp>
      <p:sp>
        <p:nvSpPr>
          <p:cNvPr id="221201" name="文本框 221200"/>
          <p:cNvSpPr txBox="1"/>
          <p:nvPr>
            <p:custDataLst>
              <p:tags r:id="rId16"/>
            </p:custDataLst>
          </p:nvPr>
        </p:nvSpPr>
        <p:spPr>
          <a:xfrm>
            <a:off x="6949600" y="2997260"/>
            <a:ext cx="1863011" cy="5232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ji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0" panose="02020603050405020304" pitchFamily="18" typeface="Times New Roman"/>
                <a:sym charset="-122" panose="02010600030101010101" pitchFamily="2" typeface="宋体"/>
              </a:rPr>
              <a:t>ō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ng y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0" panose="02020603050405020304" pitchFamily="18" typeface="Times New Roman"/>
                <a:sym charset="-122" panose="02010600030101010101" pitchFamily="2" typeface="宋体"/>
              </a:rPr>
              <a:t>ŏ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u</a:t>
            </a:r>
            <a:endParaRPr altLang="zh-CN" b="1" lang="en-US" sz="2800">
              <a:solidFill>
                <a:sysClr lastClr="000000" val="windowText"/>
              </a:solidFill>
              <a:latin charset="-122" panose="020B0A00000000000000" pitchFamily="34" typeface="思源黑体 CN Heavy"/>
              <a:ea charset="-122" panose="020B0A00000000000000" pitchFamily="34" typeface="思源黑体 CN Heavy"/>
              <a:sym charset="-122" panose="02010600030101010101" pitchFamily="2" typeface="宋体"/>
            </a:endParaRPr>
          </a:p>
        </p:txBody>
      </p:sp>
      <p:sp>
        <p:nvSpPr>
          <p:cNvPr id="221203" name="文本框 221202"/>
          <p:cNvSpPr txBox="1"/>
          <p:nvPr>
            <p:custDataLst>
              <p:tags r:id="rId17"/>
            </p:custDataLst>
          </p:nvPr>
        </p:nvSpPr>
        <p:spPr>
          <a:xfrm>
            <a:off x="1557852" y="2197821"/>
            <a:ext cx="1154483" cy="5232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sh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0" panose="02020603050405020304" pitchFamily="18" typeface="Times New Roman"/>
                <a:sym charset="-122" panose="02010600030101010101" pitchFamily="2" typeface="宋体"/>
              </a:rPr>
              <a:t>ŭ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n </a:t>
            </a:r>
          </a:p>
        </p:txBody>
      </p:sp>
      <p:sp>
        <p:nvSpPr>
          <p:cNvPr id="221204" name="文本框 221203"/>
          <p:cNvSpPr txBox="1"/>
          <p:nvPr>
            <p:custDataLst>
              <p:tags r:id="rId18"/>
            </p:custDataLst>
          </p:nvPr>
        </p:nvSpPr>
        <p:spPr>
          <a:xfrm>
            <a:off x="4461312" y="2194465"/>
            <a:ext cx="936475" cy="5232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y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0" panose="02020603050405020304" pitchFamily="18" typeface="Times New Roman"/>
                <a:sym charset="-122" panose="02010600030101010101" pitchFamily="2" typeface="宋体"/>
              </a:rPr>
              <a:t>ă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n </a:t>
            </a:r>
          </a:p>
        </p:txBody>
      </p:sp>
      <p:sp>
        <p:nvSpPr>
          <p:cNvPr id="221205" name="文本框 221204"/>
          <p:cNvSpPr txBox="1"/>
          <p:nvPr>
            <p:custDataLst>
              <p:tags r:id="rId19"/>
            </p:custDataLst>
          </p:nvPr>
        </p:nvSpPr>
        <p:spPr>
          <a:xfrm>
            <a:off x="4461312" y="2997260"/>
            <a:ext cx="114300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altLang="zh-CN" b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h</a:t>
            </a:r>
            <a:r>
              <a:rPr altLang="zh-CN" b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0" panose="02020603050405020304" pitchFamily="18" typeface="Times New Roman"/>
                <a:sym charset="-122" panose="02010600030101010101" pitchFamily="2" typeface="宋体"/>
              </a:rPr>
              <a:t>áo</a:t>
            </a:r>
            <a:endParaRPr altLang="zh-CN" b="1" lang="en-US" sz="2800">
              <a:solidFill>
                <a:sysClr lastClr="000000" val="windowText"/>
              </a:solidFill>
              <a:latin charset="-122" panose="020B0A00000000000000" pitchFamily="34" typeface="思源黑体 CN Heavy"/>
              <a:ea charset="-122" panose="020B0A00000000000000" pitchFamily="34" typeface="思源黑体 CN Heavy"/>
              <a:sym charset="-122" panose="02010600030101010101" pitchFamily="2" typeface="宋体"/>
            </a:endParaRPr>
          </a:p>
        </p:txBody>
      </p:sp>
      <p:sp>
        <p:nvSpPr>
          <p:cNvPr id="221206" name="文本框 221205"/>
          <p:cNvSpPr txBox="1"/>
          <p:nvPr>
            <p:custDataLst>
              <p:tags r:id="rId20"/>
            </p:custDataLst>
          </p:nvPr>
        </p:nvSpPr>
        <p:spPr>
          <a:xfrm>
            <a:off x="4461312" y="4610903"/>
            <a:ext cx="822661" cy="5232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b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w</a:t>
            </a:r>
            <a:r>
              <a:rPr altLang="zh-CN" b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0" panose="02020603050405020304" pitchFamily="18" typeface="Times New Roman"/>
                <a:sym charset="-122" panose="02010600030101010101" pitchFamily="2" typeface="宋体"/>
              </a:rPr>
              <a:t>ù</a:t>
            </a:r>
            <a:r>
              <a:rPr altLang="zh-CN" b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 </a:t>
            </a:r>
          </a:p>
        </p:txBody>
      </p:sp>
      <p:sp>
        <p:nvSpPr>
          <p:cNvPr id="221207" name="文本框 221206"/>
          <p:cNvSpPr txBox="1"/>
          <p:nvPr>
            <p:custDataLst>
              <p:tags r:id="rId21"/>
            </p:custDataLst>
          </p:nvPr>
        </p:nvSpPr>
        <p:spPr>
          <a:xfrm>
            <a:off x="6949600" y="4610903"/>
            <a:ext cx="944618" cy="5232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p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0" panose="02020603050405020304" pitchFamily="18" typeface="Times New Roman"/>
                <a:sym charset="-122" panose="02010600030101010101" pitchFamily="2" typeface="宋体"/>
              </a:rPr>
              <a:t>á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o </a:t>
            </a:r>
          </a:p>
        </p:txBody>
      </p:sp>
      <p:sp>
        <p:nvSpPr>
          <p:cNvPr id="221208" name="文本框 221207"/>
          <p:cNvSpPr txBox="1"/>
          <p:nvPr>
            <p:custDataLst>
              <p:tags r:id="rId22"/>
            </p:custDataLst>
          </p:nvPr>
        </p:nvSpPr>
        <p:spPr>
          <a:xfrm>
            <a:off x="10169535" y="4610903"/>
            <a:ext cx="617477" cy="5232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q</a:t>
            </a: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charset="0" panose="02020603050405020304" pitchFamily="18" typeface="Times New Roman"/>
                <a:sym charset="-122" panose="02010600030101010101" pitchFamily="2" typeface="宋体"/>
              </a:rPr>
              <a:t>ī</a:t>
            </a:r>
            <a:r>
              <a:rPr altLang="zh-CN" b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 </a:t>
            </a:r>
          </a:p>
        </p:txBody>
      </p:sp>
      <p:sp>
        <p:nvSpPr>
          <p:cNvPr id="221209" name="文本框 221208"/>
          <p:cNvSpPr txBox="1"/>
          <p:nvPr>
            <p:custDataLst>
              <p:tags r:id="rId23"/>
            </p:custDataLst>
          </p:nvPr>
        </p:nvSpPr>
        <p:spPr>
          <a:xfrm>
            <a:off x="1557852" y="5425107"/>
            <a:ext cx="1082348" cy="5232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xiào </a:t>
            </a:r>
          </a:p>
        </p:txBody>
      </p:sp>
      <p:sp>
        <p:nvSpPr>
          <p:cNvPr id="221210" name="文本框 221209"/>
          <p:cNvSpPr txBox="1"/>
          <p:nvPr>
            <p:custDataLst>
              <p:tags r:id="rId24"/>
            </p:custDataLst>
          </p:nvPr>
        </p:nvSpPr>
        <p:spPr>
          <a:xfrm>
            <a:off x="4461312" y="5425107"/>
            <a:ext cx="718466" cy="5232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b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lài </a:t>
            </a:r>
          </a:p>
        </p:txBody>
      </p:sp>
      <p:sp>
        <p:nvSpPr>
          <p:cNvPr id="221211" name="文本框 221210"/>
          <p:cNvSpPr txBox="1"/>
          <p:nvPr>
            <p:custDataLst>
              <p:tags r:id="rId25"/>
            </p:custDataLst>
          </p:nvPr>
        </p:nvSpPr>
        <p:spPr>
          <a:xfrm>
            <a:off x="6949600" y="5424302"/>
            <a:ext cx="792163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altLang="zh-CN" b="1" err="1" lang="en-US" sz="2800">
                <a:solidFill>
                  <a:sysClr lastClr="000000" val="windowText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-122" panose="02010600030101010101" pitchFamily="2" typeface="宋体"/>
              </a:rPr>
              <a:t>zǐ</a:t>
            </a:r>
            <a:endParaRPr altLang="zh-CN" b="1" lang="en-US" sz="2800">
              <a:solidFill>
                <a:sysClr lastClr="000000" val="windowText"/>
              </a:solidFill>
              <a:latin charset="-122" panose="020B0A00000000000000" pitchFamily="34" typeface="思源黑体 CN Heavy"/>
              <a:ea charset="-122" panose="020B0A00000000000000" pitchFamily="34" typeface="思源黑体 CN Heavy"/>
              <a:sym charset="-122" panose="02010600030101010101" pitchFamily="2" typeface="宋体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2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2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2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2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 nodeType="clickPar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2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 nodeType="clickPar">
                      <p:stCondLst>
                        <p:cond delay="indefinite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8" nodeType="clickPar">
                      <p:stCondLst>
                        <p:cond delay="indefinite"/>
                      </p:stCondLst>
                      <p:childTnLst>
                        <p:par>
                          <p:cTn fill="hold" id="7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 nodeType="clickPar">
                      <p:stCondLst>
                        <p:cond delay="indefinite"/>
                      </p:stCondLst>
                      <p:childTnLst>
                        <p:par>
                          <p:cTn fill="hold" id="8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8" nodeType="clickPar">
                      <p:stCondLst>
                        <p:cond delay="indefinite"/>
                      </p:stCondLst>
                      <p:childTnLst>
                        <p:par>
                          <p:cTn fill="hold" id="8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 nodeType="clickPar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8" nodeType="clickPar">
                      <p:stCondLst>
                        <p:cond delay="indefinite"/>
                      </p:stCondLst>
                      <p:childTnLst>
                        <p:par>
                          <p:cTn fill="hold" id="9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 nodeType="clickPar">
                      <p:stCondLst>
                        <p:cond delay="indefinite"/>
                      </p:stCondLst>
                      <p:childTnLst>
                        <p:par>
                          <p:cTn fill="hold" id="10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8" nodeType="clickPar">
                      <p:stCondLst>
                        <p:cond delay="indefinite"/>
                      </p:stCondLst>
                      <p:childTnLst>
                        <p:par>
                          <p:cTn fill="hold" id="10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 nodeType="clickPar">
                      <p:stCondLst>
                        <p:cond delay="indefinite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1188"/>
      <p:bldP grpId="0" spid="221189"/>
      <p:bldP grpId="0" spid="221190"/>
      <p:bldP grpId="0" spid="221191"/>
      <p:bldP grpId="0" spid="221192"/>
      <p:bldP grpId="0" spid="221193"/>
      <p:bldP grpId="0" spid="221194"/>
      <p:bldP grpId="0" spid="221195"/>
      <p:bldP grpId="0" spid="221196"/>
      <p:bldP grpId="0" spid="221197"/>
      <p:bldP grpId="0" spid="221198"/>
      <p:bldP grpId="0" spid="221199"/>
      <p:bldP grpId="0" spid="221200"/>
      <p:bldP grpId="0" spid="221201"/>
      <p:bldP grpId="0" spid="221203"/>
      <p:bldP grpId="0" spid="221204"/>
      <p:bldP grpId="0" spid="221205"/>
      <p:bldP grpId="0" spid="221206"/>
      <p:bldP grpId="0" spid="221207"/>
      <p:bldP grpId="0" spid="221208"/>
      <p:bldP grpId="0" spid="221209"/>
      <p:bldP grpId="0" spid="221210"/>
      <p:bldP grpId="0" spid="221211"/>
    </p:bld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708765" y="366846"/>
            <a:ext cx="3281855" cy="1036050"/>
            <a:chOff x="3916681" y="160182"/>
            <a:chExt cx="4358639" cy="1016261"/>
          </a:xfrm>
        </p:grpSpPr>
        <p:grpSp>
          <p:nvGrpSpPr>
            <p:cNvPr id="9" name="组合 8"/>
            <p:cNvGrpSpPr/>
            <p:nvPr>
              <p:custDataLst>
                <p:tags r:id="rId2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7"/>
              <a:tile algn="tl" flip="none" sx="100000" sy="100000" tx="0" ty="0"/>
            </a:blipFill>
          </p:grpSpPr>
          <p:sp>
            <p:nvSpPr>
              <p:cNvPr id="10" name="任意多边形: 形状 15"/>
              <p:cNvSpPr/>
              <p:nvPr>
                <p:custDataLst>
                  <p:tags r:id="rId4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8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5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3"/>
              </p:custDataLst>
            </p:nvPr>
          </p:nvSpPr>
          <p:spPr>
            <a:xfrm>
              <a:off x="4297680" y="180180"/>
              <a:ext cx="3596640" cy="9962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整体感知</a:t>
              </a:r>
            </a:p>
            <a:p>
              <a:pPr algn="ctr"/>
              <a:endPara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B11351D-46C4-2174-F107-4DA1E44CA13A}"/>
              </a:ext>
            </a:extLst>
          </p:cNvPr>
          <p:cNvSpPr txBox="1"/>
          <p:nvPr/>
        </p:nvSpPr>
        <p:spPr>
          <a:xfrm>
            <a:off x="995640" y="1814840"/>
            <a:ext cx="7694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/>
              <a:t>借一阁以寄三世之遗迹。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——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清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·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梅曾亮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CE1BBF0-1946-B109-66A4-2ABE7179CBDF}"/>
              </a:ext>
            </a:extLst>
          </p:cNvPr>
          <p:cNvSpPr txBox="1"/>
          <p:nvPr/>
        </p:nvSpPr>
        <p:spPr>
          <a:xfrm>
            <a:off x="1057491" y="3284642"/>
            <a:ext cx="882640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</a:rPr>
              <a:t>一间老屋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</a:rPr>
              <a:t>：项脊轩</a:t>
            </a:r>
          </a:p>
          <a:p>
            <a:pPr indent="0">
              <a:buNone/>
            </a:pPr>
            <a:endParaRPr altLang="en-US" b="1" dirty="0" lang="en-US" sz="2800">
              <a:latin charset="-122" panose="02010609060101010101" pitchFamily="49" typeface="仿宋"/>
              <a:ea charset="-122" panose="02010609060101010101" pitchFamily="49" typeface="仿宋"/>
              <a:cs charset="-122" panose="02010609060101010101" typeface="楷体"/>
            </a:endParaRPr>
          </a:p>
          <a:p>
            <a:pPr indent="0">
              <a:buNone/>
            </a:pP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</a:rPr>
              <a:t>两种情感：喜与悲</a:t>
            </a:r>
          </a:p>
          <a:p>
            <a:pPr indent="0">
              <a:buNone/>
            </a:pPr>
            <a:endParaRPr altLang="zh-CN" b="1" dirty="0" lang="en-US" sz="2800">
              <a:latin charset="-122" panose="02010609060101010101" pitchFamily="49" typeface="仿宋"/>
              <a:ea charset="-122" panose="02010609060101010101" pitchFamily="49" typeface="仿宋"/>
              <a:cs charset="-122" panose="02010609060101010101" typeface="楷体"/>
            </a:endParaRPr>
          </a:p>
          <a:p>
            <a:pPr indent="0">
              <a:buNone/>
            </a:pP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</a:rPr>
              <a:t>三个女人：先妣、先大母、亡妻</a:t>
            </a:r>
          </a:p>
          <a:p>
            <a:pPr indent="0">
              <a:buNone/>
            </a:pPr>
            <a:endParaRPr altLang="zh-CN" b="1" dirty="0" lang="en-US" sz="2800">
              <a:latin charset="-122" panose="02010609060101010101" pitchFamily="49" typeface="仿宋"/>
              <a:ea charset="-122" panose="02010609060101010101" pitchFamily="49" typeface="仿宋"/>
              <a:cs charset="-122" panose="02010609060101010101" typeface="楷体"/>
            </a:endParaRPr>
          </a:p>
          <a:p>
            <a:pPr indent="0">
              <a:buNone/>
            </a:pP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</a:rPr>
              <a:t>四件琐事：诸父异爨、老妪忆母、追忆大母、回忆亡妻</a:t>
            </a:r>
            <a:endParaRPr altLang="en-US" b="1" dirty="0" lang="en-US" sz="1800">
              <a:latin charset="-122" panose="02010609060101010101" pitchFamily="49" typeface="仿宋"/>
              <a:ea charset="-122" panose="02010609060101010101" pitchFamily="49" typeface="仿宋"/>
              <a:cs charset="-122" panose="02010609060101010101" typeface="楷体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B57B3EC-C9A3-51BE-E41D-77DB45C1E48A}"/>
              </a:ext>
            </a:extLst>
          </p:cNvPr>
          <p:cNvSpPr txBox="1"/>
          <p:nvPr/>
        </p:nvSpPr>
        <p:spPr>
          <a:xfrm>
            <a:off x="4191580" y="3284642"/>
            <a:ext cx="34796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indent="0">
              <a:buNone/>
            </a:pPr>
            <a:endParaRPr altLang="en-US" dirty="0" lang="zh-CN"/>
          </a:p>
          <a:p>
            <a:pPr algn="ctr" indent="0">
              <a:buNone/>
            </a:pPr>
            <a:endParaRPr altLang="en-US" dirty="0" lang="zh-CN"/>
          </a:p>
          <a:p>
            <a:pPr algn="ctr" indent="0">
              <a:buNone/>
            </a:pPr>
            <a:endParaRPr altLang="en-US" dirty="0" 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BFD3D00-DAE7-1E56-E6CB-6B5A53AA64C6}"/>
              </a:ext>
            </a:extLst>
          </p:cNvPr>
          <p:cNvSpPr txBox="1"/>
          <p:nvPr/>
        </p:nvSpPr>
        <p:spPr>
          <a:xfrm>
            <a:off x="995640" y="2559183"/>
            <a:ext cx="6097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typeface="+mj-ea"/>
                <a:ea typeface="+mj-ea"/>
              </a:rPr>
              <a:t>项脊轩所记，一二三四也。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4"/>
      <p:bldP grpId="0" spid="21"/>
    </p:bld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>
            <p:custDataLst>
              <p:tags r:id="rId1"/>
            </p:custDataLst>
          </p:nvPr>
        </p:nvSpPr>
        <p:spPr>
          <a:xfrm>
            <a:off x="0" y="302260"/>
            <a:ext cx="12192000" cy="6433587"/>
          </a:xfrm>
          <a:prstGeom prst="flowChartAlternateProcess">
            <a:avLst/>
          </a:prstGeom>
          <a:solidFill>
            <a:schemeClr val="bg1">
              <a:alpha val="95000"/>
            </a:schemeClr>
          </a:solidFill>
          <a:ln cmpd="sng" w="60325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4"/>
              </a:solidFill>
            </a:endParaRPr>
          </a:p>
        </p:txBody>
      </p: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3890010" y="41198"/>
            <a:ext cx="4358640" cy="969087"/>
            <a:chOff x="3916681" y="160182"/>
            <a:chExt cx="4358639" cy="1214931"/>
          </a:xfrm>
        </p:grpSpPr>
        <p:grpSp>
          <p:nvGrpSpPr>
            <p:cNvPr id="9" name="组合 8"/>
            <p:cNvGrpSpPr/>
            <p:nvPr>
              <p:custDataLst>
                <p:tags r:id="rId4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9"/>
              <a:tile algn="tl" flip="none" sx="100000" sy="100000" tx="0" ty="0"/>
            </a:blipFill>
          </p:grpSpPr>
          <p:sp>
            <p:nvSpPr>
              <p:cNvPr id="10" name="任意多边形: 形状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0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5"/>
              </p:custDataLst>
            </p:nvPr>
          </p:nvSpPr>
          <p:spPr>
            <a:xfrm>
              <a:off x="4297680" y="180180"/>
              <a:ext cx="3596640" cy="1194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28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研读第一段</a:t>
              </a:r>
            </a:p>
            <a:p>
              <a:pPr algn="ctr"/>
              <a:endPara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endParaRPr>
            </a:p>
          </p:txBody>
        </p:sp>
      </p:grpSp>
      <p:sp>
        <p:nvSpPr>
          <p:cNvPr id="101" name="文本框 100"/>
          <p:cNvSpPr txBox="1"/>
          <p:nvPr>
            <p:custDataLst>
              <p:tags r:id="rId3"/>
            </p:custDataLst>
          </p:nvPr>
        </p:nvSpPr>
        <p:spPr>
          <a:xfrm>
            <a:off x="267573" y="836853"/>
            <a:ext cx="11656854" cy="6021147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fontAlgn="auto" indent="266700">
              <a:lnSpc>
                <a:spcPct val="150000"/>
              </a:lnSpc>
            </a:pPr>
            <a:r>
              <a:rPr b="0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项脊轩，旧南阁子也。室仅方丈，可容一人居。百年老屋，尘泥渗漉(渗漏)，雨泽下注；每移案，顾(环顾四周)视无可置(挪置)者。又北向(向北)，不能得(获得，得到)日，日过午已昏。余稍(稍微)为修葺(修补)，使不上漏。前辟(开辟)四窗，垣墙周庭(四周围绕院子砌上墙)，以当(抵挡)南日，日影反照，室始洞然。又杂植兰桂竹木于庭，旧时栏楯(栏杆)，亦遂增胜(美)。借书满架，偃仰(俯仰，这里指安居、休息)啸歌(长啸歌吟)，冥然兀坐(静静地独自端坐)，万籁有声，而庭阶寂寂，小鸟时来啄食，人至不去。三五(农历每月十五)之夜，明月半墙，桂影斑驳，风移影动，珊珊(树影摇动的样子)可爱。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7"/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8"/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9"/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0"/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1"/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2"/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3"/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4"/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5"/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6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7"/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8"/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9"/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0"/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1"/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2"/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3"/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4"/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5"/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6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7"/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8"/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8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9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1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9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1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2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2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2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2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2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2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31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1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3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3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3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3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6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6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6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6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6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1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6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3"/>
  <p:tag name="KSO_WM_UNIT_FILL_FORE_SCHEMECOLOR_INDEX" val="10"/>
  <p:tag name="KSO_WM_UNIT_FILL_FORE_SCHEMECOLOR_INDEX_BRIGHTNESS" val="0.8"/>
  <p:tag name="KSO_WM_UNIT_FILL_TYP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6"/>
  <p:tag name="KSO_WM_UNIT_FILL_FORE_SCHEMECOLOR_INDEX" val="10"/>
  <p:tag name="KSO_WM_UNIT_FILL_FORE_SCHEMECOLOR_INDEX_BRIGHTNESS" val="0.8"/>
  <p:tag name="KSO_WM_UNIT_FILL_TYP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6"/>
  <p:tag name="KSO_WM_UNIT_FILL_FORE_SCHEMECOLOR_INDEX" val="10"/>
  <p:tag name="KSO_WM_UNIT_FILL_FORE_SCHEMECOLOR_INDEX_BRIGHTNESS" val="0.8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1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2"/>
  <p:tag name="KSO_WM_UNIT_TEXT_FILL_FORE_SCHEMECOLOR_INDEX" val="13"/>
  <p:tag name="KSO_WM_UNIT_TEXT_FILL_FORE_SCHEMECOLOR_INDEX_BRIGHTNESS" val="0"/>
  <p:tag name="KSO_WM_UNIT_TEXT_FILL_TYP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3"/>
  <p:tag name="KSO_WM_UNIT_FILL_FORE_SCHEMECOLOR_INDEX" val="6"/>
  <p:tag name="KSO_WM_UNIT_FILL_FORE_SCHEMECOLOR_INDEX_BRIGHTNESS" val="0.8"/>
  <p:tag name="KSO_WM_UNIT_FILL_TYP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6"/>
  <p:tag name="KSO_WM_UNIT_FILL_FORE_SCHEMECOLOR_INDEX" val="6"/>
  <p:tag name="KSO_WM_UNIT_FILL_FORE_SCHEMECOLOR_INDEX_BRIGHTNESS" val="0.8"/>
  <p:tag name="KSO_WM_UNIT_FILL_TYP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7"/>
  <p:tag name="KSO_WM_UNIT_FILL_FORE_SCHEMECOLOR_INDEX" val="10"/>
  <p:tag name="KSO_WM_UNIT_FILL_FORE_SCHEMECOLOR_INDEX_BRIGHTNESS" val="0.8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0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0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1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1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1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1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2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2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2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2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2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1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3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6"/>
  <p:tag name="KSO_WM_UNIT_LINE_FORE_SCHEMECOLOR_INDEX_BRIGHTNESS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41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4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4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4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4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8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8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4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1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4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5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5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5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5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5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6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5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5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5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5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8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8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8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8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8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8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8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8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94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9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9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9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9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4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4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5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5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5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5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4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5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5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5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5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2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2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2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5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6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6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5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6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5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5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4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4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4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4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4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4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4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5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5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5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5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5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5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5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5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6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6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6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6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6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6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6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8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9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9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9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9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3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3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3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1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4"/>
  <p:tag name="KSO_WM_BEAUTIFY_FLAG" val=""/>
  <p:tag name="KSO_WM_UNIT_TABLE_BEAUTIFY" val="smartTable{fa07f328-9b0c-4e23-94b1-54858bbb12f6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6"/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2488</Words>
  <Application>Microsoft Office PowerPoint</Application>
  <PresentationFormat>宽屏</PresentationFormat>
  <Paragraphs>175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方正粗黑宋简体</vt:lpstr>
      <vt:lpstr>仿宋</vt:lpstr>
      <vt:lpstr>黑体</vt:lpstr>
      <vt:lpstr>楷体</vt:lpstr>
      <vt:lpstr>思源黑体 CN Heavy</vt:lpstr>
      <vt:lpstr>宋体</vt:lpstr>
      <vt:lpstr>微软雅黑</vt:lpstr>
      <vt:lpstr>Arial</vt:lpstr>
      <vt:lpstr>Calibri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2025-02-28T14:34:29Z</dcterms:created>
  <dc:creator>rbm.xkw.com</dc:creator>
  <cp:lastModifiedBy>君 孟</cp:lastModifiedBy>
  <cp:lastPrinted>2025-02-28T14:34:29Z</cp:lastPrinted>
  <dcterms:modified xsi:type="dcterms:W3CDTF">2025-03-12T07:40:55Z</dcterms:modified>
  <cp:revision>5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pid="6" fmtid="{D5CDD505-2E9C-101B-9397-08002B2CF9AE}" name="EASTEDU_PRESENTATION_CUSTOM_DATA">
    <vt:lpwstr>1106607258295005184</vt:lpwstr>
  </property>
</Properties>
</file>