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301" r:id="rId4"/>
    <p:sldId id="356" r:id="rId5"/>
    <p:sldId id="258" r:id="rId6"/>
    <p:sldId id="281" r:id="rId7"/>
    <p:sldId id="354" r:id="rId8"/>
    <p:sldId id="303" r:id="rId9"/>
    <p:sldId id="395" r:id="rId10"/>
    <p:sldId id="282" r:id="rId11"/>
    <p:sldId id="353" r:id="rId12"/>
    <p:sldId id="406" r:id="rId13"/>
    <p:sldId id="260" r:id="rId14"/>
    <p:sldId id="283" r:id="rId15"/>
    <p:sldId id="333" r:id="rId16"/>
    <p:sldId id="396" r:id="rId17"/>
    <p:sldId id="284" r:id="rId18"/>
    <p:sldId id="336" r:id="rId19"/>
    <p:sldId id="40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2" userDrawn="1">
          <p15:clr>
            <a:srgbClr val="A4A3A4"/>
          </p15:clr>
        </p15:guide>
        <p15:guide id="2" pos="3843" userDrawn="1">
          <p15:clr>
            <a:srgbClr val="A4A3A4"/>
          </p15:clr>
        </p15:guide>
        <p15:guide id="3" orient="horz" pos="235" userDrawn="1">
          <p15:clr>
            <a:srgbClr val="A4A3A4"/>
          </p15:clr>
        </p15:guide>
        <p15:guide id="4" orient="horz" pos="4104" userDrawn="1">
          <p15:clr>
            <a:srgbClr val="A4A3A4"/>
          </p15:clr>
        </p15:guide>
        <p15:guide id="5" pos="384" userDrawn="1">
          <p15:clr>
            <a:srgbClr val="A4A3A4"/>
          </p15:clr>
        </p15:guide>
        <p15:guide id="6" pos="7385" userDrawn="1">
          <p15:clr>
            <a:srgbClr val="A4A3A4"/>
          </p15:clr>
        </p15:guide>
        <p15:guide id="7" orient="horz" pos="459" userDrawn="1">
          <p15:clr>
            <a:srgbClr val="A4A3A4"/>
          </p15:clr>
        </p15:guide>
        <p15:guide id="8" orient="horz" pos="38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521"/>
    <a:srgbClr val="78412C"/>
    <a:srgbClr val="D7CAB7"/>
    <a:srgbClr val="D48D31"/>
    <a:srgbClr val="D69834"/>
    <a:srgbClr val="253D45"/>
    <a:srgbClr val="8E6856"/>
    <a:srgbClr val="55635C"/>
    <a:srgbClr val="657F65"/>
    <a:srgbClr val="985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5921" autoAdjust="0"/>
  </p:normalViewPr>
  <p:slideViewPr>
    <p:cSldViewPr snapToGrid="0" showGuides="1">
      <p:cViewPr varScale="1">
        <p:scale>
          <a:sx n="90" d="100"/>
          <a:sy n="90" d="100"/>
        </p:scale>
        <p:origin x="80" y="188"/>
      </p:cViewPr>
      <p:guideLst>
        <p:guide orient="horz" pos="2222"/>
        <p:guide pos="3843"/>
        <p:guide orient="horz" pos="235"/>
        <p:guide orient="horz" pos="4104"/>
        <p:guide pos="384"/>
        <p:guide pos="7385"/>
        <p:guide orient="horz" pos="459"/>
        <p:guide orient="horz" pos="3851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notesMasters/notesMaster1.xml" Type="http://schemas.openxmlformats.org/officeDocument/2006/relationships/notesMaster"/><Relationship Id="rId22" Target="tags/tag1.xml" Type="http://schemas.openxmlformats.org/officeDocument/2006/relationships/tags"/><Relationship Id="rId23" Target="presProps.xml" Type="http://schemas.openxmlformats.org/officeDocument/2006/relationships/presProps"/><Relationship Id="rId24" Target="viewProps.xml" Type="http://schemas.openxmlformats.org/officeDocument/2006/relationships/viewProps"/><Relationship Id="rId25" Target="theme/theme1.xml" Type="http://schemas.openxmlformats.org/officeDocument/2006/relationships/theme"/><Relationship Id="rId26" Target="tableStyles.xml" Type="http://schemas.openxmlformats.org/officeDocument/2006/relationships/tableStyles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D7D19-4ABD-49AC-B015-52E0B70D4B98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B02DF-DCC6-4A76-ADB3-AA002E03E4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97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51PPT</a:t>
            </a:r>
            <a:r>
              <a:rPr lang="zh-CN" altLang="en-US" dirty="0"/>
              <a:t>模板网，幻灯片演示模板及素材免费下载！</a:t>
            </a:r>
          </a:p>
          <a:p>
            <a:r>
              <a:rPr lang="en-US" altLang="zh-CN" dirty="0"/>
              <a:t>51PPT</a:t>
            </a:r>
            <a:r>
              <a:rPr lang="zh-CN" altLang="en-US" dirty="0"/>
              <a:t>模板网 唯一访问网址：</a:t>
            </a:r>
            <a:r>
              <a:rPr lang="en-US" altLang="zh-CN" dirty="0"/>
              <a:t>www.51pptmoban.com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B02DF-DCC6-4A76-ADB3-AA002E03E4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11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51PPT</a:t>
            </a:r>
            <a:r>
              <a:rPr lang="zh-CN" altLang="en-US" dirty="0"/>
              <a:t>模板网，幻灯片演示模板及素材免费下载！</a:t>
            </a:r>
          </a:p>
          <a:p>
            <a:r>
              <a:rPr lang="en-US" altLang="zh-CN" dirty="0"/>
              <a:t>51PPT</a:t>
            </a:r>
            <a:r>
              <a:rPr lang="zh-CN" altLang="en-US" dirty="0"/>
              <a:t>模板网 唯一访问网址：</a:t>
            </a:r>
            <a:r>
              <a:rPr lang="en-US" altLang="zh-CN" dirty="0"/>
              <a:t>www.51pptmoban.com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B02DF-DCC6-4A76-ADB3-AA002E03E4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287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51PPT</a:t>
            </a:r>
            <a:r>
              <a:rPr lang="zh-CN" altLang="en-US" dirty="0"/>
              <a:t>模板网，幻灯片演示模板及素材免费下载！</a:t>
            </a:r>
          </a:p>
          <a:p>
            <a:r>
              <a:rPr lang="en-US" altLang="zh-CN" dirty="0"/>
              <a:t>51PPT</a:t>
            </a:r>
            <a:r>
              <a:rPr lang="zh-CN" altLang="en-US" dirty="0"/>
              <a:t>模板网 唯一访问网址：</a:t>
            </a:r>
            <a:r>
              <a:rPr lang="en-US" altLang="zh-CN" dirty="0"/>
              <a:t>www.51pptmoban.com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B02DF-DCC6-4A76-ADB3-AA002E03E4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490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51PPT</a:t>
            </a:r>
            <a:r>
              <a:rPr lang="zh-CN" altLang="en-US" dirty="0"/>
              <a:t>模板网，幻灯片演示模板及素材免费下载！</a:t>
            </a:r>
          </a:p>
          <a:p>
            <a:r>
              <a:rPr lang="en-US" altLang="zh-CN" dirty="0"/>
              <a:t>51PPT</a:t>
            </a:r>
            <a:r>
              <a:rPr lang="zh-CN" altLang="en-US" dirty="0"/>
              <a:t>模板网 唯一访问网址：</a:t>
            </a:r>
            <a:r>
              <a:rPr lang="en-US" altLang="zh-CN" dirty="0"/>
              <a:t>www.51pptmoban.com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B02DF-DCC6-4A76-ADB3-AA002E03E4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91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51PPT</a:t>
            </a:r>
            <a:r>
              <a:rPr lang="zh-CN" altLang="en-US" dirty="0"/>
              <a:t>模板网，幻灯片演示模板及素材免费下载！</a:t>
            </a:r>
          </a:p>
          <a:p>
            <a:r>
              <a:rPr lang="en-US" altLang="zh-CN" dirty="0"/>
              <a:t>51PPT</a:t>
            </a:r>
            <a:r>
              <a:rPr lang="zh-CN" altLang="en-US" dirty="0"/>
              <a:t>模板网 唯一访问网址：</a:t>
            </a:r>
            <a:r>
              <a:rPr lang="en-US" altLang="zh-CN" dirty="0"/>
              <a:t>www.51pptmoban.com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B02DF-DCC6-4A76-ADB3-AA002E03E4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418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51PPT</a:t>
            </a:r>
            <a:r>
              <a:rPr lang="zh-CN" altLang="en-US" dirty="0"/>
              <a:t>模板网，幻灯片演示模板及素材免费下载！</a:t>
            </a:r>
          </a:p>
          <a:p>
            <a:r>
              <a:rPr lang="en-US" altLang="zh-CN" dirty="0"/>
              <a:t>51PPT</a:t>
            </a:r>
            <a:r>
              <a:rPr lang="zh-CN" altLang="en-US" dirty="0"/>
              <a:t>模板网 唯一访问网址：</a:t>
            </a:r>
            <a:r>
              <a:rPr lang="en-US" altLang="zh-CN" dirty="0"/>
              <a:t>www.51pptmoban.com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B02DF-DCC6-4A76-ADB3-AA002E03E4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991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51PPT</a:t>
            </a:r>
            <a:r>
              <a:rPr lang="zh-CN" altLang="en-US" dirty="0"/>
              <a:t>模板网，幻灯片演示模板及素材免费下载！</a:t>
            </a:r>
          </a:p>
          <a:p>
            <a:r>
              <a:rPr lang="en-US" altLang="zh-CN" dirty="0"/>
              <a:t>51PPT</a:t>
            </a:r>
            <a:r>
              <a:rPr lang="zh-CN" altLang="en-US" dirty="0"/>
              <a:t>模板网 唯一访问网址：</a:t>
            </a:r>
            <a:r>
              <a:rPr lang="en-US" altLang="zh-CN" dirty="0"/>
              <a:t>www.51pptmoban.com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B02DF-DCC6-4A76-ADB3-AA002E03E4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78682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http://www.51pptmoban.com/" TargetMode="External" Type="http://schemas.openxmlformats.org/officeDocument/2006/relationships/hyperlink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9967-83EC-4894-9084-856B1F37660D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5AD-E696-428C-BD21-78780C68CE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9967-83EC-4894-9084-856B1F37660D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45AD-E696-428C-BD21-78780C68CE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37E0-79CF-42B0-A730-410A59DE0C9D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88815-C498-4BB7-AF67-9B9CDA93F7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807247" y="3092887"/>
            <a:ext cx="3513983" cy="1204794"/>
            <a:chOff x="870547" y="7238685"/>
            <a:chExt cx="3333750" cy="1143000"/>
          </a:xfrm>
        </p:grpSpPr>
        <p:grpSp>
          <p:nvGrpSpPr>
            <p:cNvPr id="4" name="组合 3" descr="51PPT模板网，幻灯片演示模板及素材免费下载！ 51PPT模板网 唯一访问网址：www.51pptmoban.com"/>
            <p:cNvGrpSpPr/>
            <p:nvPr userDrawn="1"/>
          </p:nvGrpSpPr>
          <p:grpSpPr>
            <a:xfrm>
              <a:off x="1089945" y="7419206"/>
              <a:ext cx="2824283" cy="781959"/>
              <a:chOff x="1086173" y="3300162"/>
              <a:chExt cx="2824283" cy="781959"/>
            </a:xfrm>
          </p:grpSpPr>
          <p:sp>
            <p:nvSpPr>
              <p:cNvPr id="6" name="任意多边形: 形状 5"/>
              <p:cNvSpPr/>
              <p:nvPr userDrawn="1"/>
            </p:nvSpPr>
            <p:spPr>
              <a:xfrm>
                <a:off x="2111882" y="3451828"/>
                <a:ext cx="250109" cy="332432"/>
              </a:xfrm>
              <a:custGeom>
                <a:avLst/>
                <a:gdLst>
                  <a:gd name="connsiteX0" fmla="*/ 79937 w 250109"/>
                  <a:gd name="connsiteY0" fmla="*/ 159025 h 332432"/>
                  <a:gd name="connsiteX1" fmla="*/ 79937 w 250109"/>
                  <a:gd name="connsiteY1" fmla="*/ 62949 h 332432"/>
                  <a:gd name="connsiteX2" fmla="*/ 112574 w 250109"/>
                  <a:gd name="connsiteY2" fmla="*/ 62949 h 332432"/>
                  <a:gd name="connsiteX3" fmla="*/ 156891 w 250109"/>
                  <a:gd name="connsiteY3" fmla="*/ 72996 h 332432"/>
                  <a:gd name="connsiteX4" fmla="*/ 172401 w 250109"/>
                  <a:gd name="connsiteY4" fmla="*/ 108130 h 332432"/>
                  <a:gd name="connsiteX5" fmla="*/ 158257 w 250109"/>
                  <a:gd name="connsiteY5" fmla="*/ 145870 h 332432"/>
                  <a:gd name="connsiteX6" fmla="*/ 114820 w 250109"/>
                  <a:gd name="connsiteY6" fmla="*/ 159025 h 332432"/>
                  <a:gd name="connsiteX7" fmla="*/ 79937 w 250109"/>
                  <a:gd name="connsiteY7" fmla="*/ 159025 h 332432"/>
                  <a:gd name="connsiteX8" fmla="*/ 0 w 250109"/>
                  <a:gd name="connsiteY8" fmla="*/ 332433 h 332432"/>
                  <a:gd name="connsiteX9" fmla="*/ 79937 w 250109"/>
                  <a:gd name="connsiteY9" fmla="*/ 332433 h 332432"/>
                  <a:gd name="connsiteX10" fmla="*/ 79937 w 250109"/>
                  <a:gd name="connsiteY10" fmla="*/ 222087 h 332432"/>
                  <a:gd name="connsiteX11" fmla="*/ 118792 w 250109"/>
                  <a:gd name="connsiteY11" fmla="*/ 222087 h 332432"/>
                  <a:gd name="connsiteX12" fmla="*/ 184082 w 250109"/>
                  <a:gd name="connsiteY12" fmla="*/ 210047 h 332432"/>
                  <a:gd name="connsiteX13" fmla="*/ 231743 w 250109"/>
                  <a:gd name="connsiteY13" fmla="*/ 172810 h 332432"/>
                  <a:gd name="connsiteX14" fmla="*/ 250110 w 250109"/>
                  <a:gd name="connsiteY14" fmla="*/ 108148 h 332432"/>
                  <a:gd name="connsiteX15" fmla="*/ 231869 w 250109"/>
                  <a:gd name="connsiteY15" fmla="*/ 43594 h 332432"/>
                  <a:gd name="connsiteX16" fmla="*/ 183831 w 250109"/>
                  <a:gd name="connsiteY16" fmla="*/ 9700 h 332432"/>
                  <a:gd name="connsiteX17" fmla="*/ 116563 w 250109"/>
                  <a:gd name="connsiteY17" fmla="*/ 13 h 332432"/>
                  <a:gd name="connsiteX18" fmla="*/ 0 w 250109"/>
                  <a:gd name="connsiteY18" fmla="*/ 13 h 332432"/>
                  <a:gd name="connsiteX19" fmla="*/ 0 w 250109"/>
                  <a:gd name="connsiteY19" fmla="*/ 332433 h 332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0109" h="332432">
                    <a:moveTo>
                      <a:pt x="79937" y="159025"/>
                    </a:moveTo>
                    <a:lnTo>
                      <a:pt x="79937" y="62949"/>
                    </a:lnTo>
                    <a:lnTo>
                      <a:pt x="112574" y="62949"/>
                    </a:lnTo>
                    <a:cubicBezTo>
                      <a:pt x="131821" y="62698"/>
                      <a:pt x="146702" y="66059"/>
                      <a:pt x="156891" y="72996"/>
                    </a:cubicBezTo>
                    <a:cubicBezTo>
                      <a:pt x="167189" y="79825"/>
                      <a:pt x="172401" y="91488"/>
                      <a:pt x="172401" y="108130"/>
                    </a:cubicBezTo>
                    <a:cubicBezTo>
                      <a:pt x="172527" y="124520"/>
                      <a:pt x="167692" y="137046"/>
                      <a:pt x="158257" y="145870"/>
                    </a:cubicBezTo>
                    <a:cubicBezTo>
                      <a:pt x="148696" y="154550"/>
                      <a:pt x="134175" y="159025"/>
                      <a:pt x="114820" y="159025"/>
                    </a:cubicBezTo>
                    <a:lnTo>
                      <a:pt x="79937" y="159025"/>
                    </a:lnTo>
                    <a:close/>
                    <a:moveTo>
                      <a:pt x="0" y="332433"/>
                    </a:moveTo>
                    <a:lnTo>
                      <a:pt x="79937" y="332433"/>
                    </a:lnTo>
                    <a:lnTo>
                      <a:pt x="79937" y="222087"/>
                    </a:lnTo>
                    <a:lnTo>
                      <a:pt x="118792" y="222087"/>
                    </a:lnTo>
                    <a:cubicBezTo>
                      <a:pt x="142496" y="222087"/>
                      <a:pt x="164224" y="218116"/>
                      <a:pt x="184082" y="210047"/>
                    </a:cubicBezTo>
                    <a:cubicBezTo>
                      <a:pt x="203815" y="202103"/>
                      <a:pt x="219702" y="189559"/>
                      <a:pt x="231743" y="172810"/>
                    </a:cubicBezTo>
                    <a:cubicBezTo>
                      <a:pt x="243658" y="155934"/>
                      <a:pt x="249858" y="134458"/>
                      <a:pt x="250110" y="108148"/>
                    </a:cubicBezTo>
                    <a:cubicBezTo>
                      <a:pt x="249858" y="80957"/>
                      <a:pt x="243784" y="59373"/>
                      <a:pt x="231869" y="43594"/>
                    </a:cubicBezTo>
                    <a:cubicBezTo>
                      <a:pt x="219828" y="27707"/>
                      <a:pt x="203815" y="16403"/>
                      <a:pt x="183831" y="9700"/>
                    </a:cubicBezTo>
                    <a:cubicBezTo>
                      <a:pt x="163721" y="3122"/>
                      <a:pt x="141256" y="-238"/>
                      <a:pt x="116563" y="13"/>
                    </a:cubicBezTo>
                    <a:lnTo>
                      <a:pt x="0" y="13"/>
                    </a:lnTo>
                    <a:lnTo>
                      <a:pt x="0" y="332433"/>
                    </a:lnTo>
                    <a:close/>
                  </a:path>
                </a:pathLst>
              </a:custGeom>
              <a:solidFill>
                <a:srgbClr val="000000"/>
              </a:solidFill>
              <a:ln w="17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" name="任意多边形: 形状 6"/>
              <p:cNvSpPr/>
              <p:nvPr userDrawn="1"/>
            </p:nvSpPr>
            <p:spPr>
              <a:xfrm>
                <a:off x="2426959" y="3451828"/>
                <a:ext cx="250109" cy="332432"/>
              </a:xfrm>
              <a:custGeom>
                <a:avLst/>
                <a:gdLst>
                  <a:gd name="connsiteX0" fmla="*/ 79937 w 250109"/>
                  <a:gd name="connsiteY0" fmla="*/ 159025 h 332432"/>
                  <a:gd name="connsiteX1" fmla="*/ 79937 w 250109"/>
                  <a:gd name="connsiteY1" fmla="*/ 62949 h 332432"/>
                  <a:gd name="connsiteX2" fmla="*/ 112574 w 250109"/>
                  <a:gd name="connsiteY2" fmla="*/ 62949 h 332432"/>
                  <a:gd name="connsiteX3" fmla="*/ 156891 w 250109"/>
                  <a:gd name="connsiteY3" fmla="*/ 72996 h 332432"/>
                  <a:gd name="connsiteX4" fmla="*/ 172401 w 250109"/>
                  <a:gd name="connsiteY4" fmla="*/ 108130 h 332432"/>
                  <a:gd name="connsiteX5" fmla="*/ 158257 w 250109"/>
                  <a:gd name="connsiteY5" fmla="*/ 145870 h 332432"/>
                  <a:gd name="connsiteX6" fmla="*/ 114820 w 250109"/>
                  <a:gd name="connsiteY6" fmla="*/ 159025 h 332432"/>
                  <a:gd name="connsiteX7" fmla="*/ 79937 w 250109"/>
                  <a:gd name="connsiteY7" fmla="*/ 159025 h 332432"/>
                  <a:gd name="connsiteX8" fmla="*/ 0 w 250109"/>
                  <a:gd name="connsiteY8" fmla="*/ 332433 h 332432"/>
                  <a:gd name="connsiteX9" fmla="*/ 79937 w 250109"/>
                  <a:gd name="connsiteY9" fmla="*/ 332433 h 332432"/>
                  <a:gd name="connsiteX10" fmla="*/ 79937 w 250109"/>
                  <a:gd name="connsiteY10" fmla="*/ 222087 h 332432"/>
                  <a:gd name="connsiteX11" fmla="*/ 118792 w 250109"/>
                  <a:gd name="connsiteY11" fmla="*/ 222087 h 332432"/>
                  <a:gd name="connsiteX12" fmla="*/ 184082 w 250109"/>
                  <a:gd name="connsiteY12" fmla="*/ 210047 h 332432"/>
                  <a:gd name="connsiteX13" fmla="*/ 231743 w 250109"/>
                  <a:gd name="connsiteY13" fmla="*/ 172810 h 332432"/>
                  <a:gd name="connsiteX14" fmla="*/ 250110 w 250109"/>
                  <a:gd name="connsiteY14" fmla="*/ 108148 h 332432"/>
                  <a:gd name="connsiteX15" fmla="*/ 231869 w 250109"/>
                  <a:gd name="connsiteY15" fmla="*/ 43594 h 332432"/>
                  <a:gd name="connsiteX16" fmla="*/ 183831 w 250109"/>
                  <a:gd name="connsiteY16" fmla="*/ 9700 h 332432"/>
                  <a:gd name="connsiteX17" fmla="*/ 116563 w 250109"/>
                  <a:gd name="connsiteY17" fmla="*/ 13 h 332432"/>
                  <a:gd name="connsiteX18" fmla="*/ 0 w 250109"/>
                  <a:gd name="connsiteY18" fmla="*/ 13 h 332432"/>
                  <a:gd name="connsiteX19" fmla="*/ 0 w 250109"/>
                  <a:gd name="connsiteY19" fmla="*/ 332433 h 332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0109" h="332432">
                    <a:moveTo>
                      <a:pt x="79937" y="159025"/>
                    </a:moveTo>
                    <a:lnTo>
                      <a:pt x="79937" y="62949"/>
                    </a:lnTo>
                    <a:lnTo>
                      <a:pt x="112574" y="62949"/>
                    </a:lnTo>
                    <a:cubicBezTo>
                      <a:pt x="131821" y="62698"/>
                      <a:pt x="146702" y="66059"/>
                      <a:pt x="156891" y="72996"/>
                    </a:cubicBezTo>
                    <a:cubicBezTo>
                      <a:pt x="167189" y="79825"/>
                      <a:pt x="172401" y="91488"/>
                      <a:pt x="172401" y="108130"/>
                    </a:cubicBezTo>
                    <a:cubicBezTo>
                      <a:pt x="172527" y="124520"/>
                      <a:pt x="167692" y="137046"/>
                      <a:pt x="158257" y="145870"/>
                    </a:cubicBezTo>
                    <a:cubicBezTo>
                      <a:pt x="148696" y="154550"/>
                      <a:pt x="134175" y="159025"/>
                      <a:pt x="114820" y="159025"/>
                    </a:cubicBezTo>
                    <a:lnTo>
                      <a:pt x="79937" y="159025"/>
                    </a:lnTo>
                    <a:close/>
                    <a:moveTo>
                      <a:pt x="0" y="332433"/>
                    </a:moveTo>
                    <a:lnTo>
                      <a:pt x="79937" y="332433"/>
                    </a:lnTo>
                    <a:lnTo>
                      <a:pt x="79937" y="222087"/>
                    </a:lnTo>
                    <a:lnTo>
                      <a:pt x="118792" y="222087"/>
                    </a:lnTo>
                    <a:cubicBezTo>
                      <a:pt x="142496" y="222087"/>
                      <a:pt x="164224" y="218116"/>
                      <a:pt x="184082" y="210047"/>
                    </a:cubicBezTo>
                    <a:cubicBezTo>
                      <a:pt x="203815" y="202103"/>
                      <a:pt x="219702" y="189559"/>
                      <a:pt x="231743" y="172810"/>
                    </a:cubicBezTo>
                    <a:cubicBezTo>
                      <a:pt x="243658" y="155934"/>
                      <a:pt x="249858" y="134458"/>
                      <a:pt x="250110" y="108148"/>
                    </a:cubicBezTo>
                    <a:cubicBezTo>
                      <a:pt x="249858" y="80957"/>
                      <a:pt x="243784" y="59373"/>
                      <a:pt x="231869" y="43594"/>
                    </a:cubicBezTo>
                    <a:cubicBezTo>
                      <a:pt x="219828" y="27707"/>
                      <a:pt x="203815" y="16403"/>
                      <a:pt x="183831" y="9700"/>
                    </a:cubicBezTo>
                    <a:cubicBezTo>
                      <a:pt x="163721" y="3122"/>
                      <a:pt x="141256" y="-238"/>
                      <a:pt x="116563" y="13"/>
                    </a:cubicBezTo>
                    <a:lnTo>
                      <a:pt x="0" y="13"/>
                    </a:lnTo>
                    <a:lnTo>
                      <a:pt x="0" y="332433"/>
                    </a:lnTo>
                    <a:close/>
                  </a:path>
                </a:pathLst>
              </a:custGeom>
              <a:solidFill>
                <a:srgbClr val="000000"/>
              </a:solidFill>
              <a:ln w="17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8" name="任意多边形: 形状 7"/>
              <p:cNvSpPr/>
              <p:nvPr userDrawn="1"/>
            </p:nvSpPr>
            <p:spPr>
              <a:xfrm>
                <a:off x="2713715" y="3451841"/>
                <a:ext cx="259922" cy="332419"/>
              </a:xfrm>
              <a:custGeom>
                <a:avLst/>
                <a:gdLst>
                  <a:gd name="connsiteX0" fmla="*/ 89732 w 259922"/>
                  <a:gd name="connsiteY0" fmla="*/ 332420 h 332419"/>
                  <a:gd name="connsiteX1" fmla="*/ 169669 w 259922"/>
                  <a:gd name="connsiteY1" fmla="*/ 332420 h 332419"/>
                  <a:gd name="connsiteX2" fmla="*/ 169669 w 259922"/>
                  <a:gd name="connsiteY2" fmla="*/ 66045 h 332419"/>
                  <a:gd name="connsiteX3" fmla="*/ 259922 w 259922"/>
                  <a:gd name="connsiteY3" fmla="*/ 66045 h 332419"/>
                  <a:gd name="connsiteX4" fmla="*/ 259922 w 259922"/>
                  <a:gd name="connsiteY4" fmla="*/ 0 h 332419"/>
                  <a:gd name="connsiteX5" fmla="*/ 0 w 259922"/>
                  <a:gd name="connsiteY5" fmla="*/ 0 h 332419"/>
                  <a:gd name="connsiteX6" fmla="*/ 0 w 259922"/>
                  <a:gd name="connsiteY6" fmla="*/ 66045 h 332419"/>
                  <a:gd name="connsiteX7" fmla="*/ 89732 w 259922"/>
                  <a:gd name="connsiteY7" fmla="*/ 66045 h 33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922" h="332419">
                    <a:moveTo>
                      <a:pt x="89732" y="332420"/>
                    </a:moveTo>
                    <a:lnTo>
                      <a:pt x="169669" y="332420"/>
                    </a:lnTo>
                    <a:lnTo>
                      <a:pt x="169669" y="66045"/>
                    </a:lnTo>
                    <a:lnTo>
                      <a:pt x="259922" y="66045"/>
                    </a:lnTo>
                    <a:lnTo>
                      <a:pt x="259922" y="0"/>
                    </a:lnTo>
                    <a:lnTo>
                      <a:pt x="0" y="0"/>
                    </a:lnTo>
                    <a:lnTo>
                      <a:pt x="0" y="66045"/>
                    </a:lnTo>
                    <a:lnTo>
                      <a:pt x="89732" y="66045"/>
                    </a:lnTo>
                    <a:close/>
                  </a:path>
                </a:pathLst>
              </a:custGeom>
              <a:solidFill>
                <a:srgbClr val="000000"/>
              </a:solidFill>
              <a:ln w="17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9" name="任意多边形: 形状 8"/>
              <p:cNvSpPr/>
              <p:nvPr userDrawn="1"/>
            </p:nvSpPr>
            <p:spPr>
              <a:xfrm>
                <a:off x="3026743" y="3420175"/>
                <a:ext cx="399147" cy="388526"/>
              </a:xfrm>
              <a:custGeom>
                <a:avLst/>
                <a:gdLst>
                  <a:gd name="connsiteX0" fmla="*/ 387323 w 399147"/>
                  <a:gd name="connsiteY0" fmla="*/ 305498 h 388526"/>
                  <a:gd name="connsiteX1" fmla="*/ 387323 w 399147"/>
                  <a:gd name="connsiteY1" fmla="*/ 257334 h 388526"/>
                  <a:gd name="connsiteX2" fmla="*/ 291211 w 399147"/>
                  <a:gd name="connsiteY2" fmla="*/ 257334 h 388526"/>
                  <a:gd name="connsiteX3" fmla="*/ 292235 w 399147"/>
                  <a:gd name="connsiteY3" fmla="*/ 248475 h 388526"/>
                  <a:gd name="connsiteX4" fmla="*/ 293260 w 399147"/>
                  <a:gd name="connsiteY4" fmla="*/ 239273 h 388526"/>
                  <a:gd name="connsiteX5" fmla="*/ 367212 w 399147"/>
                  <a:gd name="connsiteY5" fmla="*/ 239273 h 388526"/>
                  <a:gd name="connsiteX6" fmla="*/ 367212 w 399147"/>
                  <a:gd name="connsiteY6" fmla="*/ 98628 h 388526"/>
                  <a:gd name="connsiteX7" fmla="*/ 159084 w 399147"/>
                  <a:gd name="connsiteY7" fmla="*/ 98628 h 388526"/>
                  <a:gd name="connsiteX8" fmla="*/ 159084 w 399147"/>
                  <a:gd name="connsiteY8" fmla="*/ 239273 h 388526"/>
                  <a:gd name="connsiteX9" fmla="*/ 235193 w 399147"/>
                  <a:gd name="connsiteY9" fmla="*/ 239273 h 388526"/>
                  <a:gd name="connsiteX10" fmla="*/ 234061 w 399147"/>
                  <a:gd name="connsiteY10" fmla="*/ 248475 h 388526"/>
                  <a:gd name="connsiteX11" fmla="*/ 232696 w 399147"/>
                  <a:gd name="connsiteY11" fmla="*/ 257334 h 388526"/>
                  <a:gd name="connsiteX12" fmla="*/ 143970 w 399147"/>
                  <a:gd name="connsiteY12" fmla="*/ 257334 h 388526"/>
                  <a:gd name="connsiteX13" fmla="*/ 143970 w 399147"/>
                  <a:gd name="connsiteY13" fmla="*/ 305498 h 388526"/>
                  <a:gd name="connsiteX14" fmla="*/ 211453 w 399147"/>
                  <a:gd name="connsiteY14" fmla="*/ 305498 h 388526"/>
                  <a:gd name="connsiteX15" fmla="*/ 179751 w 399147"/>
                  <a:gd name="connsiteY15" fmla="*/ 326058 h 388526"/>
                  <a:gd name="connsiteX16" fmla="*/ 126358 w 399147"/>
                  <a:gd name="connsiteY16" fmla="*/ 341046 h 388526"/>
                  <a:gd name="connsiteX17" fmla="*/ 143629 w 399147"/>
                  <a:gd name="connsiteY17" fmla="*/ 363762 h 388526"/>
                  <a:gd name="connsiteX18" fmla="*/ 156245 w 399147"/>
                  <a:gd name="connsiteY18" fmla="*/ 388527 h 388526"/>
                  <a:gd name="connsiteX19" fmla="*/ 232480 w 399147"/>
                  <a:gd name="connsiteY19" fmla="*/ 359215 h 388526"/>
                  <a:gd name="connsiteX20" fmla="*/ 273149 w 399147"/>
                  <a:gd name="connsiteY20" fmla="*/ 317755 h 388526"/>
                  <a:gd name="connsiteX21" fmla="*/ 309398 w 399147"/>
                  <a:gd name="connsiteY21" fmla="*/ 360815 h 388526"/>
                  <a:gd name="connsiteX22" fmla="*/ 363133 w 399147"/>
                  <a:gd name="connsiteY22" fmla="*/ 387736 h 388526"/>
                  <a:gd name="connsiteX23" fmla="*/ 379379 w 399147"/>
                  <a:gd name="connsiteY23" fmla="*/ 361713 h 388526"/>
                  <a:gd name="connsiteX24" fmla="*/ 399148 w 399147"/>
                  <a:gd name="connsiteY24" fmla="*/ 338656 h 388526"/>
                  <a:gd name="connsiteX25" fmla="*/ 359161 w 399147"/>
                  <a:gd name="connsiteY25" fmla="*/ 325932 h 388526"/>
                  <a:gd name="connsiteX26" fmla="*/ 329275 w 399147"/>
                  <a:gd name="connsiteY26" fmla="*/ 305480 h 388526"/>
                  <a:gd name="connsiteX27" fmla="*/ 387323 w 399147"/>
                  <a:gd name="connsiteY27" fmla="*/ 305480 h 388526"/>
                  <a:gd name="connsiteX28" fmla="*/ 213843 w 399147"/>
                  <a:gd name="connsiteY28" fmla="*/ 139064 h 388526"/>
                  <a:gd name="connsiteX29" fmla="*/ 309955 w 399147"/>
                  <a:gd name="connsiteY29" fmla="*/ 139064 h 388526"/>
                  <a:gd name="connsiteX30" fmla="*/ 309955 w 399147"/>
                  <a:gd name="connsiteY30" fmla="*/ 150080 h 388526"/>
                  <a:gd name="connsiteX31" fmla="*/ 213843 w 399147"/>
                  <a:gd name="connsiteY31" fmla="*/ 150080 h 388526"/>
                  <a:gd name="connsiteX32" fmla="*/ 213843 w 399147"/>
                  <a:gd name="connsiteY32" fmla="*/ 139064 h 388526"/>
                  <a:gd name="connsiteX33" fmla="*/ 213843 w 399147"/>
                  <a:gd name="connsiteY33" fmla="*/ 187677 h 388526"/>
                  <a:gd name="connsiteX34" fmla="*/ 309955 w 399147"/>
                  <a:gd name="connsiteY34" fmla="*/ 187677 h 388526"/>
                  <a:gd name="connsiteX35" fmla="*/ 309955 w 399147"/>
                  <a:gd name="connsiteY35" fmla="*/ 198819 h 388526"/>
                  <a:gd name="connsiteX36" fmla="*/ 213843 w 399147"/>
                  <a:gd name="connsiteY36" fmla="*/ 198819 h 388526"/>
                  <a:gd name="connsiteX37" fmla="*/ 213843 w 399147"/>
                  <a:gd name="connsiteY37" fmla="*/ 187677 h 388526"/>
                  <a:gd name="connsiteX38" fmla="*/ 158293 w 399147"/>
                  <a:gd name="connsiteY38" fmla="*/ 214724 h 388526"/>
                  <a:gd name="connsiteX39" fmla="*/ 144653 w 399147"/>
                  <a:gd name="connsiteY39" fmla="*/ 194272 h 388526"/>
                  <a:gd name="connsiteX40" fmla="*/ 124651 w 399147"/>
                  <a:gd name="connsiteY40" fmla="*/ 165536 h 388526"/>
                  <a:gd name="connsiteX41" fmla="*/ 107488 w 399147"/>
                  <a:gd name="connsiteY41" fmla="*/ 142353 h 388526"/>
                  <a:gd name="connsiteX42" fmla="*/ 107488 w 399147"/>
                  <a:gd name="connsiteY42" fmla="*/ 129629 h 388526"/>
                  <a:gd name="connsiteX43" fmla="*/ 141903 w 399147"/>
                  <a:gd name="connsiteY43" fmla="*/ 129629 h 388526"/>
                  <a:gd name="connsiteX44" fmla="*/ 141903 w 399147"/>
                  <a:gd name="connsiteY44" fmla="*/ 74869 h 388526"/>
                  <a:gd name="connsiteX45" fmla="*/ 107488 w 399147"/>
                  <a:gd name="connsiteY45" fmla="*/ 74869 h 388526"/>
                  <a:gd name="connsiteX46" fmla="*/ 107488 w 399147"/>
                  <a:gd name="connsiteY46" fmla="*/ 0 h 388526"/>
                  <a:gd name="connsiteX47" fmla="*/ 51470 w 399147"/>
                  <a:gd name="connsiteY47" fmla="*/ 0 h 388526"/>
                  <a:gd name="connsiteX48" fmla="*/ 51470 w 399147"/>
                  <a:gd name="connsiteY48" fmla="*/ 74869 h 388526"/>
                  <a:gd name="connsiteX49" fmla="*/ 11035 w 399147"/>
                  <a:gd name="connsiteY49" fmla="*/ 74869 h 388526"/>
                  <a:gd name="connsiteX50" fmla="*/ 11035 w 399147"/>
                  <a:gd name="connsiteY50" fmla="*/ 129629 h 388526"/>
                  <a:gd name="connsiteX51" fmla="*/ 51470 w 399147"/>
                  <a:gd name="connsiteY51" fmla="*/ 129629 h 388526"/>
                  <a:gd name="connsiteX52" fmla="*/ 51470 w 399147"/>
                  <a:gd name="connsiteY52" fmla="*/ 144401 h 388526"/>
                  <a:gd name="connsiteX53" fmla="*/ 29545 w 399147"/>
                  <a:gd name="connsiteY53" fmla="*/ 207446 h 388526"/>
                  <a:gd name="connsiteX54" fmla="*/ 0 w 399147"/>
                  <a:gd name="connsiteY54" fmla="*/ 259365 h 388526"/>
                  <a:gd name="connsiteX55" fmla="*/ 15222 w 399147"/>
                  <a:gd name="connsiteY55" fmla="*/ 289468 h 388526"/>
                  <a:gd name="connsiteX56" fmla="*/ 27371 w 399147"/>
                  <a:gd name="connsiteY56" fmla="*/ 320253 h 388526"/>
                  <a:gd name="connsiteX57" fmla="*/ 39861 w 399147"/>
                  <a:gd name="connsiteY57" fmla="*/ 298094 h 388526"/>
                  <a:gd name="connsiteX58" fmla="*/ 51453 w 399147"/>
                  <a:gd name="connsiteY58" fmla="*/ 271963 h 388526"/>
                  <a:gd name="connsiteX59" fmla="*/ 51453 w 399147"/>
                  <a:gd name="connsiteY59" fmla="*/ 388527 h 388526"/>
                  <a:gd name="connsiteX60" fmla="*/ 107470 w 399147"/>
                  <a:gd name="connsiteY60" fmla="*/ 388527 h 388526"/>
                  <a:gd name="connsiteX61" fmla="*/ 107470 w 399147"/>
                  <a:gd name="connsiteY61" fmla="*/ 217995 h 388526"/>
                  <a:gd name="connsiteX62" fmla="*/ 116564 w 399147"/>
                  <a:gd name="connsiteY62" fmla="*/ 237997 h 388526"/>
                  <a:gd name="connsiteX63" fmla="*/ 123501 w 399147"/>
                  <a:gd name="connsiteY63" fmla="*/ 255609 h 388526"/>
                  <a:gd name="connsiteX64" fmla="*/ 158293 w 399147"/>
                  <a:gd name="connsiteY64" fmla="*/ 214724 h 388526"/>
                  <a:gd name="connsiteX65" fmla="*/ 192260 w 399147"/>
                  <a:gd name="connsiteY65" fmla="*/ 92032 h 388526"/>
                  <a:gd name="connsiteX66" fmla="*/ 248277 w 399147"/>
                  <a:gd name="connsiteY66" fmla="*/ 92032 h 388526"/>
                  <a:gd name="connsiteX67" fmla="*/ 248277 w 399147"/>
                  <a:gd name="connsiteY67" fmla="*/ 72821 h 388526"/>
                  <a:gd name="connsiteX68" fmla="*/ 287131 w 399147"/>
                  <a:gd name="connsiteY68" fmla="*/ 72821 h 388526"/>
                  <a:gd name="connsiteX69" fmla="*/ 287131 w 399147"/>
                  <a:gd name="connsiteY69" fmla="*/ 92014 h 388526"/>
                  <a:gd name="connsiteX70" fmla="*/ 344730 w 399147"/>
                  <a:gd name="connsiteY70" fmla="*/ 92014 h 388526"/>
                  <a:gd name="connsiteX71" fmla="*/ 344730 w 399147"/>
                  <a:gd name="connsiteY71" fmla="*/ 72821 h 388526"/>
                  <a:gd name="connsiteX72" fmla="*/ 384842 w 399147"/>
                  <a:gd name="connsiteY72" fmla="*/ 72821 h 388526"/>
                  <a:gd name="connsiteX73" fmla="*/ 384842 w 399147"/>
                  <a:gd name="connsiteY73" fmla="*/ 24549 h 388526"/>
                  <a:gd name="connsiteX74" fmla="*/ 344730 w 399147"/>
                  <a:gd name="connsiteY74" fmla="*/ 24549 h 388526"/>
                  <a:gd name="connsiteX75" fmla="*/ 344730 w 399147"/>
                  <a:gd name="connsiteY75" fmla="*/ 0 h 388526"/>
                  <a:gd name="connsiteX76" fmla="*/ 287131 w 399147"/>
                  <a:gd name="connsiteY76" fmla="*/ 0 h 388526"/>
                  <a:gd name="connsiteX77" fmla="*/ 287131 w 399147"/>
                  <a:gd name="connsiteY77" fmla="*/ 24531 h 388526"/>
                  <a:gd name="connsiteX78" fmla="*/ 248277 w 399147"/>
                  <a:gd name="connsiteY78" fmla="*/ 24531 h 388526"/>
                  <a:gd name="connsiteX79" fmla="*/ 248277 w 399147"/>
                  <a:gd name="connsiteY79" fmla="*/ 0 h 388526"/>
                  <a:gd name="connsiteX80" fmla="*/ 192260 w 399147"/>
                  <a:gd name="connsiteY80" fmla="*/ 0 h 388526"/>
                  <a:gd name="connsiteX81" fmla="*/ 192260 w 399147"/>
                  <a:gd name="connsiteY81" fmla="*/ 24531 h 388526"/>
                  <a:gd name="connsiteX82" fmla="*/ 150907 w 399147"/>
                  <a:gd name="connsiteY82" fmla="*/ 24531 h 388526"/>
                  <a:gd name="connsiteX83" fmla="*/ 150907 w 399147"/>
                  <a:gd name="connsiteY83" fmla="*/ 72821 h 388526"/>
                  <a:gd name="connsiteX84" fmla="*/ 192260 w 399147"/>
                  <a:gd name="connsiteY84" fmla="*/ 72821 h 388526"/>
                  <a:gd name="connsiteX85" fmla="*/ 192260 w 399147"/>
                  <a:gd name="connsiteY85" fmla="*/ 92032 h 38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399147" h="388526">
                    <a:moveTo>
                      <a:pt x="387323" y="305498"/>
                    </a:moveTo>
                    <a:lnTo>
                      <a:pt x="387323" y="257334"/>
                    </a:lnTo>
                    <a:lnTo>
                      <a:pt x="291211" y="257334"/>
                    </a:lnTo>
                    <a:cubicBezTo>
                      <a:pt x="291552" y="254387"/>
                      <a:pt x="291894" y="251422"/>
                      <a:pt x="292235" y="248475"/>
                    </a:cubicBezTo>
                    <a:lnTo>
                      <a:pt x="293260" y="239273"/>
                    </a:lnTo>
                    <a:lnTo>
                      <a:pt x="367212" y="239273"/>
                    </a:lnTo>
                    <a:lnTo>
                      <a:pt x="367212" y="98628"/>
                    </a:lnTo>
                    <a:lnTo>
                      <a:pt x="159084" y="98628"/>
                    </a:lnTo>
                    <a:lnTo>
                      <a:pt x="159084" y="239273"/>
                    </a:lnTo>
                    <a:lnTo>
                      <a:pt x="235193" y="239273"/>
                    </a:lnTo>
                    <a:lnTo>
                      <a:pt x="234061" y="248475"/>
                    </a:lnTo>
                    <a:cubicBezTo>
                      <a:pt x="233720" y="251422"/>
                      <a:pt x="233271" y="254387"/>
                      <a:pt x="232696" y="257334"/>
                    </a:cubicBezTo>
                    <a:lnTo>
                      <a:pt x="143970" y="257334"/>
                    </a:lnTo>
                    <a:lnTo>
                      <a:pt x="143970" y="305498"/>
                    </a:lnTo>
                    <a:lnTo>
                      <a:pt x="211453" y="305498"/>
                    </a:lnTo>
                    <a:cubicBezTo>
                      <a:pt x="204067" y="313226"/>
                      <a:pt x="193500" y="320145"/>
                      <a:pt x="179751" y="326058"/>
                    </a:cubicBezTo>
                    <a:cubicBezTo>
                      <a:pt x="166111" y="331970"/>
                      <a:pt x="148283" y="336966"/>
                      <a:pt x="126358" y="341046"/>
                    </a:cubicBezTo>
                    <a:cubicBezTo>
                      <a:pt x="132145" y="347174"/>
                      <a:pt x="137824" y="354686"/>
                      <a:pt x="143629" y="363762"/>
                    </a:cubicBezTo>
                    <a:cubicBezTo>
                      <a:pt x="149308" y="372730"/>
                      <a:pt x="153513" y="381033"/>
                      <a:pt x="156245" y="388527"/>
                    </a:cubicBezTo>
                    <a:cubicBezTo>
                      <a:pt x="188629" y="380799"/>
                      <a:pt x="214077" y="371022"/>
                      <a:pt x="232480" y="359215"/>
                    </a:cubicBezTo>
                    <a:cubicBezTo>
                      <a:pt x="250990" y="347516"/>
                      <a:pt x="264523" y="333660"/>
                      <a:pt x="273149" y="317755"/>
                    </a:cubicBezTo>
                    <a:cubicBezTo>
                      <a:pt x="282692" y="334792"/>
                      <a:pt x="294733" y="349115"/>
                      <a:pt x="309398" y="360815"/>
                    </a:cubicBezTo>
                    <a:cubicBezTo>
                      <a:pt x="324171" y="372622"/>
                      <a:pt x="341998" y="381500"/>
                      <a:pt x="363133" y="387736"/>
                    </a:cubicBezTo>
                    <a:cubicBezTo>
                      <a:pt x="367105" y="379775"/>
                      <a:pt x="372568" y="371148"/>
                      <a:pt x="379379" y="361713"/>
                    </a:cubicBezTo>
                    <a:cubicBezTo>
                      <a:pt x="386190" y="352404"/>
                      <a:pt x="392786" y="344676"/>
                      <a:pt x="399148" y="338656"/>
                    </a:cubicBezTo>
                    <a:cubicBezTo>
                      <a:pt x="384034" y="335708"/>
                      <a:pt x="370753" y="331503"/>
                      <a:pt x="359161" y="325932"/>
                    </a:cubicBezTo>
                    <a:cubicBezTo>
                      <a:pt x="347569" y="320253"/>
                      <a:pt x="337577" y="313442"/>
                      <a:pt x="329275" y="305480"/>
                    </a:cubicBezTo>
                    <a:lnTo>
                      <a:pt x="387323" y="305480"/>
                    </a:lnTo>
                    <a:close/>
                    <a:moveTo>
                      <a:pt x="213843" y="139064"/>
                    </a:moveTo>
                    <a:lnTo>
                      <a:pt x="309955" y="139064"/>
                    </a:lnTo>
                    <a:lnTo>
                      <a:pt x="309955" y="150080"/>
                    </a:lnTo>
                    <a:lnTo>
                      <a:pt x="213843" y="150080"/>
                    </a:lnTo>
                    <a:lnTo>
                      <a:pt x="213843" y="139064"/>
                    </a:lnTo>
                    <a:close/>
                    <a:moveTo>
                      <a:pt x="213843" y="187677"/>
                    </a:moveTo>
                    <a:lnTo>
                      <a:pt x="309955" y="187677"/>
                    </a:lnTo>
                    <a:lnTo>
                      <a:pt x="309955" y="198819"/>
                    </a:lnTo>
                    <a:lnTo>
                      <a:pt x="213843" y="198819"/>
                    </a:lnTo>
                    <a:lnTo>
                      <a:pt x="213843" y="187677"/>
                    </a:lnTo>
                    <a:close/>
                    <a:moveTo>
                      <a:pt x="158293" y="214724"/>
                    </a:moveTo>
                    <a:cubicBezTo>
                      <a:pt x="155562" y="210411"/>
                      <a:pt x="151015" y="203582"/>
                      <a:pt x="144653" y="194272"/>
                    </a:cubicBezTo>
                    <a:cubicBezTo>
                      <a:pt x="138291" y="184963"/>
                      <a:pt x="131695" y="175294"/>
                      <a:pt x="124651" y="165536"/>
                    </a:cubicBezTo>
                    <a:cubicBezTo>
                      <a:pt x="117714" y="155759"/>
                      <a:pt x="112035" y="148032"/>
                      <a:pt x="107488" y="142353"/>
                    </a:cubicBezTo>
                    <a:lnTo>
                      <a:pt x="107488" y="129629"/>
                    </a:lnTo>
                    <a:lnTo>
                      <a:pt x="141903" y="129629"/>
                    </a:lnTo>
                    <a:lnTo>
                      <a:pt x="141903" y="74869"/>
                    </a:lnTo>
                    <a:lnTo>
                      <a:pt x="107488" y="74869"/>
                    </a:lnTo>
                    <a:lnTo>
                      <a:pt x="107488" y="0"/>
                    </a:lnTo>
                    <a:lnTo>
                      <a:pt x="51470" y="0"/>
                    </a:lnTo>
                    <a:lnTo>
                      <a:pt x="51470" y="74869"/>
                    </a:lnTo>
                    <a:lnTo>
                      <a:pt x="11035" y="74869"/>
                    </a:lnTo>
                    <a:lnTo>
                      <a:pt x="11035" y="129629"/>
                    </a:lnTo>
                    <a:lnTo>
                      <a:pt x="51470" y="129629"/>
                    </a:lnTo>
                    <a:lnTo>
                      <a:pt x="51470" y="144401"/>
                    </a:lnTo>
                    <a:cubicBezTo>
                      <a:pt x="45684" y="165877"/>
                      <a:pt x="38405" y="186886"/>
                      <a:pt x="29545" y="207446"/>
                    </a:cubicBezTo>
                    <a:cubicBezTo>
                      <a:pt x="20793" y="228005"/>
                      <a:pt x="10909" y="245383"/>
                      <a:pt x="0" y="259365"/>
                    </a:cubicBezTo>
                    <a:cubicBezTo>
                      <a:pt x="4888" y="267884"/>
                      <a:pt x="9992" y="278002"/>
                      <a:pt x="15222" y="289468"/>
                    </a:cubicBezTo>
                    <a:cubicBezTo>
                      <a:pt x="20452" y="300933"/>
                      <a:pt x="24423" y="311159"/>
                      <a:pt x="27371" y="320253"/>
                    </a:cubicBezTo>
                    <a:cubicBezTo>
                      <a:pt x="31684" y="313657"/>
                      <a:pt x="35781" y="306271"/>
                      <a:pt x="39861" y="298094"/>
                    </a:cubicBezTo>
                    <a:cubicBezTo>
                      <a:pt x="43959" y="289917"/>
                      <a:pt x="47822" y="281165"/>
                      <a:pt x="51453" y="271963"/>
                    </a:cubicBezTo>
                    <a:lnTo>
                      <a:pt x="51453" y="388527"/>
                    </a:lnTo>
                    <a:lnTo>
                      <a:pt x="107470" y="388527"/>
                    </a:lnTo>
                    <a:lnTo>
                      <a:pt x="107470" y="217995"/>
                    </a:lnTo>
                    <a:cubicBezTo>
                      <a:pt x="110759" y="224932"/>
                      <a:pt x="113832" y="231635"/>
                      <a:pt x="116564" y="237997"/>
                    </a:cubicBezTo>
                    <a:cubicBezTo>
                      <a:pt x="119295" y="244359"/>
                      <a:pt x="121559" y="250272"/>
                      <a:pt x="123501" y="255609"/>
                    </a:cubicBezTo>
                    <a:lnTo>
                      <a:pt x="158293" y="214724"/>
                    </a:lnTo>
                    <a:close/>
                    <a:moveTo>
                      <a:pt x="192260" y="92032"/>
                    </a:moveTo>
                    <a:lnTo>
                      <a:pt x="248277" y="92032"/>
                    </a:lnTo>
                    <a:lnTo>
                      <a:pt x="248277" y="72821"/>
                    </a:lnTo>
                    <a:lnTo>
                      <a:pt x="287131" y="72821"/>
                    </a:lnTo>
                    <a:lnTo>
                      <a:pt x="287131" y="92014"/>
                    </a:lnTo>
                    <a:lnTo>
                      <a:pt x="344730" y="92014"/>
                    </a:lnTo>
                    <a:lnTo>
                      <a:pt x="344730" y="72821"/>
                    </a:lnTo>
                    <a:lnTo>
                      <a:pt x="384842" y="72821"/>
                    </a:lnTo>
                    <a:lnTo>
                      <a:pt x="384842" y="24549"/>
                    </a:lnTo>
                    <a:lnTo>
                      <a:pt x="344730" y="24549"/>
                    </a:lnTo>
                    <a:lnTo>
                      <a:pt x="344730" y="0"/>
                    </a:lnTo>
                    <a:lnTo>
                      <a:pt x="287131" y="0"/>
                    </a:lnTo>
                    <a:lnTo>
                      <a:pt x="287131" y="24531"/>
                    </a:lnTo>
                    <a:lnTo>
                      <a:pt x="248277" y="24531"/>
                    </a:lnTo>
                    <a:lnTo>
                      <a:pt x="248277" y="0"/>
                    </a:lnTo>
                    <a:lnTo>
                      <a:pt x="192260" y="0"/>
                    </a:lnTo>
                    <a:lnTo>
                      <a:pt x="192260" y="24531"/>
                    </a:lnTo>
                    <a:lnTo>
                      <a:pt x="150907" y="24531"/>
                    </a:lnTo>
                    <a:lnTo>
                      <a:pt x="150907" y="72821"/>
                    </a:lnTo>
                    <a:lnTo>
                      <a:pt x="192260" y="72821"/>
                    </a:lnTo>
                    <a:lnTo>
                      <a:pt x="192260" y="92032"/>
                    </a:lnTo>
                    <a:close/>
                  </a:path>
                </a:pathLst>
              </a:custGeom>
              <a:solidFill>
                <a:srgbClr val="000000"/>
              </a:solidFill>
              <a:ln w="17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0" name="任意多边形: 形状 9"/>
              <p:cNvSpPr/>
              <p:nvPr userDrawn="1"/>
            </p:nvSpPr>
            <p:spPr>
              <a:xfrm>
                <a:off x="3480148" y="3420876"/>
                <a:ext cx="396829" cy="390287"/>
              </a:xfrm>
              <a:custGeom>
                <a:avLst/>
                <a:gdLst>
                  <a:gd name="connsiteX0" fmla="*/ 340992 w 396829"/>
                  <a:gd name="connsiteY0" fmla="*/ 106823 h 390287"/>
                  <a:gd name="connsiteX1" fmla="*/ 330802 w 396829"/>
                  <a:gd name="connsiteY1" fmla="*/ 108530 h 390287"/>
                  <a:gd name="connsiteX2" fmla="*/ 221930 w 396829"/>
                  <a:gd name="connsiteY2" fmla="*/ 108530 h 390287"/>
                  <a:gd name="connsiteX3" fmla="*/ 221930 w 396829"/>
                  <a:gd name="connsiteY3" fmla="*/ 76253 h 390287"/>
                  <a:gd name="connsiteX4" fmla="*/ 308931 w 396829"/>
                  <a:gd name="connsiteY4" fmla="*/ 66962 h 390287"/>
                  <a:gd name="connsiteX5" fmla="*/ 388347 w 396829"/>
                  <a:gd name="connsiteY5" fmla="*/ 47355 h 390287"/>
                  <a:gd name="connsiteX6" fmla="*/ 347911 w 396829"/>
                  <a:gd name="connsiteY6" fmla="*/ 0 h 390287"/>
                  <a:gd name="connsiteX7" fmla="*/ 264307 w 396829"/>
                  <a:gd name="connsiteY7" fmla="*/ 19265 h 390287"/>
                  <a:gd name="connsiteX8" fmla="*/ 164386 w 396829"/>
                  <a:gd name="connsiteY8" fmla="*/ 27766 h 390287"/>
                  <a:gd name="connsiteX9" fmla="*/ 164386 w 396829"/>
                  <a:gd name="connsiteY9" fmla="*/ 123608 h 390287"/>
                  <a:gd name="connsiteX10" fmla="*/ 161780 w 396829"/>
                  <a:gd name="connsiteY10" fmla="*/ 198945 h 390287"/>
                  <a:gd name="connsiteX11" fmla="*/ 147960 w 396829"/>
                  <a:gd name="connsiteY11" fmla="*/ 281416 h 390287"/>
                  <a:gd name="connsiteX12" fmla="*/ 114209 w 396829"/>
                  <a:gd name="connsiteY12" fmla="*/ 356412 h 390287"/>
                  <a:gd name="connsiteX13" fmla="*/ 139926 w 396829"/>
                  <a:gd name="connsiteY13" fmla="*/ 371705 h 390287"/>
                  <a:gd name="connsiteX14" fmla="*/ 163146 w 396829"/>
                  <a:gd name="connsiteY14" fmla="*/ 390288 h 390287"/>
                  <a:gd name="connsiteX15" fmla="*/ 176283 w 396829"/>
                  <a:gd name="connsiteY15" fmla="*/ 368758 h 390287"/>
                  <a:gd name="connsiteX16" fmla="*/ 187264 w 396829"/>
                  <a:gd name="connsiteY16" fmla="*/ 345090 h 390287"/>
                  <a:gd name="connsiteX17" fmla="*/ 203456 w 396829"/>
                  <a:gd name="connsiteY17" fmla="*/ 366494 h 390287"/>
                  <a:gd name="connsiteX18" fmla="*/ 216593 w 396829"/>
                  <a:gd name="connsiteY18" fmla="*/ 387898 h 390287"/>
                  <a:gd name="connsiteX19" fmla="*/ 255340 w 396829"/>
                  <a:gd name="connsiteY19" fmla="*/ 364553 h 390287"/>
                  <a:gd name="connsiteX20" fmla="*/ 288767 w 396829"/>
                  <a:gd name="connsiteY20" fmla="*/ 336014 h 390287"/>
                  <a:gd name="connsiteX21" fmla="*/ 357759 w 396829"/>
                  <a:gd name="connsiteY21" fmla="*/ 389479 h 390287"/>
                  <a:gd name="connsiteX22" fmla="*/ 375425 w 396829"/>
                  <a:gd name="connsiteY22" fmla="*/ 362288 h 390287"/>
                  <a:gd name="connsiteX23" fmla="*/ 396830 w 396829"/>
                  <a:gd name="connsiteY23" fmla="*/ 338494 h 390287"/>
                  <a:gd name="connsiteX24" fmla="*/ 357526 w 396829"/>
                  <a:gd name="connsiteY24" fmla="*/ 316856 h 390287"/>
                  <a:gd name="connsiteX25" fmla="*/ 325914 w 396829"/>
                  <a:gd name="connsiteY25" fmla="*/ 287509 h 390287"/>
                  <a:gd name="connsiteX26" fmla="*/ 358766 w 396829"/>
                  <a:gd name="connsiteY26" fmla="*/ 212172 h 390287"/>
                  <a:gd name="connsiteX27" fmla="*/ 378139 w 396829"/>
                  <a:gd name="connsiteY27" fmla="*/ 117013 h 390287"/>
                  <a:gd name="connsiteX28" fmla="*/ 340992 w 396829"/>
                  <a:gd name="connsiteY28" fmla="*/ 106823 h 390287"/>
                  <a:gd name="connsiteX29" fmla="*/ 313693 w 396829"/>
                  <a:gd name="connsiteY29" fmla="*/ 161079 h 390287"/>
                  <a:gd name="connsiteX30" fmla="*/ 290474 w 396829"/>
                  <a:gd name="connsiteY30" fmla="*/ 230862 h 390287"/>
                  <a:gd name="connsiteX31" fmla="*/ 277445 w 396829"/>
                  <a:gd name="connsiteY31" fmla="*/ 197220 h 390287"/>
                  <a:gd name="connsiteX32" fmla="*/ 267596 w 396829"/>
                  <a:gd name="connsiteY32" fmla="*/ 161079 h 390287"/>
                  <a:gd name="connsiteX33" fmla="*/ 313693 w 396829"/>
                  <a:gd name="connsiteY33" fmla="*/ 161079 h 390287"/>
                  <a:gd name="connsiteX34" fmla="*/ 191343 w 396829"/>
                  <a:gd name="connsiteY34" fmla="*/ 334414 h 390287"/>
                  <a:gd name="connsiteX35" fmla="*/ 210950 w 396829"/>
                  <a:gd name="connsiteY35" fmla="*/ 259994 h 390287"/>
                  <a:gd name="connsiteX36" fmla="*/ 219900 w 396829"/>
                  <a:gd name="connsiteY36" fmla="*/ 184765 h 390287"/>
                  <a:gd name="connsiteX37" fmla="*/ 235301 w 396829"/>
                  <a:gd name="connsiteY37" fmla="*/ 238123 h 390287"/>
                  <a:gd name="connsiteX38" fmla="*/ 255358 w 396829"/>
                  <a:gd name="connsiteY38" fmla="*/ 285478 h 390287"/>
                  <a:gd name="connsiteX39" fmla="*/ 225794 w 396829"/>
                  <a:gd name="connsiteY39" fmla="*/ 313352 h 390287"/>
                  <a:gd name="connsiteX40" fmla="*/ 191343 w 396829"/>
                  <a:gd name="connsiteY40" fmla="*/ 334414 h 390287"/>
                  <a:gd name="connsiteX41" fmla="*/ 159965 w 396829"/>
                  <a:gd name="connsiteY41" fmla="*/ 207535 h 390287"/>
                  <a:gd name="connsiteX42" fmla="*/ 146486 w 396829"/>
                  <a:gd name="connsiteY42" fmla="*/ 185898 h 390287"/>
                  <a:gd name="connsiteX43" fmla="*/ 127005 w 396829"/>
                  <a:gd name="connsiteY43" fmla="*/ 155885 h 390287"/>
                  <a:gd name="connsiteX44" fmla="*/ 111370 w 396829"/>
                  <a:gd name="connsiteY44" fmla="*/ 133349 h 390287"/>
                  <a:gd name="connsiteX45" fmla="*/ 111370 w 396829"/>
                  <a:gd name="connsiteY45" fmla="*/ 129269 h 390287"/>
                  <a:gd name="connsiteX46" fmla="*/ 152147 w 396829"/>
                  <a:gd name="connsiteY46" fmla="*/ 129269 h 390287"/>
                  <a:gd name="connsiteX47" fmla="*/ 152147 w 396829"/>
                  <a:gd name="connsiteY47" fmla="*/ 74672 h 390287"/>
                  <a:gd name="connsiteX48" fmla="*/ 111370 w 396829"/>
                  <a:gd name="connsiteY48" fmla="*/ 74672 h 390287"/>
                  <a:gd name="connsiteX49" fmla="*/ 111370 w 396829"/>
                  <a:gd name="connsiteY49" fmla="*/ 0 h 390287"/>
                  <a:gd name="connsiteX50" fmla="*/ 56305 w 396829"/>
                  <a:gd name="connsiteY50" fmla="*/ 0 h 390287"/>
                  <a:gd name="connsiteX51" fmla="*/ 56305 w 396829"/>
                  <a:gd name="connsiteY51" fmla="*/ 74654 h 390287"/>
                  <a:gd name="connsiteX52" fmla="*/ 10657 w 396829"/>
                  <a:gd name="connsiteY52" fmla="*/ 74654 h 390287"/>
                  <a:gd name="connsiteX53" fmla="*/ 10657 w 396829"/>
                  <a:gd name="connsiteY53" fmla="*/ 129251 h 390287"/>
                  <a:gd name="connsiteX54" fmla="*/ 54723 w 396829"/>
                  <a:gd name="connsiteY54" fmla="*/ 129251 h 390287"/>
                  <a:gd name="connsiteX55" fmla="*/ 41011 w 396829"/>
                  <a:gd name="connsiteY55" fmla="*/ 177163 h 390287"/>
                  <a:gd name="connsiteX56" fmla="*/ 22428 w 396829"/>
                  <a:gd name="connsiteY56" fmla="*/ 222811 h 390287"/>
                  <a:gd name="connsiteX57" fmla="*/ 0 w 396829"/>
                  <a:gd name="connsiteY57" fmla="*/ 258503 h 390287"/>
                  <a:gd name="connsiteX58" fmla="*/ 14054 w 396829"/>
                  <a:gd name="connsiteY58" fmla="*/ 288515 h 390287"/>
                  <a:gd name="connsiteX59" fmla="*/ 25376 w 396829"/>
                  <a:gd name="connsiteY59" fmla="*/ 318869 h 390287"/>
                  <a:gd name="connsiteX60" fmla="*/ 41694 w 396829"/>
                  <a:gd name="connsiteY60" fmla="*/ 286125 h 390287"/>
                  <a:gd name="connsiteX61" fmla="*/ 56305 w 396829"/>
                  <a:gd name="connsiteY61" fmla="*/ 245455 h 390287"/>
                  <a:gd name="connsiteX62" fmla="*/ 56305 w 396829"/>
                  <a:gd name="connsiteY62" fmla="*/ 387395 h 390287"/>
                  <a:gd name="connsiteX63" fmla="*/ 111370 w 396829"/>
                  <a:gd name="connsiteY63" fmla="*/ 387395 h 390287"/>
                  <a:gd name="connsiteX64" fmla="*/ 111370 w 396829"/>
                  <a:gd name="connsiteY64" fmla="*/ 208739 h 390287"/>
                  <a:gd name="connsiteX65" fmla="*/ 119744 w 396829"/>
                  <a:gd name="connsiteY65" fmla="*/ 231402 h 390287"/>
                  <a:gd name="connsiteX66" fmla="*/ 126088 w 396829"/>
                  <a:gd name="connsiteY66" fmla="*/ 251224 h 390287"/>
                  <a:gd name="connsiteX67" fmla="*/ 159965 w 396829"/>
                  <a:gd name="connsiteY67" fmla="*/ 207535 h 39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96829" h="390287">
                    <a:moveTo>
                      <a:pt x="340992" y="106823"/>
                    </a:moveTo>
                    <a:lnTo>
                      <a:pt x="330802" y="108530"/>
                    </a:lnTo>
                    <a:lnTo>
                      <a:pt x="221930" y="108530"/>
                    </a:lnTo>
                    <a:lnTo>
                      <a:pt x="221930" y="76253"/>
                    </a:lnTo>
                    <a:cubicBezTo>
                      <a:pt x="251152" y="74672"/>
                      <a:pt x="280158" y="71617"/>
                      <a:pt x="308931" y="66962"/>
                    </a:cubicBezTo>
                    <a:cubicBezTo>
                      <a:pt x="337703" y="62433"/>
                      <a:pt x="364103" y="55856"/>
                      <a:pt x="388347" y="47355"/>
                    </a:cubicBezTo>
                    <a:lnTo>
                      <a:pt x="347911" y="0"/>
                    </a:lnTo>
                    <a:cubicBezTo>
                      <a:pt x="324692" y="8267"/>
                      <a:pt x="296818" y="14719"/>
                      <a:pt x="264307" y="19265"/>
                    </a:cubicBezTo>
                    <a:cubicBezTo>
                      <a:pt x="231797" y="23686"/>
                      <a:pt x="198496" y="26508"/>
                      <a:pt x="164386" y="27766"/>
                    </a:cubicBezTo>
                    <a:lnTo>
                      <a:pt x="164386" y="123608"/>
                    </a:lnTo>
                    <a:cubicBezTo>
                      <a:pt x="164619" y="146270"/>
                      <a:pt x="163703" y="171413"/>
                      <a:pt x="161780" y="198945"/>
                    </a:cubicBezTo>
                    <a:cubicBezTo>
                      <a:pt x="159749" y="226477"/>
                      <a:pt x="155094" y="253884"/>
                      <a:pt x="147960" y="281416"/>
                    </a:cubicBezTo>
                    <a:cubicBezTo>
                      <a:pt x="140717" y="308823"/>
                      <a:pt x="129503" y="333875"/>
                      <a:pt x="114209" y="356412"/>
                    </a:cubicBezTo>
                    <a:cubicBezTo>
                      <a:pt x="121577" y="359700"/>
                      <a:pt x="130060" y="364786"/>
                      <a:pt x="139926" y="371705"/>
                    </a:cubicBezTo>
                    <a:cubicBezTo>
                      <a:pt x="149793" y="378624"/>
                      <a:pt x="157485" y="384843"/>
                      <a:pt x="163146" y="390288"/>
                    </a:cubicBezTo>
                    <a:cubicBezTo>
                      <a:pt x="167908" y="383603"/>
                      <a:pt x="172203" y="376360"/>
                      <a:pt x="176283" y="368758"/>
                    </a:cubicBezTo>
                    <a:cubicBezTo>
                      <a:pt x="180362" y="361156"/>
                      <a:pt x="183993" y="353231"/>
                      <a:pt x="187264" y="345090"/>
                    </a:cubicBezTo>
                    <a:cubicBezTo>
                      <a:pt x="192709" y="351433"/>
                      <a:pt x="198136" y="358568"/>
                      <a:pt x="203456" y="366494"/>
                    </a:cubicBezTo>
                    <a:cubicBezTo>
                      <a:pt x="208775" y="374311"/>
                      <a:pt x="213196" y="381446"/>
                      <a:pt x="216593" y="387898"/>
                    </a:cubicBezTo>
                    <a:cubicBezTo>
                      <a:pt x="230413" y="380871"/>
                      <a:pt x="243335" y="373179"/>
                      <a:pt x="255340" y="364553"/>
                    </a:cubicBezTo>
                    <a:cubicBezTo>
                      <a:pt x="267237" y="355944"/>
                      <a:pt x="278451" y="346419"/>
                      <a:pt x="288767" y="336014"/>
                    </a:cubicBezTo>
                    <a:cubicBezTo>
                      <a:pt x="307116" y="357759"/>
                      <a:pt x="329993" y="375551"/>
                      <a:pt x="357759" y="389479"/>
                    </a:cubicBezTo>
                    <a:cubicBezTo>
                      <a:pt x="362073" y="381105"/>
                      <a:pt x="367949" y="372029"/>
                      <a:pt x="375425" y="362288"/>
                    </a:cubicBezTo>
                    <a:cubicBezTo>
                      <a:pt x="382902" y="352548"/>
                      <a:pt x="390036" y="344622"/>
                      <a:pt x="396830" y="338494"/>
                    </a:cubicBezTo>
                    <a:cubicBezTo>
                      <a:pt x="382434" y="332599"/>
                      <a:pt x="369297" y="325357"/>
                      <a:pt x="357526" y="316856"/>
                    </a:cubicBezTo>
                    <a:cubicBezTo>
                      <a:pt x="345862" y="308356"/>
                      <a:pt x="335205" y="298507"/>
                      <a:pt x="325914" y="287509"/>
                    </a:cubicBezTo>
                    <a:cubicBezTo>
                      <a:pt x="339177" y="265530"/>
                      <a:pt x="350050" y="240495"/>
                      <a:pt x="358766" y="212172"/>
                    </a:cubicBezTo>
                    <a:cubicBezTo>
                      <a:pt x="367374" y="183957"/>
                      <a:pt x="373826" y="152237"/>
                      <a:pt x="378139" y="117013"/>
                    </a:cubicBezTo>
                    <a:lnTo>
                      <a:pt x="340992" y="106823"/>
                    </a:lnTo>
                    <a:close/>
                    <a:moveTo>
                      <a:pt x="313693" y="161079"/>
                    </a:moveTo>
                    <a:cubicBezTo>
                      <a:pt x="307924" y="186347"/>
                      <a:pt x="300215" y="209566"/>
                      <a:pt x="290474" y="230862"/>
                    </a:cubicBezTo>
                    <a:cubicBezTo>
                      <a:pt x="285604" y="219990"/>
                      <a:pt x="281183" y="208775"/>
                      <a:pt x="277445" y="197220"/>
                    </a:cubicBezTo>
                    <a:cubicBezTo>
                      <a:pt x="273707" y="185556"/>
                      <a:pt x="270418" y="173551"/>
                      <a:pt x="267596" y="161079"/>
                    </a:cubicBezTo>
                    <a:lnTo>
                      <a:pt x="313693" y="161079"/>
                    </a:lnTo>
                    <a:close/>
                    <a:moveTo>
                      <a:pt x="191343" y="334414"/>
                    </a:moveTo>
                    <a:cubicBezTo>
                      <a:pt x="199951" y="310620"/>
                      <a:pt x="206529" y="285927"/>
                      <a:pt x="210950" y="259994"/>
                    </a:cubicBezTo>
                    <a:cubicBezTo>
                      <a:pt x="215371" y="234169"/>
                      <a:pt x="218318" y="209135"/>
                      <a:pt x="219900" y="184765"/>
                    </a:cubicBezTo>
                    <a:cubicBezTo>
                      <a:pt x="224321" y="203564"/>
                      <a:pt x="229533" y="221355"/>
                      <a:pt x="235301" y="238123"/>
                    </a:cubicBezTo>
                    <a:cubicBezTo>
                      <a:pt x="241196" y="254998"/>
                      <a:pt x="247881" y="270741"/>
                      <a:pt x="255358" y="285478"/>
                    </a:cubicBezTo>
                    <a:cubicBezTo>
                      <a:pt x="246408" y="295901"/>
                      <a:pt x="236559" y="305193"/>
                      <a:pt x="225794" y="313352"/>
                    </a:cubicBezTo>
                    <a:cubicBezTo>
                      <a:pt x="215029" y="321493"/>
                      <a:pt x="203582" y="328520"/>
                      <a:pt x="191343" y="334414"/>
                    </a:cubicBezTo>
                    <a:close/>
                    <a:moveTo>
                      <a:pt x="159965" y="207535"/>
                    </a:moveTo>
                    <a:cubicBezTo>
                      <a:pt x="157359" y="203114"/>
                      <a:pt x="152830" y="195872"/>
                      <a:pt x="146486" y="185898"/>
                    </a:cubicBezTo>
                    <a:cubicBezTo>
                      <a:pt x="140142" y="175923"/>
                      <a:pt x="133690" y="165967"/>
                      <a:pt x="127005" y="155885"/>
                    </a:cubicBezTo>
                    <a:cubicBezTo>
                      <a:pt x="120320" y="145803"/>
                      <a:pt x="115108" y="138327"/>
                      <a:pt x="111370" y="133349"/>
                    </a:cubicBezTo>
                    <a:lnTo>
                      <a:pt x="111370" y="129269"/>
                    </a:lnTo>
                    <a:lnTo>
                      <a:pt x="152147" y="129269"/>
                    </a:lnTo>
                    <a:lnTo>
                      <a:pt x="152147" y="74672"/>
                    </a:lnTo>
                    <a:lnTo>
                      <a:pt x="111370" y="74672"/>
                    </a:lnTo>
                    <a:lnTo>
                      <a:pt x="111370" y="0"/>
                    </a:lnTo>
                    <a:lnTo>
                      <a:pt x="56305" y="0"/>
                    </a:lnTo>
                    <a:lnTo>
                      <a:pt x="56305" y="74654"/>
                    </a:lnTo>
                    <a:lnTo>
                      <a:pt x="10657" y="74654"/>
                    </a:lnTo>
                    <a:lnTo>
                      <a:pt x="10657" y="129251"/>
                    </a:lnTo>
                    <a:lnTo>
                      <a:pt x="54723" y="129251"/>
                    </a:lnTo>
                    <a:cubicBezTo>
                      <a:pt x="50985" y="144994"/>
                      <a:pt x="46456" y="160971"/>
                      <a:pt x="41011" y="177163"/>
                    </a:cubicBezTo>
                    <a:cubicBezTo>
                      <a:pt x="35566" y="193482"/>
                      <a:pt x="29348" y="208650"/>
                      <a:pt x="22428" y="222811"/>
                    </a:cubicBezTo>
                    <a:cubicBezTo>
                      <a:pt x="15509" y="237081"/>
                      <a:pt x="8033" y="248978"/>
                      <a:pt x="0" y="258503"/>
                    </a:cubicBezTo>
                    <a:cubicBezTo>
                      <a:pt x="4529" y="267003"/>
                      <a:pt x="9183" y="276959"/>
                      <a:pt x="14054" y="288515"/>
                    </a:cubicBezTo>
                    <a:cubicBezTo>
                      <a:pt x="18924" y="300179"/>
                      <a:pt x="22662" y="310261"/>
                      <a:pt x="25376" y="318869"/>
                    </a:cubicBezTo>
                    <a:cubicBezTo>
                      <a:pt x="31037" y="309578"/>
                      <a:pt x="36482" y="298705"/>
                      <a:pt x="41694" y="286125"/>
                    </a:cubicBezTo>
                    <a:cubicBezTo>
                      <a:pt x="47014" y="273671"/>
                      <a:pt x="51776" y="260066"/>
                      <a:pt x="56305" y="245455"/>
                    </a:cubicBezTo>
                    <a:lnTo>
                      <a:pt x="56305" y="387395"/>
                    </a:lnTo>
                    <a:lnTo>
                      <a:pt x="111370" y="387395"/>
                    </a:lnTo>
                    <a:lnTo>
                      <a:pt x="111370" y="208739"/>
                    </a:lnTo>
                    <a:cubicBezTo>
                      <a:pt x="114425" y="216557"/>
                      <a:pt x="117264" y="224141"/>
                      <a:pt x="119744" y="231402"/>
                    </a:cubicBezTo>
                    <a:cubicBezTo>
                      <a:pt x="122350" y="238644"/>
                      <a:pt x="124381" y="245222"/>
                      <a:pt x="126088" y="251224"/>
                    </a:cubicBezTo>
                    <a:lnTo>
                      <a:pt x="159965" y="207535"/>
                    </a:lnTo>
                    <a:close/>
                  </a:path>
                </a:pathLst>
              </a:custGeom>
              <a:solidFill>
                <a:srgbClr val="000000"/>
              </a:solidFill>
              <a:ln w="17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11" name="组合 10"/>
              <p:cNvGrpSpPr/>
              <p:nvPr userDrawn="1"/>
            </p:nvGrpSpPr>
            <p:grpSpPr>
              <a:xfrm>
                <a:off x="2038610" y="3870398"/>
                <a:ext cx="413489" cy="89750"/>
                <a:chOff x="8686551" y="964247"/>
                <a:chExt cx="413489" cy="89750"/>
              </a:xfrm>
            </p:grpSpPr>
            <p:sp>
              <p:nvSpPr>
                <p:cNvPr id="30" name="任意多边形: 形状 29"/>
                <p:cNvSpPr/>
                <p:nvPr/>
              </p:nvSpPr>
              <p:spPr>
                <a:xfrm>
                  <a:off x="8686551" y="964247"/>
                  <a:ext cx="120678" cy="87629"/>
                </a:xfrm>
                <a:custGeom>
                  <a:avLst/>
                  <a:gdLst>
                    <a:gd name="connsiteX0" fmla="*/ 24351 w 120678"/>
                    <a:gd name="connsiteY0" fmla="*/ 87629 h 87629"/>
                    <a:gd name="connsiteX1" fmla="*/ 41730 w 120678"/>
                    <a:gd name="connsiteY1" fmla="*/ 87629 h 87629"/>
                    <a:gd name="connsiteX2" fmla="*/ 53897 w 120678"/>
                    <a:gd name="connsiteY2" fmla="*/ 40706 h 87629"/>
                    <a:gd name="connsiteX3" fmla="*/ 57006 w 120678"/>
                    <a:gd name="connsiteY3" fmla="*/ 28054 h 87629"/>
                    <a:gd name="connsiteX4" fmla="*/ 59863 w 120678"/>
                    <a:gd name="connsiteY4" fmla="*/ 15150 h 87629"/>
                    <a:gd name="connsiteX5" fmla="*/ 60726 w 120678"/>
                    <a:gd name="connsiteY5" fmla="*/ 15150 h 87629"/>
                    <a:gd name="connsiteX6" fmla="*/ 63583 w 120678"/>
                    <a:gd name="connsiteY6" fmla="*/ 28054 h 87629"/>
                    <a:gd name="connsiteX7" fmla="*/ 66692 w 120678"/>
                    <a:gd name="connsiteY7" fmla="*/ 40346 h 87629"/>
                    <a:gd name="connsiteX8" fmla="*/ 79470 w 120678"/>
                    <a:gd name="connsiteY8" fmla="*/ 87629 h 87629"/>
                    <a:gd name="connsiteX9" fmla="*/ 97226 w 120678"/>
                    <a:gd name="connsiteY9" fmla="*/ 87629 h 87629"/>
                    <a:gd name="connsiteX10" fmla="*/ 120679 w 120678"/>
                    <a:gd name="connsiteY10" fmla="*/ 0 h 87629"/>
                    <a:gd name="connsiteX11" fmla="*/ 106895 w 120678"/>
                    <a:gd name="connsiteY11" fmla="*/ 0 h 87629"/>
                    <a:gd name="connsiteX12" fmla="*/ 93991 w 120678"/>
                    <a:gd name="connsiteY12" fmla="*/ 50644 h 87629"/>
                    <a:gd name="connsiteX13" fmla="*/ 91259 w 120678"/>
                    <a:gd name="connsiteY13" fmla="*/ 63062 h 87629"/>
                    <a:gd name="connsiteX14" fmla="*/ 88402 w 120678"/>
                    <a:gd name="connsiteY14" fmla="*/ 75229 h 87629"/>
                    <a:gd name="connsiteX15" fmla="*/ 87773 w 120678"/>
                    <a:gd name="connsiteY15" fmla="*/ 75229 h 87629"/>
                    <a:gd name="connsiteX16" fmla="*/ 84790 w 120678"/>
                    <a:gd name="connsiteY16" fmla="*/ 63062 h 87629"/>
                    <a:gd name="connsiteX17" fmla="*/ 81681 w 120678"/>
                    <a:gd name="connsiteY17" fmla="*/ 50644 h 87629"/>
                    <a:gd name="connsiteX18" fmla="*/ 67896 w 120678"/>
                    <a:gd name="connsiteY18" fmla="*/ 0 h 87629"/>
                    <a:gd name="connsiteX19" fmla="*/ 53627 w 120678"/>
                    <a:gd name="connsiteY19" fmla="*/ 0 h 87629"/>
                    <a:gd name="connsiteX20" fmla="*/ 40094 w 120678"/>
                    <a:gd name="connsiteY20" fmla="*/ 50644 h 87629"/>
                    <a:gd name="connsiteX21" fmla="*/ 36985 w 120678"/>
                    <a:gd name="connsiteY21" fmla="*/ 62936 h 87629"/>
                    <a:gd name="connsiteX22" fmla="*/ 34002 w 120678"/>
                    <a:gd name="connsiteY22" fmla="*/ 75229 h 87629"/>
                    <a:gd name="connsiteX23" fmla="*/ 33265 w 120678"/>
                    <a:gd name="connsiteY23" fmla="*/ 75229 h 87629"/>
                    <a:gd name="connsiteX24" fmla="*/ 30785 w 120678"/>
                    <a:gd name="connsiteY24" fmla="*/ 63062 h 87629"/>
                    <a:gd name="connsiteX25" fmla="*/ 28054 w 120678"/>
                    <a:gd name="connsiteY25" fmla="*/ 50644 h 87629"/>
                    <a:gd name="connsiteX26" fmla="*/ 15024 w 120678"/>
                    <a:gd name="connsiteY26" fmla="*/ 0 h 87629"/>
                    <a:gd name="connsiteX27" fmla="*/ 0 w 120678"/>
                    <a:gd name="connsiteY27" fmla="*/ 0 h 87629"/>
                    <a:gd name="connsiteX28" fmla="*/ 24351 w 120678"/>
                    <a:gd name="connsiteY28" fmla="*/ 87629 h 87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20678" h="87629">
                      <a:moveTo>
                        <a:pt x="24351" y="87629"/>
                      </a:moveTo>
                      <a:lnTo>
                        <a:pt x="41730" y="87629"/>
                      </a:lnTo>
                      <a:lnTo>
                        <a:pt x="53897" y="40706"/>
                      </a:lnTo>
                      <a:cubicBezTo>
                        <a:pt x="55011" y="36482"/>
                        <a:pt x="56125" y="32259"/>
                        <a:pt x="57006" y="28054"/>
                      </a:cubicBezTo>
                      <a:lnTo>
                        <a:pt x="59863" y="15150"/>
                      </a:lnTo>
                      <a:lnTo>
                        <a:pt x="60726" y="15150"/>
                      </a:lnTo>
                      <a:lnTo>
                        <a:pt x="63583" y="28054"/>
                      </a:lnTo>
                      <a:cubicBezTo>
                        <a:pt x="64572" y="32151"/>
                        <a:pt x="65578" y="36249"/>
                        <a:pt x="66692" y="40346"/>
                      </a:cubicBezTo>
                      <a:lnTo>
                        <a:pt x="79470" y="87629"/>
                      </a:lnTo>
                      <a:lnTo>
                        <a:pt x="97226" y="87629"/>
                      </a:lnTo>
                      <a:lnTo>
                        <a:pt x="120679" y="0"/>
                      </a:lnTo>
                      <a:lnTo>
                        <a:pt x="106895" y="0"/>
                      </a:lnTo>
                      <a:lnTo>
                        <a:pt x="93991" y="50644"/>
                      </a:lnTo>
                      <a:lnTo>
                        <a:pt x="91259" y="63062"/>
                      </a:lnTo>
                      <a:lnTo>
                        <a:pt x="88402" y="75229"/>
                      </a:lnTo>
                      <a:lnTo>
                        <a:pt x="87773" y="75229"/>
                      </a:lnTo>
                      <a:lnTo>
                        <a:pt x="84790" y="63062"/>
                      </a:lnTo>
                      <a:lnTo>
                        <a:pt x="81681" y="50644"/>
                      </a:lnTo>
                      <a:lnTo>
                        <a:pt x="67896" y="0"/>
                      </a:lnTo>
                      <a:lnTo>
                        <a:pt x="53627" y="0"/>
                      </a:lnTo>
                      <a:lnTo>
                        <a:pt x="40094" y="50644"/>
                      </a:lnTo>
                      <a:cubicBezTo>
                        <a:pt x="38980" y="54741"/>
                        <a:pt x="37866" y="58839"/>
                        <a:pt x="36985" y="62936"/>
                      </a:cubicBezTo>
                      <a:lnTo>
                        <a:pt x="34002" y="75229"/>
                      </a:lnTo>
                      <a:lnTo>
                        <a:pt x="33265" y="75229"/>
                      </a:lnTo>
                      <a:lnTo>
                        <a:pt x="30785" y="63062"/>
                      </a:lnTo>
                      <a:lnTo>
                        <a:pt x="28054" y="50644"/>
                      </a:lnTo>
                      <a:lnTo>
                        <a:pt x="15024" y="0"/>
                      </a:lnTo>
                      <a:lnTo>
                        <a:pt x="0" y="0"/>
                      </a:lnTo>
                      <a:lnTo>
                        <a:pt x="24351" y="87629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6350" cap="flat">
                  <a:solidFill>
                    <a:srgbClr val="9999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1" name="任意多边形: 形状 30"/>
                <p:cNvSpPr/>
                <p:nvPr/>
              </p:nvSpPr>
              <p:spPr>
                <a:xfrm>
                  <a:off x="8810681" y="964247"/>
                  <a:ext cx="120678" cy="87629"/>
                </a:xfrm>
                <a:custGeom>
                  <a:avLst/>
                  <a:gdLst>
                    <a:gd name="connsiteX0" fmla="*/ 24351 w 120678"/>
                    <a:gd name="connsiteY0" fmla="*/ 87629 h 87629"/>
                    <a:gd name="connsiteX1" fmla="*/ 41730 w 120678"/>
                    <a:gd name="connsiteY1" fmla="*/ 87629 h 87629"/>
                    <a:gd name="connsiteX2" fmla="*/ 53897 w 120678"/>
                    <a:gd name="connsiteY2" fmla="*/ 40706 h 87629"/>
                    <a:gd name="connsiteX3" fmla="*/ 57006 w 120678"/>
                    <a:gd name="connsiteY3" fmla="*/ 28054 h 87629"/>
                    <a:gd name="connsiteX4" fmla="*/ 59863 w 120678"/>
                    <a:gd name="connsiteY4" fmla="*/ 15150 h 87629"/>
                    <a:gd name="connsiteX5" fmla="*/ 60726 w 120678"/>
                    <a:gd name="connsiteY5" fmla="*/ 15150 h 87629"/>
                    <a:gd name="connsiteX6" fmla="*/ 63583 w 120678"/>
                    <a:gd name="connsiteY6" fmla="*/ 28054 h 87629"/>
                    <a:gd name="connsiteX7" fmla="*/ 66692 w 120678"/>
                    <a:gd name="connsiteY7" fmla="*/ 40346 h 87629"/>
                    <a:gd name="connsiteX8" fmla="*/ 79470 w 120678"/>
                    <a:gd name="connsiteY8" fmla="*/ 87629 h 87629"/>
                    <a:gd name="connsiteX9" fmla="*/ 97226 w 120678"/>
                    <a:gd name="connsiteY9" fmla="*/ 87629 h 87629"/>
                    <a:gd name="connsiteX10" fmla="*/ 120679 w 120678"/>
                    <a:gd name="connsiteY10" fmla="*/ 0 h 87629"/>
                    <a:gd name="connsiteX11" fmla="*/ 106895 w 120678"/>
                    <a:gd name="connsiteY11" fmla="*/ 0 h 87629"/>
                    <a:gd name="connsiteX12" fmla="*/ 93991 w 120678"/>
                    <a:gd name="connsiteY12" fmla="*/ 50644 h 87629"/>
                    <a:gd name="connsiteX13" fmla="*/ 91259 w 120678"/>
                    <a:gd name="connsiteY13" fmla="*/ 63062 h 87629"/>
                    <a:gd name="connsiteX14" fmla="*/ 88402 w 120678"/>
                    <a:gd name="connsiteY14" fmla="*/ 75229 h 87629"/>
                    <a:gd name="connsiteX15" fmla="*/ 87773 w 120678"/>
                    <a:gd name="connsiteY15" fmla="*/ 75229 h 87629"/>
                    <a:gd name="connsiteX16" fmla="*/ 84790 w 120678"/>
                    <a:gd name="connsiteY16" fmla="*/ 63062 h 87629"/>
                    <a:gd name="connsiteX17" fmla="*/ 81681 w 120678"/>
                    <a:gd name="connsiteY17" fmla="*/ 50644 h 87629"/>
                    <a:gd name="connsiteX18" fmla="*/ 67896 w 120678"/>
                    <a:gd name="connsiteY18" fmla="*/ 0 h 87629"/>
                    <a:gd name="connsiteX19" fmla="*/ 53627 w 120678"/>
                    <a:gd name="connsiteY19" fmla="*/ 0 h 87629"/>
                    <a:gd name="connsiteX20" fmla="*/ 40094 w 120678"/>
                    <a:gd name="connsiteY20" fmla="*/ 50644 h 87629"/>
                    <a:gd name="connsiteX21" fmla="*/ 36985 w 120678"/>
                    <a:gd name="connsiteY21" fmla="*/ 62936 h 87629"/>
                    <a:gd name="connsiteX22" fmla="*/ 34002 w 120678"/>
                    <a:gd name="connsiteY22" fmla="*/ 75229 h 87629"/>
                    <a:gd name="connsiteX23" fmla="*/ 33265 w 120678"/>
                    <a:gd name="connsiteY23" fmla="*/ 75229 h 87629"/>
                    <a:gd name="connsiteX24" fmla="*/ 30785 w 120678"/>
                    <a:gd name="connsiteY24" fmla="*/ 63062 h 87629"/>
                    <a:gd name="connsiteX25" fmla="*/ 28054 w 120678"/>
                    <a:gd name="connsiteY25" fmla="*/ 50644 h 87629"/>
                    <a:gd name="connsiteX26" fmla="*/ 15024 w 120678"/>
                    <a:gd name="connsiteY26" fmla="*/ 0 h 87629"/>
                    <a:gd name="connsiteX27" fmla="*/ 0 w 120678"/>
                    <a:gd name="connsiteY27" fmla="*/ 0 h 87629"/>
                    <a:gd name="connsiteX28" fmla="*/ 24351 w 120678"/>
                    <a:gd name="connsiteY28" fmla="*/ 87629 h 87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20678" h="87629">
                      <a:moveTo>
                        <a:pt x="24351" y="87629"/>
                      </a:moveTo>
                      <a:lnTo>
                        <a:pt x="41730" y="87629"/>
                      </a:lnTo>
                      <a:lnTo>
                        <a:pt x="53897" y="40706"/>
                      </a:lnTo>
                      <a:cubicBezTo>
                        <a:pt x="55011" y="36482"/>
                        <a:pt x="56125" y="32259"/>
                        <a:pt x="57006" y="28054"/>
                      </a:cubicBezTo>
                      <a:lnTo>
                        <a:pt x="59863" y="15150"/>
                      </a:lnTo>
                      <a:lnTo>
                        <a:pt x="60726" y="15150"/>
                      </a:lnTo>
                      <a:lnTo>
                        <a:pt x="63583" y="28054"/>
                      </a:lnTo>
                      <a:cubicBezTo>
                        <a:pt x="64572" y="32151"/>
                        <a:pt x="65578" y="36249"/>
                        <a:pt x="66692" y="40346"/>
                      </a:cubicBezTo>
                      <a:lnTo>
                        <a:pt x="79470" y="87629"/>
                      </a:lnTo>
                      <a:lnTo>
                        <a:pt x="97226" y="87629"/>
                      </a:lnTo>
                      <a:lnTo>
                        <a:pt x="120679" y="0"/>
                      </a:lnTo>
                      <a:lnTo>
                        <a:pt x="106895" y="0"/>
                      </a:lnTo>
                      <a:lnTo>
                        <a:pt x="93991" y="50644"/>
                      </a:lnTo>
                      <a:lnTo>
                        <a:pt x="91259" y="63062"/>
                      </a:lnTo>
                      <a:lnTo>
                        <a:pt x="88402" y="75229"/>
                      </a:lnTo>
                      <a:lnTo>
                        <a:pt x="87773" y="75229"/>
                      </a:lnTo>
                      <a:lnTo>
                        <a:pt x="84790" y="63062"/>
                      </a:lnTo>
                      <a:lnTo>
                        <a:pt x="81681" y="50644"/>
                      </a:lnTo>
                      <a:lnTo>
                        <a:pt x="67896" y="0"/>
                      </a:lnTo>
                      <a:lnTo>
                        <a:pt x="53627" y="0"/>
                      </a:lnTo>
                      <a:lnTo>
                        <a:pt x="40094" y="50644"/>
                      </a:lnTo>
                      <a:cubicBezTo>
                        <a:pt x="38980" y="54741"/>
                        <a:pt x="37866" y="58839"/>
                        <a:pt x="36985" y="62936"/>
                      </a:cubicBezTo>
                      <a:lnTo>
                        <a:pt x="34002" y="75229"/>
                      </a:lnTo>
                      <a:lnTo>
                        <a:pt x="33265" y="75229"/>
                      </a:lnTo>
                      <a:lnTo>
                        <a:pt x="30785" y="63062"/>
                      </a:lnTo>
                      <a:lnTo>
                        <a:pt x="28054" y="50644"/>
                      </a:lnTo>
                      <a:lnTo>
                        <a:pt x="15024" y="0"/>
                      </a:lnTo>
                      <a:lnTo>
                        <a:pt x="0" y="0"/>
                      </a:lnTo>
                      <a:lnTo>
                        <a:pt x="24351" y="87629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6350" cap="flat">
                  <a:solidFill>
                    <a:srgbClr val="9999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2" name="任意多边形: 形状 31"/>
                <p:cNvSpPr/>
                <p:nvPr/>
              </p:nvSpPr>
              <p:spPr>
                <a:xfrm>
                  <a:off x="8947228" y="964247"/>
                  <a:ext cx="120678" cy="87629"/>
                </a:xfrm>
                <a:custGeom>
                  <a:avLst/>
                  <a:gdLst>
                    <a:gd name="connsiteX0" fmla="*/ 24351 w 120678"/>
                    <a:gd name="connsiteY0" fmla="*/ 87629 h 87629"/>
                    <a:gd name="connsiteX1" fmla="*/ 41730 w 120678"/>
                    <a:gd name="connsiteY1" fmla="*/ 87629 h 87629"/>
                    <a:gd name="connsiteX2" fmla="*/ 53897 w 120678"/>
                    <a:gd name="connsiteY2" fmla="*/ 40706 h 87629"/>
                    <a:gd name="connsiteX3" fmla="*/ 57006 w 120678"/>
                    <a:gd name="connsiteY3" fmla="*/ 28054 h 87629"/>
                    <a:gd name="connsiteX4" fmla="*/ 59863 w 120678"/>
                    <a:gd name="connsiteY4" fmla="*/ 15150 h 87629"/>
                    <a:gd name="connsiteX5" fmla="*/ 60726 w 120678"/>
                    <a:gd name="connsiteY5" fmla="*/ 15150 h 87629"/>
                    <a:gd name="connsiteX6" fmla="*/ 63583 w 120678"/>
                    <a:gd name="connsiteY6" fmla="*/ 28054 h 87629"/>
                    <a:gd name="connsiteX7" fmla="*/ 66692 w 120678"/>
                    <a:gd name="connsiteY7" fmla="*/ 40346 h 87629"/>
                    <a:gd name="connsiteX8" fmla="*/ 79470 w 120678"/>
                    <a:gd name="connsiteY8" fmla="*/ 87629 h 87629"/>
                    <a:gd name="connsiteX9" fmla="*/ 97226 w 120678"/>
                    <a:gd name="connsiteY9" fmla="*/ 87629 h 87629"/>
                    <a:gd name="connsiteX10" fmla="*/ 120679 w 120678"/>
                    <a:gd name="connsiteY10" fmla="*/ 0 h 87629"/>
                    <a:gd name="connsiteX11" fmla="*/ 106895 w 120678"/>
                    <a:gd name="connsiteY11" fmla="*/ 0 h 87629"/>
                    <a:gd name="connsiteX12" fmla="*/ 93991 w 120678"/>
                    <a:gd name="connsiteY12" fmla="*/ 50644 h 87629"/>
                    <a:gd name="connsiteX13" fmla="*/ 91259 w 120678"/>
                    <a:gd name="connsiteY13" fmla="*/ 63062 h 87629"/>
                    <a:gd name="connsiteX14" fmla="*/ 88402 w 120678"/>
                    <a:gd name="connsiteY14" fmla="*/ 75229 h 87629"/>
                    <a:gd name="connsiteX15" fmla="*/ 87773 w 120678"/>
                    <a:gd name="connsiteY15" fmla="*/ 75229 h 87629"/>
                    <a:gd name="connsiteX16" fmla="*/ 84790 w 120678"/>
                    <a:gd name="connsiteY16" fmla="*/ 63062 h 87629"/>
                    <a:gd name="connsiteX17" fmla="*/ 81681 w 120678"/>
                    <a:gd name="connsiteY17" fmla="*/ 50644 h 87629"/>
                    <a:gd name="connsiteX18" fmla="*/ 67897 w 120678"/>
                    <a:gd name="connsiteY18" fmla="*/ 0 h 87629"/>
                    <a:gd name="connsiteX19" fmla="*/ 53627 w 120678"/>
                    <a:gd name="connsiteY19" fmla="*/ 0 h 87629"/>
                    <a:gd name="connsiteX20" fmla="*/ 40094 w 120678"/>
                    <a:gd name="connsiteY20" fmla="*/ 50644 h 87629"/>
                    <a:gd name="connsiteX21" fmla="*/ 36985 w 120678"/>
                    <a:gd name="connsiteY21" fmla="*/ 62936 h 87629"/>
                    <a:gd name="connsiteX22" fmla="*/ 34002 w 120678"/>
                    <a:gd name="connsiteY22" fmla="*/ 75229 h 87629"/>
                    <a:gd name="connsiteX23" fmla="*/ 33265 w 120678"/>
                    <a:gd name="connsiteY23" fmla="*/ 75229 h 87629"/>
                    <a:gd name="connsiteX24" fmla="*/ 30785 w 120678"/>
                    <a:gd name="connsiteY24" fmla="*/ 63062 h 87629"/>
                    <a:gd name="connsiteX25" fmla="*/ 28054 w 120678"/>
                    <a:gd name="connsiteY25" fmla="*/ 50644 h 87629"/>
                    <a:gd name="connsiteX26" fmla="*/ 15024 w 120678"/>
                    <a:gd name="connsiteY26" fmla="*/ 0 h 87629"/>
                    <a:gd name="connsiteX27" fmla="*/ 0 w 120678"/>
                    <a:gd name="connsiteY27" fmla="*/ 0 h 87629"/>
                    <a:gd name="connsiteX28" fmla="*/ 24351 w 120678"/>
                    <a:gd name="connsiteY28" fmla="*/ 87629 h 87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20678" h="87629">
                      <a:moveTo>
                        <a:pt x="24351" y="87629"/>
                      </a:moveTo>
                      <a:lnTo>
                        <a:pt x="41730" y="87629"/>
                      </a:lnTo>
                      <a:lnTo>
                        <a:pt x="53897" y="40706"/>
                      </a:lnTo>
                      <a:cubicBezTo>
                        <a:pt x="55011" y="36482"/>
                        <a:pt x="56125" y="32259"/>
                        <a:pt x="57006" y="28054"/>
                      </a:cubicBezTo>
                      <a:lnTo>
                        <a:pt x="59863" y="15150"/>
                      </a:lnTo>
                      <a:lnTo>
                        <a:pt x="60726" y="15150"/>
                      </a:lnTo>
                      <a:lnTo>
                        <a:pt x="63583" y="28054"/>
                      </a:lnTo>
                      <a:cubicBezTo>
                        <a:pt x="64572" y="32151"/>
                        <a:pt x="65578" y="36249"/>
                        <a:pt x="66692" y="40346"/>
                      </a:cubicBezTo>
                      <a:lnTo>
                        <a:pt x="79470" y="87629"/>
                      </a:lnTo>
                      <a:lnTo>
                        <a:pt x="97226" y="87629"/>
                      </a:lnTo>
                      <a:lnTo>
                        <a:pt x="120679" y="0"/>
                      </a:lnTo>
                      <a:lnTo>
                        <a:pt x="106895" y="0"/>
                      </a:lnTo>
                      <a:lnTo>
                        <a:pt x="93991" y="50644"/>
                      </a:lnTo>
                      <a:lnTo>
                        <a:pt x="91259" y="63062"/>
                      </a:lnTo>
                      <a:lnTo>
                        <a:pt x="88402" y="75229"/>
                      </a:lnTo>
                      <a:lnTo>
                        <a:pt x="87773" y="75229"/>
                      </a:lnTo>
                      <a:lnTo>
                        <a:pt x="84790" y="63062"/>
                      </a:lnTo>
                      <a:lnTo>
                        <a:pt x="81681" y="50644"/>
                      </a:lnTo>
                      <a:lnTo>
                        <a:pt x="67897" y="0"/>
                      </a:lnTo>
                      <a:lnTo>
                        <a:pt x="53627" y="0"/>
                      </a:lnTo>
                      <a:lnTo>
                        <a:pt x="40094" y="50644"/>
                      </a:lnTo>
                      <a:cubicBezTo>
                        <a:pt x="38980" y="54741"/>
                        <a:pt x="37866" y="58839"/>
                        <a:pt x="36985" y="62936"/>
                      </a:cubicBezTo>
                      <a:lnTo>
                        <a:pt x="34002" y="75229"/>
                      </a:lnTo>
                      <a:lnTo>
                        <a:pt x="33265" y="75229"/>
                      </a:lnTo>
                      <a:lnTo>
                        <a:pt x="30785" y="63062"/>
                      </a:lnTo>
                      <a:lnTo>
                        <a:pt x="28054" y="50644"/>
                      </a:lnTo>
                      <a:lnTo>
                        <a:pt x="15024" y="0"/>
                      </a:lnTo>
                      <a:lnTo>
                        <a:pt x="0" y="0"/>
                      </a:lnTo>
                      <a:lnTo>
                        <a:pt x="24351" y="87629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6350" cap="flat">
                  <a:solidFill>
                    <a:srgbClr val="9999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3" name="任意多边形: 形状 32"/>
                <p:cNvSpPr/>
                <p:nvPr/>
              </p:nvSpPr>
              <p:spPr>
                <a:xfrm>
                  <a:off x="9078816" y="1031389"/>
                  <a:ext cx="21224" cy="22608"/>
                </a:xfrm>
                <a:custGeom>
                  <a:avLst/>
                  <a:gdLst>
                    <a:gd name="connsiteX0" fmla="*/ 10675 w 21224"/>
                    <a:gd name="connsiteY0" fmla="*/ 22608 h 22608"/>
                    <a:gd name="connsiteX1" fmla="*/ 18115 w 21224"/>
                    <a:gd name="connsiteY1" fmla="*/ 19499 h 22608"/>
                    <a:gd name="connsiteX2" fmla="*/ 21224 w 21224"/>
                    <a:gd name="connsiteY2" fmla="*/ 11430 h 22608"/>
                    <a:gd name="connsiteX3" fmla="*/ 18115 w 21224"/>
                    <a:gd name="connsiteY3" fmla="*/ 3235 h 22608"/>
                    <a:gd name="connsiteX4" fmla="*/ 10675 w 21224"/>
                    <a:gd name="connsiteY4" fmla="*/ 0 h 22608"/>
                    <a:gd name="connsiteX5" fmla="*/ 3109 w 21224"/>
                    <a:gd name="connsiteY5" fmla="*/ 3235 h 22608"/>
                    <a:gd name="connsiteX6" fmla="*/ 0 w 21224"/>
                    <a:gd name="connsiteY6" fmla="*/ 11430 h 22608"/>
                    <a:gd name="connsiteX7" fmla="*/ 3109 w 21224"/>
                    <a:gd name="connsiteY7" fmla="*/ 19499 h 22608"/>
                    <a:gd name="connsiteX8" fmla="*/ 10675 w 21224"/>
                    <a:gd name="connsiteY8" fmla="*/ 22608 h 22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224" h="22608">
                      <a:moveTo>
                        <a:pt x="10675" y="22608"/>
                      </a:moveTo>
                      <a:cubicBezTo>
                        <a:pt x="13658" y="22482"/>
                        <a:pt x="16138" y="21494"/>
                        <a:pt x="18115" y="19499"/>
                      </a:cubicBezTo>
                      <a:cubicBezTo>
                        <a:pt x="20110" y="17504"/>
                        <a:pt x="21224" y="14791"/>
                        <a:pt x="21224" y="11430"/>
                      </a:cubicBezTo>
                      <a:cubicBezTo>
                        <a:pt x="21224" y="8069"/>
                        <a:pt x="20110" y="5356"/>
                        <a:pt x="18115" y="3235"/>
                      </a:cubicBezTo>
                      <a:cubicBezTo>
                        <a:pt x="16120" y="1132"/>
                        <a:pt x="13640" y="0"/>
                        <a:pt x="10675" y="0"/>
                      </a:cubicBezTo>
                      <a:cubicBezTo>
                        <a:pt x="7692" y="0"/>
                        <a:pt x="5212" y="1114"/>
                        <a:pt x="3109" y="3235"/>
                      </a:cubicBezTo>
                      <a:cubicBezTo>
                        <a:pt x="1114" y="5338"/>
                        <a:pt x="126" y="8069"/>
                        <a:pt x="0" y="11430"/>
                      </a:cubicBezTo>
                      <a:cubicBezTo>
                        <a:pt x="126" y="14773"/>
                        <a:pt x="1114" y="17504"/>
                        <a:pt x="3109" y="19499"/>
                      </a:cubicBezTo>
                      <a:cubicBezTo>
                        <a:pt x="5212" y="21476"/>
                        <a:pt x="7692" y="22482"/>
                        <a:pt x="10675" y="22608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6350" cap="flat">
                  <a:solidFill>
                    <a:srgbClr val="9999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2" name="组合 11"/>
              <p:cNvGrpSpPr/>
              <p:nvPr userDrawn="1"/>
            </p:nvGrpSpPr>
            <p:grpSpPr>
              <a:xfrm>
                <a:off x="2487485" y="3830214"/>
                <a:ext cx="173892" cy="129934"/>
                <a:chOff x="9130663" y="924063"/>
                <a:chExt cx="173892" cy="129934"/>
              </a:xfrm>
            </p:grpSpPr>
            <p:sp>
              <p:nvSpPr>
                <p:cNvPr id="28" name="任意多边形: 形状 27"/>
                <p:cNvSpPr/>
                <p:nvPr/>
              </p:nvSpPr>
              <p:spPr>
                <a:xfrm>
                  <a:off x="9130663" y="933588"/>
                  <a:ext cx="76343" cy="120409"/>
                </a:xfrm>
                <a:custGeom>
                  <a:avLst/>
                  <a:gdLst>
                    <a:gd name="connsiteX0" fmla="*/ 37614 w 76343"/>
                    <a:gd name="connsiteY0" fmla="*/ 120409 h 120409"/>
                    <a:gd name="connsiteX1" fmla="*/ 56610 w 76343"/>
                    <a:gd name="connsiteY1" fmla="*/ 115575 h 120409"/>
                    <a:gd name="connsiteX2" fmla="*/ 70754 w 76343"/>
                    <a:gd name="connsiteY2" fmla="*/ 101791 h 120409"/>
                    <a:gd name="connsiteX3" fmla="*/ 76343 w 76343"/>
                    <a:gd name="connsiteY3" fmla="*/ 79704 h 120409"/>
                    <a:gd name="connsiteX4" fmla="*/ 65920 w 76343"/>
                    <a:gd name="connsiteY4" fmla="*/ 51147 h 120409"/>
                    <a:gd name="connsiteX5" fmla="*/ 40723 w 76343"/>
                    <a:gd name="connsiteY5" fmla="*/ 42089 h 120409"/>
                    <a:gd name="connsiteX6" fmla="*/ 31163 w 76343"/>
                    <a:gd name="connsiteY6" fmla="*/ 43455 h 120409"/>
                    <a:gd name="connsiteX7" fmla="*/ 23093 w 76343"/>
                    <a:gd name="connsiteY7" fmla="*/ 46798 h 120409"/>
                    <a:gd name="connsiteX8" fmla="*/ 26077 w 76343"/>
                    <a:gd name="connsiteY8" fmla="*/ 12544 h 120409"/>
                    <a:gd name="connsiteX9" fmla="*/ 70754 w 76343"/>
                    <a:gd name="connsiteY9" fmla="*/ 12544 h 120409"/>
                    <a:gd name="connsiteX10" fmla="*/ 70754 w 76343"/>
                    <a:gd name="connsiteY10" fmla="*/ 0 h 120409"/>
                    <a:gd name="connsiteX11" fmla="*/ 13155 w 76343"/>
                    <a:gd name="connsiteY11" fmla="*/ 0 h 120409"/>
                    <a:gd name="connsiteX12" fmla="*/ 9435 w 76343"/>
                    <a:gd name="connsiteY12" fmla="*/ 55352 h 120409"/>
                    <a:gd name="connsiteX13" fmla="*/ 17378 w 76343"/>
                    <a:gd name="connsiteY13" fmla="*/ 60187 h 120409"/>
                    <a:gd name="connsiteX14" fmla="*/ 26688 w 76343"/>
                    <a:gd name="connsiteY14" fmla="*/ 54975 h 120409"/>
                    <a:gd name="connsiteX15" fmla="*/ 36985 w 76343"/>
                    <a:gd name="connsiteY15" fmla="*/ 53232 h 120409"/>
                    <a:gd name="connsiteX16" fmla="*/ 54867 w 76343"/>
                    <a:gd name="connsiteY16" fmla="*/ 60312 h 120409"/>
                    <a:gd name="connsiteX17" fmla="*/ 61570 w 76343"/>
                    <a:gd name="connsiteY17" fmla="*/ 80171 h 120409"/>
                    <a:gd name="connsiteX18" fmla="*/ 54130 w 76343"/>
                    <a:gd name="connsiteY18" fmla="*/ 100659 h 120409"/>
                    <a:gd name="connsiteX19" fmla="*/ 36374 w 76343"/>
                    <a:gd name="connsiteY19" fmla="*/ 108099 h 120409"/>
                    <a:gd name="connsiteX20" fmla="*/ 19247 w 76343"/>
                    <a:gd name="connsiteY20" fmla="*/ 104127 h 120409"/>
                    <a:gd name="connsiteX21" fmla="*/ 7332 w 76343"/>
                    <a:gd name="connsiteY21" fmla="*/ 95069 h 120409"/>
                    <a:gd name="connsiteX22" fmla="*/ 0 w 76343"/>
                    <a:gd name="connsiteY22" fmla="*/ 104756 h 120409"/>
                    <a:gd name="connsiteX23" fmla="*/ 14898 w 76343"/>
                    <a:gd name="connsiteY23" fmla="*/ 115557 h 120409"/>
                    <a:gd name="connsiteX24" fmla="*/ 37614 w 76343"/>
                    <a:gd name="connsiteY24" fmla="*/ 120409 h 120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6343" h="120409">
                      <a:moveTo>
                        <a:pt x="37614" y="120409"/>
                      </a:moveTo>
                      <a:cubicBezTo>
                        <a:pt x="44444" y="120409"/>
                        <a:pt x="50770" y="118792"/>
                        <a:pt x="56610" y="115575"/>
                      </a:cubicBezTo>
                      <a:cubicBezTo>
                        <a:pt x="62451" y="112466"/>
                        <a:pt x="67160" y="107883"/>
                        <a:pt x="70754" y="101791"/>
                      </a:cubicBezTo>
                      <a:cubicBezTo>
                        <a:pt x="74348" y="95824"/>
                        <a:pt x="76217" y="88384"/>
                        <a:pt x="76343" y="79704"/>
                      </a:cubicBezTo>
                      <a:cubicBezTo>
                        <a:pt x="76091" y="66800"/>
                        <a:pt x="72623" y="57239"/>
                        <a:pt x="65920" y="51147"/>
                      </a:cubicBezTo>
                      <a:cubicBezTo>
                        <a:pt x="59216" y="45055"/>
                        <a:pt x="50770" y="42089"/>
                        <a:pt x="40723" y="42089"/>
                      </a:cubicBezTo>
                      <a:cubicBezTo>
                        <a:pt x="37255" y="42215"/>
                        <a:pt x="34020" y="42593"/>
                        <a:pt x="31163" y="43455"/>
                      </a:cubicBezTo>
                      <a:cubicBezTo>
                        <a:pt x="28431" y="44192"/>
                        <a:pt x="25699" y="45324"/>
                        <a:pt x="23093" y="46798"/>
                      </a:cubicBezTo>
                      <a:lnTo>
                        <a:pt x="26077" y="12544"/>
                      </a:lnTo>
                      <a:lnTo>
                        <a:pt x="70754" y="12544"/>
                      </a:lnTo>
                      <a:lnTo>
                        <a:pt x="70754" y="0"/>
                      </a:lnTo>
                      <a:lnTo>
                        <a:pt x="13155" y="0"/>
                      </a:lnTo>
                      <a:lnTo>
                        <a:pt x="9435" y="55352"/>
                      </a:lnTo>
                      <a:lnTo>
                        <a:pt x="17378" y="60187"/>
                      </a:lnTo>
                      <a:cubicBezTo>
                        <a:pt x="20613" y="57958"/>
                        <a:pt x="23704" y="56215"/>
                        <a:pt x="26688" y="54975"/>
                      </a:cubicBezTo>
                      <a:cubicBezTo>
                        <a:pt x="29797" y="53861"/>
                        <a:pt x="33140" y="53232"/>
                        <a:pt x="36985" y="53232"/>
                      </a:cubicBezTo>
                      <a:cubicBezTo>
                        <a:pt x="44551" y="53358"/>
                        <a:pt x="50518" y="55712"/>
                        <a:pt x="54867" y="60312"/>
                      </a:cubicBezTo>
                      <a:cubicBezTo>
                        <a:pt x="59216" y="65021"/>
                        <a:pt x="61445" y="71617"/>
                        <a:pt x="61570" y="80171"/>
                      </a:cubicBezTo>
                      <a:cubicBezTo>
                        <a:pt x="61319" y="88851"/>
                        <a:pt x="58839" y="95681"/>
                        <a:pt x="54130" y="100659"/>
                      </a:cubicBezTo>
                      <a:cubicBezTo>
                        <a:pt x="49422" y="105493"/>
                        <a:pt x="43455" y="108099"/>
                        <a:pt x="36374" y="108099"/>
                      </a:cubicBezTo>
                      <a:cubicBezTo>
                        <a:pt x="29545" y="107973"/>
                        <a:pt x="23830" y="106607"/>
                        <a:pt x="19247" y="104127"/>
                      </a:cubicBezTo>
                      <a:cubicBezTo>
                        <a:pt x="14647" y="101647"/>
                        <a:pt x="10675" y="98538"/>
                        <a:pt x="7332" y="95069"/>
                      </a:cubicBezTo>
                      <a:lnTo>
                        <a:pt x="0" y="104756"/>
                      </a:lnTo>
                      <a:cubicBezTo>
                        <a:pt x="3972" y="108854"/>
                        <a:pt x="8932" y="112448"/>
                        <a:pt x="14898" y="115557"/>
                      </a:cubicBezTo>
                      <a:cubicBezTo>
                        <a:pt x="20991" y="118666"/>
                        <a:pt x="28557" y="120284"/>
                        <a:pt x="37614" y="120409"/>
                      </a:cubicBezTo>
                      <a:close/>
                    </a:path>
                  </a:pathLst>
                </a:custGeom>
                <a:solidFill>
                  <a:srgbClr val="FF5200"/>
                </a:solidFill>
                <a:ln w="6350" cap="flat">
                  <a:solidFill>
                    <a:srgbClr val="FF52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9" name="任意多边形: 形状 28"/>
                <p:cNvSpPr/>
                <p:nvPr/>
              </p:nvSpPr>
              <p:spPr>
                <a:xfrm>
                  <a:off x="9239624" y="924063"/>
                  <a:ext cx="64931" cy="126897"/>
                </a:xfrm>
                <a:custGeom>
                  <a:avLst/>
                  <a:gdLst>
                    <a:gd name="connsiteX0" fmla="*/ 18 w 64931"/>
                    <a:gd name="connsiteY0" fmla="*/ 118289 h 118288"/>
                    <a:gd name="connsiteX1" fmla="*/ 64931 w 64931"/>
                    <a:gd name="connsiteY1" fmla="*/ 118289 h 118288"/>
                    <a:gd name="connsiteX2" fmla="*/ 64931 w 64931"/>
                    <a:gd name="connsiteY2" fmla="*/ 105996 h 118288"/>
                    <a:gd name="connsiteX3" fmla="*/ 41227 w 64931"/>
                    <a:gd name="connsiteY3" fmla="*/ 105996 h 118288"/>
                    <a:gd name="connsiteX4" fmla="*/ 41227 w 64931"/>
                    <a:gd name="connsiteY4" fmla="*/ 0 h 118288"/>
                    <a:gd name="connsiteX5" fmla="*/ 29923 w 64931"/>
                    <a:gd name="connsiteY5" fmla="*/ 0 h 118288"/>
                    <a:gd name="connsiteX6" fmla="*/ 19122 w 64931"/>
                    <a:gd name="connsiteY6" fmla="*/ 4834 h 118288"/>
                    <a:gd name="connsiteX7" fmla="*/ 5337 w 64931"/>
                    <a:gd name="connsiteY7" fmla="*/ 8429 h 118288"/>
                    <a:gd name="connsiteX8" fmla="*/ 5337 w 64931"/>
                    <a:gd name="connsiteY8" fmla="*/ 17738 h 118288"/>
                    <a:gd name="connsiteX9" fmla="*/ 26310 w 64931"/>
                    <a:gd name="connsiteY9" fmla="*/ 17738 h 118288"/>
                    <a:gd name="connsiteX10" fmla="*/ 26310 w 64931"/>
                    <a:gd name="connsiteY10" fmla="*/ 105996 h 118288"/>
                    <a:gd name="connsiteX11" fmla="*/ 0 w 64931"/>
                    <a:gd name="connsiteY11" fmla="*/ 105996 h 118288"/>
                    <a:gd name="connsiteX12" fmla="*/ 0 w 64931"/>
                    <a:gd name="connsiteY12" fmla="*/ 118289 h 11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4931" h="118288">
                      <a:moveTo>
                        <a:pt x="18" y="118289"/>
                      </a:moveTo>
                      <a:lnTo>
                        <a:pt x="64931" y="118289"/>
                      </a:lnTo>
                      <a:lnTo>
                        <a:pt x="64931" y="105996"/>
                      </a:lnTo>
                      <a:lnTo>
                        <a:pt x="41227" y="105996"/>
                      </a:lnTo>
                      <a:lnTo>
                        <a:pt x="41227" y="0"/>
                      </a:lnTo>
                      <a:lnTo>
                        <a:pt x="29923" y="0"/>
                      </a:lnTo>
                      <a:cubicBezTo>
                        <a:pt x="26688" y="1869"/>
                        <a:pt x="23093" y="3469"/>
                        <a:pt x="19122" y="4834"/>
                      </a:cubicBezTo>
                      <a:cubicBezTo>
                        <a:pt x="15150" y="6200"/>
                        <a:pt x="10549" y="7440"/>
                        <a:pt x="5337" y="8429"/>
                      </a:cubicBezTo>
                      <a:lnTo>
                        <a:pt x="5337" y="17738"/>
                      </a:lnTo>
                      <a:lnTo>
                        <a:pt x="26310" y="17738"/>
                      </a:lnTo>
                      <a:lnTo>
                        <a:pt x="26310" y="105996"/>
                      </a:lnTo>
                      <a:lnTo>
                        <a:pt x="0" y="105996"/>
                      </a:lnTo>
                      <a:lnTo>
                        <a:pt x="0" y="118289"/>
                      </a:lnTo>
                      <a:close/>
                    </a:path>
                  </a:pathLst>
                </a:custGeom>
                <a:solidFill>
                  <a:srgbClr val="FF5200"/>
                </a:solidFill>
                <a:ln w="6350" cap="flat">
                  <a:solidFill>
                    <a:srgbClr val="FF52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" name="组合 12"/>
              <p:cNvGrpSpPr/>
              <p:nvPr userDrawn="1"/>
            </p:nvGrpSpPr>
            <p:grpSpPr>
              <a:xfrm>
                <a:off x="2698897" y="3829531"/>
                <a:ext cx="804243" cy="165482"/>
                <a:chOff x="9323023" y="923380"/>
                <a:chExt cx="804243" cy="165482"/>
              </a:xfrm>
            </p:grpSpPr>
            <p:sp>
              <p:nvSpPr>
                <p:cNvPr id="20" name="任意多边形: 形状 19"/>
                <p:cNvSpPr/>
                <p:nvPr/>
              </p:nvSpPr>
              <p:spPr>
                <a:xfrm>
                  <a:off x="9323023" y="961965"/>
                  <a:ext cx="76594" cy="126897"/>
                </a:xfrm>
                <a:custGeom>
                  <a:avLst/>
                  <a:gdLst>
                    <a:gd name="connsiteX0" fmla="*/ 36123 w 76594"/>
                    <a:gd name="connsiteY0" fmla="*/ 79740 h 126897"/>
                    <a:gd name="connsiteX1" fmla="*/ 26185 w 76594"/>
                    <a:gd name="connsiteY1" fmla="*/ 77745 h 126897"/>
                    <a:gd name="connsiteX2" fmla="*/ 14647 w 76594"/>
                    <a:gd name="connsiteY2" fmla="*/ 70538 h 126897"/>
                    <a:gd name="connsiteX3" fmla="*/ 14647 w 76594"/>
                    <a:gd name="connsiteY3" fmla="*/ 24495 h 126897"/>
                    <a:gd name="connsiteX4" fmla="*/ 26813 w 76594"/>
                    <a:gd name="connsiteY4" fmla="*/ 15563 h 126897"/>
                    <a:gd name="connsiteX5" fmla="*/ 38225 w 76594"/>
                    <a:gd name="connsiteY5" fmla="*/ 12454 h 126897"/>
                    <a:gd name="connsiteX6" fmla="*/ 55981 w 76594"/>
                    <a:gd name="connsiteY6" fmla="*/ 21386 h 126897"/>
                    <a:gd name="connsiteX7" fmla="*/ 61319 w 76594"/>
                    <a:gd name="connsiteY7" fmla="*/ 44839 h 126897"/>
                    <a:gd name="connsiteX8" fmla="*/ 54112 w 76594"/>
                    <a:gd name="connsiteY8" fmla="*/ 70538 h 126897"/>
                    <a:gd name="connsiteX9" fmla="*/ 36123 w 76594"/>
                    <a:gd name="connsiteY9" fmla="*/ 79740 h 126897"/>
                    <a:gd name="connsiteX10" fmla="*/ 0 w 76594"/>
                    <a:gd name="connsiteY10" fmla="*/ 126897 h 126897"/>
                    <a:gd name="connsiteX11" fmla="*/ 14647 w 76594"/>
                    <a:gd name="connsiteY11" fmla="*/ 126897 h 126897"/>
                    <a:gd name="connsiteX12" fmla="*/ 14647 w 76594"/>
                    <a:gd name="connsiteY12" fmla="*/ 97100 h 126897"/>
                    <a:gd name="connsiteX13" fmla="*/ 14269 w 76594"/>
                    <a:gd name="connsiteY13" fmla="*/ 81824 h 126897"/>
                    <a:gd name="connsiteX14" fmla="*/ 26436 w 76594"/>
                    <a:gd name="connsiteY14" fmla="*/ 89265 h 126897"/>
                    <a:gd name="connsiteX15" fmla="*/ 38477 w 76594"/>
                    <a:gd name="connsiteY15" fmla="*/ 91996 h 126897"/>
                    <a:gd name="connsiteX16" fmla="*/ 57347 w 76594"/>
                    <a:gd name="connsiteY16" fmla="*/ 86407 h 126897"/>
                    <a:gd name="connsiteX17" fmla="*/ 71257 w 76594"/>
                    <a:gd name="connsiteY17" fmla="*/ 70269 h 126897"/>
                    <a:gd name="connsiteX18" fmla="*/ 76595 w 76594"/>
                    <a:gd name="connsiteY18" fmla="*/ 44695 h 126897"/>
                    <a:gd name="connsiteX19" fmla="*/ 67663 w 76594"/>
                    <a:gd name="connsiteY19" fmla="*/ 12293 h 126897"/>
                    <a:gd name="connsiteX20" fmla="*/ 41712 w 76594"/>
                    <a:gd name="connsiteY20" fmla="*/ 0 h 126897"/>
                    <a:gd name="connsiteX21" fmla="*/ 26939 w 76594"/>
                    <a:gd name="connsiteY21" fmla="*/ 3720 h 126897"/>
                    <a:gd name="connsiteX22" fmla="*/ 13784 w 76594"/>
                    <a:gd name="connsiteY22" fmla="*/ 12293 h 126897"/>
                    <a:gd name="connsiteX23" fmla="*/ 13281 w 76594"/>
                    <a:gd name="connsiteY23" fmla="*/ 12293 h 126897"/>
                    <a:gd name="connsiteX24" fmla="*/ 12041 w 76594"/>
                    <a:gd name="connsiteY24" fmla="*/ 2246 h 126897"/>
                    <a:gd name="connsiteX25" fmla="*/ 0 w 76594"/>
                    <a:gd name="connsiteY25" fmla="*/ 2246 h 126897"/>
                    <a:gd name="connsiteX26" fmla="*/ 0 w 76594"/>
                    <a:gd name="connsiteY26" fmla="*/ 126897 h 126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6594" h="126897">
                      <a:moveTo>
                        <a:pt x="36123" y="79740"/>
                      </a:moveTo>
                      <a:cubicBezTo>
                        <a:pt x="33140" y="79866"/>
                        <a:pt x="29797" y="79111"/>
                        <a:pt x="26185" y="77745"/>
                      </a:cubicBezTo>
                      <a:cubicBezTo>
                        <a:pt x="22464" y="76253"/>
                        <a:pt x="18618" y="73899"/>
                        <a:pt x="14647" y="70538"/>
                      </a:cubicBezTo>
                      <a:lnTo>
                        <a:pt x="14647" y="24495"/>
                      </a:lnTo>
                      <a:cubicBezTo>
                        <a:pt x="18870" y="20649"/>
                        <a:pt x="22968" y="17540"/>
                        <a:pt x="26813" y="15563"/>
                      </a:cubicBezTo>
                      <a:cubicBezTo>
                        <a:pt x="30659" y="13461"/>
                        <a:pt x="34505" y="12454"/>
                        <a:pt x="38225" y="12454"/>
                      </a:cubicBezTo>
                      <a:cubicBezTo>
                        <a:pt x="46421" y="12580"/>
                        <a:pt x="52369" y="15563"/>
                        <a:pt x="55981" y="21386"/>
                      </a:cubicBezTo>
                      <a:cubicBezTo>
                        <a:pt x="59576" y="27227"/>
                        <a:pt x="61319" y="35045"/>
                        <a:pt x="61319" y="44839"/>
                      </a:cubicBezTo>
                      <a:cubicBezTo>
                        <a:pt x="61193" y="55892"/>
                        <a:pt x="58713" y="64446"/>
                        <a:pt x="54112" y="70538"/>
                      </a:cubicBezTo>
                      <a:cubicBezTo>
                        <a:pt x="49512" y="76631"/>
                        <a:pt x="43455" y="79614"/>
                        <a:pt x="36123" y="79740"/>
                      </a:cubicBezTo>
                      <a:close/>
                      <a:moveTo>
                        <a:pt x="0" y="126897"/>
                      </a:moveTo>
                      <a:lnTo>
                        <a:pt x="14647" y="126897"/>
                      </a:lnTo>
                      <a:lnTo>
                        <a:pt x="14647" y="97100"/>
                      </a:lnTo>
                      <a:lnTo>
                        <a:pt x="14269" y="81824"/>
                      </a:lnTo>
                      <a:cubicBezTo>
                        <a:pt x="18241" y="85059"/>
                        <a:pt x="22339" y="87539"/>
                        <a:pt x="26436" y="89265"/>
                      </a:cubicBezTo>
                      <a:cubicBezTo>
                        <a:pt x="30534" y="91134"/>
                        <a:pt x="34505" y="91996"/>
                        <a:pt x="38477" y="91996"/>
                      </a:cubicBezTo>
                      <a:cubicBezTo>
                        <a:pt x="45306" y="91996"/>
                        <a:pt x="51632" y="90127"/>
                        <a:pt x="57347" y="86407"/>
                      </a:cubicBezTo>
                      <a:cubicBezTo>
                        <a:pt x="63062" y="82687"/>
                        <a:pt x="67645" y="77350"/>
                        <a:pt x="71257" y="70269"/>
                      </a:cubicBezTo>
                      <a:cubicBezTo>
                        <a:pt x="74726" y="63314"/>
                        <a:pt x="76469" y="54759"/>
                        <a:pt x="76595" y="44695"/>
                      </a:cubicBezTo>
                      <a:cubicBezTo>
                        <a:pt x="76595" y="31037"/>
                        <a:pt x="73611" y="20236"/>
                        <a:pt x="67663" y="12293"/>
                      </a:cubicBezTo>
                      <a:cubicBezTo>
                        <a:pt x="61696" y="4223"/>
                        <a:pt x="53142" y="126"/>
                        <a:pt x="41712" y="0"/>
                      </a:cubicBezTo>
                      <a:cubicBezTo>
                        <a:pt x="36626" y="126"/>
                        <a:pt x="31666" y="1366"/>
                        <a:pt x="26939" y="3720"/>
                      </a:cubicBezTo>
                      <a:cubicBezTo>
                        <a:pt x="22231" y="6074"/>
                        <a:pt x="17756" y="8932"/>
                        <a:pt x="13784" y="12293"/>
                      </a:cubicBezTo>
                      <a:lnTo>
                        <a:pt x="13281" y="12293"/>
                      </a:lnTo>
                      <a:lnTo>
                        <a:pt x="12041" y="2246"/>
                      </a:lnTo>
                      <a:lnTo>
                        <a:pt x="0" y="2246"/>
                      </a:lnTo>
                      <a:lnTo>
                        <a:pt x="0" y="1268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6350" cap="flat">
                  <a:solidFill>
                    <a:srgbClr val="0033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1" name="任意多边形: 形状 20"/>
                <p:cNvSpPr/>
                <p:nvPr/>
              </p:nvSpPr>
              <p:spPr>
                <a:xfrm>
                  <a:off x="9429477" y="961965"/>
                  <a:ext cx="76594" cy="126897"/>
                </a:xfrm>
                <a:custGeom>
                  <a:avLst/>
                  <a:gdLst>
                    <a:gd name="connsiteX0" fmla="*/ 36123 w 76594"/>
                    <a:gd name="connsiteY0" fmla="*/ 79740 h 126897"/>
                    <a:gd name="connsiteX1" fmla="*/ 26185 w 76594"/>
                    <a:gd name="connsiteY1" fmla="*/ 77745 h 126897"/>
                    <a:gd name="connsiteX2" fmla="*/ 14647 w 76594"/>
                    <a:gd name="connsiteY2" fmla="*/ 70538 h 126897"/>
                    <a:gd name="connsiteX3" fmla="*/ 14647 w 76594"/>
                    <a:gd name="connsiteY3" fmla="*/ 24495 h 126897"/>
                    <a:gd name="connsiteX4" fmla="*/ 26813 w 76594"/>
                    <a:gd name="connsiteY4" fmla="*/ 15563 h 126897"/>
                    <a:gd name="connsiteX5" fmla="*/ 38225 w 76594"/>
                    <a:gd name="connsiteY5" fmla="*/ 12454 h 126897"/>
                    <a:gd name="connsiteX6" fmla="*/ 55981 w 76594"/>
                    <a:gd name="connsiteY6" fmla="*/ 21386 h 126897"/>
                    <a:gd name="connsiteX7" fmla="*/ 61319 w 76594"/>
                    <a:gd name="connsiteY7" fmla="*/ 44839 h 126897"/>
                    <a:gd name="connsiteX8" fmla="*/ 54112 w 76594"/>
                    <a:gd name="connsiteY8" fmla="*/ 70538 h 126897"/>
                    <a:gd name="connsiteX9" fmla="*/ 36123 w 76594"/>
                    <a:gd name="connsiteY9" fmla="*/ 79740 h 126897"/>
                    <a:gd name="connsiteX10" fmla="*/ 0 w 76594"/>
                    <a:gd name="connsiteY10" fmla="*/ 126897 h 126897"/>
                    <a:gd name="connsiteX11" fmla="*/ 14647 w 76594"/>
                    <a:gd name="connsiteY11" fmla="*/ 126897 h 126897"/>
                    <a:gd name="connsiteX12" fmla="*/ 14647 w 76594"/>
                    <a:gd name="connsiteY12" fmla="*/ 97100 h 126897"/>
                    <a:gd name="connsiteX13" fmla="*/ 14269 w 76594"/>
                    <a:gd name="connsiteY13" fmla="*/ 81824 h 126897"/>
                    <a:gd name="connsiteX14" fmla="*/ 26436 w 76594"/>
                    <a:gd name="connsiteY14" fmla="*/ 89265 h 126897"/>
                    <a:gd name="connsiteX15" fmla="*/ 38477 w 76594"/>
                    <a:gd name="connsiteY15" fmla="*/ 91996 h 126897"/>
                    <a:gd name="connsiteX16" fmla="*/ 57347 w 76594"/>
                    <a:gd name="connsiteY16" fmla="*/ 86407 h 126897"/>
                    <a:gd name="connsiteX17" fmla="*/ 71257 w 76594"/>
                    <a:gd name="connsiteY17" fmla="*/ 70269 h 126897"/>
                    <a:gd name="connsiteX18" fmla="*/ 76595 w 76594"/>
                    <a:gd name="connsiteY18" fmla="*/ 44695 h 126897"/>
                    <a:gd name="connsiteX19" fmla="*/ 67663 w 76594"/>
                    <a:gd name="connsiteY19" fmla="*/ 12293 h 126897"/>
                    <a:gd name="connsiteX20" fmla="*/ 41712 w 76594"/>
                    <a:gd name="connsiteY20" fmla="*/ 0 h 126897"/>
                    <a:gd name="connsiteX21" fmla="*/ 26939 w 76594"/>
                    <a:gd name="connsiteY21" fmla="*/ 3720 h 126897"/>
                    <a:gd name="connsiteX22" fmla="*/ 13784 w 76594"/>
                    <a:gd name="connsiteY22" fmla="*/ 12293 h 126897"/>
                    <a:gd name="connsiteX23" fmla="*/ 13281 w 76594"/>
                    <a:gd name="connsiteY23" fmla="*/ 12293 h 126897"/>
                    <a:gd name="connsiteX24" fmla="*/ 12041 w 76594"/>
                    <a:gd name="connsiteY24" fmla="*/ 2246 h 126897"/>
                    <a:gd name="connsiteX25" fmla="*/ 0 w 76594"/>
                    <a:gd name="connsiteY25" fmla="*/ 2246 h 126897"/>
                    <a:gd name="connsiteX26" fmla="*/ 0 w 76594"/>
                    <a:gd name="connsiteY26" fmla="*/ 126897 h 126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6594" h="126897">
                      <a:moveTo>
                        <a:pt x="36123" y="79740"/>
                      </a:moveTo>
                      <a:cubicBezTo>
                        <a:pt x="33140" y="79866"/>
                        <a:pt x="29797" y="79111"/>
                        <a:pt x="26185" y="77745"/>
                      </a:cubicBezTo>
                      <a:cubicBezTo>
                        <a:pt x="22464" y="76253"/>
                        <a:pt x="18618" y="73899"/>
                        <a:pt x="14647" y="70538"/>
                      </a:cubicBezTo>
                      <a:lnTo>
                        <a:pt x="14647" y="24495"/>
                      </a:lnTo>
                      <a:cubicBezTo>
                        <a:pt x="18870" y="20649"/>
                        <a:pt x="22968" y="17540"/>
                        <a:pt x="26813" y="15563"/>
                      </a:cubicBezTo>
                      <a:cubicBezTo>
                        <a:pt x="30659" y="13461"/>
                        <a:pt x="34505" y="12454"/>
                        <a:pt x="38225" y="12454"/>
                      </a:cubicBezTo>
                      <a:cubicBezTo>
                        <a:pt x="46420" y="12580"/>
                        <a:pt x="52369" y="15563"/>
                        <a:pt x="55981" y="21386"/>
                      </a:cubicBezTo>
                      <a:cubicBezTo>
                        <a:pt x="59576" y="27227"/>
                        <a:pt x="61319" y="35045"/>
                        <a:pt x="61319" y="44839"/>
                      </a:cubicBezTo>
                      <a:cubicBezTo>
                        <a:pt x="61193" y="55892"/>
                        <a:pt x="58713" y="64446"/>
                        <a:pt x="54112" y="70538"/>
                      </a:cubicBezTo>
                      <a:cubicBezTo>
                        <a:pt x="49530" y="76631"/>
                        <a:pt x="43437" y="79614"/>
                        <a:pt x="36123" y="79740"/>
                      </a:cubicBezTo>
                      <a:close/>
                      <a:moveTo>
                        <a:pt x="0" y="126897"/>
                      </a:moveTo>
                      <a:lnTo>
                        <a:pt x="14647" y="126897"/>
                      </a:lnTo>
                      <a:lnTo>
                        <a:pt x="14647" y="97100"/>
                      </a:lnTo>
                      <a:lnTo>
                        <a:pt x="14269" y="81824"/>
                      </a:lnTo>
                      <a:cubicBezTo>
                        <a:pt x="18241" y="85059"/>
                        <a:pt x="22339" y="87539"/>
                        <a:pt x="26436" y="89265"/>
                      </a:cubicBezTo>
                      <a:cubicBezTo>
                        <a:pt x="30534" y="91134"/>
                        <a:pt x="34505" y="91996"/>
                        <a:pt x="38477" y="91996"/>
                      </a:cubicBezTo>
                      <a:cubicBezTo>
                        <a:pt x="45306" y="91996"/>
                        <a:pt x="51632" y="90127"/>
                        <a:pt x="57347" y="86407"/>
                      </a:cubicBezTo>
                      <a:cubicBezTo>
                        <a:pt x="63062" y="82687"/>
                        <a:pt x="67645" y="77350"/>
                        <a:pt x="71257" y="70269"/>
                      </a:cubicBezTo>
                      <a:cubicBezTo>
                        <a:pt x="74726" y="63314"/>
                        <a:pt x="76469" y="54759"/>
                        <a:pt x="76595" y="44695"/>
                      </a:cubicBezTo>
                      <a:cubicBezTo>
                        <a:pt x="76595" y="31037"/>
                        <a:pt x="73611" y="20236"/>
                        <a:pt x="67663" y="12293"/>
                      </a:cubicBezTo>
                      <a:cubicBezTo>
                        <a:pt x="61696" y="4223"/>
                        <a:pt x="53142" y="126"/>
                        <a:pt x="41712" y="0"/>
                      </a:cubicBezTo>
                      <a:cubicBezTo>
                        <a:pt x="36626" y="126"/>
                        <a:pt x="31666" y="1366"/>
                        <a:pt x="26939" y="3720"/>
                      </a:cubicBezTo>
                      <a:cubicBezTo>
                        <a:pt x="22231" y="6074"/>
                        <a:pt x="17756" y="8932"/>
                        <a:pt x="13784" y="12293"/>
                      </a:cubicBezTo>
                      <a:lnTo>
                        <a:pt x="13281" y="12293"/>
                      </a:lnTo>
                      <a:lnTo>
                        <a:pt x="12041" y="2246"/>
                      </a:lnTo>
                      <a:lnTo>
                        <a:pt x="0" y="2246"/>
                      </a:lnTo>
                      <a:lnTo>
                        <a:pt x="0" y="126897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6350" cap="flat">
                  <a:solidFill>
                    <a:srgbClr val="0033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2" name="任意多边形: 形状 21"/>
                <p:cNvSpPr/>
                <p:nvPr/>
              </p:nvSpPr>
              <p:spPr>
                <a:xfrm>
                  <a:off x="9527744" y="939788"/>
                  <a:ext cx="54256" cy="114209"/>
                </a:xfrm>
                <a:custGeom>
                  <a:avLst/>
                  <a:gdLst>
                    <a:gd name="connsiteX0" fmla="*/ 38118 w 54256"/>
                    <a:gd name="connsiteY0" fmla="*/ 114209 h 114209"/>
                    <a:gd name="connsiteX1" fmla="*/ 46313 w 54256"/>
                    <a:gd name="connsiteY1" fmla="*/ 113221 h 114209"/>
                    <a:gd name="connsiteX2" fmla="*/ 54256 w 54256"/>
                    <a:gd name="connsiteY2" fmla="*/ 110992 h 114209"/>
                    <a:gd name="connsiteX3" fmla="*/ 51273 w 54256"/>
                    <a:gd name="connsiteY3" fmla="*/ 100066 h 114209"/>
                    <a:gd name="connsiteX4" fmla="*/ 46438 w 54256"/>
                    <a:gd name="connsiteY4" fmla="*/ 101557 h 114209"/>
                    <a:gd name="connsiteX5" fmla="*/ 41352 w 54256"/>
                    <a:gd name="connsiteY5" fmla="*/ 102294 h 114209"/>
                    <a:gd name="connsiteX6" fmla="*/ 30803 w 54256"/>
                    <a:gd name="connsiteY6" fmla="*/ 97819 h 114209"/>
                    <a:gd name="connsiteX7" fmla="*/ 27820 w 54256"/>
                    <a:gd name="connsiteY7" fmla="*/ 85275 h 114209"/>
                    <a:gd name="connsiteX8" fmla="*/ 27820 w 54256"/>
                    <a:gd name="connsiteY8" fmla="*/ 36374 h 114209"/>
                    <a:gd name="connsiteX9" fmla="*/ 51524 w 54256"/>
                    <a:gd name="connsiteY9" fmla="*/ 36374 h 114209"/>
                    <a:gd name="connsiteX10" fmla="*/ 51524 w 54256"/>
                    <a:gd name="connsiteY10" fmla="*/ 24459 h 114209"/>
                    <a:gd name="connsiteX11" fmla="*/ 27820 w 54256"/>
                    <a:gd name="connsiteY11" fmla="*/ 24459 h 114209"/>
                    <a:gd name="connsiteX12" fmla="*/ 27820 w 54256"/>
                    <a:gd name="connsiteY12" fmla="*/ 0 h 114209"/>
                    <a:gd name="connsiteX13" fmla="*/ 15527 w 54256"/>
                    <a:gd name="connsiteY13" fmla="*/ 0 h 114209"/>
                    <a:gd name="connsiteX14" fmla="*/ 13784 w 54256"/>
                    <a:gd name="connsiteY14" fmla="*/ 24459 h 114209"/>
                    <a:gd name="connsiteX15" fmla="*/ 0 w 54256"/>
                    <a:gd name="connsiteY15" fmla="*/ 25322 h 114209"/>
                    <a:gd name="connsiteX16" fmla="*/ 0 w 54256"/>
                    <a:gd name="connsiteY16" fmla="*/ 36374 h 114209"/>
                    <a:gd name="connsiteX17" fmla="*/ 13029 w 54256"/>
                    <a:gd name="connsiteY17" fmla="*/ 36374 h 114209"/>
                    <a:gd name="connsiteX18" fmla="*/ 13029 w 54256"/>
                    <a:gd name="connsiteY18" fmla="*/ 85023 h 114209"/>
                    <a:gd name="connsiteX19" fmla="*/ 18618 w 54256"/>
                    <a:gd name="connsiteY19" fmla="*/ 106122 h 114209"/>
                    <a:gd name="connsiteX20" fmla="*/ 38118 w 54256"/>
                    <a:gd name="connsiteY20" fmla="*/ 114209 h 114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4256" h="114209">
                      <a:moveTo>
                        <a:pt x="38118" y="114209"/>
                      </a:moveTo>
                      <a:cubicBezTo>
                        <a:pt x="40723" y="114209"/>
                        <a:pt x="43455" y="113832"/>
                        <a:pt x="46313" y="113221"/>
                      </a:cubicBezTo>
                      <a:cubicBezTo>
                        <a:pt x="49044" y="112592"/>
                        <a:pt x="51650" y="111855"/>
                        <a:pt x="54256" y="110992"/>
                      </a:cubicBezTo>
                      <a:lnTo>
                        <a:pt x="51273" y="100066"/>
                      </a:lnTo>
                      <a:cubicBezTo>
                        <a:pt x="49781" y="100569"/>
                        <a:pt x="48164" y="101054"/>
                        <a:pt x="46438" y="101557"/>
                      </a:cubicBezTo>
                      <a:cubicBezTo>
                        <a:pt x="44569" y="102060"/>
                        <a:pt x="42970" y="102294"/>
                        <a:pt x="41352" y="102294"/>
                      </a:cubicBezTo>
                      <a:cubicBezTo>
                        <a:pt x="36267" y="102294"/>
                        <a:pt x="32780" y="100802"/>
                        <a:pt x="30803" y="97819"/>
                      </a:cubicBezTo>
                      <a:cubicBezTo>
                        <a:pt x="28700" y="94962"/>
                        <a:pt x="27694" y="90738"/>
                        <a:pt x="27820" y="85275"/>
                      </a:cubicBezTo>
                      <a:lnTo>
                        <a:pt x="27820" y="36374"/>
                      </a:lnTo>
                      <a:lnTo>
                        <a:pt x="51524" y="36374"/>
                      </a:lnTo>
                      <a:lnTo>
                        <a:pt x="51524" y="24459"/>
                      </a:lnTo>
                      <a:lnTo>
                        <a:pt x="27820" y="24459"/>
                      </a:lnTo>
                      <a:lnTo>
                        <a:pt x="27820" y="0"/>
                      </a:lnTo>
                      <a:lnTo>
                        <a:pt x="15527" y="0"/>
                      </a:lnTo>
                      <a:lnTo>
                        <a:pt x="13784" y="24459"/>
                      </a:lnTo>
                      <a:lnTo>
                        <a:pt x="0" y="25322"/>
                      </a:lnTo>
                      <a:lnTo>
                        <a:pt x="0" y="36374"/>
                      </a:lnTo>
                      <a:lnTo>
                        <a:pt x="13029" y="36374"/>
                      </a:lnTo>
                      <a:lnTo>
                        <a:pt x="13029" y="85023"/>
                      </a:lnTo>
                      <a:cubicBezTo>
                        <a:pt x="12904" y="93829"/>
                        <a:pt x="14773" y="100910"/>
                        <a:pt x="18618" y="106122"/>
                      </a:cubicBezTo>
                      <a:cubicBezTo>
                        <a:pt x="22339" y="111352"/>
                        <a:pt x="28808" y="114083"/>
                        <a:pt x="38118" y="114209"/>
                      </a:cubicBezTo>
                      <a:close/>
                    </a:path>
                  </a:pathLst>
                </a:custGeom>
                <a:solidFill>
                  <a:srgbClr val="003399"/>
                </a:solidFill>
                <a:ln w="6350" cap="flat">
                  <a:solidFill>
                    <a:srgbClr val="0033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>
                <a:xfrm>
                  <a:off x="9607474" y="962019"/>
                  <a:ext cx="120804" cy="89875"/>
                </a:xfrm>
                <a:custGeom>
                  <a:avLst/>
                  <a:gdLst>
                    <a:gd name="connsiteX0" fmla="*/ 36 w 120804"/>
                    <a:gd name="connsiteY0" fmla="*/ 89858 h 89875"/>
                    <a:gd name="connsiteX1" fmla="*/ 14683 w 120804"/>
                    <a:gd name="connsiteY1" fmla="*/ 89858 h 89875"/>
                    <a:gd name="connsiteX2" fmla="*/ 14683 w 120804"/>
                    <a:gd name="connsiteY2" fmla="*/ 26310 h 89875"/>
                    <a:gd name="connsiteX3" fmla="*/ 26220 w 120804"/>
                    <a:gd name="connsiteY3" fmla="*/ 16138 h 89875"/>
                    <a:gd name="connsiteX4" fmla="*/ 36770 w 120804"/>
                    <a:gd name="connsiteY4" fmla="*/ 12904 h 89875"/>
                    <a:gd name="connsiteX5" fmla="*/ 49062 w 120804"/>
                    <a:gd name="connsiteY5" fmla="*/ 18367 h 89875"/>
                    <a:gd name="connsiteX6" fmla="*/ 53034 w 120804"/>
                    <a:gd name="connsiteY6" fmla="*/ 36249 h 89875"/>
                    <a:gd name="connsiteX7" fmla="*/ 53034 w 120804"/>
                    <a:gd name="connsiteY7" fmla="*/ 89876 h 89875"/>
                    <a:gd name="connsiteX8" fmla="*/ 67807 w 120804"/>
                    <a:gd name="connsiteY8" fmla="*/ 89876 h 89875"/>
                    <a:gd name="connsiteX9" fmla="*/ 67807 w 120804"/>
                    <a:gd name="connsiteY9" fmla="*/ 26310 h 89875"/>
                    <a:gd name="connsiteX10" fmla="*/ 79344 w 120804"/>
                    <a:gd name="connsiteY10" fmla="*/ 16138 h 89875"/>
                    <a:gd name="connsiteX11" fmla="*/ 89894 w 120804"/>
                    <a:gd name="connsiteY11" fmla="*/ 12904 h 89875"/>
                    <a:gd name="connsiteX12" fmla="*/ 102186 w 120804"/>
                    <a:gd name="connsiteY12" fmla="*/ 18367 h 89875"/>
                    <a:gd name="connsiteX13" fmla="*/ 106158 w 120804"/>
                    <a:gd name="connsiteY13" fmla="*/ 36249 h 89875"/>
                    <a:gd name="connsiteX14" fmla="*/ 106158 w 120804"/>
                    <a:gd name="connsiteY14" fmla="*/ 89876 h 89875"/>
                    <a:gd name="connsiteX15" fmla="*/ 120805 w 120804"/>
                    <a:gd name="connsiteY15" fmla="*/ 89876 h 89875"/>
                    <a:gd name="connsiteX16" fmla="*/ 120805 w 120804"/>
                    <a:gd name="connsiteY16" fmla="*/ 34398 h 89875"/>
                    <a:gd name="connsiteX17" fmla="*/ 114353 w 120804"/>
                    <a:gd name="connsiteY17" fmla="*/ 8824 h 89875"/>
                    <a:gd name="connsiteX18" fmla="*/ 94243 w 120804"/>
                    <a:gd name="connsiteY18" fmla="*/ 18 h 89875"/>
                    <a:gd name="connsiteX19" fmla="*/ 79219 w 120804"/>
                    <a:gd name="connsiteY19" fmla="*/ 4727 h 89875"/>
                    <a:gd name="connsiteX20" fmla="*/ 65308 w 120804"/>
                    <a:gd name="connsiteY20" fmla="*/ 16767 h 89875"/>
                    <a:gd name="connsiteX21" fmla="*/ 56862 w 120804"/>
                    <a:gd name="connsiteY21" fmla="*/ 4475 h 89875"/>
                    <a:gd name="connsiteX22" fmla="*/ 41101 w 120804"/>
                    <a:gd name="connsiteY22" fmla="*/ 0 h 89875"/>
                    <a:gd name="connsiteX23" fmla="*/ 26328 w 120804"/>
                    <a:gd name="connsiteY23" fmla="*/ 4349 h 89875"/>
                    <a:gd name="connsiteX24" fmla="*/ 13784 w 120804"/>
                    <a:gd name="connsiteY24" fmla="*/ 15024 h 89875"/>
                    <a:gd name="connsiteX25" fmla="*/ 13281 w 120804"/>
                    <a:gd name="connsiteY25" fmla="*/ 15024 h 89875"/>
                    <a:gd name="connsiteX26" fmla="*/ 12041 w 120804"/>
                    <a:gd name="connsiteY26" fmla="*/ 2246 h 89875"/>
                    <a:gd name="connsiteX27" fmla="*/ 0 w 120804"/>
                    <a:gd name="connsiteY27" fmla="*/ 2246 h 89875"/>
                    <a:gd name="connsiteX28" fmla="*/ 0 w 120804"/>
                    <a:gd name="connsiteY28" fmla="*/ 89858 h 89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20804" h="89875">
                      <a:moveTo>
                        <a:pt x="36" y="89858"/>
                      </a:moveTo>
                      <a:lnTo>
                        <a:pt x="14683" y="89858"/>
                      </a:lnTo>
                      <a:lnTo>
                        <a:pt x="14683" y="26310"/>
                      </a:lnTo>
                      <a:cubicBezTo>
                        <a:pt x="18654" y="21710"/>
                        <a:pt x="22626" y="18367"/>
                        <a:pt x="26220" y="16138"/>
                      </a:cubicBezTo>
                      <a:cubicBezTo>
                        <a:pt x="29941" y="14036"/>
                        <a:pt x="33427" y="12904"/>
                        <a:pt x="36770" y="12904"/>
                      </a:cubicBezTo>
                      <a:cubicBezTo>
                        <a:pt x="42359" y="12778"/>
                        <a:pt x="46456" y="14647"/>
                        <a:pt x="49062" y="18367"/>
                      </a:cubicBezTo>
                      <a:cubicBezTo>
                        <a:pt x="51794" y="22087"/>
                        <a:pt x="53160" y="28054"/>
                        <a:pt x="53034" y="36249"/>
                      </a:cubicBezTo>
                      <a:lnTo>
                        <a:pt x="53034" y="89876"/>
                      </a:lnTo>
                      <a:lnTo>
                        <a:pt x="67807" y="89876"/>
                      </a:lnTo>
                      <a:lnTo>
                        <a:pt x="67807" y="26310"/>
                      </a:lnTo>
                      <a:cubicBezTo>
                        <a:pt x="71904" y="21710"/>
                        <a:pt x="75750" y="18367"/>
                        <a:pt x="79344" y="16138"/>
                      </a:cubicBezTo>
                      <a:cubicBezTo>
                        <a:pt x="82939" y="14036"/>
                        <a:pt x="86551" y="12904"/>
                        <a:pt x="89894" y="12904"/>
                      </a:cubicBezTo>
                      <a:cubicBezTo>
                        <a:pt x="95357" y="12778"/>
                        <a:pt x="99580" y="14647"/>
                        <a:pt x="102186" y="18367"/>
                      </a:cubicBezTo>
                      <a:cubicBezTo>
                        <a:pt x="104918" y="22087"/>
                        <a:pt x="106158" y="28054"/>
                        <a:pt x="106158" y="36249"/>
                      </a:cubicBezTo>
                      <a:lnTo>
                        <a:pt x="106158" y="89876"/>
                      </a:lnTo>
                      <a:lnTo>
                        <a:pt x="120805" y="89876"/>
                      </a:lnTo>
                      <a:lnTo>
                        <a:pt x="120805" y="34398"/>
                      </a:lnTo>
                      <a:cubicBezTo>
                        <a:pt x="120805" y="23093"/>
                        <a:pt x="118702" y="14539"/>
                        <a:pt x="114353" y="8824"/>
                      </a:cubicBezTo>
                      <a:cubicBezTo>
                        <a:pt x="109878" y="2983"/>
                        <a:pt x="103175" y="18"/>
                        <a:pt x="94243" y="18"/>
                      </a:cubicBezTo>
                      <a:cubicBezTo>
                        <a:pt x="88905" y="144"/>
                        <a:pt x="83945" y="1635"/>
                        <a:pt x="79219" y="4727"/>
                      </a:cubicBezTo>
                      <a:cubicBezTo>
                        <a:pt x="74384" y="7710"/>
                        <a:pt x="69784" y="11807"/>
                        <a:pt x="65308" y="16767"/>
                      </a:cubicBezTo>
                      <a:cubicBezTo>
                        <a:pt x="63565" y="11556"/>
                        <a:pt x="60834" y="7458"/>
                        <a:pt x="56862" y="4475"/>
                      </a:cubicBezTo>
                      <a:cubicBezTo>
                        <a:pt x="53016" y="1617"/>
                        <a:pt x="47804" y="0"/>
                        <a:pt x="41101" y="0"/>
                      </a:cubicBezTo>
                      <a:cubicBezTo>
                        <a:pt x="35889" y="126"/>
                        <a:pt x="30929" y="1492"/>
                        <a:pt x="26328" y="4349"/>
                      </a:cubicBezTo>
                      <a:cubicBezTo>
                        <a:pt x="21853" y="7207"/>
                        <a:pt x="17648" y="10675"/>
                        <a:pt x="13784" y="15024"/>
                      </a:cubicBezTo>
                      <a:lnTo>
                        <a:pt x="13281" y="15024"/>
                      </a:lnTo>
                      <a:lnTo>
                        <a:pt x="12041" y="2246"/>
                      </a:lnTo>
                      <a:lnTo>
                        <a:pt x="0" y="2246"/>
                      </a:lnTo>
                      <a:lnTo>
                        <a:pt x="0" y="89858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6350" cap="flat">
                  <a:solidFill>
                    <a:srgbClr val="0033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4" name="任意多边形: 形状 23"/>
                <p:cNvSpPr/>
                <p:nvPr/>
              </p:nvSpPr>
              <p:spPr>
                <a:xfrm>
                  <a:off x="9755012" y="962037"/>
                  <a:ext cx="81321" cy="91960"/>
                </a:xfrm>
                <a:custGeom>
                  <a:avLst/>
                  <a:gdLst>
                    <a:gd name="connsiteX0" fmla="*/ 40723 w 81321"/>
                    <a:gd name="connsiteY0" fmla="*/ 79668 h 91960"/>
                    <a:gd name="connsiteX1" fmla="*/ 22356 w 81321"/>
                    <a:gd name="connsiteY1" fmla="*/ 70484 h 91960"/>
                    <a:gd name="connsiteX2" fmla="*/ 15402 w 81321"/>
                    <a:gd name="connsiteY2" fmla="*/ 46151 h 91960"/>
                    <a:gd name="connsiteX3" fmla="*/ 22356 w 81321"/>
                    <a:gd name="connsiteY3" fmla="*/ 21566 h 91960"/>
                    <a:gd name="connsiteX4" fmla="*/ 40723 w 81321"/>
                    <a:gd name="connsiteY4" fmla="*/ 12257 h 91960"/>
                    <a:gd name="connsiteX5" fmla="*/ 59090 w 81321"/>
                    <a:gd name="connsiteY5" fmla="*/ 21566 h 91960"/>
                    <a:gd name="connsiteX6" fmla="*/ 66171 w 81321"/>
                    <a:gd name="connsiteY6" fmla="*/ 46151 h 91960"/>
                    <a:gd name="connsiteX7" fmla="*/ 59090 w 81321"/>
                    <a:gd name="connsiteY7" fmla="*/ 70484 h 91960"/>
                    <a:gd name="connsiteX8" fmla="*/ 40723 w 81321"/>
                    <a:gd name="connsiteY8" fmla="*/ 79668 h 91960"/>
                    <a:gd name="connsiteX9" fmla="*/ 40723 w 81321"/>
                    <a:gd name="connsiteY9" fmla="*/ 91960 h 91960"/>
                    <a:gd name="connsiteX10" fmla="*/ 60834 w 81321"/>
                    <a:gd name="connsiteY10" fmla="*/ 86497 h 91960"/>
                    <a:gd name="connsiteX11" fmla="*/ 75606 w 81321"/>
                    <a:gd name="connsiteY11" fmla="*/ 70862 h 91960"/>
                    <a:gd name="connsiteX12" fmla="*/ 81321 w 81321"/>
                    <a:gd name="connsiteY12" fmla="*/ 46169 h 91960"/>
                    <a:gd name="connsiteX13" fmla="*/ 75606 w 81321"/>
                    <a:gd name="connsiteY13" fmla="*/ 21224 h 91960"/>
                    <a:gd name="connsiteX14" fmla="*/ 60834 w 81321"/>
                    <a:gd name="connsiteY14" fmla="*/ 5463 h 91960"/>
                    <a:gd name="connsiteX15" fmla="*/ 40723 w 81321"/>
                    <a:gd name="connsiteY15" fmla="*/ 0 h 91960"/>
                    <a:gd name="connsiteX16" fmla="*/ 20613 w 81321"/>
                    <a:gd name="connsiteY16" fmla="*/ 5463 h 91960"/>
                    <a:gd name="connsiteX17" fmla="*/ 5841 w 81321"/>
                    <a:gd name="connsiteY17" fmla="*/ 21224 h 91960"/>
                    <a:gd name="connsiteX18" fmla="*/ 0 w 81321"/>
                    <a:gd name="connsiteY18" fmla="*/ 46169 h 91960"/>
                    <a:gd name="connsiteX19" fmla="*/ 5841 w 81321"/>
                    <a:gd name="connsiteY19" fmla="*/ 70862 h 91960"/>
                    <a:gd name="connsiteX20" fmla="*/ 20613 w 81321"/>
                    <a:gd name="connsiteY20" fmla="*/ 86497 h 91960"/>
                    <a:gd name="connsiteX21" fmla="*/ 40723 w 81321"/>
                    <a:gd name="connsiteY21" fmla="*/ 91960 h 9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1321" h="91960">
                      <a:moveTo>
                        <a:pt x="40723" y="79668"/>
                      </a:moveTo>
                      <a:cubicBezTo>
                        <a:pt x="33032" y="79542"/>
                        <a:pt x="26939" y="76433"/>
                        <a:pt x="22356" y="70484"/>
                      </a:cubicBezTo>
                      <a:cubicBezTo>
                        <a:pt x="17756" y="64410"/>
                        <a:pt x="15527" y="56341"/>
                        <a:pt x="15402" y="46151"/>
                      </a:cubicBezTo>
                      <a:cubicBezTo>
                        <a:pt x="15527" y="35853"/>
                        <a:pt x="17756" y="27658"/>
                        <a:pt x="22356" y="21566"/>
                      </a:cubicBezTo>
                      <a:cubicBezTo>
                        <a:pt x="26957" y="15473"/>
                        <a:pt x="33032" y="12382"/>
                        <a:pt x="40723" y="12257"/>
                      </a:cubicBezTo>
                      <a:cubicBezTo>
                        <a:pt x="48415" y="12382"/>
                        <a:pt x="54508" y="15491"/>
                        <a:pt x="59090" y="21566"/>
                      </a:cubicBezTo>
                      <a:cubicBezTo>
                        <a:pt x="63691" y="27640"/>
                        <a:pt x="66045" y="35835"/>
                        <a:pt x="66171" y="46151"/>
                      </a:cubicBezTo>
                      <a:cubicBezTo>
                        <a:pt x="66045" y="56323"/>
                        <a:pt x="63691" y="64392"/>
                        <a:pt x="59090" y="70484"/>
                      </a:cubicBezTo>
                      <a:cubicBezTo>
                        <a:pt x="54508" y="76433"/>
                        <a:pt x="48415" y="79542"/>
                        <a:pt x="40723" y="79668"/>
                      </a:cubicBezTo>
                      <a:close/>
                      <a:moveTo>
                        <a:pt x="40723" y="91960"/>
                      </a:moveTo>
                      <a:cubicBezTo>
                        <a:pt x="47930" y="91960"/>
                        <a:pt x="54633" y="90091"/>
                        <a:pt x="60834" y="86497"/>
                      </a:cubicBezTo>
                      <a:cubicBezTo>
                        <a:pt x="66908" y="82903"/>
                        <a:pt x="71886" y="77691"/>
                        <a:pt x="75606" y="70862"/>
                      </a:cubicBezTo>
                      <a:cubicBezTo>
                        <a:pt x="79326" y="64158"/>
                        <a:pt x="81321" y="55838"/>
                        <a:pt x="81321" y="46169"/>
                      </a:cubicBezTo>
                      <a:cubicBezTo>
                        <a:pt x="81321" y="36356"/>
                        <a:pt x="79326" y="28054"/>
                        <a:pt x="75606" y="21224"/>
                      </a:cubicBezTo>
                      <a:cubicBezTo>
                        <a:pt x="71886" y="14269"/>
                        <a:pt x="66926" y="9058"/>
                        <a:pt x="60834" y="5463"/>
                      </a:cubicBezTo>
                      <a:cubicBezTo>
                        <a:pt x="54633" y="1869"/>
                        <a:pt x="47930" y="0"/>
                        <a:pt x="40723" y="0"/>
                      </a:cubicBezTo>
                      <a:cubicBezTo>
                        <a:pt x="33409" y="0"/>
                        <a:pt x="26706" y="1869"/>
                        <a:pt x="20613" y="5463"/>
                      </a:cubicBezTo>
                      <a:cubicBezTo>
                        <a:pt x="14539" y="9058"/>
                        <a:pt x="9561" y="14269"/>
                        <a:pt x="5841" y="21224"/>
                      </a:cubicBezTo>
                      <a:cubicBezTo>
                        <a:pt x="2121" y="28054"/>
                        <a:pt x="126" y="36374"/>
                        <a:pt x="0" y="46169"/>
                      </a:cubicBezTo>
                      <a:cubicBezTo>
                        <a:pt x="126" y="55856"/>
                        <a:pt x="2103" y="64158"/>
                        <a:pt x="5841" y="70862"/>
                      </a:cubicBezTo>
                      <a:cubicBezTo>
                        <a:pt x="9561" y="77691"/>
                        <a:pt x="14521" y="82903"/>
                        <a:pt x="20613" y="86497"/>
                      </a:cubicBezTo>
                      <a:cubicBezTo>
                        <a:pt x="26706" y="90091"/>
                        <a:pt x="33409" y="91960"/>
                        <a:pt x="40723" y="91960"/>
                      </a:cubicBezTo>
                      <a:close/>
                    </a:path>
                  </a:pathLst>
                </a:custGeom>
                <a:solidFill>
                  <a:srgbClr val="003399"/>
                </a:solidFill>
                <a:ln w="6350" cap="flat">
                  <a:solidFill>
                    <a:srgbClr val="0033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>
                <a:xfrm>
                  <a:off x="9863443" y="923380"/>
                  <a:ext cx="76558" cy="130617"/>
                </a:xfrm>
                <a:custGeom>
                  <a:avLst/>
                  <a:gdLst>
                    <a:gd name="connsiteX0" fmla="*/ 36087 w 76558"/>
                    <a:gd name="connsiteY0" fmla="*/ 118325 h 130617"/>
                    <a:gd name="connsiteX1" fmla="*/ 26041 w 76558"/>
                    <a:gd name="connsiteY1" fmla="*/ 116330 h 130617"/>
                    <a:gd name="connsiteX2" fmla="*/ 14629 w 76558"/>
                    <a:gd name="connsiteY2" fmla="*/ 109123 h 130617"/>
                    <a:gd name="connsiteX3" fmla="*/ 14629 w 76558"/>
                    <a:gd name="connsiteY3" fmla="*/ 63080 h 130617"/>
                    <a:gd name="connsiteX4" fmla="*/ 26795 w 76558"/>
                    <a:gd name="connsiteY4" fmla="*/ 54148 h 130617"/>
                    <a:gd name="connsiteX5" fmla="*/ 38207 w 76558"/>
                    <a:gd name="connsiteY5" fmla="*/ 51039 h 130617"/>
                    <a:gd name="connsiteX6" fmla="*/ 55963 w 76558"/>
                    <a:gd name="connsiteY6" fmla="*/ 59971 h 130617"/>
                    <a:gd name="connsiteX7" fmla="*/ 61301 w 76558"/>
                    <a:gd name="connsiteY7" fmla="*/ 83424 h 130617"/>
                    <a:gd name="connsiteX8" fmla="*/ 54094 w 76558"/>
                    <a:gd name="connsiteY8" fmla="*/ 109123 h 130617"/>
                    <a:gd name="connsiteX9" fmla="*/ 36087 w 76558"/>
                    <a:gd name="connsiteY9" fmla="*/ 118325 h 130617"/>
                    <a:gd name="connsiteX10" fmla="*/ 38441 w 76558"/>
                    <a:gd name="connsiteY10" fmla="*/ 130617 h 130617"/>
                    <a:gd name="connsiteX11" fmla="*/ 57311 w 76558"/>
                    <a:gd name="connsiteY11" fmla="*/ 125028 h 130617"/>
                    <a:gd name="connsiteX12" fmla="*/ 71221 w 76558"/>
                    <a:gd name="connsiteY12" fmla="*/ 108890 h 130617"/>
                    <a:gd name="connsiteX13" fmla="*/ 76559 w 76558"/>
                    <a:gd name="connsiteY13" fmla="*/ 83190 h 130617"/>
                    <a:gd name="connsiteX14" fmla="*/ 67627 w 76558"/>
                    <a:gd name="connsiteY14" fmla="*/ 50788 h 130617"/>
                    <a:gd name="connsiteX15" fmla="*/ 41568 w 76558"/>
                    <a:gd name="connsiteY15" fmla="*/ 38621 h 130617"/>
                    <a:gd name="connsiteX16" fmla="*/ 27173 w 76558"/>
                    <a:gd name="connsiteY16" fmla="*/ 42215 h 130617"/>
                    <a:gd name="connsiteX17" fmla="*/ 14144 w 76558"/>
                    <a:gd name="connsiteY17" fmla="*/ 51021 h 130617"/>
                    <a:gd name="connsiteX18" fmla="*/ 14647 w 76558"/>
                    <a:gd name="connsiteY18" fmla="*/ 35260 h 130617"/>
                    <a:gd name="connsiteX19" fmla="*/ 14647 w 76558"/>
                    <a:gd name="connsiteY19" fmla="*/ 0 h 130617"/>
                    <a:gd name="connsiteX20" fmla="*/ 0 w 76558"/>
                    <a:gd name="connsiteY20" fmla="*/ 0 h 130617"/>
                    <a:gd name="connsiteX21" fmla="*/ 0 w 76558"/>
                    <a:gd name="connsiteY21" fmla="*/ 128479 h 130617"/>
                    <a:gd name="connsiteX22" fmla="*/ 11664 w 76558"/>
                    <a:gd name="connsiteY22" fmla="*/ 128479 h 130617"/>
                    <a:gd name="connsiteX23" fmla="*/ 13029 w 76558"/>
                    <a:gd name="connsiteY23" fmla="*/ 119421 h 130617"/>
                    <a:gd name="connsiteX24" fmla="*/ 13532 w 76558"/>
                    <a:gd name="connsiteY24" fmla="*/ 119421 h 130617"/>
                    <a:gd name="connsiteX25" fmla="*/ 25951 w 76558"/>
                    <a:gd name="connsiteY25" fmla="*/ 127616 h 130617"/>
                    <a:gd name="connsiteX26" fmla="*/ 38441 w 76558"/>
                    <a:gd name="connsiteY26" fmla="*/ 130617 h 13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6558" h="130617">
                      <a:moveTo>
                        <a:pt x="36087" y="118325"/>
                      </a:moveTo>
                      <a:cubicBezTo>
                        <a:pt x="33103" y="118450"/>
                        <a:pt x="29761" y="117696"/>
                        <a:pt x="26041" y="116330"/>
                      </a:cubicBezTo>
                      <a:cubicBezTo>
                        <a:pt x="22321" y="114838"/>
                        <a:pt x="18475" y="112484"/>
                        <a:pt x="14629" y="109123"/>
                      </a:cubicBezTo>
                      <a:lnTo>
                        <a:pt x="14629" y="63080"/>
                      </a:lnTo>
                      <a:cubicBezTo>
                        <a:pt x="18852" y="59234"/>
                        <a:pt x="22824" y="56125"/>
                        <a:pt x="26795" y="54148"/>
                      </a:cubicBezTo>
                      <a:cubicBezTo>
                        <a:pt x="30641" y="52046"/>
                        <a:pt x="34487" y="51039"/>
                        <a:pt x="38207" y="51039"/>
                      </a:cubicBezTo>
                      <a:cubicBezTo>
                        <a:pt x="46402" y="51165"/>
                        <a:pt x="52351" y="54148"/>
                        <a:pt x="55963" y="59971"/>
                      </a:cubicBezTo>
                      <a:cubicBezTo>
                        <a:pt x="59557" y="65812"/>
                        <a:pt x="61301" y="73629"/>
                        <a:pt x="61301" y="83424"/>
                      </a:cubicBezTo>
                      <a:cubicBezTo>
                        <a:pt x="61175" y="94476"/>
                        <a:pt x="58695" y="103031"/>
                        <a:pt x="54094" y="109123"/>
                      </a:cubicBezTo>
                      <a:cubicBezTo>
                        <a:pt x="49493" y="115216"/>
                        <a:pt x="43401" y="118199"/>
                        <a:pt x="36087" y="118325"/>
                      </a:cubicBezTo>
                      <a:close/>
                      <a:moveTo>
                        <a:pt x="38441" y="130617"/>
                      </a:moveTo>
                      <a:cubicBezTo>
                        <a:pt x="45270" y="130617"/>
                        <a:pt x="51596" y="128748"/>
                        <a:pt x="57311" y="125028"/>
                      </a:cubicBezTo>
                      <a:cubicBezTo>
                        <a:pt x="63026" y="121308"/>
                        <a:pt x="67609" y="115970"/>
                        <a:pt x="71221" y="108890"/>
                      </a:cubicBezTo>
                      <a:cubicBezTo>
                        <a:pt x="74690" y="101809"/>
                        <a:pt x="76433" y="93254"/>
                        <a:pt x="76559" y="83190"/>
                      </a:cubicBezTo>
                      <a:cubicBezTo>
                        <a:pt x="76559" y="69532"/>
                        <a:pt x="73575" y="58857"/>
                        <a:pt x="67627" y="50788"/>
                      </a:cubicBezTo>
                      <a:cubicBezTo>
                        <a:pt x="61660" y="42844"/>
                        <a:pt x="52980" y="38747"/>
                        <a:pt x="41568" y="38621"/>
                      </a:cubicBezTo>
                      <a:cubicBezTo>
                        <a:pt x="36734" y="38747"/>
                        <a:pt x="31881" y="39861"/>
                        <a:pt x="27173" y="42215"/>
                      </a:cubicBezTo>
                      <a:cubicBezTo>
                        <a:pt x="22464" y="44569"/>
                        <a:pt x="18115" y="47427"/>
                        <a:pt x="14144" y="51021"/>
                      </a:cubicBezTo>
                      <a:lnTo>
                        <a:pt x="14647" y="35260"/>
                      </a:lnTo>
                      <a:lnTo>
                        <a:pt x="14647" y="0"/>
                      </a:lnTo>
                      <a:lnTo>
                        <a:pt x="0" y="0"/>
                      </a:lnTo>
                      <a:lnTo>
                        <a:pt x="0" y="128479"/>
                      </a:lnTo>
                      <a:lnTo>
                        <a:pt x="11664" y="128479"/>
                      </a:lnTo>
                      <a:lnTo>
                        <a:pt x="13029" y="119421"/>
                      </a:lnTo>
                      <a:lnTo>
                        <a:pt x="13532" y="119421"/>
                      </a:lnTo>
                      <a:cubicBezTo>
                        <a:pt x="17378" y="123015"/>
                        <a:pt x="21602" y="125747"/>
                        <a:pt x="25951" y="127616"/>
                      </a:cubicBezTo>
                      <a:cubicBezTo>
                        <a:pt x="30120" y="129611"/>
                        <a:pt x="34344" y="130617"/>
                        <a:pt x="38441" y="130617"/>
                      </a:cubicBezTo>
                      <a:close/>
                    </a:path>
                  </a:pathLst>
                </a:custGeom>
                <a:solidFill>
                  <a:srgbClr val="003399"/>
                </a:solidFill>
                <a:ln w="6350" cap="flat">
                  <a:solidFill>
                    <a:srgbClr val="0033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>
                <a:xfrm>
                  <a:off x="9959492" y="962019"/>
                  <a:ext cx="68651" cy="91978"/>
                </a:xfrm>
                <a:custGeom>
                  <a:avLst/>
                  <a:gdLst>
                    <a:gd name="connsiteX0" fmla="*/ 29922 w 68651"/>
                    <a:gd name="connsiteY0" fmla="*/ 80171 h 91978"/>
                    <a:gd name="connsiteX1" fmla="*/ 18870 w 68651"/>
                    <a:gd name="connsiteY1" fmla="*/ 76936 h 91978"/>
                    <a:gd name="connsiteX2" fmla="*/ 14395 w 68651"/>
                    <a:gd name="connsiteY2" fmla="*/ 66135 h 91978"/>
                    <a:gd name="connsiteX3" fmla="*/ 23075 w 68651"/>
                    <a:gd name="connsiteY3" fmla="*/ 52117 h 91978"/>
                    <a:gd name="connsiteX4" fmla="*/ 53986 w 68651"/>
                    <a:gd name="connsiteY4" fmla="*/ 44048 h 91978"/>
                    <a:gd name="connsiteX5" fmla="*/ 53986 w 68651"/>
                    <a:gd name="connsiteY5" fmla="*/ 68508 h 91978"/>
                    <a:gd name="connsiteX6" fmla="*/ 41945 w 68651"/>
                    <a:gd name="connsiteY6" fmla="*/ 77188 h 91978"/>
                    <a:gd name="connsiteX7" fmla="*/ 29922 w 68651"/>
                    <a:gd name="connsiteY7" fmla="*/ 80171 h 91978"/>
                    <a:gd name="connsiteX8" fmla="*/ 25699 w 68651"/>
                    <a:gd name="connsiteY8" fmla="*/ 91978 h 91978"/>
                    <a:gd name="connsiteX9" fmla="*/ 41083 w 68651"/>
                    <a:gd name="connsiteY9" fmla="*/ 88258 h 91978"/>
                    <a:gd name="connsiteX10" fmla="*/ 54741 w 68651"/>
                    <a:gd name="connsiteY10" fmla="*/ 79452 h 91978"/>
                    <a:gd name="connsiteX11" fmla="*/ 55244 w 68651"/>
                    <a:gd name="connsiteY11" fmla="*/ 79452 h 91978"/>
                    <a:gd name="connsiteX12" fmla="*/ 56484 w 68651"/>
                    <a:gd name="connsiteY12" fmla="*/ 89876 h 91978"/>
                    <a:gd name="connsiteX13" fmla="*/ 68651 w 68651"/>
                    <a:gd name="connsiteY13" fmla="*/ 89876 h 91978"/>
                    <a:gd name="connsiteX14" fmla="*/ 68651 w 68651"/>
                    <a:gd name="connsiteY14" fmla="*/ 35997 h 91978"/>
                    <a:gd name="connsiteX15" fmla="*/ 61445 w 68651"/>
                    <a:gd name="connsiteY15" fmla="*/ 9938 h 91978"/>
                    <a:gd name="connsiteX16" fmla="*/ 38351 w 68651"/>
                    <a:gd name="connsiteY16" fmla="*/ 0 h 91978"/>
                    <a:gd name="connsiteX17" fmla="*/ 18744 w 68651"/>
                    <a:gd name="connsiteY17" fmla="*/ 3720 h 91978"/>
                    <a:gd name="connsiteX18" fmla="*/ 3720 w 68651"/>
                    <a:gd name="connsiteY18" fmla="*/ 11412 h 91978"/>
                    <a:gd name="connsiteX19" fmla="*/ 9561 w 68651"/>
                    <a:gd name="connsiteY19" fmla="*/ 21584 h 91978"/>
                    <a:gd name="connsiteX20" fmla="*/ 21476 w 68651"/>
                    <a:gd name="connsiteY20" fmla="*/ 15132 h 91978"/>
                    <a:gd name="connsiteX21" fmla="*/ 35871 w 68651"/>
                    <a:gd name="connsiteY21" fmla="*/ 12275 h 91978"/>
                    <a:gd name="connsiteX22" fmla="*/ 50266 w 68651"/>
                    <a:gd name="connsiteY22" fmla="*/ 19104 h 91978"/>
                    <a:gd name="connsiteX23" fmla="*/ 53986 w 68651"/>
                    <a:gd name="connsiteY23" fmla="*/ 34380 h 91978"/>
                    <a:gd name="connsiteX24" fmla="*/ 13029 w 68651"/>
                    <a:gd name="connsiteY24" fmla="*/ 45180 h 91978"/>
                    <a:gd name="connsiteX25" fmla="*/ 0 w 68651"/>
                    <a:gd name="connsiteY25" fmla="*/ 67160 h 91978"/>
                    <a:gd name="connsiteX26" fmla="*/ 7332 w 68651"/>
                    <a:gd name="connsiteY26" fmla="*/ 85527 h 91978"/>
                    <a:gd name="connsiteX27" fmla="*/ 25699 w 68651"/>
                    <a:gd name="connsiteY27" fmla="*/ 91978 h 91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8651" h="91978">
                      <a:moveTo>
                        <a:pt x="29922" y="80171"/>
                      </a:moveTo>
                      <a:cubicBezTo>
                        <a:pt x="25448" y="80171"/>
                        <a:pt x="21728" y="79183"/>
                        <a:pt x="18870" y="76936"/>
                      </a:cubicBezTo>
                      <a:cubicBezTo>
                        <a:pt x="16012" y="74708"/>
                        <a:pt x="14521" y="71095"/>
                        <a:pt x="14395" y="66135"/>
                      </a:cubicBezTo>
                      <a:cubicBezTo>
                        <a:pt x="14144" y="60420"/>
                        <a:pt x="17127" y="55838"/>
                        <a:pt x="23075" y="52117"/>
                      </a:cubicBezTo>
                      <a:cubicBezTo>
                        <a:pt x="29042" y="48523"/>
                        <a:pt x="39339" y="45792"/>
                        <a:pt x="53986" y="44048"/>
                      </a:cubicBezTo>
                      <a:lnTo>
                        <a:pt x="53986" y="68508"/>
                      </a:lnTo>
                      <a:cubicBezTo>
                        <a:pt x="49763" y="72353"/>
                        <a:pt x="45666" y="75211"/>
                        <a:pt x="41945" y="77188"/>
                      </a:cubicBezTo>
                      <a:cubicBezTo>
                        <a:pt x="38118" y="79183"/>
                        <a:pt x="34146" y="80171"/>
                        <a:pt x="29922" y="80171"/>
                      </a:cubicBezTo>
                      <a:close/>
                      <a:moveTo>
                        <a:pt x="25699" y="91978"/>
                      </a:moveTo>
                      <a:cubicBezTo>
                        <a:pt x="31163" y="91853"/>
                        <a:pt x="36248" y="90613"/>
                        <a:pt x="41083" y="88258"/>
                      </a:cubicBezTo>
                      <a:cubicBezTo>
                        <a:pt x="46043" y="85904"/>
                        <a:pt x="50518" y="82921"/>
                        <a:pt x="54741" y="79452"/>
                      </a:cubicBezTo>
                      <a:lnTo>
                        <a:pt x="55244" y="79452"/>
                      </a:lnTo>
                      <a:lnTo>
                        <a:pt x="56484" y="89876"/>
                      </a:lnTo>
                      <a:lnTo>
                        <a:pt x="68651" y="89876"/>
                      </a:lnTo>
                      <a:lnTo>
                        <a:pt x="68651" y="35997"/>
                      </a:lnTo>
                      <a:cubicBezTo>
                        <a:pt x="68651" y="24945"/>
                        <a:pt x="66297" y="16264"/>
                        <a:pt x="61445" y="9938"/>
                      </a:cubicBezTo>
                      <a:cubicBezTo>
                        <a:pt x="56610" y="3486"/>
                        <a:pt x="48900" y="126"/>
                        <a:pt x="38351" y="0"/>
                      </a:cubicBezTo>
                      <a:cubicBezTo>
                        <a:pt x="31145" y="126"/>
                        <a:pt x="24693" y="1366"/>
                        <a:pt x="18744" y="3720"/>
                      </a:cubicBezTo>
                      <a:cubicBezTo>
                        <a:pt x="12903" y="6200"/>
                        <a:pt x="7818" y="8680"/>
                        <a:pt x="3720" y="11412"/>
                      </a:cubicBezTo>
                      <a:lnTo>
                        <a:pt x="9561" y="21584"/>
                      </a:lnTo>
                      <a:cubicBezTo>
                        <a:pt x="13029" y="19104"/>
                        <a:pt x="17001" y="16983"/>
                        <a:pt x="21476" y="15132"/>
                      </a:cubicBezTo>
                      <a:cubicBezTo>
                        <a:pt x="25951" y="13263"/>
                        <a:pt x="30785" y="12275"/>
                        <a:pt x="35871" y="12275"/>
                      </a:cubicBezTo>
                      <a:cubicBezTo>
                        <a:pt x="42952" y="12400"/>
                        <a:pt x="47660" y="14755"/>
                        <a:pt x="50266" y="19104"/>
                      </a:cubicBezTo>
                      <a:cubicBezTo>
                        <a:pt x="52872" y="23327"/>
                        <a:pt x="54112" y="28413"/>
                        <a:pt x="53986" y="34380"/>
                      </a:cubicBezTo>
                      <a:cubicBezTo>
                        <a:pt x="35368" y="36374"/>
                        <a:pt x="21710" y="39969"/>
                        <a:pt x="13029" y="45180"/>
                      </a:cubicBezTo>
                      <a:cubicBezTo>
                        <a:pt x="4349" y="50392"/>
                        <a:pt x="0" y="57725"/>
                        <a:pt x="0" y="67160"/>
                      </a:cubicBezTo>
                      <a:cubicBezTo>
                        <a:pt x="251" y="75103"/>
                        <a:pt x="2606" y="81177"/>
                        <a:pt x="7332" y="85527"/>
                      </a:cubicBezTo>
                      <a:cubicBezTo>
                        <a:pt x="12059" y="89732"/>
                        <a:pt x="18259" y="91853"/>
                        <a:pt x="25699" y="91978"/>
                      </a:cubicBezTo>
                      <a:close/>
                    </a:path>
                  </a:pathLst>
                </a:custGeom>
                <a:solidFill>
                  <a:srgbClr val="003399"/>
                </a:solidFill>
                <a:ln w="6350" cap="flat">
                  <a:solidFill>
                    <a:srgbClr val="0033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27" name="任意多边形: 形状 26"/>
                <p:cNvSpPr/>
                <p:nvPr/>
              </p:nvSpPr>
              <p:spPr>
                <a:xfrm>
                  <a:off x="10057249" y="962055"/>
                  <a:ext cx="70017" cy="89857"/>
                </a:xfrm>
                <a:custGeom>
                  <a:avLst/>
                  <a:gdLst>
                    <a:gd name="connsiteX0" fmla="*/ 0 w 70017"/>
                    <a:gd name="connsiteY0" fmla="*/ 89822 h 89857"/>
                    <a:gd name="connsiteX1" fmla="*/ 14647 w 70017"/>
                    <a:gd name="connsiteY1" fmla="*/ 89822 h 89857"/>
                    <a:gd name="connsiteX2" fmla="*/ 14647 w 70017"/>
                    <a:gd name="connsiteY2" fmla="*/ 26274 h 89857"/>
                    <a:gd name="connsiteX3" fmla="*/ 26562 w 70017"/>
                    <a:gd name="connsiteY3" fmla="*/ 16228 h 89857"/>
                    <a:gd name="connsiteX4" fmla="*/ 38729 w 70017"/>
                    <a:gd name="connsiteY4" fmla="*/ 12886 h 89857"/>
                    <a:gd name="connsiteX5" fmla="*/ 51399 w 70017"/>
                    <a:gd name="connsiteY5" fmla="*/ 18349 h 89857"/>
                    <a:gd name="connsiteX6" fmla="*/ 55370 w 70017"/>
                    <a:gd name="connsiteY6" fmla="*/ 36231 h 89857"/>
                    <a:gd name="connsiteX7" fmla="*/ 55370 w 70017"/>
                    <a:gd name="connsiteY7" fmla="*/ 89858 h 89857"/>
                    <a:gd name="connsiteX8" fmla="*/ 70017 w 70017"/>
                    <a:gd name="connsiteY8" fmla="*/ 89858 h 89857"/>
                    <a:gd name="connsiteX9" fmla="*/ 70017 w 70017"/>
                    <a:gd name="connsiteY9" fmla="*/ 34380 h 89857"/>
                    <a:gd name="connsiteX10" fmla="*/ 63439 w 70017"/>
                    <a:gd name="connsiteY10" fmla="*/ 8806 h 89857"/>
                    <a:gd name="connsiteX11" fmla="*/ 43203 w 70017"/>
                    <a:gd name="connsiteY11" fmla="*/ 0 h 89857"/>
                    <a:gd name="connsiteX12" fmla="*/ 27191 w 70017"/>
                    <a:gd name="connsiteY12" fmla="*/ 4349 h 89857"/>
                    <a:gd name="connsiteX13" fmla="*/ 13784 w 70017"/>
                    <a:gd name="connsiteY13" fmla="*/ 14773 h 89857"/>
                    <a:gd name="connsiteX14" fmla="*/ 13281 w 70017"/>
                    <a:gd name="connsiteY14" fmla="*/ 14773 h 89857"/>
                    <a:gd name="connsiteX15" fmla="*/ 12041 w 70017"/>
                    <a:gd name="connsiteY15" fmla="*/ 2229 h 89857"/>
                    <a:gd name="connsiteX16" fmla="*/ 0 w 70017"/>
                    <a:gd name="connsiteY16" fmla="*/ 2229 h 89857"/>
                    <a:gd name="connsiteX17" fmla="*/ 0 w 70017"/>
                    <a:gd name="connsiteY17" fmla="*/ 89822 h 89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017" h="89857">
                      <a:moveTo>
                        <a:pt x="0" y="89822"/>
                      </a:moveTo>
                      <a:lnTo>
                        <a:pt x="14647" y="89822"/>
                      </a:lnTo>
                      <a:lnTo>
                        <a:pt x="14647" y="26274"/>
                      </a:lnTo>
                      <a:cubicBezTo>
                        <a:pt x="18996" y="21799"/>
                        <a:pt x="22967" y="18457"/>
                        <a:pt x="26562" y="16228"/>
                      </a:cubicBezTo>
                      <a:cubicBezTo>
                        <a:pt x="30282" y="14000"/>
                        <a:pt x="34254" y="12886"/>
                        <a:pt x="38729" y="12886"/>
                      </a:cubicBezTo>
                      <a:cubicBezTo>
                        <a:pt x="44444" y="12760"/>
                        <a:pt x="48667" y="14629"/>
                        <a:pt x="51399" y="18349"/>
                      </a:cubicBezTo>
                      <a:cubicBezTo>
                        <a:pt x="54004" y="22069"/>
                        <a:pt x="55370" y="28036"/>
                        <a:pt x="55370" y="36231"/>
                      </a:cubicBezTo>
                      <a:lnTo>
                        <a:pt x="55370" y="89858"/>
                      </a:lnTo>
                      <a:lnTo>
                        <a:pt x="70017" y="89858"/>
                      </a:lnTo>
                      <a:lnTo>
                        <a:pt x="70017" y="34380"/>
                      </a:lnTo>
                      <a:cubicBezTo>
                        <a:pt x="70017" y="23076"/>
                        <a:pt x="67914" y="14521"/>
                        <a:pt x="63439" y="8806"/>
                      </a:cubicBezTo>
                      <a:cubicBezTo>
                        <a:pt x="59090" y="2965"/>
                        <a:pt x="52387" y="0"/>
                        <a:pt x="43203" y="0"/>
                      </a:cubicBezTo>
                      <a:cubicBezTo>
                        <a:pt x="37237" y="126"/>
                        <a:pt x="31899" y="1492"/>
                        <a:pt x="27191" y="4349"/>
                      </a:cubicBezTo>
                      <a:cubicBezTo>
                        <a:pt x="22482" y="7081"/>
                        <a:pt x="18007" y="10549"/>
                        <a:pt x="13784" y="14773"/>
                      </a:cubicBezTo>
                      <a:lnTo>
                        <a:pt x="13281" y="14773"/>
                      </a:lnTo>
                      <a:lnTo>
                        <a:pt x="12041" y="2229"/>
                      </a:lnTo>
                      <a:lnTo>
                        <a:pt x="0" y="2229"/>
                      </a:lnTo>
                      <a:lnTo>
                        <a:pt x="0" y="89822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6350" cap="flat">
                  <a:solidFill>
                    <a:srgbClr val="0033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</p:grpSp>
          <p:grpSp>
            <p:nvGrpSpPr>
              <p:cNvPr id="14" name="组合 13"/>
              <p:cNvGrpSpPr/>
              <p:nvPr userDrawn="1"/>
            </p:nvGrpSpPr>
            <p:grpSpPr>
              <a:xfrm>
                <a:off x="3550756" y="3868116"/>
                <a:ext cx="359700" cy="92032"/>
                <a:chOff x="10146307" y="961965"/>
                <a:chExt cx="359700" cy="92032"/>
              </a:xfrm>
            </p:grpSpPr>
            <p:sp>
              <p:nvSpPr>
                <p:cNvPr id="16" name="任意多边形: 形状 15"/>
                <p:cNvSpPr/>
                <p:nvPr/>
              </p:nvSpPr>
              <p:spPr>
                <a:xfrm>
                  <a:off x="10146307" y="1031389"/>
                  <a:ext cx="21224" cy="22608"/>
                </a:xfrm>
                <a:custGeom>
                  <a:avLst/>
                  <a:gdLst>
                    <a:gd name="connsiteX0" fmla="*/ 10675 w 21224"/>
                    <a:gd name="connsiteY0" fmla="*/ 22608 h 22608"/>
                    <a:gd name="connsiteX1" fmla="*/ 18115 w 21224"/>
                    <a:gd name="connsiteY1" fmla="*/ 19499 h 22608"/>
                    <a:gd name="connsiteX2" fmla="*/ 21224 w 21224"/>
                    <a:gd name="connsiteY2" fmla="*/ 11430 h 22608"/>
                    <a:gd name="connsiteX3" fmla="*/ 18115 w 21224"/>
                    <a:gd name="connsiteY3" fmla="*/ 3235 h 22608"/>
                    <a:gd name="connsiteX4" fmla="*/ 10675 w 21224"/>
                    <a:gd name="connsiteY4" fmla="*/ 0 h 22608"/>
                    <a:gd name="connsiteX5" fmla="*/ 3109 w 21224"/>
                    <a:gd name="connsiteY5" fmla="*/ 3235 h 22608"/>
                    <a:gd name="connsiteX6" fmla="*/ 0 w 21224"/>
                    <a:gd name="connsiteY6" fmla="*/ 11430 h 22608"/>
                    <a:gd name="connsiteX7" fmla="*/ 3109 w 21224"/>
                    <a:gd name="connsiteY7" fmla="*/ 19499 h 22608"/>
                    <a:gd name="connsiteX8" fmla="*/ 10675 w 21224"/>
                    <a:gd name="connsiteY8" fmla="*/ 22608 h 22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224" h="22608">
                      <a:moveTo>
                        <a:pt x="10675" y="22608"/>
                      </a:moveTo>
                      <a:cubicBezTo>
                        <a:pt x="13659" y="22482"/>
                        <a:pt x="16139" y="21494"/>
                        <a:pt x="18115" y="19499"/>
                      </a:cubicBezTo>
                      <a:cubicBezTo>
                        <a:pt x="20110" y="17504"/>
                        <a:pt x="21224" y="14791"/>
                        <a:pt x="21224" y="11430"/>
                      </a:cubicBezTo>
                      <a:cubicBezTo>
                        <a:pt x="21224" y="8069"/>
                        <a:pt x="20110" y="5356"/>
                        <a:pt x="18115" y="3235"/>
                      </a:cubicBezTo>
                      <a:cubicBezTo>
                        <a:pt x="16139" y="1132"/>
                        <a:pt x="13641" y="0"/>
                        <a:pt x="10675" y="0"/>
                      </a:cubicBezTo>
                      <a:cubicBezTo>
                        <a:pt x="7710" y="0"/>
                        <a:pt x="5212" y="1114"/>
                        <a:pt x="3109" y="3235"/>
                      </a:cubicBezTo>
                      <a:cubicBezTo>
                        <a:pt x="1114" y="5338"/>
                        <a:pt x="126" y="8069"/>
                        <a:pt x="0" y="11430"/>
                      </a:cubicBezTo>
                      <a:cubicBezTo>
                        <a:pt x="126" y="14773"/>
                        <a:pt x="1114" y="17504"/>
                        <a:pt x="3109" y="19499"/>
                      </a:cubicBezTo>
                      <a:cubicBezTo>
                        <a:pt x="5212" y="21476"/>
                        <a:pt x="7692" y="22482"/>
                        <a:pt x="10675" y="22608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6350" cap="flat">
                  <a:solidFill>
                    <a:srgbClr val="9999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b="1"/>
                </a:p>
              </p:txBody>
            </p:sp>
            <p:sp>
              <p:nvSpPr>
                <p:cNvPr id="17" name="任意多边形: 形状 16"/>
                <p:cNvSpPr/>
                <p:nvPr/>
              </p:nvSpPr>
              <p:spPr>
                <a:xfrm>
                  <a:off x="10192350" y="961965"/>
                  <a:ext cx="69388" cy="92032"/>
                </a:xfrm>
                <a:custGeom>
                  <a:avLst/>
                  <a:gdLst>
                    <a:gd name="connsiteX0" fmla="*/ 41209 w 69388"/>
                    <a:gd name="connsiteY0" fmla="*/ 92032 h 92032"/>
                    <a:gd name="connsiteX1" fmla="*/ 56359 w 69388"/>
                    <a:gd name="connsiteY1" fmla="*/ 89049 h 92032"/>
                    <a:gd name="connsiteX2" fmla="*/ 69388 w 69388"/>
                    <a:gd name="connsiteY2" fmla="*/ 80854 h 92032"/>
                    <a:gd name="connsiteX3" fmla="*/ 63188 w 69388"/>
                    <a:gd name="connsiteY3" fmla="*/ 71042 h 92032"/>
                    <a:gd name="connsiteX4" fmla="*/ 53753 w 69388"/>
                    <a:gd name="connsiteY4" fmla="*/ 77242 h 92032"/>
                    <a:gd name="connsiteX5" fmla="*/ 42449 w 69388"/>
                    <a:gd name="connsiteY5" fmla="*/ 79722 h 92032"/>
                    <a:gd name="connsiteX6" fmla="*/ 22842 w 69388"/>
                    <a:gd name="connsiteY6" fmla="*/ 70538 h 92032"/>
                    <a:gd name="connsiteX7" fmla="*/ 15402 w 69388"/>
                    <a:gd name="connsiteY7" fmla="*/ 46205 h 92032"/>
                    <a:gd name="connsiteX8" fmla="*/ 23094 w 69388"/>
                    <a:gd name="connsiteY8" fmla="*/ 21620 h 92032"/>
                    <a:gd name="connsiteX9" fmla="*/ 42826 w 69388"/>
                    <a:gd name="connsiteY9" fmla="*/ 12311 h 92032"/>
                    <a:gd name="connsiteX10" fmla="*/ 52261 w 69388"/>
                    <a:gd name="connsiteY10" fmla="*/ 14413 h 92032"/>
                    <a:gd name="connsiteX11" fmla="*/ 60331 w 69388"/>
                    <a:gd name="connsiteY11" fmla="*/ 20128 h 92032"/>
                    <a:gd name="connsiteX12" fmla="*/ 68022 w 69388"/>
                    <a:gd name="connsiteY12" fmla="*/ 10316 h 92032"/>
                    <a:gd name="connsiteX13" fmla="*/ 57096 w 69388"/>
                    <a:gd name="connsiteY13" fmla="*/ 3109 h 92032"/>
                    <a:gd name="connsiteX14" fmla="*/ 42323 w 69388"/>
                    <a:gd name="connsiteY14" fmla="*/ 0 h 92032"/>
                    <a:gd name="connsiteX15" fmla="*/ 21350 w 69388"/>
                    <a:gd name="connsiteY15" fmla="*/ 5463 h 92032"/>
                    <a:gd name="connsiteX16" fmla="*/ 5967 w 69388"/>
                    <a:gd name="connsiteY16" fmla="*/ 21224 h 92032"/>
                    <a:gd name="connsiteX17" fmla="*/ 0 w 69388"/>
                    <a:gd name="connsiteY17" fmla="*/ 46169 h 92032"/>
                    <a:gd name="connsiteX18" fmla="*/ 11915 w 69388"/>
                    <a:gd name="connsiteY18" fmla="*/ 79937 h 92032"/>
                    <a:gd name="connsiteX19" fmla="*/ 41209 w 69388"/>
                    <a:gd name="connsiteY19" fmla="*/ 92032 h 9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69388" h="92032">
                      <a:moveTo>
                        <a:pt x="41209" y="92032"/>
                      </a:moveTo>
                      <a:cubicBezTo>
                        <a:pt x="46421" y="92032"/>
                        <a:pt x="51506" y="91044"/>
                        <a:pt x="56359" y="89049"/>
                      </a:cubicBezTo>
                      <a:cubicBezTo>
                        <a:pt x="61193" y="87180"/>
                        <a:pt x="65542" y="84448"/>
                        <a:pt x="69388" y="80854"/>
                      </a:cubicBezTo>
                      <a:lnTo>
                        <a:pt x="63188" y="71042"/>
                      </a:lnTo>
                      <a:cubicBezTo>
                        <a:pt x="60331" y="73647"/>
                        <a:pt x="57222" y="75642"/>
                        <a:pt x="53753" y="77242"/>
                      </a:cubicBezTo>
                      <a:cubicBezTo>
                        <a:pt x="50285" y="78859"/>
                        <a:pt x="46546" y="79722"/>
                        <a:pt x="42449" y="79722"/>
                      </a:cubicBezTo>
                      <a:cubicBezTo>
                        <a:pt x="34254" y="79596"/>
                        <a:pt x="27676" y="76487"/>
                        <a:pt x="22842" y="70538"/>
                      </a:cubicBezTo>
                      <a:cubicBezTo>
                        <a:pt x="18008" y="64464"/>
                        <a:pt x="15527" y="56395"/>
                        <a:pt x="15402" y="46205"/>
                      </a:cubicBezTo>
                      <a:cubicBezTo>
                        <a:pt x="15527" y="35907"/>
                        <a:pt x="18133" y="27712"/>
                        <a:pt x="23094" y="21620"/>
                      </a:cubicBezTo>
                      <a:cubicBezTo>
                        <a:pt x="28179" y="15545"/>
                        <a:pt x="34757" y="12436"/>
                        <a:pt x="42826" y="12311"/>
                      </a:cubicBezTo>
                      <a:cubicBezTo>
                        <a:pt x="46295" y="12311"/>
                        <a:pt x="49530" y="13047"/>
                        <a:pt x="52261" y="14413"/>
                      </a:cubicBezTo>
                      <a:cubicBezTo>
                        <a:pt x="55119" y="15905"/>
                        <a:pt x="57850" y="17756"/>
                        <a:pt x="60331" y="20128"/>
                      </a:cubicBezTo>
                      <a:lnTo>
                        <a:pt x="68022" y="10316"/>
                      </a:lnTo>
                      <a:cubicBezTo>
                        <a:pt x="64787" y="7458"/>
                        <a:pt x="61193" y="5104"/>
                        <a:pt x="57096" y="3109"/>
                      </a:cubicBezTo>
                      <a:cubicBezTo>
                        <a:pt x="52872" y="1114"/>
                        <a:pt x="48038" y="126"/>
                        <a:pt x="42323" y="0"/>
                      </a:cubicBezTo>
                      <a:cubicBezTo>
                        <a:pt x="34757" y="0"/>
                        <a:pt x="27802" y="1869"/>
                        <a:pt x="21350" y="5463"/>
                      </a:cubicBezTo>
                      <a:cubicBezTo>
                        <a:pt x="15024" y="9058"/>
                        <a:pt x="9938" y="14269"/>
                        <a:pt x="5967" y="21224"/>
                      </a:cubicBezTo>
                      <a:cubicBezTo>
                        <a:pt x="2121" y="28054"/>
                        <a:pt x="126" y="36374"/>
                        <a:pt x="0" y="46169"/>
                      </a:cubicBezTo>
                      <a:cubicBezTo>
                        <a:pt x="252" y="60690"/>
                        <a:pt x="4223" y="71994"/>
                        <a:pt x="11915" y="79937"/>
                      </a:cubicBezTo>
                      <a:cubicBezTo>
                        <a:pt x="19499" y="87935"/>
                        <a:pt x="29294" y="91906"/>
                        <a:pt x="41209" y="92032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6350" cap="flat">
                  <a:solidFill>
                    <a:srgbClr val="9999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b="1"/>
                </a:p>
              </p:txBody>
            </p:sp>
            <p:sp>
              <p:nvSpPr>
                <p:cNvPr id="18" name="任意多边形: 形状 17"/>
                <p:cNvSpPr/>
                <p:nvPr/>
              </p:nvSpPr>
              <p:spPr>
                <a:xfrm>
                  <a:off x="10279225" y="962037"/>
                  <a:ext cx="81321" cy="91960"/>
                </a:xfrm>
                <a:custGeom>
                  <a:avLst/>
                  <a:gdLst>
                    <a:gd name="connsiteX0" fmla="*/ 40723 w 81321"/>
                    <a:gd name="connsiteY0" fmla="*/ 79668 h 91960"/>
                    <a:gd name="connsiteX1" fmla="*/ 22356 w 81321"/>
                    <a:gd name="connsiteY1" fmla="*/ 70484 h 91960"/>
                    <a:gd name="connsiteX2" fmla="*/ 15402 w 81321"/>
                    <a:gd name="connsiteY2" fmla="*/ 46151 h 91960"/>
                    <a:gd name="connsiteX3" fmla="*/ 22356 w 81321"/>
                    <a:gd name="connsiteY3" fmla="*/ 21566 h 91960"/>
                    <a:gd name="connsiteX4" fmla="*/ 40723 w 81321"/>
                    <a:gd name="connsiteY4" fmla="*/ 12257 h 91960"/>
                    <a:gd name="connsiteX5" fmla="*/ 59090 w 81321"/>
                    <a:gd name="connsiteY5" fmla="*/ 21566 h 91960"/>
                    <a:gd name="connsiteX6" fmla="*/ 66171 w 81321"/>
                    <a:gd name="connsiteY6" fmla="*/ 46151 h 91960"/>
                    <a:gd name="connsiteX7" fmla="*/ 59090 w 81321"/>
                    <a:gd name="connsiteY7" fmla="*/ 70484 h 91960"/>
                    <a:gd name="connsiteX8" fmla="*/ 40723 w 81321"/>
                    <a:gd name="connsiteY8" fmla="*/ 79668 h 91960"/>
                    <a:gd name="connsiteX9" fmla="*/ 40723 w 81321"/>
                    <a:gd name="connsiteY9" fmla="*/ 91960 h 91960"/>
                    <a:gd name="connsiteX10" fmla="*/ 60834 w 81321"/>
                    <a:gd name="connsiteY10" fmla="*/ 86497 h 91960"/>
                    <a:gd name="connsiteX11" fmla="*/ 75606 w 81321"/>
                    <a:gd name="connsiteY11" fmla="*/ 70862 h 91960"/>
                    <a:gd name="connsiteX12" fmla="*/ 81321 w 81321"/>
                    <a:gd name="connsiteY12" fmla="*/ 46169 h 91960"/>
                    <a:gd name="connsiteX13" fmla="*/ 75606 w 81321"/>
                    <a:gd name="connsiteY13" fmla="*/ 21224 h 91960"/>
                    <a:gd name="connsiteX14" fmla="*/ 60834 w 81321"/>
                    <a:gd name="connsiteY14" fmla="*/ 5463 h 91960"/>
                    <a:gd name="connsiteX15" fmla="*/ 40723 w 81321"/>
                    <a:gd name="connsiteY15" fmla="*/ 0 h 91960"/>
                    <a:gd name="connsiteX16" fmla="*/ 20613 w 81321"/>
                    <a:gd name="connsiteY16" fmla="*/ 5463 h 91960"/>
                    <a:gd name="connsiteX17" fmla="*/ 5841 w 81321"/>
                    <a:gd name="connsiteY17" fmla="*/ 21224 h 91960"/>
                    <a:gd name="connsiteX18" fmla="*/ 0 w 81321"/>
                    <a:gd name="connsiteY18" fmla="*/ 46169 h 91960"/>
                    <a:gd name="connsiteX19" fmla="*/ 5841 w 81321"/>
                    <a:gd name="connsiteY19" fmla="*/ 70862 h 91960"/>
                    <a:gd name="connsiteX20" fmla="*/ 20613 w 81321"/>
                    <a:gd name="connsiteY20" fmla="*/ 86497 h 91960"/>
                    <a:gd name="connsiteX21" fmla="*/ 40723 w 81321"/>
                    <a:gd name="connsiteY21" fmla="*/ 91960 h 9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81321" h="91960">
                      <a:moveTo>
                        <a:pt x="40723" y="79668"/>
                      </a:moveTo>
                      <a:cubicBezTo>
                        <a:pt x="33032" y="79542"/>
                        <a:pt x="26939" y="76433"/>
                        <a:pt x="22356" y="70484"/>
                      </a:cubicBezTo>
                      <a:cubicBezTo>
                        <a:pt x="17756" y="64410"/>
                        <a:pt x="15527" y="56341"/>
                        <a:pt x="15402" y="46151"/>
                      </a:cubicBezTo>
                      <a:cubicBezTo>
                        <a:pt x="15527" y="35853"/>
                        <a:pt x="17756" y="27658"/>
                        <a:pt x="22356" y="21566"/>
                      </a:cubicBezTo>
                      <a:cubicBezTo>
                        <a:pt x="26957" y="15491"/>
                        <a:pt x="33032" y="12382"/>
                        <a:pt x="40723" y="12257"/>
                      </a:cubicBezTo>
                      <a:cubicBezTo>
                        <a:pt x="48415" y="12382"/>
                        <a:pt x="54508" y="15491"/>
                        <a:pt x="59090" y="21566"/>
                      </a:cubicBezTo>
                      <a:cubicBezTo>
                        <a:pt x="63673" y="27640"/>
                        <a:pt x="66045" y="35835"/>
                        <a:pt x="66171" y="46151"/>
                      </a:cubicBezTo>
                      <a:cubicBezTo>
                        <a:pt x="66045" y="56323"/>
                        <a:pt x="63691" y="64392"/>
                        <a:pt x="59090" y="70484"/>
                      </a:cubicBezTo>
                      <a:cubicBezTo>
                        <a:pt x="54508" y="76433"/>
                        <a:pt x="48433" y="79542"/>
                        <a:pt x="40723" y="79668"/>
                      </a:cubicBezTo>
                      <a:close/>
                      <a:moveTo>
                        <a:pt x="40723" y="91960"/>
                      </a:moveTo>
                      <a:cubicBezTo>
                        <a:pt x="47930" y="91960"/>
                        <a:pt x="54633" y="90091"/>
                        <a:pt x="60834" y="86497"/>
                      </a:cubicBezTo>
                      <a:cubicBezTo>
                        <a:pt x="66908" y="82903"/>
                        <a:pt x="71886" y="77691"/>
                        <a:pt x="75606" y="70862"/>
                      </a:cubicBezTo>
                      <a:cubicBezTo>
                        <a:pt x="79326" y="64158"/>
                        <a:pt x="81321" y="55838"/>
                        <a:pt x="81321" y="46169"/>
                      </a:cubicBezTo>
                      <a:cubicBezTo>
                        <a:pt x="81321" y="36356"/>
                        <a:pt x="79326" y="28054"/>
                        <a:pt x="75606" y="21224"/>
                      </a:cubicBezTo>
                      <a:cubicBezTo>
                        <a:pt x="71886" y="14269"/>
                        <a:pt x="66926" y="9058"/>
                        <a:pt x="60834" y="5463"/>
                      </a:cubicBezTo>
                      <a:cubicBezTo>
                        <a:pt x="54633" y="1869"/>
                        <a:pt x="47930" y="0"/>
                        <a:pt x="40723" y="0"/>
                      </a:cubicBezTo>
                      <a:cubicBezTo>
                        <a:pt x="33391" y="0"/>
                        <a:pt x="26706" y="1869"/>
                        <a:pt x="20613" y="5463"/>
                      </a:cubicBezTo>
                      <a:cubicBezTo>
                        <a:pt x="14539" y="9058"/>
                        <a:pt x="9561" y="14269"/>
                        <a:pt x="5841" y="21224"/>
                      </a:cubicBezTo>
                      <a:cubicBezTo>
                        <a:pt x="2121" y="28054"/>
                        <a:pt x="126" y="36374"/>
                        <a:pt x="0" y="46169"/>
                      </a:cubicBezTo>
                      <a:cubicBezTo>
                        <a:pt x="126" y="55856"/>
                        <a:pt x="2103" y="64158"/>
                        <a:pt x="5841" y="70862"/>
                      </a:cubicBezTo>
                      <a:cubicBezTo>
                        <a:pt x="9561" y="77691"/>
                        <a:pt x="14521" y="82903"/>
                        <a:pt x="20613" y="86497"/>
                      </a:cubicBezTo>
                      <a:cubicBezTo>
                        <a:pt x="26706" y="90091"/>
                        <a:pt x="33409" y="91960"/>
                        <a:pt x="40723" y="9196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6350" cap="flat">
                  <a:solidFill>
                    <a:srgbClr val="9999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b="1"/>
                </a:p>
              </p:txBody>
            </p:sp>
            <p:sp>
              <p:nvSpPr>
                <p:cNvPr id="19" name="任意多边形: 形状 18"/>
                <p:cNvSpPr/>
                <p:nvPr/>
              </p:nvSpPr>
              <p:spPr>
                <a:xfrm>
                  <a:off x="10385203" y="962019"/>
                  <a:ext cx="120804" cy="89875"/>
                </a:xfrm>
                <a:custGeom>
                  <a:avLst/>
                  <a:gdLst>
                    <a:gd name="connsiteX0" fmla="*/ 36 w 120804"/>
                    <a:gd name="connsiteY0" fmla="*/ 89858 h 89875"/>
                    <a:gd name="connsiteX1" fmla="*/ 14683 w 120804"/>
                    <a:gd name="connsiteY1" fmla="*/ 89858 h 89875"/>
                    <a:gd name="connsiteX2" fmla="*/ 14683 w 120804"/>
                    <a:gd name="connsiteY2" fmla="*/ 26310 h 89875"/>
                    <a:gd name="connsiteX3" fmla="*/ 26220 w 120804"/>
                    <a:gd name="connsiteY3" fmla="*/ 16138 h 89875"/>
                    <a:gd name="connsiteX4" fmla="*/ 36770 w 120804"/>
                    <a:gd name="connsiteY4" fmla="*/ 12904 h 89875"/>
                    <a:gd name="connsiteX5" fmla="*/ 49062 w 120804"/>
                    <a:gd name="connsiteY5" fmla="*/ 18367 h 89875"/>
                    <a:gd name="connsiteX6" fmla="*/ 53034 w 120804"/>
                    <a:gd name="connsiteY6" fmla="*/ 36249 h 89875"/>
                    <a:gd name="connsiteX7" fmla="*/ 53034 w 120804"/>
                    <a:gd name="connsiteY7" fmla="*/ 89876 h 89875"/>
                    <a:gd name="connsiteX8" fmla="*/ 67807 w 120804"/>
                    <a:gd name="connsiteY8" fmla="*/ 89876 h 89875"/>
                    <a:gd name="connsiteX9" fmla="*/ 67807 w 120804"/>
                    <a:gd name="connsiteY9" fmla="*/ 26310 h 89875"/>
                    <a:gd name="connsiteX10" fmla="*/ 79344 w 120804"/>
                    <a:gd name="connsiteY10" fmla="*/ 16138 h 89875"/>
                    <a:gd name="connsiteX11" fmla="*/ 89894 w 120804"/>
                    <a:gd name="connsiteY11" fmla="*/ 12904 h 89875"/>
                    <a:gd name="connsiteX12" fmla="*/ 102186 w 120804"/>
                    <a:gd name="connsiteY12" fmla="*/ 18367 h 89875"/>
                    <a:gd name="connsiteX13" fmla="*/ 106158 w 120804"/>
                    <a:gd name="connsiteY13" fmla="*/ 36249 h 89875"/>
                    <a:gd name="connsiteX14" fmla="*/ 106158 w 120804"/>
                    <a:gd name="connsiteY14" fmla="*/ 89876 h 89875"/>
                    <a:gd name="connsiteX15" fmla="*/ 120805 w 120804"/>
                    <a:gd name="connsiteY15" fmla="*/ 89876 h 89875"/>
                    <a:gd name="connsiteX16" fmla="*/ 120805 w 120804"/>
                    <a:gd name="connsiteY16" fmla="*/ 34398 h 89875"/>
                    <a:gd name="connsiteX17" fmla="*/ 114353 w 120804"/>
                    <a:gd name="connsiteY17" fmla="*/ 8824 h 89875"/>
                    <a:gd name="connsiteX18" fmla="*/ 94243 w 120804"/>
                    <a:gd name="connsiteY18" fmla="*/ 18 h 89875"/>
                    <a:gd name="connsiteX19" fmla="*/ 79218 w 120804"/>
                    <a:gd name="connsiteY19" fmla="*/ 4727 h 89875"/>
                    <a:gd name="connsiteX20" fmla="*/ 65308 w 120804"/>
                    <a:gd name="connsiteY20" fmla="*/ 16767 h 89875"/>
                    <a:gd name="connsiteX21" fmla="*/ 56862 w 120804"/>
                    <a:gd name="connsiteY21" fmla="*/ 4475 h 89875"/>
                    <a:gd name="connsiteX22" fmla="*/ 41101 w 120804"/>
                    <a:gd name="connsiteY22" fmla="*/ 0 h 89875"/>
                    <a:gd name="connsiteX23" fmla="*/ 26328 w 120804"/>
                    <a:gd name="connsiteY23" fmla="*/ 4349 h 89875"/>
                    <a:gd name="connsiteX24" fmla="*/ 13784 w 120804"/>
                    <a:gd name="connsiteY24" fmla="*/ 15024 h 89875"/>
                    <a:gd name="connsiteX25" fmla="*/ 13281 w 120804"/>
                    <a:gd name="connsiteY25" fmla="*/ 15024 h 89875"/>
                    <a:gd name="connsiteX26" fmla="*/ 12041 w 120804"/>
                    <a:gd name="connsiteY26" fmla="*/ 2246 h 89875"/>
                    <a:gd name="connsiteX27" fmla="*/ 0 w 120804"/>
                    <a:gd name="connsiteY27" fmla="*/ 2246 h 89875"/>
                    <a:gd name="connsiteX28" fmla="*/ 0 w 120804"/>
                    <a:gd name="connsiteY28" fmla="*/ 89858 h 89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20804" h="89875">
                      <a:moveTo>
                        <a:pt x="36" y="89858"/>
                      </a:moveTo>
                      <a:lnTo>
                        <a:pt x="14683" y="89858"/>
                      </a:lnTo>
                      <a:lnTo>
                        <a:pt x="14683" y="26310"/>
                      </a:lnTo>
                      <a:cubicBezTo>
                        <a:pt x="18654" y="21710"/>
                        <a:pt x="22626" y="18367"/>
                        <a:pt x="26220" y="16138"/>
                      </a:cubicBezTo>
                      <a:cubicBezTo>
                        <a:pt x="29941" y="14036"/>
                        <a:pt x="33427" y="12904"/>
                        <a:pt x="36770" y="12904"/>
                      </a:cubicBezTo>
                      <a:cubicBezTo>
                        <a:pt x="42359" y="12778"/>
                        <a:pt x="46456" y="14647"/>
                        <a:pt x="49062" y="18367"/>
                      </a:cubicBezTo>
                      <a:cubicBezTo>
                        <a:pt x="51794" y="22087"/>
                        <a:pt x="53160" y="28054"/>
                        <a:pt x="53034" y="36249"/>
                      </a:cubicBezTo>
                      <a:lnTo>
                        <a:pt x="53034" y="89876"/>
                      </a:lnTo>
                      <a:lnTo>
                        <a:pt x="67807" y="89876"/>
                      </a:lnTo>
                      <a:lnTo>
                        <a:pt x="67807" y="26310"/>
                      </a:lnTo>
                      <a:cubicBezTo>
                        <a:pt x="71904" y="21710"/>
                        <a:pt x="75750" y="18367"/>
                        <a:pt x="79344" y="16138"/>
                      </a:cubicBezTo>
                      <a:cubicBezTo>
                        <a:pt x="82939" y="14036"/>
                        <a:pt x="86551" y="12904"/>
                        <a:pt x="89894" y="12904"/>
                      </a:cubicBezTo>
                      <a:cubicBezTo>
                        <a:pt x="95357" y="12778"/>
                        <a:pt x="99580" y="14647"/>
                        <a:pt x="102186" y="18367"/>
                      </a:cubicBezTo>
                      <a:cubicBezTo>
                        <a:pt x="104918" y="22087"/>
                        <a:pt x="106158" y="28054"/>
                        <a:pt x="106158" y="36249"/>
                      </a:cubicBezTo>
                      <a:lnTo>
                        <a:pt x="106158" y="89876"/>
                      </a:lnTo>
                      <a:lnTo>
                        <a:pt x="120805" y="89876"/>
                      </a:lnTo>
                      <a:lnTo>
                        <a:pt x="120805" y="34398"/>
                      </a:lnTo>
                      <a:cubicBezTo>
                        <a:pt x="120805" y="23093"/>
                        <a:pt x="118702" y="14539"/>
                        <a:pt x="114353" y="8824"/>
                      </a:cubicBezTo>
                      <a:cubicBezTo>
                        <a:pt x="109878" y="2983"/>
                        <a:pt x="103175" y="18"/>
                        <a:pt x="94243" y="18"/>
                      </a:cubicBezTo>
                      <a:cubicBezTo>
                        <a:pt x="88905" y="144"/>
                        <a:pt x="83945" y="1635"/>
                        <a:pt x="79218" y="4727"/>
                      </a:cubicBezTo>
                      <a:cubicBezTo>
                        <a:pt x="74384" y="7710"/>
                        <a:pt x="69783" y="11807"/>
                        <a:pt x="65308" y="16767"/>
                      </a:cubicBezTo>
                      <a:cubicBezTo>
                        <a:pt x="63565" y="11556"/>
                        <a:pt x="60834" y="7458"/>
                        <a:pt x="56862" y="4475"/>
                      </a:cubicBezTo>
                      <a:cubicBezTo>
                        <a:pt x="53016" y="1617"/>
                        <a:pt x="47804" y="0"/>
                        <a:pt x="41101" y="0"/>
                      </a:cubicBezTo>
                      <a:cubicBezTo>
                        <a:pt x="35889" y="126"/>
                        <a:pt x="30929" y="1492"/>
                        <a:pt x="26328" y="4349"/>
                      </a:cubicBezTo>
                      <a:cubicBezTo>
                        <a:pt x="21853" y="7207"/>
                        <a:pt x="17648" y="10675"/>
                        <a:pt x="13784" y="15024"/>
                      </a:cubicBezTo>
                      <a:lnTo>
                        <a:pt x="13281" y="15024"/>
                      </a:lnTo>
                      <a:lnTo>
                        <a:pt x="12041" y="2246"/>
                      </a:lnTo>
                      <a:lnTo>
                        <a:pt x="0" y="2246"/>
                      </a:lnTo>
                      <a:lnTo>
                        <a:pt x="0" y="89858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6350" cap="flat">
                  <a:solidFill>
                    <a:srgbClr val="99999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b="1"/>
                </a:p>
              </p:txBody>
            </p:sp>
          </p:grpSp>
          <p:sp>
            <p:nvSpPr>
              <p:cNvPr id="15" name="任意多边形: 形状 14"/>
              <p:cNvSpPr/>
              <p:nvPr userDrawn="1"/>
            </p:nvSpPr>
            <p:spPr>
              <a:xfrm>
                <a:off x="1086173" y="3300162"/>
                <a:ext cx="781977" cy="781959"/>
              </a:xfrm>
              <a:custGeom>
                <a:avLst/>
                <a:gdLst>
                  <a:gd name="connsiteX0" fmla="*/ 0 w 781977"/>
                  <a:gd name="connsiteY0" fmla="*/ 390989 h 781959"/>
                  <a:gd name="connsiteX1" fmla="*/ 34757 w 781977"/>
                  <a:gd name="connsiteY1" fmla="*/ 552355 h 781959"/>
                  <a:gd name="connsiteX2" fmla="*/ 114820 w 781977"/>
                  <a:gd name="connsiteY2" fmla="*/ 552355 h 781959"/>
                  <a:gd name="connsiteX3" fmla="*/ 266877 w 781977"/>
                  <a:gd name="connsiteY3" fmla="*/ 552355 h 781959"/>
                  <a:gd name="connsiteX4" fmla="*/ 341351 w 781977"/>
                  <a:gd name="connsiteY4" fmla="*/ 465463 h 781959"/>
                  <a:gd name="connsiteX5" fmla="*/ 179985 w 781977"/>
                  <a:gd name="connsiteY5" fmla="*/ 378570 h 781959"/>
                  <a:gd name="connsiteX6" fmla="*/ 179985 w 781977"/>
                  <a:gd name="connsiteY6" fmla="*/ 204786 h 781959"/>
                  <a:gd name="connsiteX7" fmla="*/ 440644 w 781977"/>
                  <a:gd name="connsiteY7" fmla="*/ 204786 h 781959"/>
                  <a:gd name="connsiteX8" fmla="*/ 440644 w 781977"/>
                  <a:gd name="connsiteY8" fmla="*/ 242023 h 781959"/>
                  <a:gd name="connsiteX9" fmla="*/ 217222 w 781977"/>
                  <a:gd name="connsiteY9" fmla="*/ 242023 h 781959"/>
                  <a:gd name="connsiteX10" fmla="*/ 217222 w 781977"/>
                  <a:gd name="connsiteY10" fmla="*/ 341316 h 781959"/>
                  <a:gd name="connsiteX11" fmla="*/ 378588 w 781977"/>
                  <a:gd name="connsiteY11" fmla="*/ 465445 h 781959"/>
                  <a:gd name="connsiteX12" fmla="*/ 126484 w 781977"/>
                  <a:gd name="connsiteY12" fmla="*/ 597140 h 781959"/>
                  <a:gd name="connsiteX13" fmla="*/ 58461 w 781977"/>
                  <a:gd name="connsiteY13" fmla="*/ 596763 h 781959"/>
                  <a:gd name="connsiteX14" fmla="*/ 390989 w 781977"/>
                  <a:gd name="connsiteY14" fmla="*/ 781960 h 781959"/>
                  <a:gd name="connsiteX15" fmla="*/ 722150 w 781977"/>
                  <a:gd name="connsiteY15" fmla="*/ 598758 h 781959"/>
                  <a:gd name="connsiteX16" fmla="*/ 692731 w 781977"/>
                  <a:gd name="connsiteY16" fmla="*/ 599387 h 781959"/>
                  <a:gd name="connsiteX17" fmla="*/ 539937 w 781977"/>
                  <a:gd name="connsiteY17" fmla="*/ 539937 h 781959"/>
                  <a:gd name="connsiteX18" fmla="*/ 539937 w 781977"/>
                  <a:gd name="connsiteY18" fmla="*/ 229640 h 781959"/>
                  <a:gd name="connsiteX19" fmla="*/ 465463 w 781977"/>
                  <a:gd name="connsiteY19" fmla="*/ 242059 h 781959"/>
                  <a:gd name="connsiteX20" fmla="*/ 465463 w 781977"/>
                  <a:gd name="connsiteY20" fmla="*/ 204822 h 781959"/>
                  <a:gd name="connsiteX21" fmla="*/ 589592 w 781977"/>
                  <a:gd name="connsiteY21" fmla="*/ 167585 h 781959"/>
                  <a:gd name="connsiteX22" fmla="*/ 589592 w 781977"/>
                  <a:gd name="connsiteY22" fmla="*/ 530771 h 781959"/>
                  <a:gd name="connsiteX23" fmla="*/ 618634 w 781977"/>
                  <a:gd name="connsiteY23" fmla="*/ 552373 h 781959"/>
                  <a:gd name="connsiteX24" fmla="*/ 705149 w 781977"/>
                  <a:gd name="connsiteY24" fmla="*/ 552373 h 781959"/>
                  <a:gd name="connsiteX25" fmla="*/ 747220 w 781977"/>
                  <a:gd name="connsiteY25" fmla="*/ 552373 h 781959"/>
                  <a:gd name="connsiteX26" fmla="*/ 781977 w 781977"/>
                  <a:gd name="connsiteY26" fmla="*/ 391007 h 781959"/>
                  <a:gd name="connsiteX27" fmla="*/ 390989 w 781977"/>
                  <a:gd name="connsiteY27" fmla="*/ 0 h 781959"/>
                  <a:gd name="connsiteX28" fmla="*/ 0 w 781977"/>
                  <a:gd name="connsiteY28" fmla="*/ 390989 h 781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81977" h="781959">
                    <a:moveTo>
                      <a:pt x="0" y="390989"/>
                    </a:moveTo>
                    <a:cubicBezTo>
                      <a:pt x="0" y="448588"/>
                      <a:pt x="12418" y="503203"/>
                      <a:pt x="34757" y="552355"/>
                    </a:cubicBezTo>
                    <a:lnTo>
                      <a:pt x="114820" y="552355"/>
                    </a:lnTo>
                    <a:lnTo>
                      <a:pt x="266877" y="552355"/>
                    </a:lnTo>
                    <a:cubicBezTo>
                      <a:pt x="336769" y="530628"/>
                      <a:pt x="341351" y="490300"/>
                      <a:pt x="341351" y="465463"/>
                    </a:cubicBezTo>
                    <a:cubicBezTo>
                      <a:pt x="341351" y="378570"/>
                      <a:pt x="254459" y="366170"/>
                      <a:pt x="179985" y="378570"/>
                    </a:cubicBezTo>
                    <a:lnTo>
                      <a:pt x="179985" y="204786"/>
                    </a:lnTo>
                    <a:lnTo>
                      <a:pt x="440644" y="204786"/>
                    </a:lnTo>
                    <a:lnTo>
                      <a:pt x="440644" y="242023"/>
                    </a:lnTo>
                    <a:lnTo>
                      <a:pt x="217222" y="242023"/>
                    </a:lnTo>
                    <a:lnTo>
                      <a:pt x="217222" y="341316"/>
                    </a:lnTo>
                    <a:cubicBezTo>
                      <a:pt x="339860" y="342807"/>
                      <a:pt x="377097" y="383153"/>
                      <a:pt x="378588" y="465445"/>
                    </a:cubicBezTo>
                    <a:cubicBezTo>
                      <a:pt x="381320" y="608444"/>
                      <a:pt x="235589" y="599369"/>
                      <a:pt x="126484" y="597140"/>
                    </a:cubicBezTo>
                    <a:cubicBezTo>
                      <a:pt x="120032" y="597015"/>
                      <a:pt x="82795" y="596889"/>
                      <a:pt x="58461" y="596763"/>
                    </a:cubicBezTo>
                    <a:cubicBezTo>
                      <a:pt x="127472" y="707989"/>
                      <a:pt x="250613" y="781960"/>
                      <a:pt x="390989" y="781960"/>
                    </a:cubicBezTo>
                    <a:cubicBezTo>
                      <a:pt x="530502" y="781960"/>
                      <a:pt x="653014" y="708851"/>
                      <a:pt x="722150" y="598758"/>
                    </a:cubicBezTo>
                    <a:cubicBezTo>
                      <a:pt x="712463" y="599135"/>
                      <a:pt x="702669" y="599261"/>
                      <a:pt x="692731" y="599387"/>
                    </a:cubicBezTo>
                    <a:cubicBezTo>
                      <a:pt x="616765" y="599513"/>
                      <a:pt x="539937" y="588838"/>
                      <a:pt x="539937" y="539937"/>
                    </a:cubicBezTo>
                    <a:lnTo>
                      <a:pt x="539937" y="229640"/>
                    </a:lnTo>
                    <a:cubicBezTo>
                      <a:pt x="511632" y="234241"/>
                      <a:pt x="499968" y="237332"/>
                      <a:pt x="465463" y="242059"/>
                    </a:cubicBezTo>
                    <a:lnTo>
                      <a:pt x="465463" y="204822"/>
                    </a:lnTo>
                    <a:cubicBezTo>
                      <a:pt x="500345" y="192781"/>
                      <a:pt x="527518" y="183094"/>
                      <a:pt x="589592" y="167585"/>
                    </a:cubicBezTo>
                    <a:lnTo>
                      <a:pt x="589592" y="530771"/>
                    </a:lnTo>
                    <a:cubicBezTo>
                      <a:pt x="594552" y="542812"/>
                      <a:pt x="596547" y="550756"/>
                      <a:pt x="618634" y="552373"/>
                    </a:cubicBezTo>
                    <a:lnTo>
                      <a:pt x="705149" y="552373"/>
                    </a:lnTo>
                    <a:lnTo>
                      <a:pt x="747220" y="552373"/>
                    </a:lnTo>
                    <a:cubicBezTo>
                      <a:pt x="769559" y="503221"/>
                      <a:pt x="781977" y="448480"/>
                      <a:pt x="781977" y="391007"/>
                    </a:cubicBezTo>
                    <a:cubicBezTo>
                      <a:pt x="781995" y="175025"/>
                      <a:pt x="606971" y="0"/>
                      <a:pt x="390989" y="0"/>
                    </a:cubicBezTo>
                    <a:cubicBezTo>
                      <a:pt x="175007" y="0"/>
                      <a:pt x="0" y="175025"/>
                      <a:pt x="0" y="390989"/>
                    </a:cubicBezTo>
                    <a:close/>
                  </a:path>
                </a:pathLst>
              </a:custGeom>
              <a:solidFill>
                <a:srgbClr val="FF5200"/>
              </a:solidFill>
              <a:ln w="17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5" name="矩形 4">
              <a:hlinkClick r:id="rId2"/>
            </p:cNvPr>
            <p:cNvSpPr/>
            <p:nvPr userDrawn="1"/>
          </p:nvSpPr>
          <p:spPr>
            <a:xfrm>
              <a:off x="870547" y="7238685"/>
              <a:ext cx="3333750" cy="11430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任意多边形: 形状 33"/>
          <p:cNvSpPr/>
          <p:nvPr userDrawn="1"/>
        </p:nvSpPr>
        <p:spPr>
          <a:xfrm>
            <a:off x="2" y="3832097"/>
            <a:ext cx="12195175" cy="3022731"/>
          </a:xfrm>
          <a:custGeom>
            <a:avLst/>
            <a:gdLst>
              <a:gd name="connsiteX0" fmla="*/ 7975600 w 12192000"/>
              <a:gd name="connsiteY0" fmla="*/ 1366 h 3023966"/>
              <a:gd name="connsiteX1" fmla="*/ 11319470 w 12192000"/>
              <a:gd name="connsiteY1" fmla="*/ 330723 h 3023966"/>
              <a:gd name="connsiteX2" fmla="*/ 12192000 w 12192000"/>
              <a:gd name="connsiteY2" fmla="*/ 498201 h 3023966"/>
              <a:gd name="connsiteX3" fmla="*/ 12192000 w 12192000"/>
              <a:gd name="connsiteY3" fmla="*/ 3023966 h 3023966"/>
              <a:gd name="connsiteX4" fmla="*/ 0 w 12192000"/>
              <a:gd name="connsiteY4" fmla="*/ 3023966 h 3023966"/>
              <a:gd name="connsiteX5" fmla="*/ 0 w 12192000"/>
              <a:gd name="connsiteY5" fmla="*/ 376472 h 3023966"/>
              <a:gd name="connsiteX6" fmla="*/ 345926 w 12192000"/>
              <a:gd name="connsiteY6" fmla="*/ 450479 h 3023966"/>
              <a:gd name="connsiteX7" fmla="*/ 2908300 w 12192000"/>
              <a:gd name="connsiteY7" fmla="*/ 674466 h 3023966"/>
              <a:gd name="connsiteX8" fmla="*/ 7975600 w 12192000"/>
              <a:gd name="connsiteY8" fmla="*/ 1366 h 3023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23966">
                <a:moveTo>
                  <a:pt x="7975600" y="1366"/>
                </a:moveTo>
                <a:cubicBezTo>
                  <a:pt x="9159875" y="-16096"/>
                  <a:pt x="10251281" y="136105"/>
                  <a:pt x="11319470" y="330723"/>
                </a:cubicBezTo>
                <a:lnTo>
                  <a:pt x="12192000" y="498201"/>
                </a:lnTo>
                <a:lnTo>
                  <a:pt x="12192000" y="3023966"/>
                </a:lnTo>
                <a:lnTo>
                  <a:pt x="0" y="3023966"/>
                </a:lnTo>
                <a:lnTo>
                  <a:pt x="0" y="376472"/>
                </a:lnTo>
                <a:lnTo>
                  <a:pt x="345926" y="450479"/>
                </a:lnTo>
                <a:cubicBezTo>
                  <a:pt x="1074142" y="599258"/>
                  <a:pt x="1865313" y="710978"/>
                  <a:pt x="2908300" y="674466"/>
                </a:cubicBezTo>
                <a:cubicBezTo>
                  <a:pt x="4298950" y="625783"/>
                  <a:pt x="6396567" y="24649"/>
                  <a:pt x="7975600" y="1366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705">
              <a:latin typeface="HarmonyOS Sans SC Light" panose="00000400000000000000" pitchFamily="2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  <a:sym typeface="HarmonyOS Sans SC Light" panose="00000400000000000000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theme/theme1.xml" Type="http://schemas.openxmlformats.org/officeDocument/2006/relationships/theme"/><Relationship Id="rId6" Target="../media/image1.jpeg" Type="http://schemas.openxmlformats.org/officeDocument/2006/relationships/imag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16200000">
            <a:off x="2667002" y="-2667001"/>
            <a:ext cx="6858000" cy="12192002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E9967-83EC-4894-9084-856B1F37660D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E45AD-E696-428C-BD21-78780C68CE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hdphoto1.wdp" Type="http://schemas.microsoft.com/office/2007/relationships/hdphoto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tags/tag2.xml" Type="http://schemas.openxmlformats.org/officeDocument/2006/relationships/tags"/><Relationship Id="rId2" Target="../slideLayouts/slideLayout3.xml" Type="http://schemas.openxmlformats.org/officeDocument/2006/relationships/slideLayout"/><Relationship Id="rId3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tags/tag3.xml" Type="http://schemas.openxmlformats.org/officeDocument/2006/relationships/tags"/><Relationship Id="rId2" Target="../slideLayouts/slideLayout3.xml" Type="http://schemas.openxmlformats.org/officeDocument/2006/relationships/slideLayout"/><Relationship Id="rId3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tags/tag4.xml" Type="http://schemas.openxmlformats.org/officeDocument/2006/relationships/tags"/><Relationship Id="rId2" Target="../tags/tag5.xml" Type="http://schemas.openxmlformats.org/officeDocument/2006/relationships/tags"/><Relationship Id="rId3" Target="../tags/tag6.xml" Type="http://schemas.openxmlformats.org/officeDocument/2006/relationships/tags"/><Relationship Id="rId4" Target="../tags/tag7.xml" Type="http://schemas.openxmlformats.org/officeDocument/2006/relationships/tags"/><Relationship Id="rId5" Target="../slideLayouts/slideLayout2.xml" Type="http://schemas.openxmlformats.org/officeDocument/2006/relationships/slideLayout"/><Relationship Id="rId6" Target="../media/image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3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cstate="screen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cstate="screen" r:embed="rId4"/>
          <a:srcRect/>
          <a:stretch>
            <a:fillRect/>
          </a:stretch>
        </p:blipFill>
        <p:spPr>
          <a:xfrm>
            <a:off x="-82550" y="4474723"/>
            <a:ext cx="12192000" cy="238327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737261" y="1896645"/>
            <a:ext cx="8717280" cy="156845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dirty="0" lang="zh-CN" sz="9600">
                <a:solidFill>
                  <a:srgbClr val="863122"/>
                </a:solidFill>
                <a:latin charset="-122" panose="02010800040101010101" typeface="华文新魏"/>
                <a:ea charset="-122" panose="02010800040101010101" typeface="华文新魏"/>
              </a:rPr>
              <a:t>五代史伶官传序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cstate="screen" r:embed="rId5"/>
          <a:stretch>
            <a:fillRect/>
          </a:stretch>
        </p:blipFill>
        <p:spPr>
          <a:xfrm>
            <a:off x="8909050" y="3682365"/>
            <a:ext cx="2000250" cy="20002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25000" y="3923030"/>
            <a:ext cx="736600" cy="2863850"/>
          </a:xfrm>
          <a:prstGeom prst="rect">
            <a:avLst/>
          </a:prstGeom>
        </p:spPr>
        <p:txBody>
          <a:bodyPr vert="eaVert"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dirty="0" lang="zh-CN" sz="3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欧阳修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18530" y="1735577"/>
            <a:ext cx="10779760" cy="297561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 fontAlgn="auto" indent="457200"/>
            <a:r>
              <a:rPr altLang="en-US" b="1" dirty="0" lang="zh-CN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方其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系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燕父子以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组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函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梁君臣之</a:t>
            </a:r>
            <a:r>
              <a:rPr altLang="en-US" b="1" dirty="0" lang="zh-CN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首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，入于太庙，还矢先王，而告以成功，其</a:t>
            </a:r>
            <a:r>
              <a:rPr altLang="en-US" b="1" dirty="0" lang="zh-CN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意气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之盛，可谓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壮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哉！及</a:t>
            </a:r>
            <a:r>
              <a:rPr altLang="en-US" b="1" dirty="0" lang="zh-CN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仇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雠</a:t>
            </a:r>
            <a:r>
              <a:rPr altLang="en-US" b="1" dirty="0" lang="zh-CN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B0503020204020204" pitchFamily="34" typeface="微软雅黑"/>
              </a:rPr>
              <a:t>（chóu）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已灭，天下已定，</a:t>
            </a:r>
            <a:r>
              <a:rPr altLang="en-US" b="1" dirty="0" lang="zh-CN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一夫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夜呼，</a:t>
            </a:r>
            <a:r>
              <a:rPr altLang="en-US" b="1" dirty="0" lang="zh-CN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乱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者四应，仓皇东出，未及见贼而士卒离散，君臣相顾，不知所归，</a:t>
            </a:r>
            <a:r>
              <a:rPr altLang="en-US" b="1" dirty="0" lang="zh-CN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至于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誓天断发，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泣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下沾襟，何其</a:t>
            </a:r>
            <a:r>
              <a:rPr altLang="en-US" b="1" dirty="0" lang="zh-CN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衰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也！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岂得之难而失之易欤？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抑本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其成败之迹，而皆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自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于人欤？《书》曰：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“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满招损，谦得益。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”</a:t>
            </a:r>
            <a:r>
              <a:rPr altLang="en-US" b="1" dirty="0" lang="zh-CN" sz="2800" u="sng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忧劳</a:t>
            </a:r>
            <a:r>
              <a:rPr altLang="en-US" b="1" dirty="0" lang="zh-CN" sz="2800" u="sng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可以</a:t>
            </a:r>
            <a:r>
              <a:rPr altLang="en-US" b="1" dirty="0" lang="zh-CN" sz="2800" u="sng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兴</a:t>
            </a:r>
            <a:r>
              <a:rPr altLang="en-US" b="1" dirty="0" lang="zh-CN" sz="2800" u="sng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国，</a:t>
            </a:r>
            <a:r>
              <a:rPr altLang="en-US" b="1" dirty="0" lang="zh-CN" sz="2800" u="sng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逸豫</a:t>
            </a:r>
            <a:r>
              <a:rPr altLang="en-US" b="1" dirty="0" lang="zh-CN" sz="2800" u="sng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可以</a:t>
            </a:r>
            <a:r>
              <a:rPr altLang="en-US" b="1" dirty="0" lang="zh-CN" sz="2800" u="sng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亡</a:t>
            </a:r>
            <a:r>
              <a:rPr altLang="en-US" b="1" dirty="0" lang="zh-CN" sz="2800" u="sng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身，自然之理也。</a:t>
            </a:r>
            <a:endParaRPr altLang="en-US" b="1" dirty="0" lang="zh-CN" sz="2800" u="sng">
              <a:latin charset="-122" panose="020B0503020204020204" pitchFamily="34" typeface="微软雅黑"/>
              <a:ea charset="-122" panose="020B0503020204020204" pitchFamily="34" typeface="微软雅黑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600">
              <a:latin charset="-122" panose="02010800040101010101" typeface="华文新魏"/>
              <a:ea charset="-122" panose="02010800040101010101" typeface="华文新魏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2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2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57859" y="4775746"/>
            <a:ext cx="2920365" cy="19380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系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：缚</a:t>
            </a:r>
          </a:p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组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：绳子</a:t>
            </a:r>
          </a:p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函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： 用匣子装</a:t>
            </a:r>
          </a:p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ea"/>
              </a:rPr>
              <a:t>壮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  <a:sym typeface="+mn-ea"/>
              </a:rPr>
              <a:t>：豪壮</a:t>
            </a:r>
            <a:endParaRPr altLang="en-US" b="1" dirty="0" lang="zh-CN" sz="2400">
              <a:latin charset="0" panose="020B0604020202020204" pitchFamily="34" typeface="Arial"/>
              <a:ea charset="-122" panose="020B0503020204020204" pitchFamily="34" typeface="微软雅黑"/>
            </a:endParaRPr>
          </a:p>
          <a:p>
            <a:pPr algn="l"/>
            <a:endParaRPr altLang="en-US" dirty="0" lang="zh-CN" sz="2400"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8530" y="711701"/>
            <a:ext cx="1402080" cy="5835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782521"/>
                </a:solidFill>
                <a:latin charset="-122" panose="02020900000000000000" pitchFamily="18" typeface="思源宋体 CN Heavy"/>
                <a:ea charset="-122" panose="02020900000000000000" pitchFamily="18" typeface="思源宋体 CN Heavy"/>
              </a:defRPr>
            </a:lvl1pPr>
          </a:lstStyle>
          <a:p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24089" y="4711187"/>
            <a:ext cx="2839085" cy="193802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抑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：或者</a:t>
            </a:r>
          </a:p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本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：探究</a:t>
            </a:r>
          </a:p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兴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：使</a:t>
            </a:r>
            <a:r>
              <a:rPr altLang="zh-CN" b="1" dirty="0" lang="en-US" sz="2400">
                <a:latin charset="0" panose="020B0604020202020204" pitchFamily="34" typeface="Arial"/>
                <a:ea charset="-122" panose="020B0503020204020204" pitchFamily="34" typeface="微软雅黑"/>
              </a:rPr>
              <a:t>……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兴旺</a:t>
            </a:r>
          </a:p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逸豫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：安逸享乐</a:t>
            </a:r>
          </a:p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亡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：使</a:t>
            </a:r>
            <a:r>
              <a:rPr altLang="zh-CN" b="1" dirty="0" lang="en-US" sz="2400">
                <a:latin charset="0" panose="020B0604020202020204" pitchFamily="34" typeface="Arial"/>
                <a:ea charset="-122" panose="020B0503020204020204" pitchFamily="34" typeface="微软雅黑"/>
              </a:rPr>
              <a:t>……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灭亡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0" spid="4"/>
      <p:bldP grpId="1" spid="4"/>
    </p:bld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cstate="screen" r:embed="rId3"/>
          <a:srcRect/>
          <a:stretch>
            <a:fillRect/>
          </a:stretch>
        </p:blipFill>
        <p:spPr>
          <a:xfrm>
            <a:off x="0" y="4474723"/>
            <a:ext cx="12192000" cy="2383277"/>
          </a:xfrm>
          <a:prstGeom prst="rect">
            <a:avLst/>
          </a:prstGeom>
        </p:spPr>
      </p:pic>
      <p:grpSp>
        <p:nvGrpSpPr>
          <p:cNvPr id="405" name="组合 404"/>
          <p:cNvGrpSpPr/>
          <p:nvPr/>
        </p:nvGrpSpPr>
        <p:grpSpPr>
          <a:xfrm rot="1800000">
            <a:off x="394970" y="347980"/>
            <a:ext cx="1364615" cy="1200785"/>
            <a:chOff x="6797731" y="799778"/>
            <a:chExt cx="2312309" cy="2034528"/>
          </a:xfrm>
          <a:solidFill>
            <a:srgbClr val="DEBB93"/>
          </a:solidFill>
        </p:grpSpPr>
        <p:sp>
          <p:nvSpPr>
            <p:cNvPr id="403" name="任意多边形: 形状 402"/>
            <p:cNvSpPr/>
            <p:nvPr/>
          </p:nvSpPr>
          <p:spPr>
            <a:xfrm>
              <a:off x="6797731" y="799778"/>
              <a:ext cx="2312309" cy="2034528"/>
            </a:xfrm>
            <a:custGeom>
              <a:avLst/>
              <a:gdLst>
                <a:gd fmla="*/ 1593654 w 1629453" name="connsiteX0"/>
                <a:gd fmla="*/ 754671 h 1433704" name="connsiteY0"/>
                <a:gd fmla="*/ 1504915 w 1629453" name="connsiteX1"/>
                <a:gd fmla="*/ 743881 h 1433704" name="connsiteY1"/>
                <a:gd fmla="*/ 1390876 w 1629453" name="connsiteX2"/>
                <a:gd fmla="*/ 796901 h 1433704" name="connsiteY2"/>
                <a:gd fmla="*/ 1313299 w 1629453" name="connsiteX3"/>
                <a:gd fmla="*/ 870199 h 1433704" name="connsiteY3"/>
                <a:gd fmla="*/ 1295626 w 1629453" name="connsiteX4"/>
                <a:gd fmla="*/ 946845 h 1433704" name="connsiteY4"/>
                <a:gd fmla="*/ 1193306 w 1629453" name="connsiteX5"/>
                <a:gd fmla="*/ 1085069 h 1433704" name="connsiteY5"/>
                <a:gd fmla="*/ 1125031 w 1629453" name="connsiteX6"/>
                <a:gd fmla="*/ 1092325 h 1433704" name="connsiteY6"/>
                <a:gd fmla="*/ 1077406 w 1629453" name="connsiteX7"/>
                <a:gd fmla="*/ 1077256 h 1433704" name="connsiteY7"/>
                <a:gd fmla="*/ 959274 w 1629453" name="connsiteX8"/>
                <a:gd fmla="*/ 1007865 h 1433704" name="connsiteY8"/>
                <a:gd fmla="*/ 906068 w 1629453" name="connsiteX9"/>
                <a:gd fmla="*/ 1002470 h 1433704" name="connsiteY9"/>
                <a:gd fmla="*/ 855838 w 1629453" name="connsiteX10"/>
                <a:gd fmla="*/ 1045072 h 1433704" name="connsiteY10"/>
                <a:gd fmla="*/ 798726 w 1629453" name="connsiteX11"/>
                <a:gd fmla="*/ 1083953 h 1433704" name="connsiteY11"/>
                <a:gd fmla="*/ 720777 w 1629453" name="connsiteX12"/>
                <a:gd fmla="*/ 1093813 h 1433704" name="connsiteY12"/>
                <a:gd fmla="*/ 645619 w 1629453" name="connsiteX13"/>
                <a:gd fmla="*/ 1050467 h 1433704" name="connsiteY13"/>
                <a:gd fmla="*/ 551113 w 1629453" name="connsiteX14"/>
                <a:gd fmla="*/ 974192 h 1433704" name="connsiteY14"/>
                <a:gd fmla="*/ 504046 w 1629453" name="connsiteX15"/>
                <a:gd fmla="*/ 929172 h 1433704" name="connsiteY15"/>
                <a:gd fmla="*/ 456607 w 1629453" name="connsiteX16"/>
                <a:gd fmla="*/ 876710 h 1433704" name="connsiteY16"/>
                <a:gd fmla="*/ 424795 w 1629453" name="connsiteX17"/>
                <a:gd fmla="*/ 845456 h 1433704" name="connsiteY17"/>
                <a:gd fmla="*/ 395401 w 1629453" name="connsiteX18"/>
                <a:gd fmla="*/ 832248 h 1433704" name="connsiteY18"/>
                <a:gd fmla="*/ 389634 w 1629453" name="connsiteX19"/>
                <a:gd fmla="*/ 805086 h 1433704" name="connsiteY19"/>
                <a:gd fmla="*/ 329359 w 1629453" name="connsiteX20"/>
                <a:gd fmla="*/ 743509 h 1433704" name="connsiteY20"/>
                <a:gd fmla="*/ 295501 w 1629453" name="connsiteX21"/>
                <a:gd fmla="*/ 720254 h 1433704" name="connsiteY21"/>
                <a:gd fmla="*/ 283408 w 1629453" name="connsiteX22"/>
                <a:gd fmla="*/ 639515 h 1433704" name="connsiteY22"/>
                <a:gd fmla="*/ 285269 w 1629453" name="connsiteX23"/>
                <a:gd fmla="*/ 624818 h 1433704" name="connsiteY23"/>
                <a:gd fmla="*/ 316895 w 1629453" name="connsiteX24"/>
                <a:gd fmla="*/ 610680 h 1433704" name="connsiteY24"/>
                <a:gd fmla="*/ 328243 w 1629453" name="connsiteX25"/>
                <a:gd fmla="*/ 599890 h 1433704" name="connsiteY25"/>
                <a:gd fmla="*/ 306477 w 1629453" name="connsiteX26"/>
                <a:gd fmla="*/ 551893 h 1433704" name="connsiteY26"/>
                <a:gd fmla="*/ 327313 w 1629453" name="connsiteX27"/>
                <a:gd fmla="*/ 447527 h 1433704" name="connsiteY27"/>
                <a:gd fmla="*/ 328243 w 1629453" name="connsiteX28"/>
                <a:gd fmla="*/ 412180 h 1433704" name="connsiteY28"/>
                <a:gd fmla="*/ 328801 w 1629453" name="connsiteX29"/>
                <a:gd fmla="*/ 387252 h 1433704" name="connsiteY29"/>
                <a:gd fmla="*/ 373449 w 1629453" name="connsiteX30"/>
                <a:gd fmla="*/ 293490 h 1433704" name="connsiteY30"/>
                <a:gd fmla="*/ 381449 w 1629453" name="connsiteX31"/>
                <a:gd fmla="*/ 281211 h 1433704" name="connsiteY31"/>
                <a:gd fmla="*/ 388332 w 1629453" name="connsiteX32"/>
                <a:gd fmla="*/ 236005 h 1433704" name="connsiteY32"/>
                <a:gd fmla="*/ 447119 w 1629453" name="connsiteX33"/>
                <a:gd fmla="*/ 172381 h 1433704" name="connsiteY33"/>
                <a:gd fmla="*/ 570088 w 1629453" name="connsiteX34"/>
                <a:gd fmla="*/ 88293 h 1433704" name="connsiteY34"/>
                <a:gd fmla="*/ 609714 w 1629453" name="connsiteX35"/>
                <a:gd fmla="*/ 74154 h 1433704" name="connsiteY35"/>
                <a:gd fmla="*/ 654920 w 1629453" name="connsiteX36"/>
                <a:gd fmla="*/ 67643 h 1433704" name="connsiteY36"/>
                <a:gd fmla="*/ 696592 w 1629453" name="connsiteX37"/>
                <a:gd fmla="*/ 56109 h 1433704" name="connsiteY37"/>
                <a:gd fmla="*/ 704220 w 1629453" name="connsiteX38"/>
                <a:gd fmla="*/ 51830 h 1433704" name="connsiteY38"/>
                <a:gd fmla="*/ 770262 w 1629453" name="connsiteX39"/>
                <a:gd fmla="*/ 45505 h 1433704" name="connsiteY39"/>
                <a:gd fmla="*/ 800400 w 1629453" name="connsiteX40"/>
                <a:gd fmla="*/ 44575 h 1433704" name="connsiteY40"/>
                <a:gd fmla="*/ 837979 w 1629453" name="connsiteX41"/>
                <a:gd fmla="*/ 39366 h 1433704" name="connsiteY41"/>
                <a:gd fmla="*/ 858629 w 1629453" name="connsiteX42"/>
                <a:gd fmla="*/ 36575 h 1433704" name="connsiteY42"/>
                <a:gd fmla="*/ 935834 w 1629453" name="connsiteX43"/>
                <a:gd fmla="*/ 60760 h 1433704" name="connsiteY43"/>
                <a:gd fmla="*/ 938438 w 1629453" name="connsiteX44"/>
                <a:gd fmla="*/ 51086 h 1433704" name="connsiteY44"/>
                <a:gd fmla="*/ 858629 w 1629453" name="connsiteX45"/>
                <a:gd fmla="*/ 30250 h 1433704" name="connsiteY45"/>
                <a:gd fmla="*/ 815655 w 1629453" name="connsiteX46"/>
                <a:gd fmla="*/ 5693 h 1433704" name="connsiteY46"/>
                <a:gd fmla="*/ 770262 w 1629453" name="connsiteX47"/>
                <a:gd fmla="*/ 9972 h 1433704" name="connsiteY47"/>
                <a:gd fmla="*/ 672222 w 1629453" name="connsiteX48"/>
                <a:gd fmla="*/ 31924 h 1433704" name="connsiteY48"/>
                <a:gd fmla="*/ 608970 w 1629453" name="connsiteX49"/>
                <a:gd fmla="*/ 24297 h 1433704" name="connsiteY49"/>
                <a:gd fmla="*/ 557624 w 1629453" name="connsiteX50"/>
                <a:gd fmla="*/ 30994 h 1433704" name="connsiteY50"/>
                <a:gd fmla="*/ 340707 w 1629453" name="connsiteX51"/>
                <a:gd fmla="*/ 207169 h 1433704" name="connsiteY51"/>
                <a:gd fmla="*/ 284897 w 1629453" name="connsiteX52"/>
                <a:gd fmla="*/ 289583 h 1433704" name="connsiteY52"/>
                <a:gd fmla="*/ 321731 w 1629453" name="connsiteX53"/>
                <a:gd fmla="*/ 312279 h 1433704" name="connsiteY53"/>
                <a:gd fmla="*/ 299035 w 1629453" name="connsiteX54"/>
                <a:gd fmla="*/ 345580 h 1433704" name="connsiteY54"/>
                <a:gd fmla="*/ 266665 w 1629453" name="connsiteX55"/>
                <a:gd fmla="*/ 356184 h 1433704" name="connsiteY55"/>
                <a:gd fmla="*/ 190205 w 1629453" name="connsiteX56"/>
                <a:gd fmla="*/ 415157 h 1433704" name="connsiteY56"/>
                <a:gd fmla="*/ 184065 w 1629453" name="connsiteX57"/>
                <a:gd fmla="*/ 417947 h 1433704" name="connsiteY57"/>
                <a:gd fmla="*/ 137557 w 1629453" name="connsiteX58"/>
                <a:gd fmla="*/ 452736 h 1433704" name="connsiteY58"/>
                <a:gd fmla="*/ 112442 w 1629453" name="connsiteX59"/>
                <a:gd fmla="*/ 476176 h 1433704" name="connsiteY59"/>
                <a:gd fmla="*/ 102582 w 1629453" name="connsiteX60"/>
                <a:gd fmla="*/ 456829 h 1433704" name="connsiteY60"/>
                <a:gd fmla="*/ 103140 w 1629453" name="connsiteX61"/>
                <a:gd fmla="*/ 457201 h 1433704" name="connsiteY61"/>
                <a:gd fmla="*/ 103140 w 1629453" name="connsiteX62"/>
                <a:gd fmla="*/ 456271 h 1433704" name="connsiteY62"/>
                <a:gd fmla="*/ 117837 w 1629453" name="connsiteX63"/>
                <a:gd fmla="*/ 419994 h 1433704" name="connsiteY63"/>
                <a:gd fmla="*/ 123046 w 1629453" name="connsiteX64"/>
                <a:gd fmla="*/ 397670 h 1433704" name="connsiteY64"/>
                <a:gd fmla="*/ 131231 w 1629453" name="connsiteX65"/>
                <a:gd fmla="*/ 375531 h 1433704" name="connsiteY65"/>
                <a:gd fmla="*/ 139045 w 1629453" name="connsiteX66"/>
                <a:gd fmla="*/ 366974 h 1433704" name="connsiteY66"/>
                <a:gd fmla="*/ 138859 w 1629453" name="connsiteX67"/>
                <a:gd fmla="*/ 347812 h 1433704" name="connsiteY67"/>
                <a:gd fmla="*/ 123790 w 1629453" name="connsiteX68"/>
                <a:gd fmla="*/ 348184 h 1433704" name="connsiteY68"/>
                <a:gd fmla="*/ 123604 w 1629453" name="connsiteX69"/>
                <a:gd fmla="*/ 366044 h 1433704" name="connsiteY69"/>
                <a:gd fmla="*/ 111884 w 1629453" name="connsiteX70"/>
                <a:gd fmla="*/ 367532 h 1433704" name="connsiteY70"/>
                <a:gd fmla="*/ 111140 w 1629453" name="connsiteX71"/>
                <a:gd fmla="*/ 367532 h 1433704" name="connsiteY71"/>
                <a:gd fmla="*/ 109279 w 1629453" name="connsiteX72"/>
                <a:gd fmla="*/ 352277 h 1433704" name="connsiteY72"/>
                <a:gd fmla="*/ 130301 w 1629453" name="connsiteX73"/>
                <a:gd fmla="*/ 320837 h 1433704" name="connsiteY73"/>
                <a:gd fmla="*/ 131790 w 1629453" name="connsiteX74"/>
                <a:gd fmla="*/ 321395 h 1433704" name="connsiteY74"/>
                <a:gd fmla="*/ 145556 w 1629453" name="connsiteX75"/>
                <a:gd fmla="*/ 322883 h 1433704" name="connsiteY75"/>
                <a:gd fmla="*/ 147044 w 1629453" name="connsiteX76"/>
                <a:gd fmla="*/ 324930 h 1433704" name="connsiteY76"/>
                <a:gd fmla="*/ 161741 w 1629453" name="connsiteX77"/>
                <a:gd fmla="*/ 341301 h 1433704" name="connsiteY77"/>
                <a:gd fmla="*/ 169555 w 1629453" name="connsiteX78"/>
                <a:gd fmla="*/ 326046 h 1433704" name="connsiteY78"/>
                <a:gd fmla="*/ 193925 w 1629453" name="connsiteX79"/>
                <a:gd fmla="*/ 285490 h 1433704" name="connsiteY79"/>
                <a:gd fmla="*/ 235597 w 1629453" name="connsiteX80"/>
                <a:gd fmla="*/ 214983 h 1433704" name="connsiteY80"/>
                <a:gd fmla="*/ 246201 w 1629453" name="connsiteX81"/>
                <a:gd fmla="*/ 200658 h 1433704" name="connsiteY81"/>
                <a:gd fmla="*/ 227970 w 1629453" name="connsiteX82"/>
                <a:gd fmla="*/ 198984 h 1433704" name="connsiteY82"/>
                <a:gd fmla="*/ 222761 w 1629453" name="connsiteX83"/>
                <a:gd fmla="*/ 181869 h 1433704" name="connsiteY83"/>
                <a:gd fmla="*/ 198762 w 1629453" name="connsiteX84"/>
                <a:gd fmla="*/ 199914 h 1433704" name="connsiteY84"/>
                <a:gd fmla="*/ 146486 w 1629453" name="connsiteX85"/>
                <a:gd fmla="*/ 230424 h 1433704" name="connsiteY85"/>
                <a:gd fmla="*/ 127325 w 1629453" name="connsiteX86"/>
                <a:gd fmla="*/ 235819 h 1433704" name="connsiteY86"/>
                <a:gd fmla="*/ 117837 w 1629453" name="connsiteX87"/>
                <a:gd fmla="*/ 266329 h 1433704" name="connsiteY87"/>
                <a:gd fmla="*/ 96071 w 1629453" name="connsiteX88"/>
                <a:gd fmla="*/ 294792 h 1433704" name="connsiteY88"/>
                <a:gd fmla="*/ 111698 w 1629453" name="connsiteX89"/>
                <a:gd fmla="*/ 295164 h 1433704" name="connsiteY89"/>
                <a:gd fmla="*/ 111698 w 1629453" name="connsiteX90"/>
                <a:gd fmla="*/ 295350 h 1433704" name="connsiteY90"/>
                <a:gd fmla="*/ 114488 w 1629453" name="connsiteX91"/>
                <a:gd fmla="*/ 310047 h 1433704" name="connsiteY91"/>
                <a:gd fmla="*/ 103512 w 1629453" name="connsiteX92"/>
                <a:gd fmla="*/ 353021 h 1433704" name="connsiteY92"/>
                <a:gd fmla="*/ 95513 w 1629453" name="connsiteX93"/>
                <a:gd fmla="*/ 368462 h 1433704" name="connsiteY93"/>
                <a:gd fmla="*/ 91420 w 1629453" name="connsiteX94"/>
                <a:gd fmla="*/ 393763 h 1433704" name="connsiteY94"/>
                <a:gd fmla="*/ 87513 w 1629453" name="connsiteX95"/>
                <a:gd fmla="*/ 392088 h 1433704" name="connsiteY95"/>
                <a:gd fmla="*/ 66305 w 1629453" name="connsiteX96"/>
                <a:gd fmla="*/ 396553 h 1433704" name="connsiteY96"/>
                <a:gd fmla="*/ 64073 w 1629453" name="connsiteX97"/>
                <a:gd fmla="*/ 429109 h 1433704" name="connsiteY97"/>
                <a:gd fmla="*/ 38958 w 1629453" name="connsiteX98"/>
                <a:gd fmla="*/ 463526 h 1433704" name="connsiteY98"/>
                <a:gd fmla="*/ 449 w 1629453" name="connsiteX99"/>
                <a:gd fmla="*/ 501291 h 1433704" name="connsiteY99"/>
                <a:gd fmla="*/ 449 w 1629453" name="connsiteX100"/>
                <a:gd fmla="*/ 582030 h 1433704" name="connsiteY100"/>
                <a:gd fmla="*/ 11425 w 1629453" name="connsiteX101"/>
                <a:gd fmla="*/ 610308 h 1433704" name="connsiteY101"/>
                <a:gd fmla="*/ 31517 w 1629453" name="connsiteX102"/>
                <a:gd fmla="*/ 578868 h 1433704" name="connsiteY102"/>
                <a:gd fmla="*/ 63887 w 1629453" name="connsiteX103"/>
                <a:gd fmla="*/ 607517 h 1433704" name="connsiteY103"/>
                <a:gd fmla="*/ 109093 w 1629453" name="connsiteX104"/>
                <a:gd fmla="*/ 756159 h 1433704" name="connsiteY104"/>
                <a:gd fmla="*/ 136813 w 1629453" name="connsiteX105"/>
                <a:gd fmla="*/ 843224 h 1433704" name="connsiteY105"/>
                <a:gd fmla="*/ 135138 w 1629453" name="connsiteX106"/>
                <a:gd fmla="*/ 919126 h 1433704" name="connsiteY106"/>
                <a:gd fmla="*/ 134766 w 1629453" name="connsiteX107"/>
                <a:gd fmla="*/ 969914 h 1433704" name="connsiteY107"/>
                <a:gd fmla="*/ 158021 w 1629453" name="connsiteX108"/>
                <a:gd fmla="*/ 1017725 h 1433704" name="connsiteY108"/>
                <a:gd fmla="*/ 243039 w 1629453" name="connsiteX109"/>
                <a:gd fmla="*/ 1139206 h 1433704" name="connsiteY109"/>
                <a:gd fmla="*/ 234853 w 1629453" name="connsiteX110"/>
                <a:gd fmla="*/ 1213062 h 1433704" name="connsiteY110"/>
                <a:gd fmla="*/ 271316 w 1629453" name="connsiteX111"/>
                <a:gd fmla="*/ 1219573 h 1433704" name="connsiteY111"/>
                <a:gd fmla="*/ 267223 w 1629453" name="connsiteX112"/>
                <a:gd fmla="*/ 1211201 h 1433704" name="connsiteY112"/>
                <a:gd fmla="*/ 289919 w 1629453" name="connsiteX113"/>
                <a:gd fmla="*/ 1208411 h 1433704" name="connsiteY113"/>
                <a:gd fmla="*/ 295873 w 1629453" name="connsiteX114"/>
                <a:gd fmla="*/ 1233898 h 1433704" name="connsiteY114"/>
                <a:gd fmla="*/ 410656 w 1629453" name="connsiteX115"/>
                <a:gd fmla="*/ 1259756 h 1433704" name="connsiteY115"/>
                <a:gd fmla="*/ 418656 w 1629453" name="connsiteX116"/>
                <a:gd fmla="*/ 1278546 h 1433704" name="connsiteY116"/>
                <a:gd fmla="*/ 415679 w 1629453" name="connsiteX117"/>
                <a:gd fmla="*/ 1280406 h 1433704" name="connsiteY117"/>
                <a:gd fmla="*/ 415865 w 1629453" name="connsiteX118"/>
                <a:gd fmla="*/ 1282825 h 1433704" name="connsiteY118"/>
                <a:gd fmla="*/ 449910 w 1629453" name="connsiteX119"/>
                <a:gd fmla="*/ 1292685 h 1433704" name="connsiteY119"/>
                <a:gd fmla="*/ 450282 w 1629453" name="connsiteX120"/>
                <a:gd fmla="*/ 1294359 h 1433704" name="connsiteY120"/>
                <a:gd fmla="*/ 442840 w 1629453" name="connsiteX121"/>
                <a:gd fmla="*/ 1312404 h 1433704" name="connsiteY121"/>
                <a:gd fmla="*/ 470188 w 1629453" name="connsiteX122"/>
                <a:gd fmla="*/ 1315939 h 1433704" name="connsiteY122"/>
                <a:gd fmla="*/ 477629 w 1629453" name="connsiteX123"/>
                <a:gd fmla="*/ 1315195 h 1433704" name="connsiteY123"/>
                <a:gd fmla="*/ 528975 w 1629453" name="connsiteX124"/>
                <a:gd fmla="*/ 1366913 h 1433704" name="connsiteY124"/>
                <a:gd fmla="*/ 520975 w 1629453" name="connsiteX125"/>
                <a:gd fmla="*/ 1374540 h 1433704" name="connsiteY125"/>
                <a:gd fmla="*/ 524882 w 1629453" name="connsiteX126"/>
                <a:gd fmla="*/ 1376401 h 1433704" name="connsiteY126"/>
                <a:gd fmla="*/ 520975 w 1629453" name="connsiteX127"/>
                <a:gd fmla="*/ 1374540 h 1433704" name="connsiteY127"/>
                <a:gd fmla="*/ 470746 w 1629453" name="connsiteX128"/>
                <a:gd fmla="*/ 1379935 h 1433704" name="connsiteY128"/>
                <a:gd fmla="*/ 459770 w 1629453" name="connsiteX129"/>
                <a:gd fmla="*/ 1406166 h 1433704" name="connsiteY129"/>
                <a:gd fmla="*/ 442096 w 1629453" name="connsiteX130"/>
                <a:gd fmla="*/ 1431467 h 1433704" name="connsiteY130"/>
                <a:gd fmla="*/ 580320 w 1629453" name="connsiteX131"/>
                <a:gd fmla="*/ 1431467 h 1433704" name="connsiteY131"/>
                <a:gd fmla="*/ 1086150 w 1629453" name="connsiteX132"/>
                <a:gd fmla="*/ 1433699 h 1433704" name="connsiteY132"/>
                <a:gd fmla="*/ 1115916 w 1629453" name="connsiteX133"/>
                <a:gd fmla="*/ 1408957 h 1433704" name="connsiteY133"/>
                <a:gd fmla="*/ 1169494 w 1629453" name="connsiteX134"/>
                <a:gd fmla="*/ 1360215 h 1433704" name="connsiteY134"/>
                <a:gd fmla="*/ 1203910 w 1629453" name="connsiteX135"/>
                <a:gd fmla="*/ 1343844 h 1433704" name="connsiteY135"/>
                <a:gd fmla="*/ 1225676 w 1629453" name="connsiteX136"/>
                <a:gd fmla="*/ 1329892 h 1433704" name="connsiteY136"/>
                <a:gd fmla="*/ 1324461 w 1629453" name="connsiteX137"/>
                <a:gd fmla="*/ 1253617 h 1433704" name="connsiteY137"/>
                <a:gd fmla="*/ 1342320 w 1629453" name="connsiteX138"/>
                <a:gd fmla="*/ 1261617 h 1433704" name="connsiteY138"/>
                <a:gd fmla="*/ 1335251 w 1629453" name="connsiteX139"/>
                <a:gd fmla="*/ 1276686 h 1433704" name="connsiteY139"/>
                <a:gd fmla="*/ 1308834 w 1629453" name="connsiteX140"/>
                <a:gd fmla="*/ 1323566 h 1433704" name="connsiteY140"/>
                <a:gd fmla="*/ 1336367 w 1629453" name="connsiteX141"/>
                <a:gd fmla="*/ 1292871 h 1433704" name="connsiteY141"/>
                <a:gd fmla="*/ 1351250 w 1629453" name="connsiteX142"/>
                <a:gd fmla="*/ 1279290 h 1433704" name="connsiteY142"/>
                <a:gd fmla="*/ 1388271 w 1629453" name="connsiteX143"/>
                <a:gd fmla="*/ 1272035 h 1433704" name="connsiteY143"/>
                <a:gd fmla="*/ 1420641 w 1629453" name="connsiteX144"/>
                <a:gd fmla="*/ 1265524 h 1433704" name="connsiteY144"/>
                <a:gd fmla="*/ 1391620 w 1629453" name="connsiteX145"/>
                <a:gd fmla="*/ 1241525 h 1433704" name="connsiteY145"/>
                <a:gd fmla="*/ 1388085 w 1629453" name="connsiteX146"/>
                <a:gd fmla="*/ 1240781 h 1433704" name="connsiteY146"/>
                <a:gd fmla="*/ 1471057 w 1629453" name="connsiteX147"/>
                <a:gd fmla="*/ 1137531 h 1433704" name="connsiteY147"/>
                <a:gd fmla="*/ 1508822 w 1629453" name="connsiteX148"/>
                <a:gd fmla="*/ 1121532 h 1433704" name="connsiteY148"/>
                <a:gd fmla="*/ 1584910 w 1629453" name="connsiteX149"/>
                <a:gd fmla="*/ 949636 h 1433704" name="connsiteY149"/>
                <a:gd fmla="*/ 1594398 w 1629453" name="connsiteX150"/>
                <a:gd fmla="*/ 919126 h 1433704" name="connsiteY150"/>
                <a:gd fmla="*/ 1626396 w 1629453" name="connsiteX151"/>
                <a:gd fmla="*/ 842293 h 1433704" name="connsiteY151"/>
                <a:gd fmla="*/ 1593654 w 1629453" name="connsiteX152"/>
                <a:gd fmla="*/ 754671 h 1433704" name="connsiteY152"/>
                <a:gd fmla="*/ 184810 w 1629453" name="connsiteX153"/>
                <a:gd fmla="*/ 684536 h 1433704" name="connsiteY153"/>
                <a:gd fmla="*/ 184624 w 1629453" name="connsiteX154"/>
                <a:gd fmla="*/ 681373 h 1433704" name="connsiteY154"/>
                <a:gd fmla="*/ 183879 w 1629453" name="connsiteX155"/>
                <a:gd fmla="*/ 666490 h 1433704" name="connsiteY155"/>
                <a:gd fmla="*/ 183321 w 1629453" name="connsiteX156"/>
                <a:gd fmla="*/ 656444 h 1433704" name="connsiteY156"/>
                <a:gd fmla="*/ 189088 w 1629453" name="connsiteX157"/>
                <a:gd fmla="*/ 652910 h 1433704" name="connsiteY157"/>
                <a:gd fmla="*/ 192065 w 1629453" name="connsiteX158"/>
                <a:gd fmla="*/ 658119 h 1433704" name="connsiteY158"/>
                <a:gd fmla="*/ 241550 w 1629453" name="connsiteX159"/>
                <a:gd fmla="*/ 690303 h 1433704" name="connsiteY159"/>
                <a:gd fmla="*/ 263502 w 1629453" name="connsiteX160"/>
                <a:gd fmla="*/ 708162 h 1433704" name="connsiteY160"/>
                <a:gd fmla="*/ 263875 w 1629453" name="connsiteX161"/>
                <a:gd fmla="*/ 707976 h 1433704" name="connsiteY161"/>
                <a:gd fmla="*/ 286943 w 1629453" name="connsiteX162"/>
                <a:gd fmla="*/ 754113 h 1433704" name="connsiteY162"/>
                <a:gd fmla="*/ 277641 w 1629453" name="connsiteX163"/>
                <a:gd fmla="*/ 770298 h 1433704" name="connsiteY163"/>
                <a:gd fmla="*/ 233179 w 1629453" name="connsiteX164"/>
                <a:gd fmla="*/ 784809 h 1433704" name="connsiteY164"/>
                <a:gd fmla="*/ 184810 w 1629453" name="connsiteX165"/>
                <a:gd fmla="*/ 684536 h 1433704" name="connsiteY165"/>
                <a:gd fmla="*/ 292710 w 1629453" name="connsiteX166"/>
                <a:gd fmla="*/ 1194830 h 1433704" name="connsiteY166"/>
                <a:gd fmla="*/ 291966 w 1629453" name="connsiteX167"/>
                <a:gd fmla="*/ 1195946 h 1433704" name="connsiteY167"/>
                <a:gd fmla="*/ 261456 w 1629453" name="connsiteX168"/>
                <a:gd fmla="*/ 1146275 h 1433704" name="connsiteY168"/>
                <a:gd fmla="*/ 310383 w 1629453" name="connsiteX169"/>
                <a:gd fmla="*/ 1181064 h 1433704" name="connsiteY169"/>
                <a:gd fmla="*/ 312244 w 1629453" name="connsiteX170"/>
                <a:gd fmla="*/ 1181808 h 1433704" name="connsiteY170"/>
                <a:gd fmla="*/ 312430 w 1629453" name="connsiteX171"/>
                <a:gd fmla="*/ 1187389 h 1433704" name="connsiteY171"/>
                <a:gd fmla="*/ 292710 w 1629453" name="connsiteX172"/>
                <a:gd fmla="*/ 1194830 h 1433704" name="connsiteY172"/>
                <a:gd fmla="*/ 525998 w 1629453" name="connsiteX173"/>
                <a:gd fmla="*/ 1164134 h 1433704" name="connsiteY173"/>
                <a:gd fmla="*/ 493442 w 1629453" name="connsiteX174"/>
                <a:gd fmla="*/ 1135671 h 1433704" name="connsiteY174"/>
                <a:gd fmla="*/ 453444 w 1629453" name="connsiteX175"/>
                <a:gd fmla="*/ 1075396 h 1433704" name="connsiteY175"/>
                <a:gd fmla="*/ 451956 w 1629453" name="connsiteX176"/>
                <a:gd fmla="*/ 1074465 h 1433704" name="connsiteY176"/>
                <a:gd fmla="*/ 459397 w 1629453" name="connsiteX177"/>
                <a:gd fmla="*/ 1057536 h 1433704" name="connsiteY177"/>
                <a:gd fmla="*/ 432981 w 1629453" name="connsiteX178"/>
                <a:gd fmla="*/ 1045816 h 1433704" name="connsiteY178"/>
                <a:gd fmla="*/ 418284 w 1629453" name="connsiteX179"/>
                <a:gd fmla="*/ 1050281 h 1433704" name="connsiteY179"/>
                <a:gd fmla="*/ 414749 w 1629453" name="connsiteX180"/>
                <a:gd fmla="*/ 1046374 h 1433704" name="connsiteY180"/>
                <a:gd fmla="*/ 410470 w 1629453" name="connsiteX181"/>
                <a:gd fmla="*/ 1031305 h 1433704" name="connsiteY181"/>
                <a:gd fmla="*/ 409540 w 1629453" name="connsiteX182"/>
                <a:gd fmla="*/ 1000423 h 1433704" name="connsiteY182"/>
                <a:gd fmla="*/ 423493 w 1629453" name="connsiteX183"/>
                <a:gd fmla="*/ 994470 h 1433704" name="connsiteY183"/>
                <a:gd fmla="*/ 401355 w 1629453" name="connsiteX184"/>
                <a:gd fmla="*/ 983680 h 1433704" name="connsiteY184"/>
                <a:gd fmla="*/ 400796 w 1629453" name="connsiteX185"/>
                <a:gd fmla="*/ 978099 h 1433704" name="connsiteY185"/>
                <a:gd fmla="*/ 373077 w 1629453" name="connsiteX186"/>
                <a:gd fmla="*/ 969542 h 1433704" name="connsiteY186"/>
                <a:gd fmla="*/ 359497 w 1629453" name="connsiteX187"/>
                <a:gd fmla="*/ 974378 h 1433704" name="connsiteY187"/>
                <a:gd fmla="*/ 352613 w 1629453" name="connsiteX188"/>
                <a:gd fmla="*/ 974378 h 1433704" name="connsiteY188"/>
                <a:gd fmla="*/ 343870 w 1629453" name="connsiteX189"/>
                <a:gd fmla="*/ 970100 h 1433704" name="connsiteY189"/>
                <a:gd fmla="*/ 338103 w 1629453" name="connsiteX190"/>
                <a:gd fmla="*/ 939404 h 1433704" name="connsiteY190"/>
                <a:gd fmla="*/ 336242 w 1629453" name="connsiteX191"/>
                <a:gd fmla="*/ 908708 h 1433704" name="connsiteY191"/>
                <a:gd fmla="*/ 373077 w 1629453" name="connsiteX192"/>
                <a:gd fmla="*/ 871315 h 1433704" name="connsiteY192"/>
                <a:gd fmla="*/ 394657 w 1629453" name="connsiteX193"/>
                <a:gd fmla="*/ 877082 h 1433704" name="connsiteY193"/>
                <a:gd fmla="*/ 398192 w 1629453" name="connsiteX194"/>
                <a:gd fmla="*/ 904057 h 1433704" name="connsiteY194"/>
                <a:gd fmla="*/ 441910 w 1629453" name="connsiteX195"/>
                <a:gd fmla="*/ 955031 h 1433704" name="connsiteY195"/>
                <a:gd fmla="*/ 447119 w 1629453" name="connsiteX196"/>
                <a:gd fmla="*/ 965449 h 1433704" name="connsiteY196"/>
                <a:gd fmla="*/ 456607 w 1629453" name="connsiteX197"/>
                <a:gd fmla="*/ 977913 h 1433704" name="connsiteY197"/>
                <a:gd fmla="*/ 459025 w 1629453" name="connsiteX198"/>
                <a:gd fmla="*/ 980332 h 1433704" name="connsiteY198"/>
                <a:gd fmla="*/ 518929 w 1629453" name="connsiteX199"/>
                <a:gd fmla="*/ 996331 h 1433704" name="connsiteY199"/>
                <a:gd fmla="*/ 524882 w 1629453" name="connsiteX200"/>
                <a:gd fmla="*/ 995587 h 1433704" name="connsiteY200"/>
                <a:gd fmla="*/ 533440 w 1629453" name="connsiteX201"/>
                <a:gd fmla="*/ 1005818 h 1433704" name="connsiteY201"/>
                <a:gd fmla="*/ 532695 w 1629453" name="connsiteX202"/>
                <a:gd fmla="*/ 1012330 h 1433704" name="connsiteY202"/>
                <a:gd fmla="*/ 591296 w 1629453" name="connsiteX203"/>
                <a:gd fmla="*/ 1072791 h 1433704" name="connsiteY203"/>
                <a:gd fmla="*/ 605063 w 1629453" name="connsiteX204"/>
                <a:gd fmla="*/ 1100696 h 1433704" name="connsiteY204"/>
                <a:gd fmla="*/ 718358 w 1629453" name="connsiteX205"/>
                <a:gd fmla="*/ 1183110 h 1433704" name="connsiteY205"/>
                <a:gd fmla="*/ 725242 w 1629453" name="connsiteX206"/>
                <a:gd fmla="*/ 1189063 h 1433704" name="connsiteY206"/>
                <a:gd fmla="*/ 714638 w 1629453" name="connsiteX207"/>
                <a:gd fmla="*/ 1205620 h 1433704" name="connsiteY207"/>
                <a:gd fmla="*/ 708313 w 1629453" name="connsiteX208"/>
                <a:gd fmla="*/ 1227758 h 1433704" name="connsiteY208"/>
                <a:gd fmla="*/ 562833 w 1629453" name="connsiteX209"/>
                <a:gd fmla="*/ 1178087 h 1433704" name="connsiteY209"/>
                <a:gd fmla="*/ 525998 w 1629453" name="connsiteX210"/>
                <a:gd fmla="*/ 1164134 h 1433704" name="connsiteY210"/>
                <a:gd fmla="*/ 918160 w 1629453" name="connsiteX211"/>
                <a:gd fmla="*/ 1177901 h 1433704" name="connsiteY211"/>
                <a:gd fmla="*/ 795377 w 1629453" name="connsiteX212"/>
                <a:gd fmla="*/ 1238735 h 1433704" name="connsiteY212"/>
                <a:gd fmla="*/ 762821 w 1629453" name="connsiteX213"/>
                <a:gd fmla="*/ 1240967 h 1433704" name="connsiteY213"/>
                <a:gd fmla="*/ 748496 w 1629453" name="connsiteX214"/>
                <a:gd fmla="*/ 1243199 h 1433704" name="connsiteY214"/>
                <a:gd fmla="*/ 755379 w 1629453" name="connsiteX215"/>
                <a:gd fmla="*/ 1216596 h 1433704" name="connsiteY215"/>
                <a:gd fmla="*/ 756682 w 1629453" name="connsiteX216"/>
                <a:gd fmla="*/ 1217340 h 1433704" name="connsiteY216"/>
                <a:gd fmla="*/ 798912 w 1629453" name="connsiteX217"/>
                <a:gd fmla="*/ 1203202 h 1433704" name="connsiteY217"/>
                <a:gd fmla="*/ 865326 w 1629453" name="connsiteX218"/>
                <a:gd fmla="*/ 1152600 h 1433704" name="connsiteY218"/>
                <a:gd fmla="*/ 910905 w 1629453" name="connsiteX219"/>
                <a:gd fmla="*/ 1148321 h 1433704" name="connsiteY219"/>
                <a:gd fmla="*/ 918160 w 1629453" name="connsiteX220"/>
                <a:gd fmla="*/ 1177901 h 1433704" name="connsiteY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b="b" l="l" r="r" t="t"/>
              <a:pathLst>
                <a:path h="1433704" w="1629453">
                  <a:moveTo>
                    <a:pt x="1593654" y="754671"/>
                  </a:moveTo>
                  <a:cubicBezTo>
                    <a:pt x="1571330" y="732905"/>
                    <a:pt x="1535053" y="725463"/>
                    <a:pt x="1504915" y="743881"/>
                  </a:cubicBezTo>
                  <a:cubicBezTo>
                    <a:pt x="1468638" y="766205"/>
                    <a:pt x="1428827" y="779228"/>
                    <a:pt x="1390876" y="796901"/>
                  </a:cubicBezTo>
                  <a:cubicBezTo>
                    <a:pt x="1357389" y="812714"/>
                    <a:pt x="1331344" y="834852"/>
                    <a:pt x="1313299" y="870199"/>
                  </a:cubicBezTo>
                  <a:cubicBezTo>
                    <a:pt x="1300090" y="896058"/>
                    <a:pt x="1310694" y="924893"/>
                    <a:pt x="1295626" y="946845"/>
                  </a:cubicBezTo>
                  <a:cubicBezTo>
                    <a:pt x="1263255" y="994098"/>
                    <a:pt x="1229397" y="1040607"/>
                    <a:pt x="1193306" y="1085069"/>
                  </a:cubicBezTo>
                  <a:cubicBezTo>
                    <a:pt x="1175447" y="1107022"/>
                    <a:pt x="1149216" y="1112417"/>
                    <a:pt x="1125031" y="1092325"/>
                  </a:cubicBezTo>
                  <a:cubicBezTo>
                    <a:pt x="1110521" y="1080233"/>
                    <a:pt x="1093963" y="1076698"/>
                    <a:pt x="1077406" y="1077256"/>
                  </a:cubicBezTo>
                  <a:cubicBezTo>
                    <a:pt x="1022712" y="1079302"/>
                    <a:pt x="980854" y="1065536"/>
                    <a:pt x="959274" y="1007865"/>
                  </a:cubicBezTo>
                  <a:cubicBezTo>
                    <a:pt x="948670" y="979774"/>
                    <a:pt x="916672" y="977541"/>
                    <a:pt x="906068" y="1002470"/>
                  </a:cubicBezTo>
                  <a:cubicBezTo>
                    <a:pt x="895278" y="1027957"/>
                    <a:pt x="875744" y="1034096"/>
                    <a:pt x="855838" y="1045072"/>
                  </a:cubicBezTo>
                  <a:cubicBezTo>
                    <a:pt x="835561" y="1056234"/>
                    <a:pt x="812492" y="1066652"/>
                    <a:pt x="798726" y="1083953"/>
                  </a:cubicBezTo>
                  <a:cubicBezTo>
                    <a:pt x="773983" y="1115207"/>
                    <a:pt x="746822" y="1104975"/>
                    <a:pt x="720777" y="1093813"/>
                  </a:cubicBezTo>
                  <a:cubicBezTo>
                    <a:pt x="694360" y="1082465"/>
                    <a:pt x="670547" y="1065164"/>
                    <a:pt x="645619" y="1050467"/>
                  </a:cubicBezTo>
                  <a:cubicBezTo>
                    <a:pt x="615295" y="1023678"/>
                    <a:pt x="578460" y="1004888"/>
                    <a:pt x="551113" y="974192"/>
                  </a:cubicBezTo>
                  <a:cubicBezTo>
                    <a:pt x="532137" y="962286"/>
                    <a:pt x="511859" y="943125"/>
                    <a:pt x="504046" y="929172"/>
                  </a:cubicBezTo>
                  <a:cubicBezTo>
                    <a:pt x="491023" y="905918"/>
                    <a:pt x="453816" y="903871"/>
                    <a:pt x="456607" y="876710"/>
                  </a:cubicBezTo>
                  <a:cubicBezTo>
                    <a:pt x="459770" y="846944"/>
                    <a:pt x="438562" y="852153"/>
                    <a:pt x="424795" y="845456"/>
                  </a:cubicBezTo>
                  <a:cubicBezTo>
                    <a:pt x="418098" y="834108"/>
                    <a:pt x="403773" y="839689"/>
                    <a:pt x="395401" y="832248"/>
                  </a:cubicBezTo>
                  <a:cubicBezTo>
                    <a:pt x="388332" y="824248"/>
                    <a:pt x="389820" y="814760"/>
                    <a:pt x="389634" y="805086"/>
                  </a:cubicBezTo>
                  <a:cubicBezTo>
                    <a:pt x="389448" y="773460"/>
                    <a:pt x="363775" y="747788"/>
                    <a:pt x="329359" y="743509"/>
                  </a:cubicBezTo>
                  <a:cubicBezTo>
                    <a:pt x="310941" y="746113"/>
                    <a:pt x="300896" y="738114"/>
                    <a:pt x="295501" y="720254"/>
                  </a:cubicBezTo>
                  <a:cubicBezTo>
                    <a:pt x="287501" y="693837"/>
                    <a:pt x="282292" y="667234"/>
                    <a:pt x="283408" y="639515"/>
                  </a:cubicBezTo>
                  <a:cubicBezTo>
                    <a:pt x="283966" y="634678"/>
                    <a:pt x="284524" y="629655"/>
                    <a:pt x="285269" y="624818"/>
                  </a:cubicBezTo>
                  <a:cubicBezTo>
                    <a:pt x="293640" y="615331"/>
                    <a:pt x="303872" y="610494"/>
                    <a:pt x="316895" y="610680"/>
                  </a:cubicBezTo>
                  <a:cubicBezTo>
                    <a:pt x="323778" y="610866"/>
                    <a:pt x="329173" y="600076"/>
                    <a:pt x="328243" y="599890"/>
                  </a:cubicBezTo>
                  <a:cubicBezTo>
                    <a:pt x="302198" y="592076"/>
                    <a:pt x="320615" y="564357"/>
                    <a:pt x="306477" y="551893"/>
                  </a:cubicBezTo>
                  <a:cubicBezTo>
                    <a:pt x="298849" y="514314"/>
                    <a:pt x="285083" y="476176"/>
                    <a:pt x="327313" y="447527"/>
                  </a:cubicBezTo>
                  <a:cubicBezTo>
                    <a:pt x="339963" y="438969"/>
                    <a:pt x="346660" y="424459"/>
                    <a:pt x="328243" y="412180"/>
                  </a:cubicBezTo>
                  <a:cubicBezTo>
                    <a:pt x="328243" y="403809"/>
                    <a:pt x="325452" y="393949"/>
                    <a:pt x="328801" y="387252"/>
                  </a:cubicBezTo>
                  <a:cubicBezTo>
                    <a:pt x="344242" y="356370"/>
                    <a:pt x="330661" y="311349"/>
                    <a:pt x="373449" y="293490"/>
                  </a:cubicBezTo>
                  <a:cubicBezTo>
                    <a:pt x="380333" y="292002"/>
                    <a:pt x="389634" y="289583"/>
                    <a:pt x="381449" y="281211"/>
                  </a:cubicBezTo>
                  <a:cubicBezTo>
                    <a:pt x="362659" y="262050"/>
                    <a:pt x="374565" y="249213"/>
                    <a:pt x="388332" y="236005"/>
                  </a:cubicBezTo>
                  <a:cubicBezTo>
                    <a:pt x="404331" y="211076"/>
                    <a:pt x="433911" y="195821"/>
                    <a:pt x="447119" y="172381"/>
                  </a:cubicBezTo>
                  <a:cubicBezTo>
                    <a:pt x="475397" y="121779"/>
                    <a:pt x="515208" y="96106"/>
                    <a:pt x="570088" y="88293"/>
                  </a:cubicBezTo>
                  <a:cubicBezTo>
                    <a:pt x="585901" y="90711"/>
                    <a:pt x="596319" y="78433"/>
                    <a:pt x="609714" y="74154"/>
                  </a:cubicBezTo>
                  <a:cubicBezTo>
                    <a:pt x="624969" y="73038"/>
                    <a:pt x="641526" y="82154"/>
                    <a:pt x="654920" y="67643"/>
                  </a:cubicBezTo>
                  <a:cubicBezTo>
                    <a:pt x="667385" y="58527"/>
                    <a:pt x="682082" y="57225"/>
                    <a:pt x="696592" y="56109"/>
                  </a:cubicBezTo>
                  <a:cubicBezTo>
                    <a:pt x="699197" y="54621"/>
                    <a:pt x="701615" y="53132"/>
                    <a:pt x="704220" y="51830"/>
                  </a:cubicBezTo>
                  <a:cubicBezTo>
                    <a:pt x="726172" y="49784"/>
                    <a:pt x="748310" y="47551"/>
                    <a:pt x="770262" y="45505"/>
                  </a:cubicBezTo>
                  <a:cubicBezTo>
                    <a:pt x="780308" y="45133"/>
                    <a:pt x="790354" y="44761"/>
                    <a:pt x="800400" y="44575"/>
                  </a:cubicBezTo>
                  <a:cubicBezTo>
                    <a:pt x="813236" y="45319"/>
                    <a:pt x="826445" y="47179"/>
                    <a:pt x="837979" y="39366"/>
                  </a:cubicBezTo>
                  <a:lnTo>
                    <a:pt x="858629" y="36575"/>
                  </a:lnTo>
                  <a:cubicBezTo>
                    <a:pt x="882255" y="53504"/>
                    <a:pt x="908114" y="60760"/>
                    <a:pt x="935834" y="60760"/>
                  </a:cubicBezTo>
                  <a:cubicBezTo>
                    <a:pt x="936764" y="57597"/>
                    <a:pt x="937508" y="54249"/>
                    <a:pt x="938438" y="51086"/>
                  </a:cubicBezTo>
                  <a:cubicBezTo>
                    <a:pt x="911835" y="44203"/>
                    <a:pt x="885232" y="37133"/>
                    <a:pt x="858629" y="30250"/>
                  </a:cubicBezTo>
                  <a:cubicBezTo>
                    <a:pt x="848025" y="15553"/>
                    <a:pt x="827003" y="19274"/>
                    <a:pt x="815655" y="5693"/>
                  </a:cubicBezTo>
                  <a:cubicBezTo>
                    <a:pt x="798912" y="-10492"/>
                    <a:pt x="785889" y="13321"/>
                    <a:pt x="770262" y="9972"/>
                  </a:cubicBezTo>
                  <a:cubicBezTo>
                    <a:pt x="736590" y="12577"/>
                    <a:pt x="708871" y="37691"/>
                    <a:pt x="672222" y="31924"/>
                  </a:cubicBezTo>
                  <a:cubicBezTo>
                    <a:pt x="651386" y="28576"/>
                    <a:pt x="630922" y="18158"/>
                    <a:pt x="608970" y="24297"/>
                  </a:cubicBezTo>
                  <a:cubicBezTo>
                    <a:pt x="591482" y="24111"/>
                    <a:pt x="573437" y="18530"/>
                    <a:pt x="557624" y="30994"/>
                  </a:cubicBezTo>
                  <a:cubicBezTo>
                    <a:pt x="460328" y="58899"/>
                    <a:pt x="383495" y="108571"/>
                    <a:pt x="340707" y="207169"/>
                  </a:cubicBezTo>
                  <a:cubicBezTo>
                    <a:pt x="328615" y="234703"/>
                    <a:pt x="315778" y="270235"/>
                    <a:pt x="284897" y="289583"/>
                  </a:cubicBezTo>
                  <a:cubicBezTo>
                    <a:pt x="295314" y="300187"/>
                    <a:pt x="313732" y="296652"/>
                    <a:pt x="321731" y="312279"/>
                  </a:cubicBezTo>
                  <a:cubicBezTo>
                    <a:pt x="315406" y="323627"/>
                    <a:pt x="298291" y="328837"/>
                    <a:pt x="299035" y="345580"/>
                  </a:cubicBezTo>
                  <a:cubicBezTo>
                    <a:pt x="288245" y="349300"/>
                    <a:pt x="274293" y="341487"/>
                    <a:pt x="266665" y="356184"/>
                  </a:cubicBezTo>
                  <a:cubicBezTo>
                    <a:pt x="250294" y="387438"/>
                    <a:pt x="198762" y="373299"/>
                    <a:pt x="190205" y="415157"/>
                  </a:cubicBezTo>
                  <a:cubicBezTo>
                    <a:pt x="189833" y="416459"/>
                    <a:pt x="185554" y="418505"/>
                    <a:pt x="184065" y="417947"/>
                  </a:cubicBezTo>
                  <a:cubicBezTo>
                    <a:pt x="149277" y="404181"/>
                    <a:pt x="143882" y="426691"/>
                    <a:pt x="137557" y="452736"/>
                  </a:cubicBezTo>
                  <a:cubicBezTo>
                    <a:pt x="135138" y="462410"/>
                    <a:pt x="122488" y="473200"/>
                    <a:pt x="112442" y="476176"/>
                  </a:cubicBezTo>
                  <a:cubicBezTo>
                    <a:pt x="104628" y="478409"/>
                    <a:pt x="101652" y="465944"/>
                    <a:pt x="102582" y="456829"/>
                  </a:cubicBezTo>
                  <a:cubicBezTo>
                    <a:pt x="102768" y="457015"/>
                    <a:pt x="102954" y="457201"/>
                    <a:pt x="103140" y="457201"/>
                  </a:cubicBezTo>
                  <a:lnTo>
                    <a:pt x="103140" y="456271"/>
                  </a:lnTo>
                  <a:cubicBezTo>
                    <a:pt x="119883" y="449201"/>
                    <a:pt x="114488" y="432830"/>
                    <a:pt x="117837" y="419994"/>
                  </a:cubicBezTo>
                  <a:cubicBezTo>
                    <a:pt x="129185" y="414785"/>
                    <a:pt x="122674" y="405483"/>
                    <a:pt x="123046" y="397670"/>
                  </a:cubicBezTo>
                  <a:cubicBezTo>
                    <a:pt x="126581" y="390600"/>
                    <a:pt x="134766" y="385205"/>
                    <a:pt x="131231" y="375531"/>
                  </a:cubicBezTo>
                  <a:cubicBezTo>
                    <a:pt x="133836" y="372741"/>
                    <a:pt x="136440" y="369950"/>
                    <a:pt x="139045" y="366974"/>
                  </a:cubicBezTo>
                  <a:cubicBezTo>
                    <a:pt x="139045" y="360649"/>
                    <a:pt x="138859" y="354137"/>
                    <a:pt x="138859" y="347812"/>
                  </a:cubicBezTo>
                  <a:cubicBezTo>
                    <a:pt x="133650" y="342603"/>
                    <a:pt x="128255" y="342417"/>
                    <a:pt x="123790" y="348184"/>
                  </a:cubicBezTo>
                  <a:cubicBezTo>
                    <a:pt x="119139" y="354137"/>
                    <a:pt x="119697" y="360276"/>
                    <a:pt x="123604" y="366044"/>
                  </a:cubicBezTo>
                  <a:cubicBezTo>
                    <a:pt x="119511" y="365857"/>
                    <a:pt x="115791" y="366788"/>
                    <a:pt x="111884" y="367532"/>
                  </a:cubicBezTo>
                  <a:lnTo>
                    <a:pt x="111140" y="367532"/>
                  </a:lnTo>
                  <a:cubicBezTo>
                    <a:pt x="110023" y="362695"/>
                    <a:pt x="111140" y="356928"/>
                    <a:pt x="109279" y="352277"/>
                  </a:cubicBezTo>
                  <a:cubicBezTo>
                    <a:pt x="116349" y="341859"/>
                    <a:pt x="123232" y="331441"/>
                    <a:pt x="130301" y="320837"/>
                  </a:cubicBezTo>
                  <a:cubicBezTo>
                    <a:pt x="130859" y="321023"/>
                    <a:pt x="131231" y="321209"/>
                    <a:pt x="131790" y="321395"/>
                  </a:cubicBezTo>
                  <a:cubicBezTo>
                    <a:pt x="136254" y="322883"/>
                    <a:pt x="140905" y="323255"/>
                    <a:pt x="145556" y="322883"/>
                  </a:cubicBezTo>
                  <a:cubicBezTo>
                    <a:pt x="145928" y="323627"/>
                    <a:pt x="146300" y="324186"/>
                    <a:pt x="147044" y="324930"/>
                  </a:cubicBezTo>
                  <a:cubicBezTo>
                    <a:pt x="151881" y="330325"/>
                    <a:pt x="156904" y="335720"/>
                    <a:pt x="161741" y="341301"/>
                  </a:cubicBezTo>
                  <a:cubicBezTo>
                    <a:pt x="168252" y="338324"/>
                    <a:pt x="171415" y="333487"/>
                    <a:pt x="169555" y="326046"/>
                  </a:cubicBezTo>
                  <a:cubicBezTo>
                    <a:pt x="177554" y="312465"/>
                    <a:pt x="186112" y="298513"/>
                    <a:pt x="193925" y="285490"/>
                  </a:cubicBezTo>
                  <a:cubicBezTo>
                    <a:pt x="207878" y="262236"/>
                    <a:pt x="243969" y="250888"/>
                    <a:pt x="235597" y="214983"/>
                  </a:cubicBezTo>
                  <a:cubicBezTo>
                    <a:pt x="239690" y="210518"/>
                    <a:pt x="249922" y="208844"/>
                    <a:pt x="246201" y="200658"/>
                  </a:cubicBezTo>
                  <a:cubicBezTo>
                    <a:pt x="242294" y="191729"/>
                    <a:pt x="234109" y="200100"/>
                    <a:pt x="227970" y="198984"/>
                  </a:cubicBezTo>
                  <a:cubicBezTo>
                    <a:pt x="225923" y="193031"/>
                    <a:pt x="228528" y="180566"/>
                    <a:pt x="222761" y="181869"/>
                  </a:cubicBezTo>
                  <a:cubicBezTo>
                    <a:pt x="213831" y="184101"/>
                    <a:pt x="206762" y="193403"/>
                    <a:pt x="198762" y="199914"/>
                  </a:cubicBezTo>
                  <a:cubicBezTo>
                    <a:pt x="182019" y="211262"/>
                    <a:pt x="169555" y="229866"/>
                    <a:pt x="146486" y="230424"/>
                  </a:cubicBezTo>
                  <a:cubicBezTo>
                    <a:pt x="140347" y="233400"/>
                    <a:pt x="131045" y="225029"/>
                    <a:pt x="127325" y="235819"/>
                  </a:cubicBezTo>
                  <a:cubicBezTo>
                    <a:pt x="90118" y="235447"/>
                    <a:pt x="110396" y="252934"/>
                    <a:pt x="117837" y="266329"/>
                  </a:cubicBezTo>
                  <a:cubicBezTo>
                    <a:pt x="122116" y="284560"/>
                    <a:pt x="97001" y="280467"/>
                    <a:pt x="96071" y="294792"/>
                  </a:cubicBezTo>
                  <a:cubicBezTo>
                    <a:pt x="101280" y="294978"/>
                    <a:pt x="106489" y="294978"/>
                    <a:pt x="111698" y="295164"/>
                  </a:cubicBezTo>
                  <a:lnTo>
                    <a:pt x="111698" y="295350"/>
                  </a:lnTo>
                  <a:cubicBezTo>
                    <a:pt x="111140" y="300559"/>
                    <a:pt x="112070" y="305396"/>
                    <a:pt x="114488" y="310047"/>
                  </a:cubicBezTo>
                  <a:cubicBezTo>
                    <a:pt x="89188" y="318046"/>
                    <a:pt x="110768" y="339813"/>
                    <a:pt x="103512" y="353021"/>
                  </a:cubicBezTo>
                  <a:cubicBezTo>
                    <a:pt x="100908" y="358230"/>
                    <a:pt x="98117" y="363253"/>
                    <a:pt x="95513" y="368462"/>
                  </a:cubicBezTo>
                  <a:cubicBezTo>
                    <a:pt x="93280" y="376648"/>
                    <a:pt x="95885" y="386135"/>
                    <a:pt x="91420" y="393763"/>
                  </a:cubicBezTo>
                  <a:cubicBezTo>
                    <a:pt x="90118" y="393019"/>
                    <a:pt x="88815" y="392460"/>
                    <a:pt x="87513" y="392088"/>
                  </a:cubicBezTo>
                  <a:cubicBezTo>
                    <a:pt x="79700" y="390228"/>
                    <a:pt x="72630" y="391902"/>
                    <a:pt x="66305" y="396553"/>
                  </a:cubicBezTo>
                  <a:cubicBezTo>
                    <a:pt x="69468" y="407715"/>
                    <a:pt x="45469" y="416831"/>
                    <a:pt x="64073" y="429109"/>
                  </a:cubicBezTo>
                  <a:cubicBezTo>
                    <a:pt x="53469" y="439527"/>
                    <a:pt x="63143" y="472456"/>
                    <a:pt x="38958" y="463526"/>
                  </a:cubicBezTo>
                  <a:cubicBezTo>
                    <a:pt x="-8109" y="446039"/>
                    <a:pt x="821" y="476548"/>
                    <a:pt x="449" y="501291"/>
                  </a:cubicBezTo>
                  <a:cubicBezTo>
                    <a:pt x="77" y="528266"/>
                    <a:pt x="77" y="555055"/>
                    <a:pt x="449" y="582030"/>
                  </a:cubicBezTo>
                  <a:cubicBezTo>
                    <a:pt x="635" y="592448"/>
                    <a:pt x="-3086" y="604727"/>
                    <a:pt x="11425" y="610308"/>
                  </a:cubicBezTo>
                  <a:cubicBezTo>
                    <a:pt x="24633" y="604355"/>
                    <a:pt x="7332" y="580170"/>
                    <a:pt x="31517" y="578868"/>
                  </a:cubicBezTo>
                  <a:cubicBezTo>
                    <a:pt x="54027" y="577752"/>
                    <a:pt x="54771" y="595797"/>
                    <a:pt x="63887" y="607517"/>
                  </a:cubicBezTo>
                  <a:cubicBezTo>
                    <a:pt x="97373" y="651608"/>
                    <a:pt x="86583" y="708906"/>
                    <a:pt x="109093" y="756159"/>
                  </a:cubicBezTo>
                  <a:cubicBezTo>
                    <a:pt x="122302" y="783506"/>
                    <a:pt x="116349" y="815318"/>
                    <a:pt x="136813" y="843224"/>
                  </a:cubicBezTo>
                  <a:cubicBezTo>
                    <a:pt x="148533" y="859223"/>
                    <a:pt x="176996" y="892709"/>
                    <a:pt x="135138" y="919126"/>
                  </a:cubicBezTo>
                  <a:cubicBezTo>
                    <a:pt x="124720" y="925637"/>
                    <a:pt x="113558" y="950194"/>
                    <a:pt x="134766" y="969914"/>
                  </a:cubicBezTo>
                  <a:cubicBezTo>
                    <a:pt x="147044" y="981262"/>
                    <a:pt x="156160" y="1000982"/>
                    <a:pt x="158021" y="1017725"/>
                  </a:cubicBezTo>
                  <a:cubicBezTo>
                    <a:pt x="164160" y="1074651"/>
                    <a:pt x="193367" y="1113533"/>
                    <a:pt x="243039" y="1139206"/>
                  </a:cubicBezTo>
                  <a:cubicBezTo>
                    <a:pt x="251968" y="1165065"/>
                    <a:pt x="246573" y="1189435"/>
                    <a:pt x="234853" y="1213062"/>
                  </a:cubicBezTo>
                  <a:cubicBezTo>
                    <a:pt x="240248" y="1252501"/>
                    <a:pt x="261456" y="1204876"/>
                    <a:pt x="271316" y="1219573"/>
                  </a:cubicBezTo>
                  <a:cubicBezTo>
                    <a:pt x="270014" y="1216782"/>
                    <a:pt x="268525" y="1213992"/>
                    <a:pt x="267223" y="1211201"/>
                  </a:cubicBezTo>
                  <a:cubicBezTo>
                    <a:pt x="274665" y="1209341"/>
                    <a:pt x="282850" y="1211759"/>
                    <a:pt x="289919" y="1208411"/>
                  </a:cubicBezTo>
                  <a:cubicBezTo>
                    <a:pt x="290105" y="1217340"/>
                    <a:pt x="290292" y="1226270"/>
                    <a:pt x="295873" y="1233898"/>
                  </a:cubicBezTo>
                  <a:cubicBezTo>
                    <a:pt x="333638" y="1244502"/>
                    <a:pt x="370473" y="1259384"/>
                    <a:pt x="410656" y="1259756"/>
                  </a:cubicBezTo>
                  <a:cubicBezTo>
                    <a:pt x="425353" y="1259942"/>
                    <a:pt x="417354" y="1271663"/>
                    <a:pt x="418656" y="1278546"/>
                  </a:cubicBezTo>
                  <a:cubicBezTo>
                    <a:pt x="417726" y="1279104"/>
                    <a:pt x="416423" y="1279662"/>
                    <a:pt x="415679" y="1280406"/>
                  </a:cubicBezTo>
                  <a:cubicBezTo>
                    <a:pt x="415307" y="1280778"/>
                    <a:pt x="415307" y="1282267"/>
                    <a:pt x="415865" y="1282825"/>
                  </a:cubicBezTo>
                  <a:cubicBezTo>
                    <a:pt x="425167" y="1293429"/>
                    <a:pt x="442282" y="1276686"/>
                    <a:pt x="449910" y="1292685"/>
                  </a:cubicBezTo>
                  <a:cubicBezTo>
                    <a:pt x="450096" y="1293243"/>
                    <a:pt x="450282" y="1293801"/>
                    <a:pt x="450282" y="1294359"/>
                  </a:cubicBezTo>
                  <a:cubicBezTo>
                    <a:pt x="450654" y="1301242"/>
                    <a:pt x="430004" y="1300684"/>
                    <a:pt x="442840" y="1312404"/>
                  </a:cubicBezTo>
                  <a:cubicBezTo>
                    <a:pt x="451398" y="1320218"/>
                    <a:pt x="458839" y="1332496"/>
                    <a:pt x="470188" y="1315939"/>
                  </a:cubicBezTo>
                  <a:cubicBezTo>
                    <a:pt x="472606" y="1315753"/>
                    <a:pt x="475210" y="1315381"/>
                    <a:pt x="477629" y="1315195"/>
                  </a:cubicBezTo>
                  <a:cubicBezTo>
                    <a:pt x="494744" y="1332496"/>
                    <a:pt x="511859" y="1349611"/>
                    <a:pt x="528975" y="1366913"/>
                  </a:cubicBezTo>
                  <a:cubicBezTo>
                    <a:pt x="526370" y="1369517"/>
                    <a:pt x="523580" y="1371936"/>
                    <a:pt x="520975" y="1374540"/>
                  </a:cubicBezTo>
                  <a:cubicBezTo>
                    <a:pt x="522277" y="1375098"/>
                    <a:pt x="523580" y="1375656"/>
                    <a:pt x="524882" y="1376401"/>
                  </a:cubicBezTo>
                  <a:cubicBezTo>
                    <a:pt x="523580" y="1376028"/>
                    <a:pt x="522277" y="1375470"/>
                    <a:pt x="520975" y="1374540"/>
                  </a:cubicBezTo>
                  <a:cubicBezTo>
                    <a:pt x="504046" y="1374354"/>
                    <a:pt x="488233" y="1375098"/>
                    <a:pt x="470746" y="1379935"/>
                  </a:cubicBezTo>
                  <a:cubicBezTo>
                    <a:pt x="447863" y="1386260"/>
                    <a:pt x="435771" y="1384958"/>
                    <a:pt x="459770" y="1406166"/>
                  </a:cubicBezTo>
                  <a:cubicBezTo>
                    <a:pt x="484140" y="1427932"/>
                    <a:pt x="456607" y="1424025"/>
                    <a:pt x="442096" y="1431467"/>
                  </a:cubicBezTo>
                  <a:lnTo>
                    <a:pt x="580320" y="1431467"/>
                  </a:lnTo>
                  <a:cubicBezTo>
                    <a:pt x="748868" y="1431839"/>
                    <a:pt x="917602" y="1431467"/>
                    <a:pt x="1086150" y="1433699"/>
                  </a:cubicBezTo>
                  <a:cubicBezTo>
                    <a:pt x="1108288" y="1434071"/>
                    <a:pt x="1104381" y="1414910"/>
                    <a:pt x="1115916" y="1408957"/>
                  </a:cubicBezTo>
                  <a:cubicBezTo>
                    <a:pt x="1133589" y="1392586"/>
                    <a:pt x="1154983" y="1380121"/>
                    <a:pt x="1169494" y="1360215"/>
                  </a:cubicBezTo>
                  <a:cubicBezTo>
                    <a:pt x="1184749" y="1362820"/>
                    <a:pt x="1191632" y="1347751"/>
                    <a:pt x="1203910" y="1343844"/>
                  </a:cubicBezTo>
                  <a:cubicBezTo>
                    <a:pt x="1214700" y="1344775"/>
                    <a:pt x="1222886" y="1341612"/>
                    <a:pt x="1225676" y="1329892"/>
                  </a:cubicBezTo>
                  <a:cubicBezTo>
                    <a:pt x="1258605" y="1304405"/>
                    <a:pt x="1291347" y="1278732"/>
                    <a:pt x="1324461" y="1253617"/>
                  </a:cubicBezTo>
                  <a:cubicBezTo>
                    <a:pt x="1333577" y="1246734"/>
                    <a:pt x="1347343" y="1234270"/>
                    <a:pt x="1342320" y="1261617"/>
                  </a:cubicBezTo>
                  <a:cubicBezTo>
                    <a:pt x="1335623" y="1264593"/>
                    <a:pt x="1335623" y="1270733"/>
                    <a:pt x="1335251" y="1276686"/>
                  </a:cubicBezTo>
                  <a:cubicBezTo>
                    <a:pt x="1320740" y="1289336"/>
                    <a:pt x="1297486" y="1297149"/>
                    <a:pt x="1308834" y="1323566"/>
                  </a:cubicBezTo>
                  <a:cubicBezTo>
                    <a:pt x="1317950" y="1313335"/>
                    <a:pt x="1327065" y="1303103"/>
                    <a:pt x="1336367" y="1292871"/>
                  </a:cubicBezTo>
                  <a:cubicBezTo>
                    <a:pt x="1345669" y="1293057"/>
                    <a:pt x="1347901" y="1285615"/>
                    <a:pt x="1351250" y="1279290"/>
                  </a:cubicBezTo>
                  <a:cubicBezTo>
                    <a:pt x="1363528" y="1276314"/>
                    <a:pt x="1380272" y="1296033"/>
                    <a:pt x="1388271" y="1272035"/>
                  </a:cubicBezTo>
                  <a:cubicBezTo>
                    <a:pt x="1398503" y="1264593"/>
                    <a:pt x="1417851" y="1287290"/>
                    <a:pt x="1420641" y="1265524"/>
                  </a:cubicBezTo>
                  <a:cubicBezTo>
                    <a:pt x="1422316" y="1252873"/>
                    <a:pt x="1407619" y="1242455"/>
                    <a:pt x="1391620" y="1241525"/>
                  </a:cubicBezTo>
                  <a:cubicBezTo>
                    <a:pt x="1390504" y="1241525"/>
                    <a:pt x="1389201" y="1241153"/>
                    <a:pt x="1388085" y="1240781"/>
                  </a:cubicBezTo>
                  <a:cubicBezTo>
                    <a:pt x="1405572" y="1197993"/>
                    <a:pt x="1436640" y="1167111"/>
                    <a:pt x="1471057" y="1137531"/>
                  </a:cubicBezTo>
                  <a:cubicBezTo>
                    <a:pt x="1483521" y="1126741"/>
                    <a:pt x="1501753" y="1133625"/>
                    <a:pt x="1508822" y="1121532"/>
                  </a:cubicBezTo>
                  <a:cubicBezTo>
                    <a:pt x="1540634" y="1067210"/>
                    <a:pt x="1595142" y="1022748"/>
                    <a:pt x="1584910" y="949636"/>
                  </a:cubicBezTo>
                  <a:cubicBezTo>
                    <a:pt x="1583422" y="938288"/>
                    <a:pt x="1587701" y="928428"/>
                    <a:pt x="1594398" y="919126"/>
                  </a:cubicBezTo>
                  <a:cubicBezTo>
                    <a:pt x="1611141" y="896058"/>
                    <a:pt x="1617652" y="868711"/>
                    <a:pt x="1626396" y="842293"/>
                  </a:cubicBezTo>
                  <a:cubicBezTo>
                    <a:pt x="1637744" y="804528"/>
                    <a:pt x="1615420" y="775693"/>
                    <a:pt x="1593654" y="754671"/>
                  </a:cubicBezTo>
                  <a:close/>
                  <a:moveTo>
                    <a:pt x="184810" y="684536"/>
                  </a:moveTo>
                  <a:cubicBezTo>
                    <a:pt x="184810" y="683420"/>
                    <a:pt x="184624" y="682489"/>
                    <a:pt x="184624" y="681373"/>
                  </a:cubicBezTo>
                  <a:cubicBezTo>
                    <a:pt x="187786" y="678024"/>
                    <a:pt x="185554" y="672071"/>
                    <a:pt x="183879" y="666490"/>
                  </a:cubicBezTo>
                  <a:lnTo>
                    <a:pt x="183321" y="656444"/>
                  </a:lnTo>
                  <a:cubicBezTo>
                    <a:pt x="184251" y="654770"/>
                    <a:pt x="186112" y="653654"/>
                    <a:pt x="189088" y="652910"/>
                  </a:cubicBezTo>
                  <a:cubicBezTo>
                    <a:pt x="189646" y="654770"/>
                    <a:pt x="190391" y="657003"/>
                    <a:pt x="192065" y="658119"/>
                  </a:cubicBezTo>
                  <a:cubicBezTo>
                    <a:pt x="211785" y="663886"/>
                    <a:pt x="231690" y="668351"/>
                    <a:pt x="241550" y="690303"/>
                  </a:cubicBezTo>
                  <a:cubicBezTo>
                    <a:pt x="245457" y="699046"/>
                    <a:pt x="253643" y="705372"/>
                    <a:pt x="263502" y="708162"/>
                  </a:cubicBezTo>
                  <a:cubicBezTo>
                    <a:pt x="263689" y="708162"/>
                    <a:pt x="263689" y="708162"/>
                    <a:pt x="263875" y="707976"/>
                  </a:cubicBezTo>
                  <a:cubicBezTo>
                    <a:pt x="254387" y="732533"/>
                    <a:pt x="269084" y="744253"/>
                    <a:pt x="286943" y="754113"/>
                  </a:cubicBezTo>
                  <a:cubicBezTo>
                    <a:pt x="282106" y="758392"/>
                    <a:pt x="279688" y="764159"/>
                    <a:pt x="277641" y="770298"/>
                  </a:cubicBezTo>
                  <a:cubicBezTo>
                    <a:pt x="266107" y="804342"/>
                    <a:pt x="264805" y="803040"/>
                    <a:pt x="233179" y="784809"/>
                  </a:cubicBezTo>
                  <a:cubicBezTo>
                    <a:pt x="193367" y="761926"/>
                    <a:pt x="192995" y="721929"/>
                    <a:pt x="184810" y="684536"/>
                  </a:cubicBezTo>
                  <a:close/>
                  <a:moveTo>
                    <a:pt x="292710" y="1194830"/>
                  </a:moveTo>
                  <a:cubicBezTo>
                    <a:pt x="292338" y="1195202"/>
                    <a:pt x="292152" y="1195574"/>
                    <a:pt x="291966" y="1195946"/>
                  </a:cubicBezTo>
                  <a:cubicBezTo>
                    <a:pt x="288431" y="1175483"/>
                    <a:pt x="272618" y="1162274"/>
                    <a:pt x="261456" y="1146275"/>
                  </a:cubicBezTo>
                  <a:cubicBezTo>
                    <a:pt x="284152" y="1147577"/>
                    <a:pt x="293268" y="1170832"/>
                    <a:pt x="310383" y="1181064"/>
                  </a:cubicBezTo>
                  <a:cubicBezTo>
                    <a:pt x="310941" y="1181250"/>
                    <a:pt x="311500" y="1181622"/>
                    <a:pt x="312244" y="1181808"/>
                  </a:cubicBezTo>
                  <a:cubicBezTo>
                    <a:pt x="311500" y="1183668"/>
                    <a:pt x="311127" y="1185528"/>
                    <a:pt x="312430" y="1187389"/>
                  </a:cubicBezTo>
                  <a:cubicBezTo>
                    <a:pt x="305174" y="1188691"/>
                    <a:pt x="298663" y="1190737"/>
                    <a:pt x="292710" y="1194830"/>
                  </a:cubicBezTo>
                  <a:close/>
                  <a:moveTo>
                    <a:pt x="525998" y="1164134"/>
                  </a:moveTo>
                  <a:cubicBezTo>
                    <a:pt x="508511" y="1162646"/>
                    <a:pt x="493256" y="1153158"/>
                    <a:pt x="493442" y="1135671"/>
                  </a:cubicBezTo>
                  <a:cubicBezTo>
                    <a:pt x="493628" y="1104975"/>
                    <a:pt x="475210" y="1089720"/>
                    <a:pt x="453444" y="1075396"/>
                  </a:cubicBezTo>
                  <a:cubicBezTo>
                    <a:pt x="452886" y="1075024"/>
                    <a:pt x="452514" y="1074837"/>
                    <a:pt x="451956" y="1074465"/>
                  </a:cubicBezTo>
                  <a:cubicBezTo>
                    <a:pt x="457909" y="1070745"/>
                    <a:pt x="466839" y="1068512"/>
                    <a:pt x="459397" y="1057536"/>
                  </a:cubicBezTo>
                  <a:cubicBezTo>
                    <a:pt x="452886" y="1047862"/>
                    <a:pt x="445073" y="1042095"/>
                    <a:pt x="432981" y="1045816"/>
                  </a:cubicBezTo>
                  <a:cubicBezTo>
                    <a:pt x="428144" y="1047304"/>
                    <a:pt x="423121" y="1048793"/>
                    <a:pt x="418284" y="1050281"/>
                  </a:cubicBezTo>
                  <a:cubicBezTo>
                    <a:pt x="416981" y="1048979"/>
                    <a:pt x="415865" y="1047862"/>
                    <a:pt x="414749" y="1046374"/>
                  </a:cubicBezTo>
                  <a:cubicBezTo>
                    <a:pt x="411214" y="1041909"/>
                    <a:pt x="404703" y="1036328"/>
                    <a:pt x="410470" y="1031305"/>
                  </a:cubicBezTo>
                  <a:cubicBezTo>
                    <a:pt x="426655" y="1017167"/>
                    <a:pt x="420516" y="1008423"/>
                    <a:pt x="409540" y="1000423"/>
                  </a:cubicBezTo>
                  <a:cubicBezTo>
                    <a:pt x="414563" y="1000609"/>
                    <a:pt x="419400" y="999493"/>
                    <a:pt x="423493" y="994470"/>
                  </a:cubicBezTo>
                  <a:cubicBezTo>
                    <a:pt x="418284" y="984238"/>
                    <a:pt x="410098" y="982936"/>
                    <a:pt x="401355" y="983680"/>
                  </a:cubicBezTo>
                  <a:cubicBezTo>
                    <a:pt x="401169" y="981820"/>
                    <a:pt x="401169" y="979960"/>
                    <a:pt x="400796" y="978099"/>
                  </a:cubicBezTo>
                  <a:cubicBezTo>
                    <a:pt x="395587" y="962286"/>
                    <a:pt x="384797" y="964705"/>
                    <a:pt x="373077" y="969542"/>
                  </a:cubicBezTo>
                  <a:cubicBezTo>
                    <a:pt x="368612" y="971588"/>
                    <a:pt x="363961" y="973634"/>
                    <a:pt x="359497" y="974378"/>
                  </a:cubicBezTo>
                  <a:cubicBezTo>
                    <a:pt x="357264" y="974192"/>
                    <a:pt x="354846" y="974192"/>
                    <a:pt x="352613" y="974378"/>
                  </a:cubicBezTo>
                  <a:cubicBezTo>
                    <a:pt x="349637" y="973820"/>
                    <a:pt x="346660" y="972518"/>
                    <a:pt x="343870" y="970100"/>
                  </a:cubicBezTo>
                  <a:cubicBezTo>
                    <a:pt x="336614" y="960984"/>
                    <a:pt x="334754" y="950752"/>
                    <a:pt x="338103" y="939404"/>
                  </a:cubicBezTo>
                  <a:cubicBezTo>
                    <a:pt x="345172" y="928800"/>
                    <a:pt x="338475" y="918196"/>
                    <a:pt x="336242" y="908708"/>
                  </a:cubicBezTo>
                  <a:cubicBezTo>
                    <a:pt x="328801" y="875408"/>
                    <a:pt x="340707" y="862571"/>
                    <a:pt x="373077" y="871315"/>
                  </a:cubicBezTo>
                  <a:cubicBezTo>
                    <a:pt x="380333" y="873361"/>
                    <a:pt x="387216" y="876710"/>
                    <a:pt x="394657" y="877082"/>
                  </a:cubicBezTo>
                  <a:cubicBezTo>
                    <a:pt x="387960" y="886384"/>
                    <a:pt x="393727" y="895128"/>
                    <a:pt x="398192" y="904057"/>
                  </a:cubicBezTo>
                  <a:cubicBezTo>
                    <a:pt x="414005" y="919870"/>
                    <a:pt x="439864" y="927312"/>
                    <a:pt x="441910" y="955031"/>
                  </a:cubicBezTo>
                  <a:cubicBezTo>
                    <a:pt x="443398" y="958565"/>
                    <a:pt x="445073" y="962100"/>
                    <a:pt x="447119" y="965449"/>
                  </a:cubicBezTo>
                  <a:cubicBezTo>
                    <a:pt x="445259" y="972518"/>
                    <a:pt x="444329" y="979029"/>
                    <a:pt x="456607" y="977913"/>
                  </a:cubicBezTo>
                  <a:cubicBezTo>
                    <a:pt x="457351" y="978657"/>
                    <a:pt x="458095" y="979588"/>
                    <a:pt x="459025" y="980332"/>
                  </a:cubicBezTo>
                  <a:cubicBezTo>
                    <a:pt x="476885" y="993540"/>
                    <a:pt x="499581" y="988331"/>
                    <a:pt x="518929" y="996331"/>
                  </a:cubicBezTo>
                  <a:cubicBezTo>
                    <a:pt x="520975" y="995959"/>
                    <a:pt x="522835" y="995772"/>
                    <a:pt x="524882" y="995587"/>
                  </a:cubicBezTo>
                  <a:cubicBezTo>
                    <a:pt x="527672" y="998935"/>
                    <a:pt x="530649" y="1002470"/>
                    <a:pt x="533440" y="1005818"/>
                  </a:cubicBezTo>
                  <a:cubicBezTo>
                    <a:pt x="532695" y="1007679"/>
                    <a:pt x="532323" y="1009911"/>
                    <a:pt x="532695" y="1012330"/>
                  </a:cubicBezTo>
                  <a:cubicBezTo>
                    <a:pt x="549811" y="1034840"/>
                    <a:pt x="560415" y="1063861"/>
                    <a:pt x="591296" y="1072791"/>
                  </a:cubicBezTo>
                  <a:cubicBezTo>
                    <a:pt x="590552" y="1084697"/>
                    <a:pt x="599482" y="1091581"/>
                    <a:pt x="605063" y="1100696"/>
                  </a:cubicBezTo>
                  <a:cubicBezTo>
                    <a:pt x="631666" y="1143857"/>
                    <a:pt x="675756" y="1162274"/>
                    <a:pt x="718358" y="1183110"/>
                  </a:cubicBezTo>
                  <a:cubicBezTo>
                    <a:pt x="720777" y="1184784"/>
                    <a:pt x="723009" y="1186831"/>
                    <a:pt x="725242" y="1189063"/>
                  </a:cubicBezTo>
                  <a:cubicBezTo>
                    <a:pt x="724312" y="1195574"/>
                    <a:pt x="720963" y="1201155"/>
                    <a:pt x="714638" y="1205620"/>
                  </a:cubicBezTo>
                  <a:cubicBezTo>
                    <a:pt x="705522" y="1212132"/>
                    <a:pt x="705894" y="1219759"/>
                    <a:pt x="708313" y="1227758"/>
                  </a:cubicBezTo>
                  <a:cubicBezTo>
                    <a:pt x="655479" y="1224224"/>
                    <a:pt x="603947" y="1216782"/>
                    <a:pt x="562833" y="1178087"/>
                  </a:cubicBezTo>
                  <a:cubicBezTo>
                    <a:pt x="552601" y="1168413"/>
                    <a:pt x="539765" y="1165437"/>
                    <a:pt x="525998" y="1164134"/>
                  </a:cubicBezTo>
                  <a:close/>
                  <a:moveTo>
                    <a:pt x="918160" y="1177901"/>
                  </a:moveTo>
                  <a:cubicBezTo>
                    <a:pt x="883744" y="1210829"/>
                    <a:pt x="852490" y="1250083"/>
                    <a:pt x="795377" y="1238735"/>
                  </a:cubicBezTo>
                  <a:cubicBezTo>
                    <a:pt x="785145" y="1236688"/>
                    <a:pt x="773611" y="1239665"/>
                    <a:pt x="762821" y="1240967"/>
                  </a:cubicBezTo>
                  <a:cubicBezTo>
                    <a:pt x="757426" y="1243757"/>
                    <a:pt x="752775" y="1244129"/>
                    <a:pt x="748496" y="1243199"/>
                  </a:cubicBezTo>
                  <a:cubicBezTo>
                    <a:pt x="738822" y="1236502"/>
                    <a:pt x="741241" y="1227572"/>
                    <a:pt x="755379" y="1216596"/>
                  </a:cubicBezTo>
                  <a:cubicBezTo>
                    <a:pt x="755938" y="1216782"/>
                    <a:pt x="756310" y="1217154"/>
                    <a:pt x="756682" y="1217340"/>
                  </a:cubicBezTo>
                  <a:cubicBezTo>
                    <a:pt x="774541" y="1223480"/>
                    <a:pt x="786261" y="1213620"/>
                    <a:pt x="798912" y="1203202"/>
                  </a:cubicBezTo>
                  <a:cubicBezTo>
                    <a:pt x="820492" y="1185528"/>
                    <a:pt x="839281" y="1164506"/>
                    <a:pt x="865326" y="1152600"/>
                  </a:cubicBezTo>
                  <a:cubicBezTo>
                    <a:pt x="880395" y="1145717"/>
                    <a:pt x="894906" y="1142182"/>
                    <a:pt x="910905" y="1148321"/>
                  </a:cubicBezTo>
                  <a:cubicBezTo>
                    <a:pt x="928020" y="1154833"/>
                    <a:pt x="931927" y="1164693"/>
                    <a:pt x="918160" y="1177901"/>
                  </a:cubicBezTo>
                  <a:close/>
                </a:path>
              </a:pathLst>
            </a:custGeom>
            <a:grpFill/>
            <a:ln cap="flat" w="1860">
              <a:noFill/>
              <a:prstDash val="solid"/>
              <a:miter/>
            </a:ln>
          </p:spPr>
          <p:txBody>
            <a:bodyPr anchor="ctr" rtlCol="0"/>
            <a:lstStyle/>
            <a:p>
              <a:endParaRPr altLang="en-US" lang="zh-CN"/>
            </a:p>
          </p:txBody>
        </p:sp>
        <p:sp>
          <p:nvSpPr>
            <p:cNvPr id="404" name="任意多边形: 形状 403"/>
            <p:cNvSpPr/>
            <p:nvPr/>
          </p:nvSpPr>
          <p:spPr>
            <a:xfrm>
              <a:off x="6830291" y="981266"/>
              <a:ext cx="1345778" cy="1316155"/>
            </a:xfrm>
            <a:custGeom>
              <a:avLst/>
              <a:gdLst>
                <a:gd fmla="*/ 23068 w 1345778" name="connsiteX0"/>
                <a:gd fmla="*/ 640290 h 1316155" name="connsiteY0"/>
                <a:gd fmla="*/ 57485 w 1345778" name="connsiteX1"/>
                <a:gd fmla="*/ 613873 h 1316155" name="connsiteY1"/>
                <a:gd fmla="*/ 58973 w 1345778" name="connsiteX2"/>
                <a:gd fmla="*/ 571829 h 1316155" name="connsiteY2"/>
                <a:gd fmla="*/ 12278 w 1345778" name="connsiteX3"/>
                <a:gd fmla="*/ 559923 h 1316155" name="connsiteY3"/>
                <a:gd fmla="*/ 930 w 1345778" name="connsiteX4"/>
                <a:gd fmla="*/ 584294 h 1316155" name="connsiteY4"/>
                <a:gd fmla="*/ 6883 w 1345778" name="connsiteX5"/>
                <a:gd fmla="*/ 641220 h 1316155" name="connsiteY5"/>
                <a:gd fmla="*/ 94134 w 1345778" name="connsiteX6"/>
                <a:gd fmla="*/ 824093 h 1316155" name="connsiteY6"/>
                <a:gd fmla="*/ 43346 w 1345778" name="connsiteX7"/>
                <a:gd fmla="*/ 683636 h 1316155" name="connsiteY7"/>
                <a:gd fmla="*/ 23068 w 1345778" name="connsiteX8"/>
                <a:gd fmla="*/ 640290 h 1316155" name="connsiteY8"/>
                <a:gd fmla="*/ 1200671 w 1345778" name="connsiteX9"/>
                <a:gd fmla="*/ 143018 h 1316155" name="connsiteY9"/>
                <a:gd fmla="*/ 1211275 w 1345778" name="connsiteX10"/>
                <a:gd fmla="*/ 130554 h 1316155" name="connsiteY10"/>
                <a:gd fmla="*/ 1185416 w 1345778" name="connsiteX11"/>
                <a:gd fmla="*/ 104323 h 1316155" name="connsiteY11"/>
                <a:gd fmla="*/ 1200671 w 1345778" name="connsiteX12"/>
                <a:gd fmla="*/ 143018 h 1316155" name="connsiteY12"/>
                <a:gd fmla="*/ 1028030 w 1345778" name="connsiteX13"/>
                <a:gd fmla="*/ 59116 h 1316155" name="connsiteY13"/>
                <a:gd fmla="*/ 1060028 w 1345778" name="connsiteX14"/>
                <a:gd fmla="*/ 108788 h 1316155" name="connsiteY14"/>
                <a:gd fmla="*/ 1087376 w 1345778" name="connsiteX15"/>
                <a:gd fmla="*/ 82743 h 1316155" name="connsiteY15"/>
                <a:gd fmla="*/ 1093887 w 1345778" name="connsiteX16"/>
                <a:gd fmla="*/ 79766 h 1316155" name="connsiteY16"/>
                <a:gd fmla="*/ 1120862 w 1345778" name="connsiteX17"/>
                <a:gd fmla="*/ 76418 h 1316155" name="connsiteY17"/>
                <a:gd fmla="*/ 1094073 w 1345778" name="connsiteX18"/>
                <a:gd fmla="*/ 67302 h 1316155" name="connsiteY18"/>
                <a:gd fmla="*/ 1035844 w 1345778" name="connsiteX19"/>
                <a:gd fmla="*/ 36420 h 1316155" name="connsiteY19"/>
                <a:gd fmla="*/ 1028216 w 1345778" name="connsiteX20"/>
                <a:gd fmla="*/ 16328 h 1316155" name="connsiteY20"/>
                <a:gd fmla="*/ 981894 w 1345778" name="connsiteX21"/>
                <a:gd fmla="*/ 3120 h 1316155" name="connsiteY21"/>
                <a:gd fmla="*/ 1005148 w 1345778" name="connsiteX22"/>
                <a:gd fmla="*/ 29909 h 1316155" name="connsiteY22"/>
                <a:gd fmla="*/ 1028030 w 1345778" name="connsiteX23"/>
                <a:gd fmla="*/ 59116 h 1316155" name="connsiteY23"/>
                <a:gd fmla="*/ 352909 w 1345778" name="connsiteX24"/>
                <a:gd fmla="*/ 1251602 h 1316155" name="connsiteY24"/>
                <a:gd fmla="*/ 371326 w 1345778" name="connsiteX25"/>
                <a:gd fmla="*/ 1266485 h 1316155" name="connsiteY25"/>
                <a:gd fmla="*/ 388255 w 1345778" name="connsiteX26"/>
                <a:gd fmla="*/ 1251602 h 1316155" name="connsiteY26"/>
                <a:gd fmla="*/ 352909 w 1345778" name="connsiteX27"/>
                <a:gd fmla="*/ 1251602 h 1316155" name="connsiteY27"/>
                <a:gd fmla="*/ 330212 w 1345778" name="connsiteX28"/>
                <a:gd fmla="*/ 100602 h 1316155" name="connsiteY28"/>
                <a:gd fmla="*/ 287238 w 1345778" name="connsiteX29"/>
                <a:gd fmla="*/ 131112 h 1316155" name="connsiteY29"/>
                <a:gd fmla="*/ 330212 w 1345778" name="connsiteX30"/>
                <a:gd fmla="*/ 100602 h 1316155" name="connsiteY30"/>
                <a:gd fmla="*/ 1305595 w 1345778" name="connsiteX31"/>
                <a:gd fmla="*/ 1275042 h 1316155" name="connsiteY31"/>
                <a:gd fmla="*/ 1284759 w 1345778" name="connsiteX32"/>
                <a:gd fmla="*/ 1284344 h 1316155" name="connsiteY32"/>
                <a:gd fmla="*/ 1259272 w 1345778" name="connsiteX33"/>
                <a:gd fmla="*/ 1304064 h 1316155" name="connsiteY33"/>
                <a:gd fmla="*/ 1291828 w 1345778" name="connsiteX34"/>
                <a:gd fmla="*/ 1298111 h 1316155" name="connsiteY34"/>
                <a:gd fmla="*/ 1315083 w 1345778" name="connsiteX35"/>
                <a:gd fmla="*/ 1285274 h 1316155" name="connsiteY35"/>
                <a:gd fmla="*/ 1344662 w 1345778" name="connsiteX36"/>
                <a:gd fmla="*/ 1264438 h 1316155" name="connsiteY36"/>
                <a:gd fmla="*/ 1305595 w 1345778" name="connsiteX37"/>
                <a:gd fmla="*/ 1275042 h 1316155" name="connsiteY37"/>
                <a:gd fmla="*/ 1345034 w 1345778" name="connsiteX38"/>
                <a:gd fmla="*/ 1264252 h 1316155" name="connsiteY38"/>
                <a:gd fmla="*/ 1344662 w 1345778" name="connsiteX39"/>
                <a:gd fmla="*/ 1264624 h 1316155" name="connsiteY39"/>
                <a:gd fmla="*/ 1345778 w 1345778" name="connsiteX40"/>
                <a:gd fmla="*/ 1264996 h 1316155" name="connsiteY40"/>
                <a:gd fmla="*/ 1345592 w 1345778" name="connsiteX41"/>
                <a:gd fmla="*/ 1264996 h 1316155" name="connsiteY41"/>
                <a:gd fmla="*/ 1345778 w 1345778" name="connsiteX42"/>
                <a:gd fmla="*/ 1265182 h 1316155" name="connsiteY42"/>
                <a:gd fmla="*/ 1345406 w 1345778" name="connsiteX43"/>
                <a:gd fmla="*/ 1264252 h 1316155" name="connsiteY43"/>
                <a:gd fmla="*/ 1345034 w 1345778" name="connsiteX44"/>
                <a:gd fmla="*/ 1264252 h 1316155" name="connsiteY44"/>
                <a:gd fmla="*/ 1345034 w 1345778" name="connsiteX45"/>
                <a:gd fmla="*/ 1264252 h 1316155" name="connsiteY45"/>
                <a:gd fmla="*/ 484063 w 1345778" name="connsiteX46"/>
                <a:gd fmla="*/ 1307412 h 1316155" name="connsiteY46"/>
                <a:gd fmla="*/ 472901 w 1345778" name="connsiteX47"/>
                <a:gd fmla="*/ 1296064 h 1316155" name="connsiteY47"/>
                <a:gd fmla="*/ 463042 w 1345778" name="connsiteX48"/>
                <a:gd fmla="*/ 1307412 h 1316155" name="connsiteY48"/>
                <a:gd fmla="*/ 475692 w 1345778" name="connsiteX49"/>
                <a:gd fmla="*/ 1316156 h 1316155" name="connsiteY49"/>
                <a:gd fmla="*/ 484063 w 1345778" name="connsiteX50"/>
                <a:gd fmla="*/ 1307412 h 1316155" name="connsiteY50"/>
                <a:gd fmla="*/ 136922 w 1345778" name="connsiteX51"/>
                <a:gd fmla="*/ 960643 h 1316155" name="connsiteY51"/>
                <a:gd fmla="*/ 145293 w 1345778" name="connsiteX52"/>
                <a:gd fmla="*/ 973479 h 1316155" name="connsiteY52"/>
                <a:gd fmla="*/ 159618 w 1345778" name="connsiteX53"/>
                <a:gd fmla="*/ 965294 h 1316155" name="connsiteY53"/>
                <a:gd fmla="*/ 143247 w 1345778" name="connsiteX54"/>
                <a:gd fmla="*/ 956178 h 1316155" name="connsiteY54"/>
                <a:gd fmla="*/ 136922 w 1345778" name="connsiteX55"/>
                <a:gd fmla="*/ 960643 h 1316155" name="connsiteY55"/>
                <a:gd fmla="*/ 218591 w 1345778" name="connsiteX56"/>
                <a:gd fmla="*/ 106183 h 1316155" name="connsiteY56"/>
                <a:gd fmla="*/ 201104 w 1345778" name="connsiteX57"/>
                <a:gd fmla="*/ 126275 h 1316155" name="connsiteY57"/>
                <a:gd fmla="*/ 218591 w 1345778" name="connsiteX58"/>
                <a:gd fmla="*/ 106183 h 1316155" name="connsiteY58"/>
                <a:gd fmla="*/ 103063 w 1345778" name="connsiteX59"/>
                <a:gd fmla="*/ 322728 h 1316155" name="connsiteY59"/>
                <a:gd fmla="*/ 110133 w 1345778" name="connsiteX60"/>
                <a:gd fmla="*/ 295381 h 1316155" name="connsiteY60"/>
                <a:gd fmla="*/ 103063 w 1345778" name="connsiteX61"/>
                <a:gd fmla="*/ 322728 h 1316155" name="connsiteY61"/>
                <a:gd fmla="*/ 411138 w 1345778" name="connsiteX62"/>
                <a:gd fmla="*/ 832837 h 1316155" name="connsiteY62"/>
                <a:gd fmla="*/ 407975 w 1345778" name="connsiteX63"/>
                <a:gd fmla="*/ 851068 h 1316155" name="connsiteY63"/>
                <a:gd fmla="*/ 404254 w 1345778" name="connsiteX64"/>
                <a:gd fmla="*/ 881020 h 1316155" name="connsiteY64"/>
                <a:gd fmla="*/ 420812 w 1345778" name="connsiteX65"/>
                <a:gd fmla="*/ 869486 h 1316155" name="connsiteY65"/>
                <a:gd fmla="*/ 429927 w 1345778" name="connsiteX66"/>
                <a:gd fmla="*/ 845487 h 1316155" name="connsiteY66"/>
                <a:gd fmla="*/ 411138 w 1345778" name="connsiteX67"/>
                <a:gd fmla="*/ 832837 h 1316155" name="connsiteY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b="b" l="l" r="r" t="t"/>
              <a:pathLst>
                <a:path h="1316155" w="1345778">
                  <a:moveTo>
                    <a:pt x="23068" y="640290"/>
                  </a:moveTo>
                  <a:cubicBezTo>
                    <a:pt x="34603" y="631547"/>
                    <a:pt x="45765" y="622431"/>
                    <a:pt x="57485" y="613873"/>
                  </a:cubicBezTo>
                  <a:cubicBezTo>
                    <a:pt x="75530" y="600293"/>
                    <a:pt x="63810" y="586340"/>
                    <a:pt x="58973" y="571829"/>
                  </a:cubicBezTo>
                  <a:cubicBezTo>
                    <a:pt x="49671" y="544668"/>
                    <a:pt x="27533" y="564202"/>
                    <a:pt x="12278" y="559923"/>
                  </a:cubicBezTo>
                  <a:cubicBezTo>
                    <a:pt x="-2977" y="555830"/>
                    <a:pt x="558" y="574806"/>
                    <a:pt x="930" y="584294"/>
                  </a:cubicBezTo>
                  <a:cubicBezTo>
                    <a:pt x="1674" y="603269"/>
                    <a:pt x="-4279" y="623361"/>
                    <a:pt x="6883" y="641220"/>
                  </a:cubicBezTo>
                  <a:cubicBezTo>
                    <a:pt x="6511" y="714518"/>
                    <a:pt x="22882" y="779631"/>
                    <a:pt x="94134" y="824093"/>
                  </a:cubicBezTo>
                  <a:cubicBezTo>
                    <a:pt x="105296" y="763446"/>
                    <a:pt x="74414" y="722146"/>
                    <a:pt x="43346" y="683636"/>
                  </a:cubicBezTo>
                  <a:cubicBezTo>
                    <a:pt x="31812" y="669498"/>
                    <a:pt x="24557" y="657406"/>
                    <a:pt x="23068" y="640290"/>
                  </a:cubicBezTo>
                  <a:close/>
                  <a:moveTo>
                    <a:pt x="1200671" y="143018"/>
                  </a:moveTo>
                  <a:cubicBezTo>
                    <a:pt x="1214066" y="147669"/>
                    <a:pt x="1209601" y="135205"/>
                    <a:pt x="1211275" y="130554"/>
                  </a:cubicBezTo>
                  <a:cubicBezTo>
                    <a:pt x="1219460" y="106183"/>
                    <a:pt x="1191183" y="116787"/>
                    <a:pt x="1185416" y="104323"/>
                  </a:cubicBezTo>
                  <a:cubicBezTo>
                    <a:pt x="1179277" y="123112"/>
                    <a:pt x="1182626" y="136693"/>
                    <a:pt x="1200671" y="143018"/>
                  </a:cubicBezTo>
                  <a:close/>
                  <a:moveTo>
                    <a:pt x="1028030" y="59116"/>
                  </a:moveTo>
                  <a:cubicBezTo>
                    <a:pt x="1025240" y="84231"/>
                    <a:pt x="1038262" y="99858"/>
                    <a:pt x="1060028" y="108788"/>
                  </a:cubicBezTo>
                  <a:cubicBezTo>
                    <a:pt x="1086631" y="119764"/>
                    <a:pt x="1072307" y="85347"/>
                    <a:pt x="1087376" y="82743"/>
                  </a:cubicBezTo>
                  <a:cubicBezTo>
                    <a:pt x="1089608" y="82371"/>
                    <a:pt x="1091654" y="80883"/>
                    <a:pt x="1093887" y="79766"/>
                  </a:cubicBezTo>
                  <a:cubicBezTo>
                    <a:pt x="1103188" y="81441"/>
                    <a:pt x="1112676" y="84417"/>
                    <a:pt x="1120862" y="76418"/>
                  </a:cubicBezTo>
                  <a:cubicBezTo>
                    <a:pt x="1114723" y="64139"/>
                    <a:pt x="1104863" y="64511"/>
                    <a:pt x="1094073" y="67302"/>
                  </a:cubicBezTo>
                  <a:cubicBezTo>
                    <a:pt x="1078446" y="50001"/>
                    <a:pt x="1043099" y="69720"/>
                    <a:pt x="1035844" y="36420"/>
                  </a:cubicBezTo>
                  <a:cubicBezTo>
                    <a:pt x="1040309" y="27118"/>
                    <a:pt x="1041983" y="18747"/>
                    <a:pt x="1028216" y="16328"/>
                  </a:cubicBezTo>
                  <a:cubicBezTo>
                    <a:pt x="1015566" y="6841"/>
                    <a:pt x="1003846" y="-5996"/>
                    <a:pt x="981894" y="3120"/>
                  </a:cubicBezTo>
                  <a:cubicBezTo>
                    <a:pt x="990265" y="12794"/>
                    <a:pt x="997707" y="21351"/>
                    <a:pt x="1005148" y="29909"/>
                  </a:cubicBezTo>
                  <a:cubicBezTo>
                    <a:pt x="1008125" y="43489"/>
                    <a:pt x="1018542" y="50931"/>
                    <a:pt x="1028030" y="59116"/>
                  </a:cubicBezTo>
                  <a:close/>
                  <a:moveTo>
                    <a:pt x="352909" y="1251602"/>
                  </a:moveTo>
                  <a:cubicBezTo>
                    <a:pt x="362024" y="1253462"/>
                    <a:pt x="350304" y="1280623"/>
                    <a:pt x="371326" y="1266485"/>
                  </a:cubicBezTo>
                  <a:cubicBezTo>
                    <a:pt x="377651" y="1262206"/>
                    <a:pt x="396999" y="1267415"/>
                    <a:pt x="388255" y="1251602"/>
                  </a:cubicBezTo>
                  <a:cubicBezTo>
                    <a:pt x="379512" y="1235789"/>
                    <a:pt x="365187" y="1250300"/>
                    <a:pt x="352909" y="1251602"/>
                  </a:cubicBezTo>
                  <a:close/>
                  <a:moveTo>
                    <a:pt x="330212" y="100602"/>
                  </a:moveTo>
                  <a:cubicBezTo>
                    <a:pt x="311423" y="103393"/>
                    <a:pt x="298214" y="114183"/>
                    <a:pt x="287238" y="131112"/>
                  </a:cubicBezTo>
                  <a:cubicBezTo>
                    <a:pt x="313655" y="136693"/>
                    <a:pt x="319422" y="115113"/>
                    <a:pt x="330212" y="100602"/>
                  </a:cubicBezTo>
                  <a:close/>
                  <a:moveTo>
                    <a:pt x="1305595" y="1275042"/>
                  </a:moveTo>
                  <a:cubicBezTo>
                    <a:pt x="1298712" y="1278205"/>
                    <a:pt x="1291642" y="1281367"/>
                    <a:pt x="1284759" y="1284344"/>
                  </a:cubicBezTo>
                  <a:cubicBezTo>
                    <a:pt x="1271178" y="1284530"/>
                    <a:pt x="1266527" y="1294762"/>
                    <a:pt x="1259272" y="1304064"/>
                  </a:cubicBezTo>
                  <a:cubicBezTo>
                    <a:pt x="1273597" y="1310389"/>
                    <a:pt x="1281224" y="1297366"/>
                    <a:pt x="1291828" y="1298111"/>
                  </a:cubicBezTo>
                  <a:cubicBezTo>
                    <a:pt x="1302246" y="1298483"/>
                    <a:pt x="1309688" y="1293832"/>
                    <a:pt x="1315083" y="1285274"/>
                  </a:cubicBezTo>
                  <a:cubicBezTo>
                    <a:pt x="1324942" y="1278391"/>
                    <a:pt x="1334802" y="1271322"/>
                    <a:pt x="1344662" y="1264438"/>
                  </a:cubicBezTo>
                  <a:cubicBezTo>
                    <a:pt x="1329221" y="1258671"/>
                    <a:pt x="1315641" y="1259601"/>
                    <a:pt x="1305595" y="1275042"/>
                  </a:cubicBezTo>
                  <a:close/>
                  <a:moveTo>
                    <a:pt x="1345034" y="1264252"/>
                  </a:moveTo>
                  <a:lnTo>
                    <a:pt x="1344662" y="1264624"/>
                  </a:lnTo>
                  <a:cubicBezTo>
                    <a:pt x="1345034" y="1264810"/>
                    <a:pt x="1345406" y="1264810"/>
                    <a:pt x="1345778" y="1264996"/>
                  </a:cubicBezTo>
                  <a:lnTo>
                    <a:pt x="1345592" y="1264996"/>
                  </a:lnTo>
                  <a:lnTo>
                    <a:pt x="1345778" y="1265182"/>
                  </a:lnTo>
                  <a:cubicBezTo>
                    <a:pt x="1345592" y="1264810"/>
                    <a:pt x="1345592" y="1264438"/>
                    <a:pt x="1345406" y="1264252"/>
                  </a:cubicBezTo>
                  <a:cubicBezTo>
                    <a:pt x="1345406" y="1264066"/>
                    <a:pt x="1345220" y="1264252"/>
                    <a:pt x="1345034" y="1264252"/>
                  </a:cubicBezTo>
                  <a:cubicBezTo>
                    <a:pt x="1345220" y="1264252"/>
                    <a:pt x="1345034" y="1264252"/>
                    <a:pt x="1345034" y="1264252"/>
                  </a:cubicBezTo>
                  <a:close/>
                  <a:moveTo>
                    <a:pt x="484063" y="1307412"/>
                  </a:moveTo>
                  <a:cubicBezTo>
                    <a:pt x="484063" y="1300343"/>
                    <a:pt x="478110" y="1296622"/>
                    <a:pt x="472901" y="1296064"/>
                  </a:cubicBezTo>
                  <a:cubicBezTo>
                    <a:pt x="466762" y="1295506"/>
                    <a:pt x="462111" y="1300157"/>
                    <a:pt x="463042" y="1307412"/>
                  </a:cubicBezTo>
                  <a:cubicBezTo>
                    <a:pt x="463786" y="1315040"/>
                    <a:pt x="469739" y="1315784"/>
                    <a:pt x="475692" y="1316156"/>
                  </a:cubicBezTo>
                  <a:cubicBezTo>
                    <a:pt x="481459" y="1316156"/>
                    <a:pt x="484250" y="1312621"/>
                    <a:pt x="484063" y="1307412"/>
                  </a:cubicBezTo>
                  <a:close/>
                  <a:moveTo>
                    <a:pt x="136922" y="960643"/>
                  </a:moveTo>
                  <a:cubicBezTo>
                    <a:pt x="139154" y="965108"/>
                    <a:pt x="136550" y="974223"/>
                    <a:pt x="145293" y="973479"/>
                  </a:cubicBezTo>
                  <a:cubicBezTo>
                    <a:pt x="149572" y="973107"/>
                    <a:pt x="153479" y="969014"/>
                    <a:pt x="159618" y="965294"/>
                  </a:cubicBezTo>
                  <a:cubicBezTo>
                    <a:pt x="153107" y="961573"/>
                    <a:pt x="148456" y="958224"/>
                    <a:pt x="143247" y="956178"/>
                  </a:cubicBezTo>
                  <a:cubicBezTo>
                    <a:pt x="140271" y="955248"/>
                    <a:pt x="134689" y="956364"/>
                    <a:pt x="136922" y="960643"/>
                  </a:cubicBezTo>
                  <a:close/>
                  <a:moveTo>
                    <a:pt x="218591" y="106183"/>
                  </a:moveTo>
                  <a:cubicBezTo>
                    <a:pt x="207801" y="108602"/>
                    <a:pt x="199988" y="112508"/>
                    <a:pt x="201104" y="126275"/>
                  </a:cubicBezTo>
                  <a:cubicBezTo>
                    <a:pt x="203336" y="117531"/>
                    <a:pt x="222126" y="121438"/>
                    <a:pt x="218591" y="106183"/>
                  </a:cubicBezTo>
                  <a:close/>
                  <a:moveTo>
                    <a:pt x="103063" y="322728"/>
                  </a:moveTo>
                  <a:cubicBezTo>
                    <a:pt x="105482" y="313612"/>
                    <a:pt x="107714" y="304497"/>
                    <a:pt x="110133" y="295381"/>
                  </a:cubicBezTo>
                  <a:cubicBezTo>
                    <a:pt x="94878" y="301334"/>
                    <a:pt x="87809" y="309148"/>
                    <a:pt x="103063" y="322728"/>
                  </a:cubicBezTo>
                  <a:close/>
                  <a:moveTo>
                    <a:pt x="411138" y="832837"/>
                  </a:moveTo>
                  <a:cubicBezTo>
                    <a:pt x="403882" y="835999"/>
                    <a:pt x="401836" y="843999"/>
                    <a:pt x="407975" y="851068"/>
                  </a:cubicBezTo>
                  <a:cubicBezTo>
                    <a:pt x="417835" y="862602"/>
                    <a:pt x="399604" y="870230"/>
                    <a:pt x="404254" y="881020"/>
                  </a:cubicBezTo>
                  <a:cubicBezTo>
                    <a:pt x="414672" y="883996"/>
                    <a:pt x="426579" y="883996"/>
                    <a:pt x="420812" y="869486"/>
                  </a:cubicBezTo>
                  <a:cubicBezTo>
                    <a:pt x="415603" y="856091"/>
                    <a:pt x="426393" y="853115"/>
                    <a:pt x="429927" y="845487"/>
                  </a:cubicBezTo>
                  <a:cubicBezTo>
                    <a:pt x="422672" y="842324"/>
                    <a:pt x="421928" y="828000"/>
                    <a:pt x="411138" y="832837"/>
                  </a:cubicBezTo>
                  <a:close/>
                </a:path>
              </a:pathLst>
            </a:custGeom>
            <a:grpFill/>
            <a:ln cap="flat" w="1860">
              <a:noFill/>
              <a:prstDash val="solid"/>
              <a:miter/>
            </a:ln>
          </p:spPr>
          <p:txBody>
            <a:bodyPr anchor="ctr" rtlCol="0"/>
            <a:lstStyle/>
            <a:p>
              <a:endParaRPr altLang="en-US" lang="zh-CN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77277" y="588010"/>
            <a:ext cx="1808480" cy="5835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782521"/>
                </a:solidFill>
                <a:latin charset="-122" panose="02020900000000000000" pitchFamily="18" typeface="思源宋体 CN Heavy"/>
                <a:ea charset="-122" panose="02020900000000000000" pitchFamily="18" typeface="思源宋体 CN Heavy"/>
              </a:defRPr>
            </a:lvl1pPr>
          </a:lstStyle>
          <a:p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内容理解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6490" y="1442720"/>
            <a:ext cx="9140190" cy="95313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 fontAlgn="auto" indent="711200">
              <a:extLst>
                <a:ext uri="{35155182-B16C-46BC-9424-99874614C6A1}">
                  <wpsdc:indentchars xmlns:wpsdc="http://www.wps.cn/officeDocument/2017/drawingmlCustomData" checksum="3773799597" val="200"/>
                </a:ext>
              </a:extLst>
            </a:pPr>
            <a:r>
              <a:rPr altLang="en-US" b="1" dirty="0" lang="zh-CN" sz="2800">
                <a:latin charset="0" panose="020B0604020202020204" pitchFamily="34" typeface="Arial"/>
                <a:ea charset="-122" panose="020B0503020204020204" pitchFamily="34" typeface="微软雅黑"/>
              </a:rPr>
              <a:t>作者写庄宗的</a:t>
            </a:r>
            <a:r>
              <a:rPr altLang="zh-CN" b="1" dirty="0" lang="en-US" sz="2800">
                <a:latin charset="0" panose="020B0604020202020204" pitchFamily="34" typeface="Arial"/>
                <a:ea charset="-122" panose="020B0503020204020204" pitchFamily="34" typeface="微软雅黑"/>
              </a:rPr>
              <a:t>“</a:t>
            </a:r>
            <a:r>
              <a:rPr altLang="en-US" b="1" dirty="0" lang="zh-CN" sz="2800">
                <a:latin charset="0" panose="020B0604020202020204" pitchFamily="34" typeface="Arial"/>
                <a:ea charset="-122" panose="020B0503020204020204" pitchFamily="34" typeface="微软雅黑"/>
              </a:rPr>
              <a:t>忧劳</a:t>
            </a:r>
            <a:r>
              <a:rPr altLang="zh-CN" b="1" dirty="0" lang="en-US" sz="2800">
                <a:latin charset="0" panose="020B0604020202020204" pitchFamily="34" typeface="Arial"/>
                <a:ea charset="-122" panose="020B0503020204020204" pitchFamily="34" typeface="微软雅黑"/>
              </a:rPr>
              <a:t>”</a:t>
            </a:r>
            <a:r>
              <a:rPr altLang="en-US" b="1" dirty="0" lang="zh-CN" sz="2800">
                <a:latin charset="0" panose="020B0604020202020204" pitchFamily="34" typeface="Arial"/>
                <a:ea charset="-122" panose="020B0503020204020204" pitchFamily="34" typeface="微软雅黑"/>
              </a:rPr>
              <a:t>与</a:t>
            </a:r>
            <a:r>
              <a:rPr altLang="zh-CN" b="1" dirty="0" lang="en-US" sz="2800">
                <a:latin charset="0" panose="020B0604020202020204" pitchFamily="34" typeface="Arial"/>
                <a:ea charset="-122" panose="020B0503020204020204" pitchFamily="34" typeface="微软雅黑"/>
              </a:rPr>
              <a:t>“</a:t>
            </a:r>
            <a:r>
              <a:rPr altLang="en-US" b="1" dirty="0" lang="zh-CN" sz="2800">
                <a:latin charset="0" panose="020B0604020202020204" pitchFamily="34" typeface="Arial"/>
                <a:ea charset="-122" panose="020B0503020204020204" pitchFamily="34" typeface="微软雅黑"/>
              </a:rPr>
              <a:t>逸豫</a:t>
            </a:r>
            <a:r>
              <a:rPr altLang="zh-CN" b="1" dirty="0" lang="en-US" sz="2800">
                <a:latin charset="0" panose="020B0604020202020204" pitchFamily="34" typeface="Arial"/>
                <a:ea charset="-122" panose="020B0503020204020204" pitchFamily="34" typeface="微软雅黑"/>
              </a:rPr>
              <a:t>”</a:t>
            </a:r>
            <a:r>
              <a:rPr altLang="en-US" b="1" dirty="0" lang="zh-CN" sz="2800">
                <a:latin charset="0" panose="020B0604020202020204" pitchFamily="34" typeface="Arial"/>
                <a:ea charset="-122" panose="020B0503020204020204" pitchFamily="34" typeface="微软雅黑"/>
              </a:rPr>
              <a:t>照应了哪些内容？根据提示完成下列表格，并思考</a:t>
            </a:r>
            <a:r>
              <a:rPr altLang="en-US" b="1" dirty="0" lang="zh-CN" sz="2800">
                <a:latin charset="0" panose="020B0604020202020204" pitchFamily="34" typeface="Arial"/>
                <a:ea charset="-122" panose="020B0503020204020204" pitchFamily="34" typeface="微软雅黑"/>
                <a:sym typeface="+mn-ea"/>
              </a:rPr>
              <a:t>运用了怎样的论证方法？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1485" y="3429000"/>
            <a:ext cx="675005" cy="1820545"/>
          </a:xfrm>
          <a:prstGeom prst="rect">
            <a:avLst/>
          </a:prstGeom>
        </p:spPr>
        <p:txBody>
          <a:bodyPr vert="eaVert"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lang="zh-CN" sz="3200">
                <a:latin charset="0" panose="020B0604020202020204" pitchFamily="34" typeface="Arial"/>
                <a:ea charset="-122" panose="020B0503020204020204" pitchFamily="34" typeface="微软雅黑"/>
              </a:rPr>
              <a:t>李存勖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988170"/>
              </p:ext>
            </p:extLst>
          </p:nvPr>
        </p:nvGraphicFramePr>
        <p:xfrm>
          <a:off x="1658679" y="3240406"/>
          <a:ext cx="8533130" cy="244348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33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08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altLang="zh-CN" lang="en-US" sz="2800"/>
                        <a:t>908</a:t>
                      </a:r>
                      <a:r>
                        <a:rPr altLang="en-US" lang="zh-CN" sz="2800"/>
                        <a:t>年（</a:t>
                      </a:r>
                      <a:r>
                        <a:rPr altLang="zh-CN" lang="en-US" sz="2800"/>
                        <a:t>23</a:t>
                      </a:r>
                      <a:r>
                        <a:rPr altLang="en-US" lang="zh-CN" sz="2800"/>
                        <a:t>岁）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altLang="en-US" lang="zh-CN" sz="2800"/>
                        <a:t>与尔三矢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altLang="zh-CN" b="1" dirty="0" lang="en-US" sz="2800">
                          <a:solidFill>
                            <a:schemeClr val="bg1"/>
                          </a:solidFill>
                        </a:rPr>
                        <a:t>913</a:t>
                      </a:r>
                      <a:r>
                        <a:rPr altLang="en-US" b="1" dirty="0" lang="zh-CN" sz="2800">
                          <a:solidFill>
                            <a:schemeClr val="bg1"/>
                          </a:solidFill>
                        </a:rPr>
                        <a:t>年（</a:t>
                      </a:r>
                      <a:r>
                        <a:rPr altLang="zh-CN" b="1" dirty="0" lang="en-US" sz="2800">
                          <a:solidFill>
                            <a:schemeClr val="bg1"/>
                          </a:solidFill>
                        </a:rPr>
                        <a:t>28</a:t>
                      </a:r>
                      <a:r>
                        <a:rPr altLang="en-US" b="1" dirty="0" lang="zh-CN" sz="2800">
                          <a:solidFill>
                            <a:schemeClr val="bg1"/>
                          </a:solidFill>
                        </a:rPr>
                        <a:t>岁）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altLang="en-US" b="1" lang="zh-CN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altLang="zh-CN" b="1" lang="en-US" sz="2800">
                          <a:solidFill>
                            <a:schemeClr val="bg1"/>
                          </a:solidFill>
                        </a:rPr>
                        <a:t>923</a:t>
                      </a:r>
                      <a:r>
                        <a:rPr altLang="en-US" b="1" lang="zh-CN" sz="2800">
                          <a:solidFill>
                            <a:schemeClr val="bg1"/>
                          </a:solidFill>
                        </a:rPr>
                        <a:t>年（</a:t>
                      </a:r>
                      <a:r>
                        <a:rPr altLang="zh-CN" b="1" lang="en-US" sz="2800">
                          <a:solidFill>
                            <a:schemeClr val="bg1"/>
                          </a:solidFill>
                        </a:rPr>
                        <a:t>38</a:t>
                      </a:r>
                      <a:r>
                        <a:rPr altLang="en-US" b="1" lang="zh-CN" sz="2800">
                          <a:solidFill>
                            <a:schemeClr val="bg1"/>
                          </a:solidFill>
                        </a:rPr>
                        <a:t>岁）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altLang="en-US" b="1" lang="zh-CN" sz="28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altLang="zh-CN" lang="en-US" sz="2800"/>
                        <a:t>926</a:t>
                      </a:r>
                      <a:r>
                        <a:rPr altLang="en-US" lang="zh-CN" sz="2800"/>
                        <a:t>年（</a:t>
                      </a:r>
                      <a:r>
                        <a:rPr altLang="zh-CN" lang="en-US" sz="2800"/>
                        <a:t>41</a:t>
                      </a:r>
                      <a:r>
                        <a:rPr altLang="en-US" lang="zh-CN" sz="2800"/>
                        <a:t>岁）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altLang="en-US" dirty="0" lang="zh-CN" sz="280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cstate="screen" r:embed="rId3"/>
          <a:srcRect/>
          <a:stretch>
            <a:fillRect/>
          </a:stretch>
        </p:blipFill>
        <p:spPr>
          <a:xfrm>
            <a:off x="-2360814" y="4535683"/>
            <a:ext cx="12192000" cy="2383277"/>
          </a:xfrm>
          <a:prstGeom prst="rect">
            <a:avLst/>
          </a:prstGeom>
        </p:spPr>
      </p:pic>
      <p:grpSp>
        <p:nvGrpSpPr>
          <p:cNvPr id="405" name="组合 404"/>
          <p:cNvGrpSpPr/>
          <p:nvPr/>
        </p:nvGrpSpPr>
        <p:grpSpPr>
          <a:xfrm rot="1800000">
            <a:off x="394970" y="347980"/>
            <a:ext cx="1364615" cy="1200785"/>
            <a:chOff x="6797731" y="799778"/>
            <a:chExt cx="2312309" cy="2034528"/>
          </a:xfrm>
          <a:solidFill>
            <a:srgbClr val="DEBB93"/>
          </a:solidFill>
        </p:grpSpPr>
        <p:sp>
          <p:nvSpPr>
            <p:cNvPr id="403" name="任意多边形: 形状 402"/>
            <p:cNvSpPr/>
            <p:nvPr/>
          </p:nvSpPr>
          <p:spPr>
            <a:xfrm>
              <a:off x="6797731" y="799778"/>
              <a:ext cx="2312309" cy="2034528"/>
            </a:xfrm>
            <a:custGeom>
              <a:avLst/>
              <a:gdLst>
                <a:gd fmla="*/ 1593654 w 1629453" name="connsiteX0"/>
                <a:gd fmla="*/ 754671 h 1433704" name="connsiteY0"/>
                <a:gd fmla="*/ 1504915 w 1629453" name="connsiteX1"/>
                <a:gd fmla="*/ 743881 h 1433704" name="connsiteY1"/>
                <a:gd fmla="*/ 1390876 w 1629453" name="connsiteX2"/>
                <a:gd fmla="*/ 796901 h 1433704" name="connsiteY2"/>
                <a:gd fmla="*/ 1313299 w 1629453" name="connsiteX3"/>
                <a:gd fmla="*/ 870199 h 1433704" name="connsiteY3"/>
                <a:gd fmla="*/ 1295626 w 1629453" name="connsiteX4"/>
                <a:gd fmla="*/ 946845 h 1433704" name="connsiteY4"/>
                <a:gd fmla="*/ 1193306 w 1629453" name="connsiteX5"/>
                <a:gd fmla="*/ 1085069 h 1433704" name="connsiteY5"/>
                <a:gd fmla="*/ 1125031 w 1629453" name="connsiteX6"/>
                <a:gd fmla="*/ 1092325 h 1433704" name="connsiteY6"/>
                <a:gd fmla="*/ 1077406 w 1629453" name="connsiteX7"/>
                <a:gd fmla="*/ 1077256 h 1433704" name="connsiteY7"/>
                <a:gd fmla="*/ 959274 w 1629453" name="connsiteX8"/>
                <a:gd fmla="*/ 1007865 h 1433704" name="connsiteY8"/>
                <a:gd fmla="*/ 906068 w 1629453" name="connsiteX9"/>
                <a:gd fmla="*/ 1002470 h 1433704" name="connsiteY9"/>
                <a:gd fmla="*/ 855838 w 1629453" name="connsiteX10"/>
                <a:gd fmla="*/ 1045072 h 1433704" name="connsiteY10"/>
                <a:gd fmla="*/ 798726 w 1629453" name="connsiteX11"/>
                <a:gd fmla="*/ 1083953 h 1433704" name="connsiteY11"/>
                <a:gd fmla="*/ 720777 w 1629453" name="connsiteX12"/>
                <a:gd fmla="*/ 1093813 h 1433704" name="connsiteY12"/>
                <a:gd fmla="*/ 645619 w 1629453" name="connsiteX13"/>
                <a:gd fmla="*/ 1050467 h 1433704" name="connsiteY13"/>
                <a:gd fmla="*/ 551113 w 1629453" name="connsiteX14"/>
                <a:gd fmla="*/ 974192 h 1433704" name="connsiteY14"/>
                <a:gd fmla="*/ 504046 w 1629453" name="connsiteX15"/>
                <a:gd fmla="*/ 929172 h 1433704" name="connsiteY15"/>
                <a:gd fmla="*/ 456607 w 1629453" name="connsiteX16"/>
                <a:gd fmla="*/ 876710 h 1433704" name="connsiteY16"/>
                <a:gd fmla="*/ 424795 w 1629453" name="connsiteX17"/>
                <a:gd fmla="*/ 845456 h 1433704" name="connsiteY17"/>
                <a:gd fmla="*/ 395401 w 1629453" name="connsiteX18"/>
                <a:gd fmla="*/ 832248 h 1433704" name="connsiteY18"/>
                <a:gd fmla="*/ 389634 w 1629453" name="connsiteX19"/>
                <a:gd fmla="*/ 805086 h 1433704" name="connsiteY19"/>
                <a:gd fmla="*/ 329359 w 1629453" name="connsiteX20"/>
                <a:gd fmla="*/ 743509 h 1433704" name="connsiteY20"/>
                <a:gd fmla="*/ 295501 w 1629453" name="connsiteX21"/>
                <a:gd fmla="*/ 720254 h 1433704" name="connsiteY21"/>
                <a:gd fmla="*/ 283408 w 1629453" name="connsiteX22"/>
                <a:gd fmla="*/ 639515 h 1433704" name="connsiteY22"/>
                <a:gd fmla="*/ 285269 w 1629453" name="connsiteX23"/>
                <a:gd fmla="*/ 624818 h 1433704" name="connsiteY23"/>
                <a:gd fmla="*/ 316895 w 1629453" name="connsiteX24"/>
                <a:gd fmla="*/ 610680 h 1433704" name="connsiteY24"/>
                <a:gd fmla="*/ 328243 w 1629453" name="connsiteX25"/>
                <a:gd fmla="*/ 599890 h 1433704" name="connsiteY25"/>
                <a:gd fmla="*/ 306477 w 1629453" name="connsiteX26"/>
                <a:gd fmla="*/ 551893 h 1433704" name="connsiteY26"/>
                <a:gd fmla="*/ 327313 w 1629453" name="connsiteX27"/>
                <a:gd fmla="*/ 447527 h 1433704" name="connsiteY27"/>
                <a:gd fmla="*/ 328243 w 1629453" name="connsiteX28"/>
                <a:gd fmla="*/ 412180 h 1433704" name="connsiteY28"/>
                <a:gd fmla="*/ 328801 w 1629453" name="connsiteX29"/>
                <a:gd fmla="*/ 387252 h 1433704" name="connsiteY29"/>
                <a:gd fmla="*/ 373449 w 1629453" name="connsiteX30"/>
                <a:gd fmla="*/ 293490 h 1433704" name="connsiteY30"/>
                <a:gd fmla="*/ 381449 w 1629453" name="connsiteX31"/>
                <a:gd fmla="*/ 281211 h 1433704" name="connsiteY31"/>
                <a:gd fmla="*/ 388332 w 1629453" name="connsiteX32"/>
                <a:gd fmla="*/ 236005 h 1433704" name="connsiteY32"/>
                <a:gd fmla="*/ 447119 w 1629453" name="connsiteX33"/>
                <a:gd fmla="*/ 172381 h 1433704" name="connsiteY33"/>
                <a:gd fmla="*/ 570088 w 1629453" name="connsiteX34"/>
                <a:gd fmla="*/ 88293 h 1433704" name="connsiteY34"/>
                <a:gd fmla="*/ 609714 w 1629453" name="connsiteX35"/>
                <a:gd fmla="*/ 74154 h 1433704" name="connsiteY35"/>
                <a:gd fmla="*/ 654920 w 1629453" name="connsiteX36"/>
                <a:gd fmla="*/ 67643 h 1433704" name="connsiteY36"/>
                <a:gd fmla="*/ 696592 w 1629453" name="connsiteX37"/>
                <a:gd fmla="*/ 56109 h 1433704" name="connsiteY37"/>
                <a:gd fmla="*/ 704220 w 1629453" name="connsiteX38"/>
                <a:gd fmla="*/ 51830 h 1433704" name="connsiteY38"/>
                <a:gd fmla="*/ 770262 w 1629453" name="connsiteX39"/>
                <a:gd fmla="*/ 45505 h 1433704" name="connsiteY39"/>
                <a:gd fmla="*/ 800400 w 1629453" name="connsiteX40"/>
                <a:gd fmla="*/ 44575 h 1433704" name="connsiteY40"/>
                <a:gd fmla="*/ 837979 w 1629453" name="connsiteX41"/>
                <a:gd fmla="*/ 39366 h 1433704" name="connsiteY41"/>
                <a:gd fmla="*/ 858629 w 1629453" name="connsiteX42"/>
                <a:gd fmla="*/ 36575 h 1433704" name="connsiteY42"/>
                <a:gd fmla="*/ 935834 w 1629453" name="connsiteX43"/>
                <a:gd fmla="*/ 60760 h 1433704" name="connsiteY43"/>
                <a:gd fmla="*/ 938438 w 1629453" name="connsiteX44"/>
                <a:gd fmla="*/ 51086 h 1433704" name="connsiteY44"/>
                <a:gd fmla="*/ 858629 w 1629453" name="connsiteX45"/>
                <a:gd fmla="*/ 30250 h 1433704" name="connsiteY45"/>
                <a:gd fmla="*/ 815655 w 1629453" name="connsiteX46"/>
                <a:gd fmla="*/ 5693 h 1433704" name="connsiteY46"/>
                <a:gd fmla="*/ 770262 w 1629453" name="connsiteX47"/>
                <a:gd fmla="*/ 9972 h 1433704" name="connsiteY47"/>
                <a:gd fmla="*/ 672222 w 1629453" name="connsiteX48"/>
                <a:gd fmla="*/ 31924 h 1433704" name="connsiteY48"/>
                <a:gd fmla="*/ 608970 w 1629453" name="connsiteX49"/>
                <a:gd fmla="*/ 24297 h 1433704" name="connsiteY49"/>
                <a:gd fmla="*/ 557624 w 1629453" name="connsiteX50"/>
                <a:gd fmla="*/ 30994 h 1433704" name="connsiteY50"/>
                <a:gd fmla="*/ 340707 w 1629453" name="connsiteX51"/>
                <a:gd fmla="*/ 207169 h 1433704" name="connsiteY51"/>
                <a:gd fmla="*/ 284897 w 1629453" name="connsiteX52"/>
                <a:gd fmla="*/ 289583 h 1433704" name="connsiteY52"/>
                <a:gd fmla="*/ 321731 w 1629453" name="connsiteX53"/>
                <a:gd fmla="*/ 312279 h 1433704" name="connsiteY53"/>
                <a:gd fmla="*/ 299035 w 1629453" name="connsiteX54"/>
                <a:gd fmla="*/ 345580 h 1433704" name="connsiteY54"/>
                <a:gd fmla="*/ 266665 w 1629453" name="connsiteX55"/>
                <a:gd fmla="*/ 356184 h 1433704" name="connsiteY55"/>
                <a:gd fmla="*/ 190205 w 1629453" name="connsiteX56"/>
                <a:gd fmla="*/ 415157 h 1433704" name="connsiteY56"/>
                <a:gd fmla="*/ 184065 w 1629453" name="connsiteX57"/>
                <a:gd fmla="*/ 417947 h 1433704" name="connsiteY57"/>
                <a:gd fmla="*/ 137557 w 1629453" name="connsiteX58"/>
                <a:gd fmla="*/ 452736 h 1433704" name="connsiteY58"/>
                <a:gd fmla="*/ 112442 w 1629453" name="connsiteX59"/>
                <a:gd fmla="*/ 476176 h 1433704" name="connsiteY59"/>
                <a:gd fmla="*/ 102582 w 1629453" name="connsiteX60"/>
                <a:gd fmla="*/ 456829 h 1433704" name="connsiteY60"/>
                <a:gd fmla="*/ 103140 w 1629453" name="connsiteX61"/>
                <a:gd fmla="*/ 457201 h 1433704" name="connsiteY61"/>
                <a:gd fmla="*/ 103140 w 1629453" name="connsiteX62"/>
                <a:gd fmla="*/ 456271 h 1433704" name="connsiteY62"/>
                <a:gd fmla="*/ 117837 w 1629453" name="connsiteX63"/>
                <a:gd fmla="*/ 419994 h 1433704" name="connsiteY63"/>
                <a:gd fmla="*/ 123046 w 1629453" name="connsiteX64"/>
                <a:gd fmla="*/ 397670 h 1433704" name="connsiteY64"/>
                <a:gd fmla="*/ 131231 w 1629453" name="connsiteX65"/>
                <a:gd fmla="*/ 375531 h 1433704" name="connsiteY65"/>
                <a:gd fmla="*/ 139045 w 1629453" name="connsiteX66"/>
                <a:gd fmla="*/ 366974 h 1433704" name="connsiteY66"/>
                <a:gd fmla="*/ 138859 w 1629453" name="connsiteX67"/>
                <a:gd fmla="*/ 347812 h 1433704" name="connsiteY67"/>
                <a:gd fmla="*/ 123790 w 1629453" name="connsiteX68"/>
                <a:gd fmla="*/ 348184 h 1433704" name="connsiteY68"/>
                <a:gd fmla="*/ 123604 w 1629453" name="connsiteX69"/>
                <a:gd fmla="*/ 366044 h 1433704" name="connsiteY69"/>
                <a:gd fmla="*/ 111884 w 1629453" name="connsiteX70"/>
                <a:gd fmla="*/ 367532 h 1433704" name="connsiteY70"/>
                <a:gd fmla="*/ 111140 w 1629453" name="connsiteX71"/>
                <a:gd fmla="*/ 367532 h 1433704" name="connsiteY71"/>
                <a:gd fmla="*/ 109279 w 1629453" name="connsiteX72"/>
                <a:gd fmla="*/ 352277 h 1433704" name="connsiteY72"/>
                <a:gd fmla="*/ 130301 w 1629453" name="connsiteX73"/>
                <a:gd fmla="*/ 320837 h 1433704" name="connsiteY73"/>
                <a:gd fmla="*/ 131790 w 1629453" name="connsiteX74"/>
                <a:gd fmla="*/ 321395 h 1433704" name="connsiteY74"/>
                <a:gd fmla="*/ 145556 w 1629453" name="connsiteX75"/>
                <a:gd fmla="*/ 322883 h 1433704" name="connsiteY75"/>
                <a:gd fmla="*/ 147044 w 1629453" name="connsiteX76"/>
                <a:gd fmla="*/ 324930 h 1433704" name="connsiteY76"/>
                <a:gd fmla="*/ 161741 w 1629453" name="connsiteX77"/>
                <a:gd fmla="*/ 341301 h 1433704" name="connsiteY77"/>
                <a:gd fmla="*/ 169555 w 1629453" name="connsiteX78"/>
                <a:gd fmla="*/ 326046 h 1433704" name="connsiteY78"/>
                <a:gd fmla="*/ 193925 w 1629453" name="connsiteX79"/>
                <a:gd fmla="*/ 285490 h 1433704" name="connsiteY79"/>
                <a:gd fmla="*/ 235597 w 1629453" name="connsiteX80"/>
                <a:gd fmla="*/ 214983 h 1433704" name="connsiteY80"/>
                <a:gd fmla="*/ 246201 w 1629453" name="connsiteX81"/>
                <a:gd fmla="*/ 200658 h 1433704" name="connsiteY81"/>
                <a:gd fmla="*/ 227970 w 1629453" name="connsiteX82"/>
                <a:gd fmla="*/ 198984 h 1433704" name="connsiteY82"/>
                <a:gd fmla="*/ 222761 w 1629453" name="connsiteX83"/>
                <a:gd fmla="*/ 181869 h 1433704" name="connsiteY83"/>
                <a:gd fmla="*/ 198762 w 1629453" name="connsiteX84"/>
                <a:gd fmla="*/ 199914 h 1433704" name="connsiteY84"/>
                <a:gd fmla="*/ 146486 w 1629453" name="connsiteX85"/>
                <a:gd fmla="*/ 230424 h 1433704" name="connsiteY85"/>
                <a:gd fmla="*/ 127325 w 1629453" name="connsiteX86"/>
                <a:gd fmla="*/ 235819 h 1433704" name="connsiteY86"/>
                <a:gd fmla="*/ 117837 w 1629453" name="connsiteX87"/>
                <a:gd fmla="*/ 266329 h 1433704" name="connsiteY87"/>
                <a:gd fmla="*/ 96071 w 1629453" name="connsiteX88"/>
                <a:gd fmla="*/ 294792 h 1433704" name="connsiteY88"/>
                <a:gd fmla="*/ 111698 w 1629453" name="connsiteX89"/>
                <a:gd fmla="*/ 295164 h 1433704" name="connsiteY89"/>
                <a:gd fmla="*/ 111698 w 1629453" name="connsiteX90"/>
                <a:gd fmla="*/ 295350 h 1433704" name="connsiteY90"/>
                <a:gd fmla="*/ 114488 w 1629453" name="connsiteX91"/>
                <a:gd fmla="*/ 310047 h 1433704" name="connsiteY91"/>
                <a:gd fmla="*/ 103512 w 1629453" name="connsiteX92"/>
                <a:gd fmla="*/ 353021 h 1433704" name="connsiteY92"/>
                <a:gd fmla="*/ 95513 w 1629453" name="connsiteX93"/>
                <a:gd fmla="*/ 368462 h 1433704" name="connsiteY93"/>
                <a:gd fmla="*/ 91420 w 1629453" name="connsiteX94"/>
                <a:gd fmla="*/ 393763 h 1433704" name="connsiteY94"/>
                <a:gd fmla="*/ 87513 w 1629453" name="connsiteX95"/>
                <a:gd fmla="*/ 392088 h 1433704" name="connsiteY95"/>
                <a:gd fmla="*/ 66305 w 1629453" name="connsiteX96"/>
                <a:gd fmla="*/ 396553 h 1433704" name="connsiteY96"/>
                <a:gd fmla="*/ 64073 w 1629453" name="connsiteX97"/>
                <a:gd fmla="*/ 429109 h 1433704" name="connsiteY97"/>
                <a:gd fmla="*/ 38958 w 1629453" name="connsiteX98"/>
                <a:gd fmla="*/ 463526 h 1433704" name="connsiteY98"/>
                <a:gd fmla="*/ 449 w 1629453" name="connsiteX99"/>
                <a:gd fmla="*/ 501291 h 1433704" name="connsiteY99"/>
                <a:gd fmla="*/ 449 w 1629453" name="connsiteX100"/>
                <a:gd fmla="*/ 582030 h 1433704" name="connsiteY100"/>
                <a:gd fmla="*/ 11425 w 1629453" name="connsiteX101"/>
                <a:gd fmla="*/ 610308 h 1433704" name="connsiteY101"/>
                <a:gd fmla="*/ 31517 w 1629453" name="connsiteX102"/>
                <a:gd fmla="*/ 578868 h 1433704" name="connsiteY102"/>
                <a:gd fmla="*/ 63887 w 1629453" name="connsiteX103"/>
                <a:gd fmla="*/ 607517 h 1433704" name="connsiteY103"/>
                <a:gd fmla="*/ 109093 w 1629453" name="connsiteX104"/>
                <a:gd fmla="*/ 756159 h 1433704" name="connsiteY104"/>
                <a:gd fmla="*/ 136813 w 1629453" name="connsiteX105"/>
                <a:gd fmla="*/ 843224 h 1433704" name="connsiteY105"/>
                <a:gd fmla="*/ 135138 w 1629453" name="connsiteX106"/>
                <a:gd fmla="*/ 919126 h 1433704" name="connsiteY106"/>
                <a:gd fmla="*/ 134766 w 1629453" name="connsiteX107"/>
                <a:gd fmla="*/ 969914 h 1433704" name="connsiteY107"/>
                <a:gd fmla="*/ 158021 w 1629453" name="connsiteX108"/>
                <a:gd fmla="*/ 1017725 h 1433704" name="connsiteY108"/>
                <a:gd fmla="*/ 243039 w 1629453" name="connsiteX109"/>
                <a:gd fmla="*/ 1139206 h 1433704" name="connsiteY109"/>
                <a:gd fmla="*/ 234853 w 1629453" name="connsiteX110"/>
                <a:gd fmla="*/ 1213062 h 1433704" name="connsiteY110"/>
                <a:gd fmla="*/ 271316 w 1629453" name="connsiteX111"/>
                <a:gd fmla="*/ 1219573 h 1433704" name="connsiteY111"/>
                <a:gd fmla="*/ 267223 w 1629453" name="connsiteX112"/>
                <a:gd fmla="*/ 1211201 h 1433704" name="connsiteY112"/>
                <a:gd fmla="*/ 289919 w 1629453" name="connsiteX113"/>
                <a:gd fmla="*/ 1208411 h 1433704" name="connsiteY113"/>
                <a:gd fmla="*/ 295873 w 1629453" name="connsiteX114"/>
                <a:gd fmla="*/ 1233898 h 1433704" name="connsiteY114"/>
                <a:gd fmla="*/ 410656 w 1629453" name="connsiteX115"/>
                <a:gd fmla="*/ 1259756 h 1433704" name="connsiteY115"/>
                <a:gd fmla="*/ 418656 w 1629453" name="connsiteX116"/>
                <a:gd fmla="*/ 1278546 h 1433704" name="connsiteY116"/>
                <a:gd fmla="*/ 415679 w 1629453" name="connsiteX117"/>
                <a:gd fmla="*/ 1280406 h 1433704" name="connsiteY117"/>
                <a:gd fmla="*/ 415865 w 1629453" name="connsiteX118"/>
                <a:gd fmla="*/ 1282825 h 1433704" name="connsiteY118"/>
                <a:gd fmla="*/ 449910 w 1629453" name="connsiteX119"/>
                <a:gd fmla="*/ 1292685 h 1433704" name="connsiteY119"/>
                <a:gd fmla="*/ 450282 w 1629453" name="connsiteX120"/>
                <a:gd fmla="*/ 1294359 h 1433704" name="connsiteY120"/>
                <a:gd fmla="*/ 442840 w 1629453" name="connsiteX121"/>
                <a:gd fmla="*/ 1312404 h 1433704" name="connsiteY121"/>
                <a:gd fmla="*/ 470188 w 1629453" name="connsiteX122"/>
                <a:gd fmla="*/ 1315939 h 1433704" name="connsiteY122"/>
                <a:gd fmla="*/ 477629 w 1629453" name="connsiteX123"/>
                <a:gd fmla="*/ 1315195 h 1433704" name="connsiteY123"/>
                <a:gd fmla="*/ 528975 w 1629453" name="connsiteX124"/>
                <a:gd fmla="*/ 1366913 h 1433704" name="connsiteY124"/>
                <a:gd fmla="*/ 520975 w 1629453" name="connsiteX125"/>
                <a:gd fmla="*/ 1374540 h 1433704" name="connsiteY125"/>
                <a:gd fmla="*/ 524882 w 1629453" name="connsiteX126"/>
                <a:gd fmla="*/ 1376401 h 1433704" name="connsiteY126"/>
                <a:gd fmla="*/ 520975 w 1629453" name="connsiteX127"/>
                <a:gd fmla="*/ 1374540 h 1433704" name="connsiteY127"/>
                <a:gd fmla="*/ 470746 w 1629453" name="connsiteX128"/>
                <a:gd fmla="*/ 1379935 h 1433704" name="connsiteY128"/>
                <a:gd fmla="*/ 459770 w 1629453" name="connsiteX129"/>
                <a:gd fmla="*/ 1406166 h 1433704" name="connsiteY129"/>
                <a:gd fmla="*/ 442096 w 1629453" name="connsiteX130"/>
                <a:gd fmla="*/ 1431467 h 1433704" name="connsiteY130"/>
                <a:gd fmla="*/ 580320 w 1629453" name="connsiteX131"/>
                <a:gd fmla="*/ 1431467 h 1433704" name="connsiteY131"/>
                <a:gd fmla="*/ 1086150 w 1629453" name="connsiteX132"/>
                <a:gd fmla="*/ 1433699 h 1433704" name="connsiteY132"/>
                <a:gd fmla="*/ 1115916 w 1629453" name="connsiteX133"/>
                <a:gd fmla="*/ 1408957 h 1433704" name="connsiteY133"/>
                <a:gd fmla="*/ 1169494 w 1629453" name="connsiteX134"/>
                <a:gd fmla="*/ 1360215 h 1433704" name="connsiteY134"/>
                <a:gd fmla="*/ 1203910 w 1629453" name="connsiteX135"/>
                <a:gd fmla="*/ 1343844 h 1433704" name="connsiteY135"/>
                <a:gd fmla="*/ 1225676 w 1629453" name="connsiteX136"/>
                <a:gd fmla="*/ 1329892 h 1433704" name="connsiteY136"/>
                <a:gd fmla="*/ 1324461 w 1629453" name="connsiteX137"/>
                <a:gd fmla="*/ 1253617 h 1433704" name="connsiteY137"/>
                <a:gd fmla="*/ 1342320 w 1629453" name="connsiteX138"/>
                <a:gd fmla="*/ 1261617 h 1433704" name="connsiteY138"/>
                <a:gd fmla="*/ 1335251 w 1629453" name="connsiteX139"/>
                <a:gd fmla="*/ 1276686 h 1433704" name="connsiteY139"/>
                <a:gd fmla="*/ 1308834 w 1629453" name="connsiteX140"/>
                <a:gd fmla="*/ 1323566 h 1433704" name="connsiteY140"/>
                <a:gd fmla="*/ 1336367 w 1629453" name="connsiteX141"/>
                <a:gd fmla="*/ 1292871 h 1433704" name="connsiteY141"/>
                <a:gd fmla="*/ 1351250 w 1629453" name="connsiteX142"/>
                <a:gd fmla="*/ 1279290 h 1433704" name="connsiteY142"/>
                <a:gd fmla="*/ 1388271 w 1629453" name="connsiteX143"/>
                <a:gd fmla="*/ 1272035 h 1433704" name="connsiteY143"/>
                <a:gd fmla="*/ 1420641 w 1629453" name="connsiteX144"/>
                <a:gd fmla="*/ 1265524 h 1433704" name="connsiteY144"/>
                <a:gd fmla="*/ 1391620 w 1629453" name="connsiteX145"/>
                <a:gd fmla="*/ 1241525 h 1433704" name="connsiteY145"/>
                <a:gd fmla="*/ 1388085 w 1629453" name="connsiteX146"/>
                <a:gd fmla="*/ 1240781 h 1433704" name="connsiteY146"/>
                <a:gd fmla="*/ 1471057 w 1629453" name="connsiteX147"/>
                <a:gd fmla="*/ 1137531 h 1433704" name="connsiteY147"/>
                <a:gd fmla="*/ 1508822 w 1629453" name="connsiteX148"/>
                <a:gd fmla="*/ 1121532 h 1433704" name="connsiteY148"/>
                <a:gd fmla="*/ 1584910 w 1629453" name="connsiteX149"/>
                <a:gd fmla="*/ 949636 h 1433704" name="connsiteY149"/>
                <a:gd fmla="*/ 1594398 w 1629453" name="connsiteX150"/>
                <a:gd fmla="*/ 919126 h 1433704" name="connsiteY150"/>
                <a:gd fmla="*/ 1626396 w 1629453" name="connsiteX151"/>
                <a:gd fmla="*/ 842293 h 1433704" name="connsiteY151"/>
                <a:gd fmla="*/ 1593654 w 1629453" name="connsiteX152"/>
                <a:gd fmla="*/ 754671 h 1433704" name="connsiteY152"/>
                <a:gd fmla="*/ 184810 w 1629453" name="connsiteX153"/>
                <a:gd fmla="*/ 684536 h 1433704" name="connsiteY153"/>
                <a:gd fmla="*/ 184624 w 1629453" name="connsiteX154"/>
                <a:gd fmla="*/ 681373 h 1433704" name="connsiteY154"/>
                <a:gd fmla="*/ 183879 w 1629453" name="connsiteX155"/>
                <a:gd fmla="*/ 666490 h 1433704" name="connsiteY155"/>
                <a:gd fmla="*/ 183321 w 1629453" name="connsiteX156"/>
                <a:gd fmla="*/ 656444 h 1433704" name="connsiteY156"/>
                <a:gd fmla="*/ 189088 w 1629453" name="connsiteX157"/>
                <a:gd fmla="*/ 652910 h 1433704" name="connsiteY157"/>
                <a:gd fmla="*/ 192065 w 1629453" name="connsiteX158"/>
                <a:gd fmla="*/ 658119 h 1433704" name="connsiteY158"/>
                <a:gd fmla="*/ 241550 w 1629453" name="connsiteX159"/>
                <a:gd fmla="*/ 690303 h 1433704" name="connsiteY159"/>
                <a:gd fmla="*/ 263502 w 1629453" name="connsiteX160"/>
                <a:gd fmla="*/ 708162 h 1433704" name="connsiteY160"/>
                <a:gd fmla="*/ 263875 w 1629453" name="connsiteX161"/>
                <a:gd fmla="*/ 707976 h 1433704" name="connsiteY161"/>
                <a:gd fmla="*/ 286943 w 1629453" name="connsiteX162"/>
                <a:gd fmla="*/ 754113 h 1433704" name="connsiteY162"/>
                <a:gd fmla="*/ 277641 w 1629453" name="connsiteX163"/>
                <a:gd fmla="*/ 770298 h 1433704" name="connsiteY163"/>
                <a:gd fmla="*/ 233179 w 1629453" name="connsiteX164"/>
                <a:gd fmla="*/ 784809 h 1433704" name="connsiteY164"/>
                <a:gd fmla="*/ 184810 w 1629453" name="connsiteX165"/>
                <a:gd fmla="*/ 684536 h 1433704" name="connsiteY165"/>
                <a:gd fmla="*/ 292710 w 1629453" name="connsiteX166"/>
                <a:gd fmla="*/ 1194830 h 1433704" name="connsiteY166"/>
                <a:gd fmla="*/ 291966 w 1629453" name="connsiteX167"/>
                <a:gd fmla="*/ 1195946 h 1433704" name="connsiteY167"/>
                <a:gd fmla="*/ 261456 w 1629453" name="connsiteX168"/>
                <a:gd fmla="*/ 1146275 h 1433704" name="connsiteY168"/>
                <a:gd fmla="*/ 310383 w 1629453" name="connsiteX169"/>
                <a:gd fmla="*/ 1181064 h 1433704" name="connsiteY169"/>
                <a:gd fmla="*/ 312244 w 1629453" name="connsiteX170"/>
                <a:gd fmla="*/ 1181808 h 1433704" name="connsiteY170"/>
                <a:gd fmla="*/ 312430 w 1629453" name="connsiteX171"/>
                <a:gd fmla="*/ 1187389 h 1433704" name="connsiteY171"/>
                <a:gd fmla="*/ 292710 w 1629453" name="connsiteX172"/>
                <a:gd fmla="*/ 1194830 h 1433704" name="connsiteY172"/>
                <a:gd fmla="*/ 525998 w 1629453" name="connsiteX173"/>
                <a:gd fmla="*/ 1164134 h 1433704" name="connsiteY173"/>
                <a:gd fmla="*/ 493442 w 1629453" name="connsiteX174"/>
                <a:gd fmla="*/ 1135671 h 1433704" name="connsiteY174"/>
                <a:gd fmla="*/ 453444 w 1629453" name="connsiteX175"/>
                <a:gd fmla="*/ 1075396 h 1433704" name="connsiteY175"/>
                <a:gd fmla="*/ 451956 w 1629453" name="connsiteX176"/>
                <a:gd fmla="*/ 1074465 h 1433704" name="connsiteY176"/>
                <a:gd fmla="*/ 459397 w 1629453" name="connsiteX177"/>
                <a:gd fmla="*/ 1057536 h 1433704" name="connsiteY177"/>
                <a:gd fmla="*/ 432981 w 1629453" name="connsiteX178"/>
                <a:gd fmla="*/ 1045816 h 1433704" name="connsiteY178"/>
                <a:gd fmla="*/ 418284 w 1629453" name="connsiteX179"/>
                <a:gd fmla="*/ 1050281 h 1433704" name="connsiteY179"/>
                <a:gd fmla="*/ 414749 w 1629453" name="connsiteX180"/>
                <a:gd fmla="*/ 1046374 h 1433704" name="connsiteY180"/>
                <a:gd fmla="*/ 410470 w 1629453" name="connsiteX181"/>
                <a:gd fmla="*/ 1031305 h 1433704" name="connsiteY181"/>
                <a:gd fmla="*/ 409540 w 1629453" name="connsiteX182"/>
                <a:gd fmla="*/ 1000423 h 1433704" name="connsiteY182"/>
                <a:gd fmla="*/ 423493 w 1629453" name="connsiteX183"/>
                <a:gd fmla="*/ 994470 h 1433704" name="connsiteY183"/>
                <a:gd fmla="*/ 401355 w 1629453" name="connsiteX184"/>
                <a:gd fmla="*/ 983680 h 1433704" name="connsiteY184"/>
                <a:gd fmla="*/ 400796 w 1629453" name="connsiteX185"/>
                <a:gd fmla="*/ 978099 h 1433704" name="connsiteY185"/>
                <a:gd fmla="*/ 373077 w 1629453" name="connsiteX186"/>
                <a:gd fmla="*/ 969542 h 1433704" name="connsiteY186"/>
                <a:gd fmla="*/ 359497 w 1629453" name="connsiteX187"/>
                <a:gd fmla="*/ 974378 h 1433704" name="connsiteY187"/>
                <a:gd fmla="*/ 352613 w 1629453" name="connsiteX188"/>
                <a:gd fmla="*/ 974378 h 1433704" name="connsiteY188"/>
                <a:gd fmla="*/ 343870 w 1629453" name="connsiteX189"/>
                <a:gd fmla="*/ 970100 h 1433704" name="connsiteY189"/>
                <a:gd fmla="*/ 338103 w 1629453" name="connsiteX190"/>
                <a:gd fmla="*/ 939404 h 1433704" name="connsiteY190"/>
                <a:gd fmla="*/ 336242 w 1629453" name="connsiteX191"/>
                <a:gd fmla="*/ 908708 h 1433704" name="connsiteY191"/>
                <a:gd fmla="*/ 373077 w 1629453" name="connsiteX192"/>
                <a:gd fmla="*/ 871315 h 1433704" name="connsiteY192"/>
                <a:gd fmla="*/ 394657 w 1629453" name="connsiteX193"/>
                <a:gd fmla="*/ 877082 h 1433704" name="connsiteY193"/>
                <a:gd fmla="*/ 398192 w 1629453" name="connsiteX194"/>
                <a:gd fmla="*/ 904057 h 1433704" name="connsiteY194"/>
                <a:gd fmla="*/ 441910 w 1629453" name="connsiteX195"/>
                <a:gd fmla="*/ 955031 h 1433704" name="connsiteY195"/>
                <a:gd fmla="*/ 447119 w 1629453" name="connsiteX196"/>
                <a:gd fmla="*/ 965449 h 1433704" name="connsiteY196"/>
                <a:gd fmla="*/ 456607 w 1629453" name="connsiteX197"/>
                <a:gd fmla="*/ 977913 h 1433704" name="connsiteY197"/>
                <a:gd fmla="*/ 459025 w 1629453" name="connsiteX198"/>
                <a:gd fmla="*/ 980332 h 1433704" name="connsiteY198"/>
                <a:gd fmla="*/ 518929 w 1629453" name="connsiteX199"/>
                <a:gd fmla="*/ 996331 h 1433704" name="connsiteY199"/>
                <a:gd fmla="*/ 524882 w 1629453" name="connsiteX200"/>
                <a:gd fmla="*/ 995587 h 1433704" name="connsiteY200"/>
                <a:gd fmla="*/ 533440 w 1629453" name="connsiteX201"/>
                <a:gd fmla="*/ 1005818 h 1433704" name="connsiteY201"/>
                <a:gd fmla="*/ 532695 w 1629453" name="connsiteX202"/>
                <a:gd fmla="*/ 1012330 h 1433704" name="connsiteY202"/>
                <a:gd fmla="*/ 591296 w 1629453" name="connsiteX203"/>
                <a:gd fmla="*/ 1072791 h 1433704" name="connsiteY203"/>
                <a:gd fmla="*/ 605063 w 1629453" name="connsiteX204"/>
                <a:gd fmla="*/ 1100696 h 1433704" name="connsiteY204"/>
                <a:gd fmla="*/ 718358 w 1629453" name="connsiteX205"/>
                <a:gd fmla="*/ 1183110 h 1433704" name="connsiteY205"/>
                <a:gd fmla="*/ 725242 w 1629453" name="connsiteX206"/>
                <a:gd fmla="*/ 1189063 h 1433704" name="connsiteY206"/>
                <a:gd fmla="*/ 714638 w 1629453" name="connsiteX207"/>
                <a:gd fmla="*/ 1205620 h 1433704" name="connsiteY207"/>
                <a:gd fmla="*/ 708313 w 1629453" name="connsiteX208"/>
                <a:gd fmla="*/ 1227758 h 1433704" name="connsiteY208"/>
                <a:gd fmla="*/ 562833 w 1629453" name="connsiteX209"/>
                <a:gd fmla="*/ 1178087 h 1433704" name="connsiteY209"/>
                <a:gd fmla="*/ 525998 w 1629453" name="connsiteX210"/>
                <a:gd fmla="*/ 1164134 h 1433704" name="connsiteY210"/>
                <a:gd fmla="*/ 918160 w 1629453" name="connsiteX211"/>
                <a:gd fmla="*/ 1177901 h 1433704" name="connsiteY211"/>
                <a:gd fmla="*/ 795377 w 1629453" name="connsiteX212"/>
                <a:gd fmla="*/ 1238735 h 1433704" name="connsiteY212"/>
                <a:gd fmla="*/ 762821 w 1629453" name="connsiteX213"/>
                <a:gd fmla="*/ 1240967 h 1433704" name="connsiteY213"/>
                <a:gd fmla="*/ 748496 w 1629453" name="connsiteX214"/>
                <a:gd fmla="*/ 1243199 h 1433704" name="connsiteY214"/>
                <a:gd fmla="*/ 755379 w 1629453" name="connsiteX215"/>
                <a:gd fmla="*/ 1216596 h 1433704" name="connsiteY215"/>
                <a:gd fmla="*/ 756682 w 1629453" name="connsiteX216"/>
                <a:gd fmla="*/ 1217340 h 1433704" name="connsiteY216"/>
                <a:gd fmla="*/ 798912 w 1629453" name="connsiteX217"/>
                <a:gd fmla="*/ 1203202 h 1433704" name="connsiteY217"/>
                <a:gd fmla="*/ 865326 w 1629453" name="connsiteX218"/>
                <a:gd fmla="*/ 1152600 h 1433704" name="connsiteY218"/>
                <a:gd fmla="*/ 910905 w 1629453" name="connsiteX219"/>
                <a:gd fmla="*/ 1148321 h 1433704" name="connsiteY219"/>
                <a:gd fmla="*/ 918160 w 1629453" name="connsiteX220"/>
                <a:gd fmla="*/ 1177901 h 1433704" name="connsiteY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b="b" l="l" r="r" t="t"/>
              <a:pathLst>
                <a:path h="1433704" w="1629453">
                  <a:moveTo>
                    <a:pt x="1593654" y="754671"/>
                  </a:moveTo>
                  <a:cubicBezTo>
                    <a:pt x="1571330" y="732905"/>
                    <a:pt x="1535053" y="725463"/>
                    <a:pt x="1504915" y="743881"/>
                  </a:cubicBezTo>
                  <a:cubicBezTo>
                    <a:pt x="1468638" y="766205"/>
                    <a:pt x="1428827" y="779228"/>
                    <a:pt x="1390876" y="796901"/>
                  </a:cubicBezTo>
                  <a:cubicBezTo>
                    <a:pt x="1357389" y="812714"/>
                    <a:pt x="1331344" y="834852"/>
                    <a:pt x="1313299" y="870199"/>
                  </a:cubicBezTo>
                  <a:cubicBezTo>
                    <a:pt x="1300090" y="896058"/>
                    <a:pt x="1310694" y="924893"/>
                    <a:pt x="1295626" y="946845"/>
                  </a:cubicBezTo>
                  <a:cubicBezTo>
                    <a:pt x="1263255" y="994098"/>
                    <a:pt x="1229397" y="1040607"/>
                    <a:pt x="1193306" y="1085069"/>
                  </a:cubicBezTo>
                  <a:cubicBezTo>
                    <a:pt x="1175447" y="1107022"/>
                    <a:pt x="1149216" y="1112417"/>
                    <a:pt x="1125031" y="1092325"/>
                  </a:cubicBezTo>
                  <a:cubicBezTo>
                    <a:pt x="1110521" y="1080233"/>
                    <a:pt x="1093963" y="1076698"/>
                    <a:pt x="1077406" y="1077256"/>
                  </a:cubicBezTo>
                  <a:cubicBezTo>
                    <a:pt x="1022712" y="1079302"/>
                    <a:pt x="980854" y="1065536"/>
                    <a:pt x="959274" y="1007865"/>
                  </a:cubicBezTo>
                  <a:cubicBezTo>
                    <a:pt x="948670" y="979774"/>
                    <a:pt x="916672" y="977541"/>
                    <a:pt x="906068" y="1002470"/>
                  </a:cubicBezTo>
                  <a:cubicBezTo>
                    <a:pt x="895278" y="1027957"/>
                    <a:pt x="875744" y="1034096"/>
                    <a:pt x="855838" y="1045072"/>
                  </a:cubicBezTo>
                  <a:cubicBezTo>
                    <a:pt x="835561" y="1056234"/>
                    <a:pt x="812492" y="1066652"/>
                    <a:pt x="798726" y="1083953"/>
                  </a:cubicBezTo>
                  <a:cubicBezTo>
                    <a:pt x="773983" y="1115207"/>
                    <a:pt x="746822" y="1104975"/>
                    <a:pt x="720777" y="1093813"/>
                  </a:cubicBezTo>
                  <a:cubicBezTo>
                    <a:pt x="694360" y="1082465"/>
                    <a:pt x="670547" y="1065164"/>
                    <a:pt x="645619" y="1050467"/>
                  </a:cubicBezTo>
                  <a:cubicBezTo>
                    <a:pt x="615295" y="1023678"/>
                    <a:pt x="578460" y="1004888"/>
                    <a:pt x="551113" y="974192"/>
                  </a:cubicBezTo>
                  <a:cubicBezTo>
                    <a:pt x="532137" y="962286"/>
                    <a:pt x="511859" y="943125"/>
                    <a:pt x="504046" y="929172"/>
                  </a:cubicBezTo>
                  <a:cubicBezTo>
                    <a:pt x="491023" y="905918"/>
                    <a:pt x="453816" y="903871"/>
                    <a:pt x="456607" y="876710"/>
                  </a:cubicBezTo>
                  <a:cubicBezTo>
                    <a:pt x="459770" y="846944"/>
                    <a:pt x="438562" y="852153"/>
                    <a:pt x="424795" y="845456"/>
                  </a:cubicBezTo>
                  <a:cubicBezTo>
                    <a:pt x="418098" y="834108"/>
                    <a:pt x="403773" y="839689"/>
                    <a:pt x="395401" y="832248"/>
                  </a:cubicBezTo>
                  <a:cubicBezTo>
                    <a:pt x="388332" y="824248"/>
                    <a:pt x="389820" y="814760"/>
                    <a:pt x="389634" y="805086"/>
                  </a:cubicBezTo>
                  <a:cubicBezTo>
                    <a:pt x="389448" y="773460"/>
                    <a:pt x="363775" y="747788"/>
                    <a:pt x="329359" y="743509"/>
                  </a:cubicBezTo>
                  <a:cubicBezTo>
                    <a:pt x="310941" y="746113"/>
                    <a:pt x="300896" y="738114"/>
                    <a:pt x="295501" y="720254"/>
                  </a:cubicBezTo>
                  <a:cubicBezTo>
                    <a:pt x="287501" y="693837"/>
                    <a:pt x="282292" y="667234"/>
                    <a:pt x="283408" y="639515"/>
                  </a:cubicBezTo>
                  <a:cubicBezTo>
                    <a:pt x="283966" y="634678"/>
                    <a:pt x="284524" y="629655"/>
                    <a:pt x="285269" y="624818"/>
                  </a:cubicBezTo>
                  <a:cubicBezTo>
                    <a:pt x="293640" y="615331"/>
                    <a:pt x="303872" y="610494"/>
                    <a:pt x="316895" y="610680"/>
                  </a:cubicBezTo>
                  <a:cubicBezTo>
                    <a:pt x="323778" y="610866"/>
                    <a:pt x="329173" y="600076"/>
                    <a:pt x="328243" y="599890"/>
                  </a:cubicBezTo>
                  <a:cubicBezTo>
                    <a:pt x="302198" y="592076"/>
                    <a:pt x="320615" y="564357"/>
                    <a:pt x="306477" y="551893"/>
                  </a:cubicBezTo>
                  <a:cubicBezTo>
                    <a:pt x="298849" y="514314"/>
                    <a:pt x="285083" y="476176"/>
                    <a:pt x="327313" y="447527"/>
                  </a:cubicBezTo>
                  <a:cubicBezTo>
                    <a:pt x="339963" y="438969"/>
                    <a:pt x="346660" y="424459"/>
                    <a:pt x="328243" y="412180"/>
                  </a:cubicBezTo>
                  <a:cubicBezTo>
                    <a:pt x="328243" y="403809"/>
                    <a:pt x="325452" y="393949"/>
                    <a:pt x="328801" y="387252"/>
                  </a:cubicBezTo>
                  <a:cubicBezTo>
                    <a:pt x="344242" y="356370"/>
                    <a:pt x="330661" y="311349"/>
                    <a:pt x="373449" y="293490"/>
                  </a:cubicBezTo>
                  <a:cubicBezTo>
                    <a:pt x="380333" y="292002"/>
                    <a:pt x="389634" y="289583"/>
                    <a:pt x="381449" y="281211"/>
                  </a:cubicBezTo>
                  <a:cubicBezTo>
                    <a:pt x="362659" y="262050"/>
                    <a:pt x="374565" y="249213"/>
                    <a:pt x="388332" y="236005"/>
                  </a:cubicBezTo>
                  <a:cubicBezTo>
                    <a:pt x="404331" y="211076"/>
                    <a:pt x="433911" y="195821"/>
                    <a:pt x="447119" y="172381"/>
                  </a:cubicBezTo>
                  <a:cubicBezTo>
                    <a:pt x="475397" y="121779"/>
                    <a:pt x="515208" y="96106"/>
                    <a:pt x="570088" y="88293"/>
                  </a:cubicBezTo>
                  <a:cubicBezTo>
                    <a:pt x="585901" y="90711"/>
                    <a:pt x="596319" y="78433"/>
                    <a:pt x="609714" y="74154"/>
                  </a:cubicBezTo>
                  <a:cubicBezTo>
                    <a:pt x="624969" y="73038"/>
                    <a:pt x="641526" y="82154"/>
                    <a:pt x="654920" y="67643"/>
                  </a:cubicBezTo>
                  <a:cubicBezTo>
                    <a:pt x="667385" y="58527"/>
                    <a:pt x="682082" y="57225"/>
                    <a:pt x="696592" y="56109"/>
                  </a:cubicBezTo>
                  <a:cubicBezTo>
                    <a:pt x="699197" y="54621"/>
                    <a:pt x="701615" y="53132"/>
                    <a:pt x="704220" y="51830"/>
                  </a:cubicBezTo>
                  <a:cubicBezTo>
                    <a:pt x="726172" y="49784"/>
                    <a:pt x="748310" y="47551"/>
                    <a:pt x="770262" y="45505"/>
                  </a:cubicBezTo>
                  <a:cubicBezTo>
                    <a:pt x="780308" y="45133"/>
                    <a:pt x="790354" y="44761"/>
                    <a:pt x="800400" y="44575"/>
                  </a:cubicBezTo>
                  <a:cubicBezTo>
                    <a:pt x="813236" y="45319"/>
                    <a:pt x="826445" y="47179"/>
                    <a:pt x="837979" y="39366"/>
                  </a:cubicBezTo>
                  <a:lnTo>
                    <a:pt x="858629" y="36575"/>
                  </a:lnTo>
                  <a:cubicBezTo>
                    <a:pt x="882255" y="53504"/>
                    <a:pt x="908114" y="60760"/>
                    <a:pt x="935834" y="60760"/>
                  </a:cubicBezTo>
                  <a:cubicBezTo>
                    <a:pt x="936764" y="57597"/>
                    <a:pt x="937508" y="54249"/>
                    <a:pt x="938438" y="51086"/>
                  </a:cubicBezTo>
                  <a:cubicBezTo>
                    <a:pt x="911835" y="44203"/>
                    <a:pt x="885232" y="37133"/>
                    <a:pt x="858629" y="30250"/>
                  </a:cubicBezTo>
                  <a:cubicBezTo>
                    <a:pt x="848025" y="15553"/>
                    <a:pt x="827003" y="19274"/>
                    <a:pt x="815655" y="5693"/>
                  </a:cubicBezTo>
                  <a:cubicBezTo>
                    <a:pt x="798912" y="-10492"/>
                    <a:pt x="785889" y="13321"/>
                    <a:pt x="770262" y="9972"/>
                  </a:cubicBezTo>
                  <a:cubicBezTo>
                    <a:pt x="736590" y="12577"/>
                    <a:pt x="708871" y="37691"/>
                    <a:pt x="672222" y="31924"/>
                  </a:cubicBezTo>
                  <a:cubicBezTo>
                    <a:pt x="651386" y="28576"/>
                    <a:pt x="630922" y="18158"/>
                    <a:pt x="608970" y="24297"/>
                  </a:cubicBezTo>
                  <a:cubicBezTo>
                    <a:pt x="591482" y="24111"/>
                    <a:pt x="573437" y="18530"/>
                    <a:pt x="557624" y="30994"/>
                  </a:cubicBezTo>
                  <a:cubicBezTo>
                    <a:pt x="460328" y="58899"/>
                    <a:pt x="383495" y="108571"/>
                    <a:pt x="340707" y="207169"/>
                  </a:cubicBezTo>
                  <a:cubicBezTo>
                    <a:pt x="328615" y="234703"/>
                    <a:pt x="315778" y="270235"/>
                    <a:pt x="284897" y="289583"/>
                  </a:cubicBezTo>
                  <a:cubicBezTo>
                    <a:pt x="295314" y="300187"/>
                    <a:pt x="313732" y="296652"/>
                    <a:pt x="321731" y="312279"/>
                  </a:cubicBezTo>
                  <a:cubicBezTo>
                    <a:pt x="315406" y="323627"/>
                    <a:pt x="298291" y="328837"/>
                    <a:pt x="299035" y="345580"/>
                  </a:cubicBezTo>
                  <a:cubicBezTo>
                    <a:pt x="288245" y="349300"/>
                    <a:pt x="274293" y="341487"/>
                    <a:pt x="266665" y="356184"/>
                  </a:cubicBezTo>
                  <a:cubicBezTo>
                    <a:pt x="250294" y="387438"/>
                    <a:pt x="198762" y="373299"/>
                    <a:pt x="190205" y="415157"/>
                  </a:cubicBezTo>
                  <a:cubicBezTo>
                    <a:pt x="189833" y="416459"/>
                    <a:pt x="185554" y="418505"/>
                    <a:pt x="184065" y="417947"/>
                  </a:cubicBezTo>
                  <a:cubicBezTo>
                    <a:pt x="149277" y="404181"/>
                    <a:pt x="143882" y="426691"/>
                    <a:pt x="137557" y="452736"/>
                  </a:cubicBezTo>
                  <a:cubicBezTo>
                    <a:pt x="135138" y="462410"/>
                    <a:pt x="122488" y="473200"/>
                    <a:pt x="112442" y="476176"/>
                  </a:cubicBezTo>
                  <a:cubicBezTo>
                    <a:pt x="104628" y="478409"/>
                    <a:pt x="101652" y="465944"/>
                    <a:pt x="102582" y="456829"/>
                  </a:cubicBezTo>
                  <a:cubicBezTo>
                    <a:pt x="102768" y="457015"/>
                    <a:pt x="102954" y="457201"/>
                    <a:pt x="103140" y="457201"/>
                  </a:cubicBezTo>
                  <a:lnTo>
                    <a:pt x="103140" y="456271"/>
                  </a:lnTo>
                  <a:cubicBezTo>
                    <a:pt x="119883" y="449201"/>
                    <a:pt x="114488" y="432830"/>
                    <a:pt x="117837" y="419994"/>
                  </a:cubicBezTo>
                  <a:cubicBezTo>
                    <a:pt x="129185" y="414785"/>
                    <a:pt x="122674" y="405483"/>
                    <a:pt x="123046" y="397670"/>
                  </a:cubicBezTo>
                  <a:cubicBezTo>
                    <a:pt x="126581" y="390600"/>
                    <a:pt x="134766" y="385205"/>
                    <a:pt x="131231" y="375531"/>
                  </a:cubicBezTo>
                  <a:cubicBezTo>
                    <a:pt x="133836" y="372741"/>
                    <a:pt x="136440" y="369950"/>
                    <a:pt x="139045" y="366974"/>
                  </a:cubicBezTo>
                  <a:cubicBezTo>
                    <a:pt x="139045" y="360649"/>
                    <a:pt x="138859" y="354137"/>
                    <a:pt x="138859" y="347812"/>
                  </a:cubicBezTo>
                  <a:cubicBezTo>
                    <a:pt x="133650" y="342603"/>
                    <a:pt x="128255" y="342417"/>
                    <a:pt x="123790" y="348184"/>
                  </a:cubicBezTo>
                  <a:cubicBezTo>
                    <a:pt x="119139" y="354137"/>
                    <a:pt x="119697" y="360276"/>
                    <a:pt x="123604" y="366044"/>
                  </a:cubicBezTo>
                  <a:cubicBezTo>
                    <a:pt x="119511" y="365857"/>
                    <a:pt x="115791" y="366788"/>
                    <a:pt x="111884" y="367532"/>
                  </a:cubicBezTo>
                  <a:lnTo>
                    <a:pt x="111140" y="367532"/>
                  </a:lnTo>
                  <a:cubicBezTo>
                    <a:pt x="110023" y="362695"/>
                    <a:pt x="111140" y="356928"/>
                    <a:pt x="109279" y="352277"/>
                  </a:cubicBezTo>
                  <a:cubicBezTo>
                    <a:pt x="116349" y="341859"/>
                    <a:pt x="123232" y="331441"/>
                    <a:pt x="130301" y="320837"/>
                  </a:cubicBezTo>
                  <a:cubicBezTo>
                    <a:pt x="130859" y="321023"/>
                    <a:pt x="131231" y="321209"/>
                    <a:pt x="131790" y="321395"/>
                  </a:cubicBezTo>
                  <a:cubicBezTo>
                    <a:pt x="136254" y="322883"/>
                    <a:pt x="140905" y="323255"/>
                    <a:pt x="145556" y="322883"/>
                  </a:cubicBezTo>
                  <a:cubicBezTo>
                    <a:pt x="145928" y="323627"/>
                    <a:pt x="146300" y="324186"/>
                    <a:pt x="147044" y="324930"/>
                  </a:cubicBezTo>
                  <a:cubicBezTo>
                    <a:pt x="151881" y="330325"/>
                    <a:pt x="156904" y="335720"/>
                    <a:pt x="161741" y="341301"/>
                  </a:cubicBezTo>
                  <a:cubicBezTo>
                    <a:pt x="168252" y="338324"/>
                    <a:pt x="171415" y="333487"/>
                    <a:pt x="169555" y="326046"/>
                  </a:cubicBezTo>
                  <a:cubicBezTo>
                    <a:pt x="177554" y="312465"/>
                    <a:pt x="186112" y="298513"/>
                    <a:pt x="193925" y="285490"/>
                  </a:cubicBezTo>
                  <a:cubicBezTo>
                    <a:pt x="207878" y="262236"/>
                    <a:pt x="243969" y="250888"/>
                    <a:pt x="235597" y="214983"/>
                  </a:cubicBezTo>
                  <a:cubicBezTo>
                    <a:pt x="239690" y="210518"/>
                    <a:pt x="249922" y="208844"/>
                    <a:pt x="246201" y="200658"/>
                  </a:cubicBezTo>
                  <a:cubicBezTo>
                    <a:pt x="242294" y="191729"/>
                    <a:pt x="234109" y="200100"/>
                    <a:pt x="227970" y="198984"/>
                  </a:cubicBezTo>
                  <a:cubicBezTo>
                    <a:pt x="225923" y="193031"/>
                    <a:pt x="228528" y="180566"/>
                    <a:pt x="222761" y="181869"/>
                  </a:cubicBezTo>
                  <a:cubicBezTo>
                    <a:pt x="213831" y="184101"/>
                    <a:pt x="206762" y="193403"/>
                    <a:pt x="198762" y="199914"/>
                  </a:cubicBezTo>
                  <a:cubicBezTo>
                    <a:pt x="182019" y="211262"/>
                    <a:pt x="169555" y="229866"/>
                    <a:pt x="146486" y="230424"/>
                  </a:cubicBezTo>
                  <a:cubicBezTo>
                    <a:pt x="140347" y="233400"/>
                    <a:pt x="131045" y="225029"/>
                    <a:pt x="127325" y="235819"/>
                  </a:cubicBezTo>
                  <a:cubicBezTo>
                    <a:pt x="90118" y="235447"/>
                    <a:pt x="110396" y="252934"/>
                    <a:pt x="117837" y="266329"/>
                  </a:cubicBezTo>
                  <a:cubicBezTo>
                    <a:pt x="122116" y="284560"/>
                    <a:pt x="97001" y="280467"/>
                    <a:pt x="96071" y="294792"/>
                  </a:cubicBezTo>
                  <a:cubicBezTo>
                    <a:pt x="101280" y="294978"/>
                    <a:pt x="106489" y="294978"/>
                    <a:pt x="111698" y="295164"/>
                  </a:cubicBezTo>
                  <a:lnTo>
                    <a:pt x="111698" y="295350"/>
                  </a:lnTo>
                  <a:cubicBezTo>
                    <a:pt x="111140" y="300559"/>
                    <a:pt x="112070" y="305396"/>
                    <a:pt x="114488" y="310047"/>
                  </a:cubicBezTo>
                  <a:cubicBezTo>
                    <a:pt x="89188" y="318046"/>
                    <a:pt x="110768" y="339813"/>
                    <a:pt x="103512" y="353021"/>
                  </a:cubicBezTo>
                  <a:cubicBezTo>
                    <a:pt x="100908" y="358230"/>
                    <a:pt x="98117" y="363253"/>
                    <a:pt x="95513" y="368462"/>
                  </a:cubicBezTo>
                  <a:cubicBezTo>
                    <a:pt x="93280" y="376648"/>
                    <a:pt x="95885" y="386135"/>
                    <a:pt x="91420" y="393763"/>
                  </a:cubicBezTo>
                  <a:cubicBezTo>
                    <a:pt x="90118" y="393019"/>
                    <a:pt x="88815" y="392460"/>
                    <a:pt x="87513" y="392088"/>
                  </a:cubicBezTo>
                  <a:cubicBezTo>
                    <a:pt x="79700" y="390228"/>
                    <a:pt x="72630" y="391902"/>
                    <a:pt x="66305" y="396553"/>
                  </a:cubicBezTo>
                  <a:cubicBezTo>
                    <a:pt x="69468" y="407715"/>
                    <a:pt x="45469" y="416831"/>
                    <a:pt x="64073" y="429109"/>
                  </a:cubicBezTo>
                  <a:cubicBezTo>
                    <a:pt x="53469" y="439527"/>
                    <a:pt x="63143" y="472456"/>
                    <a:pt x="38958" y="463526"/>
                  </a:cubicBezTo>
                  <a:cubicBezTo>
                    <a:pt x="-8109" y="446039"/>
                    <a:pt x="821" y="476548"/>
                    <a:pt x="449" y="501291"/>
                  </a:cubicBezTo>
                  <a:cubicBezTo>
                    <a:pt x="77" y="528266"/>
                    <a:pt x="77" y="555055"/>
                    <a:pt x="449" y="582030"/>
                  </a:cubicBezTo>
                  <a:cubicBezTo>
                    <a:pt x="635" y="592448"/>
                    <a:pt x="-3086" y="604727"/>
                    <a:pt x="11425" y="610308"/>
                  </a:cubicBezTo>
                  <a:cubicBezTo>
                    <a:pt x="24633" y="604355"/>
                    <a:pt x="7332" y="580170"/>
                    <a:pt x="31517" y="578868"/>
                  </a:cubicBezTo>
                  <a:cubicBezTo>
                    <a:pt x="54027" y="577752"/>
                    <a:pt x="54771" y="595797"/>
                    <a:pt x="63887" y="607517"/>
                  </a:cubicBezTo>
                  <a:cubicBezTo>
                    <a:pt x="97373" y="651608"/>
                    <a:pt x="86583" y="708906"/>
                    <a:pt x="109093" y="756159"/>
                  </a:cubicBezTo>
                  <a:cubicBezTo>
                    <a:pt x="122302" y="783506"/>
                    <a:pt x="116349" y="815318"/>
                    <a:pt x="136813" y="843224"/>
                  </a:cubicBezTo>
                  <a:cubicBezTo>
                    <a:pt x="148533" y="859223"/>
                    <a:pt x="176996" y="892709"/>
                    <a:pt x="135138" y="919126"/>
                  </a:cubicBezTo>
                  <a:cubicBezTo>
                    <a:pt x="124720" y="925637"/>
                    <a:pt x="113558" y="950194"/>
                    <a:pt x="134766" y="969914"/>
                  </a:cubicBezTo>
                  <a:cubicBezTo>
                    <a:pt x="147044" y="981262"/>
                    <a:pt x="156160" y="1000982"/>
                    <a:pt x="158021" y="1017725"/>
                  </a:cubicBezTo>
                  <a:cubicBezTo>
                    <a:pt x="164160" y="1074651"/>
                    <a:pt x="193367" y="1113533"/>
                    <a:pt x="243039" y="1139206"/>
                  </a:cubicBezTo>
                  <a:cubicBezTo>
                    <a:pt x="251968" y="1165065"/>
                    <a:pt x="246573" y="1189435"/>
                    <a:pt x="234853" y="1213062"/>
                  </a:cubicBezTo>
                  <a:cubicBezTo>
                    <a:pt x="240248" y="1252501"/>
                    <a:pt x="261456" y="1204876"/>
                    <a:pt x="271316" y="1219573"/>
                  </a:cubicBezTo>
                  <a:cubicBezTo>
                    <a:pt x="270014" y="1216782"/>
                    <a:pt x="268525" y="1213992"/>
                    <a:pt x="267223" y="1211201"/>
                  </a:cubicBezTo>
                  <a:cubicBezTo>
                    <a:pt x="274665" y="1209341"/>
                    <a:pt x="282850" y="1211759"/>
                    <a:pt x="289919" y="1208411"/>
                  </a:cubicBezTo>
                  <a:cubicBezTo>
                    <a:pt x="290105" y="1217340"/>
                    <a:pt x="290292" y="1226270"/>
                    <a:pt x="295873" y="1233898"/>
                  </a:cubicBezTo>
                  <a:cubicBezTo>
                    <a:pt x="333638" y="1244502"/>
                    <a:pt x="370473" y="1259384"/>
                    <a:pt x="410656" y="1259756"/>
                  </a:cubicBezTo>
                  <a:cubicBezTo>
                    <a:pt x="425353" y="1259942"/>
                    <a:pt x="417354" y="1271663"/>
                    <a:pt x="418656" y="1278546"/>
                  </a:cubicBezTo>
                  <a:cubicBezTo>
                    <a:pt x="417726" y="1279104"/>
                    <a:pt x="416423" y="1279662"/>
                    <a:pt x="415679" y="1280406"/>
                  </a:cubicBezTo>
                  <a:cubicBezTo>
                    <a:pt x="415307" y="1280778"/>
                    <a:pt x="415307" y="1282267"/>
                    <a:pt x="415865" y="1282825"/>
                  </a:cubicBezTo>
                  <a:cubicBezTo>
                    <a:pt x="425167" y="1293429"/>
                    <a:pt x="442282" y="1276686"/>
                    <a:pt x="449910" y="1292685"/>
                  </a:cubicBezTo>
                  <a:cubicBezTo>
                    <a:pt x="450096" y="1293243"/>
                    <a:pt x="450282" y="1293801"/>
                    <a:pt x="450282" y="1294359"/>
                  </a:cubicBezTo>
                  <a:cubicBezTo>
                    <a:pt x="450654" y="1301242"/>
                    <a:pt x="430004" y="1300684"/>
                    <a:pt x="442840" y="1312404"/>
                  </a:cubicBezTo>
                  <a:cubicBezTo>
                    <a:pt x="451398" y="1320218"/>
                    <a:pt x="458839" y="1332496"/>
                    <a:pt x="470188" y="1315939"/>
                  </a:cubicBezTo>
                  <a:cubicBezTo>
                    <a:pt x="472606" y="1315753"/>
                    <a:pt x="475210" y="1315381"/>
                    <a:pt x="477629" y="1315195"/>
                  </a:cubicBezTo>
                  <a:cubicBezTo>
                    <a:pt x="494744" y="1332496"/>
                    <a:pt x="511859" y="1349611"/>
                    <a:pt x="528975" y="1366913"/>
                  </a:cubicBezTo>
                  <a:cubicBezTo>
                    <a:pt x="526370" y="1369517"/>
                    <a:pt x="523580" y="1371936"/>
                    <a:pt x="520975" y="1374540"/>
                  </a:cubicBezTo>
                  <a:cubicBezTo>
                    <a:pt x="522277" y="1375098"/>
                    <a:pt x="523580" y="1375656"/>
                    <a:pt x="524882" y="1376401"/>
                  </a:cubicBezTo>
                  <a:cubicBezTo>
                    <a:pt x="523580" y="1376028"/>
                    <a:pt x="522277" y="1375470"/>
                    <a:pt x="520975" y="1374540"/>
                  </a:cubicBezTo>
                  <a:cubicBezTo>
                    <a:pt x="504046" y="1374354"/>
                    <a:pt x="488233" y="1375098"/>
                    <a:pt x="470746" y="1379935"/>
                  </a:cubicBezTo>
                  <a:cubicBezTo>
                    <a:pt x="447863" y="1386260"/>
                    <a:pt x="435771" y="1384958"/>
                    <a:pt x="459770" y="1406166"/>
                  </a:cubicBezTo>
                  <a:cubicBezTo>
                    <a:pt x="484140" y="1427932"/>
                    <a:pt x="456607" y="1424025"/>
                    <a:pt x="442096" y="1431467"/>
                  </a:cubicBezTo>
                  <a:lnTo>
                    <a:pt x="580320" y="1431467"/>
                  </a:lnTo>
                  <a:cubicBezTo>
                    <a:pt x="748868" y="1431839"/>
                    <a:pt x="917602" y="1431467"/>
                    <a:pt x="1086150" y="1433699"/>
                  </a:cubicBezTo>
                  <a:cubicBezTo>
                    <a:pt x="1108288" y="1434071"/>
                    <a:pt x="1104381" y="1414910"/>
                    <a:pt x="1115916" y="1408957"/>
                  </a:cubicBezTo>
                  <a:cubicBezTo>
                    <a:pt x="1133589" y="1392586"/>
                    <a:pt x="1154983" y="1380121"/>
                    <a:pt x="1169494" y="1360215"/>
                  </a:cubicBezTo>
                  <a:cubicBezTo>
                    <a:pt x="1184749" y="1362820"/>
                    <a:pt x="1191632" y="1347751"/>
                    <a:pt x="1203910" y="1343844"/>
                  </a:cubicBezTo>
                  <a:cubicBezTo>
                    <a:pt x="1214700" y="1344775"/>
                    <a:pt x="1222886" y="1341612"/>
                    <a:pt x="1225676" y="1329892"/>
                  </a:cubicBezTo>
                  <a:cubicBezTo>
                    <a:pt x="1258605" y="1304405"/>
                    <a:pt x="1291347" y="1278732"/>
                    <a:pt x="1324461" y="1253617"/>
                  </a:cubicBezTo>
                  <a:cubicBezTo>
                    <a:pt x="1333577" y="1246734"/>
                    <a:pt x="1347343" y="1234270"/>
                    <a:pt x="1342320" y="1261617"/>
                  </a:cubicBezTo>
                  <a:cubicBezTo>
                    <a:pt x="1335623" y="1264593"/>
                    <a:pt x="1335623" y="1270733"/>
                    <a:pt x="1335251" y="1276686"/>
                  </a:cubicBezTo>
                  <a:cubicBezTo>
                    <a:pt x="1320740" y="1289336"/>
                    <a:pt x="1297486" y="1297149"/>
                    <a:pt x="1308834" y="1323566"/>
                  </a:cubicBezTo>
                  <a:cubicBezTo>
                    <a:pt x="1317950" y="1313335"/>
                    <a:pt x="1327065" y="1303103"/>
                    <a:pt x="1336367" y="1292871"/>
                  </a:cubicBezTo>
                  <a:cubicBezTo>
                    <a:pt x="1345669" y="1293057"/>
                    <a:pt x="1347901" y="1285615"/>
                    <a:pt x="1351250" y="1279290"/>
                  </a:cubicBezTo>
                  <a:cubicBezTo>
                    <a:pt x="1363528" y="1276314"/>
                    <a:pt x="1380272" y="1296033"/>
                    <a:pt x="1388271" y="1272035"/>
                  </a:cubicBezTo>
                  <a:cubicBezTo>
                    <a:pt x="1398503" y="1264593"/>
                    <a:pt x="1417851" y="1287290"/>
                    <a:pt x="1420641" y="1265524"/>
                  </a:cubicBezTo>
                  <a:cubicBezTo>
                    <a:pt x="1422316" y="1252873"/>
                    <a:pt x="1407619" y="1242455"/>
                    <a:pt x="1391620" y="1241525"/>
                  </a:cubicBezTo>
                  <a:cubicBezTo>
                    <a:pt x="1390504" y="1241525"/>
                    <a:pt x="1389201" y="1241153"/>
                    <a:pt x="1388085" y="1240781"/>
                  </a:cubicBezTo>
                  <a:cubicBezTo>
                    <a:pt x="1405572" y="1197993"/>
                    <a:pt x="1436640" y="1167111"/>
                    <a:pt x="1471057" y="1137531"/>
                  </a:cubicBezTo>
                  <a:cubicBezTo>
                    <a:pt x="1483521" y="1126741"/>
                    <a:pt x="1501753" y="1133625"/>
                    <a:pt x="1508822" y="1121532"/>
                  </a:cubicBezTo>
                  <a:cubicBezTo>
                    <a:pt x="1540634" y="1067210"/>
                    <a:pt x="1595142" y="1022748"/>
                    <a:pt x="1584910" y="949636"/>
                  </a:cubicBezTo>
                  <a:cubicBezTo>
                    <a:pt x="1583422" y="938288"/>
                    <a:pt x="1587701" y="928428"/>
                    <a:pt x="1594398" y="919126"/>
                  </a:cubicBezTo>
                  <a:cubicBezTo>
                    <a:pt x="1611141" y="896058"/>
                    <a:pt x="1617652" y="868711"/>
                    <a:pt x="1626396" y="842293"/>
                  </a:cubicBezTo>
                  <a:cubicBezTo>
                    <a:pt x="1637744" y="804528"/>
                    <a:pt x="1615420" y="775693"/>
                    <a:pt x="1593654" y="754671"/>
                  </a:cubicBezTo>
                  <a:close/>
                  <a:moveTo>
                    <a:pt x="184810" y="684536"/>
                  </a:moveTo>
                  <a:cubicBezTo>
                    <a:pt x="184810" y="683420"/>
                    <a:pt x="184624" y="682489"/>
                    <a:pt x="184624" y="681373"/>
                  </a:cubicBezTo>
                  <a:cubicBezTo>
                    <a:pt x="187786" y="678024"/>
                    <a:pt x="185554" y="672071"/>
                    <a:pt x="183879" y="666490"/>
                  </a:cubicBezTo>
                  <a:lnTo>
                    <a:pt x="183321" y="656444"/>
                  </a:lnTo>
                  <a:cubicBezTo>
                    <a:pt x="184251" y="654770"/>
                    <a:pt x="186112" y="653654"/>
                    <a:pt x="189088" y="652910"/>
                  </a:cubicBezTo>
                  <a:cubicBezTo>
                    <a:pt x="189646" y="654770"/>
                    <a:pt x="190391" y="657003"/>
                    <a:pt x="192065" y="658119"/>
                  </a:cubicBezTo>
                  <a:cubicBezTo>
                    <a:pt x="211785" y="663886"/>
                    <a:pt x="231690" y="668351"/>
                    <a:pt x="241550" y="690303"/>
                  </a:cubicBezTo>
                  <a:cubicBezTo>
                    <a:pt x="245457" y="699046"/>
                    <a:pt x="253643" y="705372"/>
                    <a:pt x="263502" y="708162"/>
                  </a:cubicBezTo>
                  <a:cubicBezTo>
                    <a:pt x="263689" y="708162"/>
                    <a:pt x="263689" y="708162"/>
                    <a:pt x="263875" y="707976"/>
                  </a:cubicBezTo>
                  <a:cubicBezTo>
                    <a:pt x="254387" y="732533"/>
                    <a:pt x="269084" y="744253"/>
                    <a:pt x="286943" y="754113"/>
                  </a:cubicBezTo>
                  <a:cubicBezTo>
                    <a:pt x="282106" y="758392"/>
                    <a:pt x="279688" y="764159"/>
                    <a:pt x="277641" y="770298"/>
                  </a:cubicBezTo>
                  <a:cubicBezTo>
                    <a:pt x="266107" y="804342"/>
                    <a:pt x="264805" y="803040"/>
                    <a:pt x="233179" y="784809"/>
                  </a:cubicBezTo>
                  <a:cubicBezTo>
                    <a:pt x="193367" y="761926"/>
                    <a:pt x="192995" y="721929"/>
                    <a:pt x="184810" y="684536"/>
                  </a:cubicBezTo>
                  <a:close/>
                  <a:moveTo>
                    <a:pt x="292710" y="1194830"/>
                  </a:moveTo>
                  <a:cubicBezTo>
                    <a:pt x="292338" y="1195202"/>
                    <a:pt x="292152" y="1195574"/>
                    <a:pt x="291966" y="1195946"/>
                  </a:cubicBezTo>
                  <a:cubicBezTo>
                    <a:pt x="288431" y="1175483"/>
                    <a:pt x="272618" y="1162274"/>
                    <a:pt x="261456" y="1146275"/>
                  </a:cubicBezTo>
                  <a:cubicBezTo>
                    <a:pt x="284152" y="1147577"/>
                    <a:pt x="293268" y="1170832"/>
                    <a:pt x="310383" y="1181064"/>
                  </a:cubicBezTo>
                  <a:cubicBezTo>
                    <a:pt x="310941" y="1181250"/>
                    <a:pt x="311500" y="1181622"/>
                    <a:pt x="312244" y="1181808"/>
                  </a:cubicBezTo>
                  <a:cubicBezTo>
                    <a:pt x="311500" y="1183668"/>
                    <a:pt x="311127" y="1185528"/>
                    <a:pt x="312430" y="1187389"/>
                  </a:cubicBezTo>
                  <a:cubicBezTo>
                    <a:pt x="305174" y="1188691"/>
                    <a:pt x="298663" y="1190737"/>
                    <a:pt x="292710" y="1194830"/>
                  </a:cubicBezTo>
                  <a:close/>
                  <a:moveTo>
                    <a:pt x="525998" y="1164134"/>
                  </a:moveTo>
                  <a:cubicBezTo>
                    <a:pt x="508511" y="1162646"/>
                    <a:pt x="493256" y="1153158"/>
                    <a:pt x="493442" y="1135671"/>
                  </a:cubicBezTo>
                  <a:cubicBezTo>
                    <a:pt x="493628" y="1104975"/>
                    <a:pt x="475210" y="1089720"/>
                    <a:pt x="453444" y="1075396"/>
                  </a:cubicBezTo>
                  <a:cubicBezTo>
                    <a:pt x="452886" y="1075024"/>
                    <a:pt x="452514" y="1074837"/>
                    <a:pt x="451956" y="1074465"/>
                  </a:cubicBezTo>
                  <a:cubicBezTo>
                    <a:pt x="457909" y="1070745"/>
                    <a:pt x="466839" y="1068512"/>
                    <a:pt x="459397" y="1057536"/>
                  </a:cubicBezTo>
                  <a:cubicBezTo>
                    <a:pt x="452886" y="1047862"/>
                    <a:pt x="445073" y="1042095"/>
                    <a:pt x="432981" y="1045816"/>
                  </a:cubicBezTo>
                  <a:cubicBezTo>
                    <a:pt x="428144" y="1047304"/>
                    <a:pt x="423121" y="1048793"/>
                    <a:pt x="418284" y="1050281"/>
                  </a:cubicBezTo>
                  <a:cubicBezTo>
                    <a:pt x="416981" y="1048979"/>
                    <a:pt x="415865" y="1047862"/>
                    <a:pt x="414749" y="1046374"/>
                  </a:cubicBezTo>
                  <a:cubicBezTo>
                    <a:pt x="411214" y="1041909"/>
                    <a:pt x="404703" y="1036328"/>
                    <a:pt x="410470" y="1031305"/>
                  </a:cubicBezTo>
                  <a:cubicBezTo>
                    <a:pt x="426655" y="1017167"/>
                    <a:pt x="420516" y="1008423"/>
                    <a:pt x="409540" y="1000423"/>
                  </a:cubicBezTo>
                  <a:cubicBezTo>
                    <a:pt x="414563" y="1000609"/>
                    <a:pt x="419400" y="999493"/>
                    <a:pt x="423493" y="994470"/>
                  </a:cubicBezTo>
                  <a:cubicBezTo>
                    <a:pt x="418284" y="984238"/>
                    <a:pt x="410098" y="982936"/>
                    <a:pt x="401355" y="983680"/>
                  </a:cubicBezTo>
                  <a:cubicBezTo>
                    <a:pt x="401169" y="981820"/>
                    <a:pt x="401169" y="979960"/>
                    <a:pt x="400796" y="978099"/>
                  </a:cubicBezTo>
                  <a:cubicBezTo>
                    <a:pt x="395587" y="962286"/>
                    <a:pt x="384797" y="964705"/>
                    <a:pt x="373077" y="969542"/>
                  </a:cubicBezTo>
                  <a:cubicBezTo>
                    <a:pt x="368612" y="971588"/>
                    <a:pt x="363961" y="973634"/>
                    <a:pt x="359497" y="974378"/>
                  </a:cubicBezTo>
                  <a:cubicBezTo>
                    <a:pt x="357264" y="974192"/>
                    <a:pt x="354846" y="974192"/>
                    <a:pt x="352613" y="974378"/>
                  </a:cubicBezTo>
                  <a:cubicBezTo>
                    <a:pt x="349637" y="973820"/>
                    <a:pt x="346660" y="972518"/>
                    <a:pt x="343870" y="970100"/>
                  </a:cubicBezTo>
                  <a:cubicBezTo>
                    <a:pt x="336614" y="960984"/>
                    <a:pt x="334754" y="950752"/>
                    <a:pt x="338103" y="939404"/>
                  </a:cubicBezTo>
                  <a:cubicBezTo>
                    <a:pt x="345172" y="928800"/>
                    <a:pt x="338475" y="918196"/>
                    <a:pt x="336242" y="908708"/>
                  </a:cubicBezTo>
                  <a:cubicBezTo>
                    <a:pt x="328801" y="875408"/>
                    <a:pt x="340707" y="862571"/>
                    <a:pt x="373077" y="871315"/>
                  </a:cubicBezTo>
                  <a:cubicBezTo>
                    <a:pt x="380333" y="873361"/>
                    <a:pt x="387216" y="876710"/>
                    <a:pt x="394657" y="877082"/>
                  </a:cubicBezTo>
                  <a:cubicBezTo>
                    <a:pt x="387960" y="886384"/>
                    <a:pt x="393727" y="895128"/>
                    <a:pt x="398192" y="904057"/>
                  </a:cubicBezTo>
                  <a:cubicBezTo>
                    <a:pt x="414005" y="919870"/>
                    <a:pt x="439864" y="927312"/>
                    <a:pt x="441910" y="955031"/>
                  </a:cubicBezTo>
                  <a:cubicBezTo>
                    <a:pt x="443398" y="958565"/>
                    <a:pt x="445073" y="962100"/>
                    <a:pt x="447119" y="965449"/>
                  </a:cubicBezTo>
                  <a:cubicBezTo>
                    <a:pt x="445259" y="972518"/>
                    <a:pt x="444329" y="979029"/>
                    <a:pt x="456607" y="977913"/>
                  </a:cubicBezTo>
                  <a:cubicBezTo>
                    <a:pt x="457351" y="978657"/>
                    <a:pt x="458095" y="979588"/>
                    <a:pt x="459025" y="980332"/>
                  </a:cubicBezTo>
                  <a:cubicBezTo>
                    <a:pt x="476885" y="993540"/>
                    <a:pt x="499581" y="988331"/>
                    <a:pt x="518929" y="996331"/>
                  </a:cubicBezTo>
                  <a:cubicBezTo>
                    <a:pt x="520975" y="995959"/>
                    <a:pt x="522835" y="995772"/>
                    <a:pt x="524882" y="995587"/>
                  </a:cubicBezTo>
                  <a:cubicBezTo>
                    <a:pt x="527672" y="998935"/>
                    <a:pt x="530649" y="1002470"/>
                    <a:pt x="533440" y="1005818"/>
                  </a:cubicBezTo>
                  <a:cubicBezTo>
                    <a:pt x="532695" y="1007679"/>
                    <a:pt x="532323" y="1009911"/>
                    <a:pt x="532695" y="1012330"/>
                  </a:cubicBezTo>
                  <a:cubicBezTo>
                    <a:pt x="549811" y="1034840"/>
                    <a:pt x="560415" y="1063861"/>
                    <a:pt x="591296" y="1072791"/>
                  </a:cubicBezTo>
                  <a:cubicBezTo>
                    <a:pt x="590552" y="1084697"/>
                    <a:pt x="599482" y="1091581"/>
                    <a:pt x="605063" y="1100696"/>
                  </a:cubicBezTo>
                  <a:cubicBezTo>
                    <a:pt x="631666" y="1143857"/>
                    <a:pt x="675756" y="1162274"/>
                    <a:pt x="718358" y="1183110"/>
                  </a:cubicBezTo>
                  <a:cubicBezTo>
                    <a:pt x="720777" y="1184784"/>
                    <a:pt x="723009" y="1186831"/>
                    <a:pt x="725242" y="1189063"/>
                  </a:cubicBezTo>
                  <a:cubicBezTo>
                    <a:pt x="724312" y="1195574"/>
                    <a:pt x="720963" y="1201155"/>
                    <a:pt x="714638" y="1205620"/>
                  </a:cubicBezTo>
                  <a:cubicBezTo>
                    <a:pt x="705522" y="1212132"/>
                    <a:pt x="705894" y="1219759"/>
                    <a:pt x="708313" y="1227758"/>
                  </a:cubicBezTo>
                  <a:cubicBezTo>
                    <a:pt x="655479" y="1224224"/>
                    <a:pt x="603947" y="1216782"/>
                    <a:pt x="562833" y="1178087"/>
                  </a:cubicBezTo>
                  <a:cubicBezTo>
                    <a:pt x="552601" y="1168413"/>
                    <a:pt x="539765" y="1165437"/>
                    <a:pt x="525998" y="1164134"/>
                  </a:cubicBezTo>
                  <a:close/>
                  <a:moveTo>
                    <a:pt x="918160" y="1177901"/>
                  </a:moveTo>
                  <a:cubicBezTo>
                    <a:pt x="883744" y="1210829"/>
                    <a:pt x="852490" y="1250083"/>
                    <a:pt x="795377" y="1238735"/>
                  </a:cubicBezTo>
                  <a:cubicBezTo>
                    <a:pt x="785145" y="1236688"/>
                    <a:pt x="773611" y="1239665"/>
                    <a:pt x="762821" y="1240967"/>
                  </a:cubicBezTo>
                  <a:cubicBezTo>
                    <a:pt x="757426" y="1243757"/>
                    <a:pt x="752775" y="1244129"/>
                    <a:pt x="748496" y="1243199"/>
                  </a:cubicBezTo>
                  <a:cubicBezTo>
                    <a:pt x="738822" y="1236502"/>
                    <a:pt x="741241" y="1227572"/>
                    <a:pt x="755379" y="1216596"/>
                  </a:cubicBezTo>
                  <a:cubicBezTo>
                    <a:pt x="755938" y="1216782"/>
                    <a:pt x="756310" y="1217154"/>
                    <a:pt x="756682" y="1217340"/>
                  </a:cubicBezTo>
                  <a:cubicBezTo>
                    <a:pt x="774541" y="1223480"/>
                    <a:pt x="786261" y="1213620"/>
                    <a:pt x="798912" y="1203202"/>
                  </a:cubicBezTo>
                  <a:cubicBezTo>
                    <a:pt x="820492" y="1185528"/>
                    <a:pt x="839281" y="1164506"/>
                    <a:pt x="865326" y="1152600"/>
                  </a:cubicBezTo>
                  <a:cubicBezTo>
                    <a:pt x="880395" y="1145717"/>
                    <a:pt x="894906" y="1142182"/>
                    <a:pt x="910905" y="1148321"/>
                  </a:cubicBezTo>
                  <a:cubicBezTo>
                    <a:pt x="928020" y="1154833"/>
                    <a:pt x="931927" y="1164693"/>
                    <a:pt x="918160" y="1177901"/>
                  </a:cubicBezTo>
                  <a:close/>
                </a:path>
              </a:pathLst>
            </a:custGeom>
            <a:grpFill/>
            <a:ln cap="flat" w="1860">
              <a:noFill/>
              <a:prstDash val="solid"/>
              <a:miter/>
            </a:ln>
          </p:spPr>
          <p:txBody>
            <a:bodyPr anchor="ctr" rtlCol="0"/>
            <a:lstStyle/>
            <a:p>
              <a:endParaRPr altLang="en-US" lang="zh-CN"/>
            </a:p>
          </p:txBody>
        </p:sp>
        <p:sp>
          <p:nvSpPr>
            <p:cNvPr id="404" name="任意多边形: 形状 403"/>
            <p:cNvSpPr/>
            <p:nvPr/>
          </p:nvSpPr>
          <p:spPr>
            <a:xfrm>
              <a:off x="6830291" y="981266"/>
              <a:ext cx="1345778" cy="1316155"/>
            </a:xfrm>
            <a:custGeom>
              <a:avLst/>
              <a:gdLst>
                <a:gd fmla="*/ 23068 w 1345778" name="connsiteX0"/>
                <a:gd fmla="*/ 640290 h 1316155" name="connsiteY0"/>
                <a:gd fmla="*/ 57485 w 1345778" name="connsiteX1"/>
                <a:gd fmla="*/ 613873 h 1316155" name="connsiteY1"/>
                <a:gd fmla="*/ 58973 w 1345778" name="connsiteX2"/>
                <a:gd fmla="*/ 571829 h 1316155" name="connsiteY2"/>
                <a:gd fmla="*/ 12278 w 1345778" name="connsiteX3"/>
                <a:gd fmla="*/ 559923 h 1316155" name="connsiteY3"/>
                <a:gd fmla="*/ 930 w 1345778" name="connsiteX4"/>
                <a:gd fmla="*/ 584294 h 1316155" name="connsiteY4"/>
                <a:gd fmla="*/ 6883 w 1345778" name="connsiteX5"/>
                <a:gd fmla="*/ 641220 h 1316155" name="connsiteY5"/>
                <a:gd fmla="*/ 94134 w 1345778" name="connsiteX6"/>
                <a:gd fmla="*/ 824093 h 1316155" name="connsiteY6"/>
                <a:gd fmla="*/ 43346 w 1345778" name="connsiteX7"/>
                <a:gd fmla="*/ 683636 h 1316155" name="connsiteY7"/>
                <a:gd fmla="*/ 23068 w 1345778" name="connsiteX8"/>
                <a:gd fmla="*/ 640290 h 1316155" name="connsiteY8"/>
                <a:gd fmla="*/ 1200671 w 1345778" name="connsiteX9"/>
                <a:gd fmla="*/ 143018 h 1316155" name="connsiteY9"/>
                <a:gd fmla="*/ 1211275 w 1345778" name="connsiteX10"/>
                <a:gd fmla="*/ 130554 h 1316155" name="connsiteY10"/>
                <a:gd fmla="*/ 1185416 w 1345778" name="connsiteX11"/>
                <a:gd fmla="*/ 104323 h 1316155" name="connsiteY11"/>
                <a:gd fmla="*/ 1200671 w 1345778" name="connsiteX12"/>
                <a:gd fmla="*/ 143018 h 1316155" name="connsiteY12"/>
                <a:gd fmla="*/ 1028030 w 1345778" name="connsiteX13"/>
                <a:gd fmla="*/ 59116 h 1316155" name="connsiteY13"/>
                <a:gd fmla="*/ 1060028 w 1345778" name="connsiteX14"/>
                <a:gd fmla="*/ 108788 h 1316155" name="connsiteY14"/>
                <a:gd fmla="*/ 1087376 w 1345778" name="connsiteX15"/>
                <a:gd fmla="*/ 82743 h 1316155" name="connsiteY15"/>
                <a:gd fmla="*/ 1093887 w 1345778" name="connsiteX16"/>
                <a:gd fmla="*/ 79766 h 1316155" name="connsiteY16"/>
                <a:gd fmla="*/ 1120862 w 1345778" name="connsiteX17"/>
                <a:gd fmla="*/ 76418 h 1316155" name="connsiteY17"/>
                <a:gd fmla="*/ 1094073 w 1345778" name="connsiteX18"/>
                <a:gd fmla="*/ 67302 h 1316155" name="connsiteY18"/>
                <a:gd fmla="*/ 1035844 w 1345778" name="connsiteX19"/>
                <a:gd fmla="*/ 36420 h 1316155" name="connsiteY19"/>
                <a:gd fmla="*/ 1028216 w 1345778" name="connsiteX20"/>
                <a:gd fmla="*/ 16328 h 1316155" name="connsiteY20"/>
                <a:gd fmla="*/ 981894 w 1345778" name="connsiteX21"/>
                <a:gd fmla="*/ 3120 h 1316155" name="connsiteY21"/>
                <a:gd fmla="*/ 1005148 w 1345778" name="connsiteX22"/>
                <a:gd fmla="*/ 29909 h 1316155" name="connsiteY22"/>
                <a:gd fmla="*/ 1028030 w 1345778" name="connsiteX23"/>
                <a:gd fmla="*/ 59116 h 1316155" name="connsiteY23"/>
                <a:gd fmla="*/ 352909 w 1345778" name="connsiteX24"/>
                <a:gd fmla="*/ 1251602 h 1316155" name="connsiteY24"/>
                <a:gd fmla="*/ 371326 w 1345778" name="connsiteX25"/>
                <a:gd fmla="*/ 1266485 h 1316155" name="connsiteY25"/>
                <a:gd fmla="*/ 388255 w 1345778" name="connsiteX26"/>
                <a:gd fmla="*/ 1251602 h 1316155" name="connsiteY26"/>
                <a:gd fmla="*/ 352909 w 1345778" name="connsiteX27"/>
                <a:gd fmla="*/ 1251602 h 1316155" name="connsiteY27"/>
                <a:gd fmla="*/ 330212 w 1345778" name="connsiteX28"/>
                <a:gd fmla="*/ 100602 h 1316155" name="connsiteY28"/>
                <a:gd fmla="*/ 287238 w 1345778" name="connsiteX29"/>
                <a:gd fmla="*/ 131112 h 1316155" name="connsiteY29"/>
                <a:gd fmla="*/ 330212 w 1345778" name="connsiteX30"/>
                <a:gd fmla="*/ 100602 h 1316155" name="connsiteY30"/>
                <a:gd fmla="*/ 1305595 w 1345778" name="connsiteX31"/>
                <a:gd fmla="*/ 1275042 h 1316155" name="connsiteY31"/>
                <a:gd fmla="*/ 1284759 w 1345778" name="connsiteX32"/>
                <a:gd fmla="*/ 1284344 h 1316155" name="connsiteY32"/>
                <a:gd fmla="*/ 1259272 w 1345778" name="connsiteX33"/>
                <a:gd fmla="*/ 1304064 h 1316155" name="connsiteY33"/>
                <a:gd fmla="*/ 1291828 w 1345778" name="connsiteX34"/>
                <a:gd fmla="*/ 1298111 h 1316155" name="connsiteY34"/>
                <a:gd fmla="*/ 1315083 w 1345778" name="connsiteX35"/>
                <a:gd fmla="*/ 1285274 h 1316155" name="connsiteY35"/>
                <a:gd fmla="*/ 1344662 w 1345778" name="connsiteX36"/>
                <a:gd fmla="*/ 1264438 h 1316155" name="connsiteY36"/>
                <a:gd fmla="*/ 1305595 w 1345778" name="connsiteX37"/>
                <a:gd fmla="*/ 1275042 h 1316155" name="connsiteY37"/>
                <a:gd fmla="*/ 1345034 w 1345778" name="connsiteX38"/>
                <a:gd fmla="*/ 1264252 h 1316155" name="connsiteY38"/>
                <a:gd fmla="*/ 1344662 w 1345778" name="connsiteX39"/>
                <a:gd fmla="*/ 1264624 h 1316155" name="connsiteY39"/>
                <a:gd fmla="*/ 1345778 w 1345778" name="connsiteX40"/>
                <a:gd fmla="*/ 1264996 h 1316155" name="connsiteY40"/>
                <a:gd fmla="*/ 1345592 w 1345778" name="connsiteX41"/>
                <a:gd fmla="*/ 1264996 h 1316155" name="connsiteY41"/>
                <a:gd fmla="*/ 1345778 w 1345778" name="connsiteX42"/>
                <a:gd fmla="*/ 1265182 h 1316155" name="connsiteY42"/>
                <a:gd fmla="*/ 1345406 w 1345778" name="connsiteX43"/>
                <a:gd fmla="*/ 1264252 h 1316155" name="connsiteY43"/>
                <a:gd fmla="*/ 1345034 w 1345778" name="connsiteX44"/>
                <a:gd fmla="*/ 1264252 h 1316155" name="connsiteY44"/>
                <a:gd fmla="*/ 1345034 w 1345778" name="connsiteX45"/>
                <a:gd fmla="*/ 1264252 h 1316155" name="connsiteY45"/>
                <a:gd fmla="*/ 484063 w 1345778" name="connsiteX46"/>
                <a:gd fmla="*/ 1307412 h 1316155" name="connsiteY46"/>
                <a:gd fmla="*/ 472901 w 1345778" name="connsiteX47"/>
                <a:gd fmla="*/ 1296064 h 1316155" name="connsiteY47"/>
                <a:gd fmla="*/ 463042 w 1345778" name="connsiteX48"/>
                <a:gd fmla="*/ 1307412 h 1316155" name="connsiteY48"/>
                <a:gd fmla="*/ 475692 w 1345778" name="connsiteX49"/>
                <a:gd fmla="*/ 1316156 h 1316155" name="connsiteY49"/>
                <a:gd fmla="*/ 484063 w 1345778" name="connsiteX50"/>
                <a:gd fmla="*/ 1307412 h 1316155" name="connsiteY50"/>
                <a:gd fmla="*/ 136922 w 1345778" name="connsiteX51"/>
                <a:gd fmla="*/ 960643 h 1316155" name="connsiteY51"/>
                <a:gd fmla="*/ 145293 w 1345778" name="connsiteX52"/>
                <a:gd fmla="*/ 973479 h 1316155" name="connsiteY52"/>
                <a:gd fmla="*/ 159618 w 1345778" name="connsiteX53"/>
                <a:gd fmla="*/ 965294 h 1316155" name="connsiteY53"/>
                <a:gd fmla="*/ 143247 w 1345778" name="connsiteX54"/>
                <a:gd fmla="*/ 956178 h 1316155" name="connsiteY54"/>
                <a:gd fmla="*/ 136922 w 1345778" name="connsiteX55"/>
                <a:gd fmla="*/ 960643 h 1316155" name="connsiteY55"/>
                <a:gd fmla="*/ 218591 w 1345778" name="connsiteX56"/>
                <a:gd fmla="*/ 106183 h 1316155" name="connsiteY56"/>
                <a:gd fmla="*/ 201104 w 1345778" name="connsiteX57"/>
                <a:gd fmla="*/ 126275 h 1316155" name="connsiteY57"/>
                <a:gd fmla="*/ 218591 w 1345778" name="connsiteX58"/>
                <a:gd fmla="*/ 106183 h 1316155" name="connsiteY58"/>
                <a:gd fmla="*/ 103063 w 1345778" name="connsiteX59"/>
                <a:gd fmla="*/ 322728 h 1316155" name="connsiteY59"/>
                <a:gd fmla="*/ 110133 w 1345778" name="connsiteX60"/>
                <a:gd fmla="*/ 295381 h 1316155" name="connsiteY60"/>
                <a:gd fmla="*/ 103063 w 1345778" name="connsiteX61"/>
                <a:gd fmla="*/ 322728 h 1316155" name="connsiteY61"/>
                <a:gd fmla="*/ 411138 w 1345778" name="connsiteX62"/>
                <a:gd fmla="*/ 832837 h 1316155" name="connsiteY62"/>
                <a:gd fmla="*/ 407975 w 1345778" name="connsiteX63"/>
                <a:gd fmla="*/ 851068 h 1316155" name="connsiteY63"/>
                <a:gd fmla="*/ 404254 w 1345778" name="connsiteX64"/>
                <a:gd fmla="*/ 881020 h 1316155" name="connsiteY64"/>
                <a:gd fmla="*/ 420812 w 1345778" name="connsiteX65"/>
                <a:gd fmla="*/ 869486 h 1316155" name="connsiteY65"/>
                <a:gd fmla="*/ 429927 w 1345778" name="connsiteX66"/>
                <a:gd fmla="*/ 845487 h 1316155" name="connsiteY66"/>
                <a:gd fmla="*/ 411138 w 1345778" name="connsiteX67"/>
                <a:gd fmla="*/ 832837 h 1316155" name="connsiteY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b="b" l="l" r="r" t="t"/>
              <a:pathLst>
                <a:path h="1316155" w="1345778">
                  <a:moveTo>
                    <a:pt x="23068" y="640290"/>
                  </a:moveTo>
                  <a:cubicBezTo>
                    <a:pt x="34603" y="631547"/>
                    <a:pt x="45765" y="622431"/>
                    <a:pt x="57485" y="613873"/>
                  </a:cubicBezTo>
                  <a:cubicBezTo>
                    <a:pt x="75530" y="600293"/>
                    <a:pt x="63810" y="586340"/>
                    <a:pt x="58973" y="571829"/>
                  </a:cubicBezTo>
                  <a:cubicBezTo>
                    <a:pt x="49671" y="544668"/>
                    <a:pt x="27533" y="564202"/>
                    <a:pt x="12278" y="559923"/>
                  </a:cubicBezTo>
                  <a:cubicBezTo>
                    <a:pt x="-2977" y="555830"/>
                    <a:pt x="558" y="574806"/>
                    <a:pt x="930" y="584294"/>
                  </a:cubicBezTo>
                  <a:cubicBezTo>
                    <a:pt x="1674" y="603269"/>
                    <a:pt x="-4279" y="623361"/>
                    <a:pt x="6883" y="641220"/>
                  </a:cubicBezTo>
                  <a:cubicBezTo>
                    <a:pt x="6511" y="714518"/>
                    <a:pt x="22882" y="779631"/>
                    <a:pt x="94134" y="824093"/>
                  </a:cubicBezTo>
                  <a:cubicBezTo>
                    <a:pt x="105296" y="763446"/>
                    <a:pt x="74414" y="722146"/>
                    <a:pt x="43346" y="683636"/>
                  </a:cubicBezTo>
                  <a:cubicBezTo>
                    <a:pt x="31812" y="669498"/>
                    <a:pt x="24557" y="657406"/>
                    <a:pt x="23068" y="640290"/>
                  </a:cubicBezTo>
                  <a:close/>
                  <a:moveTo>
                    <a:pt x="1200671" y="143018"/>
                  </a:moveTo>
                  <a:cubicBezTo>
                    <a:pt x="1214066" y="147669"/>
                    <a:pt x="1209601" y="135205"/>
                    <a:pt x="1211275" y="130554"/>
                  </a:cubicBezTo>
                  <a:cubicBezTo>
                    <a:pt x="1219460" y="106183"/>
                    <a:pt x="1191183" y="116787"/>
                    <a:pt x="1185416" y="104323"/>
                  </a:cubicBezTo>
                  <a:cubicBezTo>
                    <a:pt x="1179277" y="123112"/>
                    <a:pt x="1182626" y="136693"/>
                    <a:pt x="1200671" y="143018"/>
                  </a:cubicBezTo>
                  <a:close/>
                  <a:moveTo>
                    <a:pt x="1028030" y="59116"/>
                  </a:moveTo>
                  <a:cubicBezTo>
                    <a:pt x="1025240" y="84231"/>
                    <a:pt x="1038262" y="99858"/>
                    <a:pt x="1060028" y="108788"/>
                  </a:cubicBezTo>
                  <a:cubicBezTo>
                    <a:pt x="1086631" y="119764"/>
                    <a:pt x="1072307" y="85347"/>
                    <a:pt x="1087376" y="82743"/>
                  </a:cubicBezTo>
                  <a:cubicBezTo>
                    <a:pt x="1089608" y="82371"/>
                    <a:pt x="1091654" y="80883"/>
                    <a:pt x="1093887" y="79766"/>
                  </a:cubicBezTo>
                  <a:cubicBezTo>
                    <a:pt x="1103188" y="81441"/>
                    <a:pt x="1112676" y="84417"/>
                    <a:pt x="1120862" y="76418"/>
                  </a:cubicBezTo>
                  <a:cubicBezTo>
                    <a:pt x="1114723" y="64139"/>
                    <a:pt x="1104863" y="64511"/>
                    <a:pt x="1094073" y="67302"/>
                  </a:cubicBezTo>
                  <a:cubicBezTo>
                    <a:pt x="1078446" y="50001"/>
                    <a:pt x="1043099" y="69720"/>
                    <a:pt x="1035844" y="36420"/>
                  </a:cubicBezTo>
                  <a:cubicBezTo>
                    <a:pt x="1040309" y="27118"/>
                    <a:pt x="1041983" y="18747"/>
                    <a:pt x="1028216" y="16328"/>
                  </a:cubicBezTo>
                  <a:cubicBezTo>
                    <a:pt x="1015566" y="6841"/>
                    <a:pt x="1003846" y="-5996"/>
                    <a:pt x="981894" y="3120"/>
                  </a:cubicBezTo>
                  <a:cubicBezTo>
                    <a:pt x="990265" y="12794"/>
                    <a:pt x="997707" y="21351"/>
                    <a:pt x="1005148" y="29909"/>
                  </a:cubicBezTo>
                  <a:cubicBezTo>
                    <a:pt x="1008125" y="43489"/>
                    <a:pt x="1018542" y="50931"/>
                    <a:pt x="1028030" y="59116"/>
                  </a:cubicBezTo>
                  <a:close/>
                  <a:moveTo>
                    <a:pt x="352909" y="1251602"/>
                  </a:moveTo>
                  <a:cubicBezTo>
                    <a:pt x="362024" y="1253462"/>
                    <a:pt x="350304" y="1280623"/>
                    <a:pt x="371326" y="1266485"/>
                  </a:cubicBezTo>
                  <a:cubicBezTo>
                    <a:pt x="377651" y="1262206"/>
                    <a:pt x="396999" y="1267415"/>
                    <a:pt x="388255" y="1251602"/>
                  </a:cubicBezTo>
                  <a:cubicBezTo>
                    <a:pt x="379512" y="1235789"/>
                    <a:pt x="365187" y="1250300"/>
                    <a:pt x="352909" y="1251602"/>
                  </a:cubicBezTo>
                  <a:close/>
                  <a:moveTo>
                    <a:pt x="330212" y="100602"/>
                  </a:moveTo>
                  <a:cubicBezTo>
                    <a:pt x="311423" y="103393"/>
                    <a:pt x="298214" y="114183"/>
                    <a:pt x="287238" y="131112"/>
                  </a:cubicBezTo>
                  <a:cubicBezTo>
                    <a:pt x="313655" y="136693"/>
                    <a:pt x="319422" y="115113"/>
                    <a:pt x="330212" y="100602"/>
                  </a:cubicBezTo>
                  <a:close/>
                  <a:moveTo>
                    <a:pt x="1305595" y="1275042"/>
                  </a:moveTo>
                  <a:cubicBezTo>
                    <a:pt x="1298712" y="1278205"/>
                    <a:pt x="1291642" y="1281367"/>
                    <a:pt x="1284759" y="1284344"/>
                  </a:cubicBezTo>
                  <a:cubicBezTo>
                    <a:pt x="1271178" y="1284530"/>
                    <a:pt x="1266527" y="1294762"/>
                    <a:pt x="1259272" y="1304064"/>
                  </a:cubicBezTo>
                  <a:cubicBezTo>
                    <a:pt x="1273597" y="1310389"/>
                    <a:pt x="1281224" y="1297366"/>
                    <a:pt x="1291828" y="1298111"/>
                  </a:cubicBezTo>
                  <a:cubicBezTo>
                    <a:pt x="1302246" y="1298483"/>
                    <a:pt x="1309688" y="1293832"/>
                    <a:pt x="1315083" y="1285274"/>
                  </a:cubicBezTo>
                  <a:cubicBezTo>
                    <a:pt x="1324942" y="1278391"/>
                    <a:pt x="1334802" y="1271322"/>
                    <a:pt x="1344662" y="1264438"/>
                  </a:cubicBezTo>
                  <a:cubicBezTo>
                    <a:pt x="1329221" y="1258671"/>
                    <a:pt x="1315641" y="1259601"/>
                    <a:pt x="1305595" y="1275042"/>
                  </a:cubicBezTo>
                  <a:close/>
                  <a:moveTo>
                    <a:pt x="1345034" y="1264252"/>
                  </a:moveTo>
                  <a:lnTo>
                    <a:pt x="1344662" y="1264624"/>
                  </a:lnTo>
                  <a:cubicBezTo>
                    <a:pt x="1345034" y="1264810"/>
                    <a:pt x="1345406" y="1264810"/>
                    <a:pt x="1345778" y="1264996"/>
                  </a:cubicBezTo>
                  <a:lnTo>
                    <a:pt x="1345592" y="1264996"/>
                  </a:lnTo>
                  <a:lnTo>
                    <a:pt x="1345778" y="1265182"/>
                  </a:lnTo>
                  <a:cubicBezTo>
                    <a:pt x="1345592" y="1264810"/>
                    <a:pt x="1345592" y="1264438"/>
                    <a:pt x="1345406" y="1264252"/>
                  </a:cubicBezTo>
                  <a:cubicBezTo>
                    <a:pt x="1345406" y="1264066"/>
                    <a:pt x="1345220" y="1264252"/>
                    <a:pt x="1345034" y="1264252"/>
                  </a:cubicBezTo>
                  <a:cubicBezTo>
                    <a:pt x="1345220" y="1264252"/>
                    <a:pt x="1345034" y="1264252"/>
                    <a:pt x="1345034" y="1264252"/>
                  </a:cubicBezTo>
                  <a:close/>
                  <a:moveTo>
                    <a:pt x="484063" y="1307412"/>
                  </a:moveTo>
                  <a:cubicBezTo>
                    <a:pt x="484063" y="1300343"/>
                    <a:pt x="478110" y="1296622"/>
                    <a:pt x="472901" y="1296064"/>
                  </a:cubicBezTo>
                  <a:cubicBezTo>
                    <a:pt x="466762" y="1295506"/>
                    <a:pt x="462111" y="1300157"/>
                    <a:pt x="463042" y="1307412"/>
                  </a:cubicBezTo>
                  <a:cubicBezTo>
                    <a:pt x="463786" y="1315040"/>
                    <a:pt x="469739" y="1315784"/>
                    <a:pt x="475692" y="1316156"/>
                  </a:cubicBezTo>
                  <a:cubicBezTo>
                    <a:pt x="481459" y="1316156"/>
                    <a:pt x="484250" y="1312621"/>
                    <a:pt x="484063" y="1307412"/>
                  </a:cubicBezTo>
                  <a:close/>
                  <a:moveTo>
                    <a:pt x="136922" y="960643"/>
                  </a:moveTo>
                  <a:cubicBezTo>
                    <a:pt x="139154" y="965108"/>
                    <a:pt x="136550" y="974223"/>
                    <a:pt x="145293" y="973479"/>
                  </a:cubicBezTo>
                  <a:cubicBezTo>
                    <a:pt x="149572" y="973107"/>
                    <a:pt x="153479" y="969014"/>
                    <a:pt x="159618" y="965294"/>
                  </a:cubicBezTo>
                  <a:cubicBezTo>
                    <a:pt x="153107" y="961573"/>
                    <a:pt x="148456" y="958224"/>
                    <a:pt x="143247" y="956178"/>
                  </a:cubicBezTo>
                  <a:cubicBezTo>
                    <a:pt x="140271" y="955248"/>
                    <a:pt x="134689" y="956364"/>
                    <a:pt x="136922" y="960643"/>
                  </a:cubicBezTo>
                  <a:close/>
                  <a:moveTo>
                    <a:pt x="218591" y="106183"/>
                  </a:moveTo>
                  <a:cubicBezTo>
                    <a:pt x="207801" y="108602"/>
                    <a:pt x="199988" y="112508"/>
                    <a:pt x="201104" y="126275"/>
                  </a:cubicBezTo>
                  <a:cubicBezTo>
                    <a:pt x="203336" y="117531"/>
                    <a:pt x="222126" y="121438"/>
                    <a:pt x="218591" y="106183"/>
                  </a:cubicBezTo>
                  <a:close/>
                  <a:moveTo>
                    <a:pt x="103063" y="322728"/>
                  </a:moveTo>
                  <a:cubicBezTo>
                    <a:pt x="105482" y="313612"/>
                    <a:pt x="107714" y="304497"/>
                    <a:pt x="110133" y="295381"/>
                  </a:cubicBezTo>
                  <a:cubicBezTo>
                    <a:pt x="94878" y="301334"/>
                    <a:pt x="87809" y="309148"/>
                    <a:pt x="103063" y="322728"/>
                  </a:cubicBezTo>
                  <a:close/>
                  <a:moveTo>
                    <a:pt x="411138" y="832837"/>
                  </a:moveTo>
                  <a:cubicBezTo>
                    <a:pt x="403882" y="835999"/>
                    <a:pt x="401836" y="843999"/>
                    <a:pt x="407975" y="851068"/>
                  </a:cubicBezTo>
                  <a:cubicBezTo>
                    <a:pt x="417835" y="862602"/>
                    <a:pt x="399604" y="870230"/>
                    <a:pt x="404254" y="881020"/>
                  </a:cubicBezTo>
                  <a:cubicBezTo>
                    <a:pt x="414672" y="883996"/>
                    <a:pt x="426579" y="883996"/>
                    <a:pt x="420812" y="869486"/>
                  </a:cubicBezTo>
                  <a:cubicBezTo>
                    <a:pt x="415603" y="856091"/>
                    <a:pt x="426393" y="853115"/>
                    <a:pt x="429927" y="845487"/>
                  </a:cubicBezTo>
                  <a:cubicBezTo>
                    <a:pt x="422672" y="842324"/>
                    <a:pt x="421928" y="828000"/>
                    <a:pt x="411138" y="832837"/>
                  </a:cubicBezTo>
                  <a:close/>
                </a:path>
              </a:pathLst>
            </a:custGeom>
            <a:grpFill/>
            <a:ln cap="flat" w="1860">
              <a:noFill/>
              <a:prstDash val="solid"/>
              <a:miter/>
            </a:ln>
          </p:spPr>
          <p:txBody>
            <a:bodyPr anchor="ctr" rtlCol="0"/>
            <a:lstStyle/>
            <a:p>
              <a:endParaRPr altLang="en-US" lang="zh-CN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12803" y="500380"/>
            <a:ext cx="1808480" cy="5835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782521"/>
                </a:solidFill>
                <a:latin charset="-122" panose="02020900000000000000" pitchFamily="18" typeface="思源宋体 CN Heavy"/>
                <a:ea charset="-122" panose="02020900000000000000" pitchFamily="18" typeface="思源宋体 CN Heavy"/>
              </a:defRPr>
            </a:lvl1pPr>
          </a:lstStyle>
          <a:p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内容理解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6490" y="1442720"/>
            <a:ext cx="9140190" cy="95313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 fontAlgn="auto" indent="711200">
              <a:extLst>
                <a:ext uri="{35155182-B16C-46BC-9424-99874614C6A1}">
                  <wpsdc:indentchars xmlns:wpsdc="http://www.wps.cn/officeDocument/2017/drawingmlCustomData" checksum="3773799597" val="200"/>
                </a:ext>
              </a:extLst>
            </a:pPr>
            <a:r>
              <a:rPr altLang="en-US" b="1" dirty="0" lang="zh-CN" sz="2800">
                <a:latin charset="0" panose="020B0604020202020204" pitchFamily="34" typeface="Arial"/>
                <a:ea charset="-122" panose="020B0503020204020204" pitchFamily="34" typeface="微软雅黑"/>
              </a:rPr>
              <a:t>作者写庄宗的</a:t>
            </a:r>
            <a:r>
              <a:rPr altLang="zh-CN" b="1" dirty="0" lang="en-US" sz="2800">
                <a:latin charset="0" panose="020B0604020202020204" pitchFamily="34" typeface="Arial"/>
                <a:ea charset="-122" panose="020B0503020204020204" pitchFamily="34" typeface="微软雅黑"/>
              </a:rPr>
              <a:t>“</a:t>
            </a:r>
            <a:r>
              <a:rPr altLang="en-US" b="1" dirty="0" lang="zh-CN" sz="2800">
                <a:latin charset="0" panose="020B0604020202020204" pitchFamily="34" typeface="Arial"/>
                <a:ea charset="-122" panose="020B0503020204020204" pitchFamily="34" typeface="微软雅黑"/>
              </a:rPr>
              <a:t>忧劳</a:t>
            </a:r>
            <a:r>
              <a:rPr altLang="zh-CN" b="1" dirty="0" lang="en-US" sz="2800">
                <a:latin charset="0" panose="020B0604020202020204" pitchFamily="34" typeface="Arial"/>
                <a:ea charset="-122" panose="020B0503020204020204" pitchFamily="34" typeface="微软雅黑"/>
              </a:rPr>
              <a:t>”</a:t>
            </a:r>
            <a:r>
              <a:rPr altLang="en-US" b="1" dirty="0" lang="zh-CN" sz="2800">
                <a:latin charset="0" panose="020B0604020202020204" pitchFamily="34" typeface="Arial"/>
                <a:ea charset="-122" panose="020B0503020204020204" pitchFamily="34" typeface="微软雅黑"/>
              </a:rPr>
              <a:t>与</a:t>
            </a:r>
            <a:r>
              <a:rPr altLang="zh-CN" b="1" dirty="0" lang="en-US" sz="2800">
                <a:latin charset="0" panose="020B0604020202020204" pitchFamily="34" typeface="Arial"/>
                <a:ea charset="-122" panose="020B0503020204020204" pitchFamily="34" typeface="微软雅黑"/>
              </a:rPr>
              <a:t>“</a:t>
            </a:r>
            <a:r>
              <a:rPr altLang="en-US" b="1" dirty="0" lang="zh-CN" sz="2800">
                <a:latin charset="0" panose="020B0604020202020204" pitchFamily="34" typeface="Arial"/>
                <a:ea charset="-122" panose="020B0503020204020204" pitchFamily="34" typeface="微软雅黑"/>
              </a:rPr>
              <a:t>逸豫</a:t>
            </a:r>
            <a:r>
              <a:rPr altLang="zh-CN" b="1" dirty="0" lang="en-US" sz="2800">
                <a:latin charset="0" panose="020B0604020202020204" pitchFamily="34" typeface="Arial"/>
                <a:ea charset="-122" panose="020B0503020204020204" pitchFamily="34" typeface="微软雅黑"/>
              </a:rPr>
              <a:t>”</a:t>
            </a:r>
            <a:r>
              <a:rPr altLang="en-US" b="1" dirty="0" lang="zh-CN" sz="2800">
                <a:latin charset="0" panose="020B0604020202020204" pitchFamily="34" typeface="Arial"/>
                <a:ea charset="-122" panose="020B0503020204020204" pitchFamily="34" typeface="微软雅黑"/>
              </a:rPr>
              <a:t>照应了哪些内容？根据提示完成下列表格，并思考</a:t>
            </a:r>
            <a:r>
              <a:rPr altLang="en-US" b="1" dirty="0" lang="zh-CN" sz="2800">
                <a:latin charset="0" panose="020B0604020202020204" pitchFamily="34" typeface="Arial"/>
                <a:ea charset="-122" panose="020B0503020204020204" pitchFamily="34" typeface="微软雅黑"/>
                <a:sym typeface="+mn-ea"/>
              </a:rPr>
              <a:t>运用了怎样的论证方法？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1864" y="3399298"/>
            <a:ext cx="675005" cy="1820545"/>
          </a:xfrm>
          <a:prstGeom prst="rect">
            <a:avLst/>
          </a:prstGeom>
        </p:spPr>
        <p:txBody>
          <a:bodyPr vert="eaVert"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dirty="0" lang="zh-CN" sz="3200">
                <a:latin charset="0" panose="020B0604020202020204" pitchFamily="34" typeface="Arial"/>
                <a:ea charset="-122" panose="020B0503020204020204" pitchFamily="34" typeface="微软雅黑"/>
              </a:rPr>
              <a:t>李存勖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4623753"/>
              </p:ext>
            </p:extLst>
          </p:nvPr>
        </p:nvGraphicFramePr>
        <p:xfrm>
          <a:off x="1733550" y="3028507"/>
          <a:ext cx="8533130" cy="244348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334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08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altLang="zh-CN" lang="en-US" sz="2800"/>
                        <a:t>908</a:t>
                      </a:r>
                      <a:r>
                        <a:rPr altLang="en-US" lang="zh-CN" sz="2800"/>
                        <a:t>年（</a:t>
                      </a:r>
                      <a:r>
                        <a:rPr altLang="zh-CN" lang="en-US" sz="2800"/>
                        <a:t>23</a:t>
                      </a:r>
                      <a:r>
                        <a:rPr altLang="en-US" lang="zh-CN" sz="2800"/>
                        <a:t>岁）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altLang="en-US" lang="zh-CN" sz="2800"/>
                        <a:t>与尔三矢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altLang="zh-CN" b="1" dirty="0" lang="en-US" sz="2800">
                          <a:solidFill>
                            <a:schemeClr val="bg1"/>
                          </a:solidFill>
                        </a:rPr>
                        <a:t>913</a:t>
                      </a:r>
                      <a:r>
                        <a:rPr altLang="en-US" b="1" dirty="0" lang="zh-CN" sz="2800">
                          <a:solidFill>
                            <a:schemeClr val="bg1"/>
                          </a:solidFill>
                        </a:rPr>
                        <a:t>年（</a:t>
                      </a:r>
                      <a:r>
                        <a:rPr altLang="zh-CN" b="1" dirty="0" lang="en-US" sz="2800">
                          <a:solidFill>
                            <a:schemeClr val="bg1"/>
                          </a:solidFill>
                        </a:rPr>
                        <a:t>28</a:t>
                      </a:r>
                      <a:r>
                        <a:rPr altLang="en-US" b="1" dirty="0" lang="zh-CN" sz="2800">
                          <a:solidFill>
                            <a:schemeClr val="bg1"/>
                          </a:solidFill>
                        </a:rPr>
                        <a:t>岁）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altLang="en-US" b="1" lang="zh-CN" sz="2800">
                          <a:solidFill>
                            <a:schemeClr val="bg1"/>
                          </a:solidFill>
                        </a:rPr>
                        <a:t>系燕父子以组（灭燕）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altLang="zh-CN" b="1" lang="en-US" sz="2800">
                          <a:solidFill>
                            <a:schemeClr val="bg1"/>
                          </a:solidFill>
                        </a:rPr>
                        <a:t>923</a:t>
                      </a:r>
                      <a:r>
                        <a:rPr altLang="en-US" b="1" lang="zh-CN" sz="2800">
                          <a:solidFill>
                            <a:schemeClr val="bg1"/>
                          </a:solidFill>
                        </a:rPr>
                        <a:t>年（</a:t>
                      </a:r>
                      <a:r>
                        <a:rPr altLang="zh-CN" b="1" lang="en-US" sz="2800">
                          <a:solidFill>
                            <a:schemeClr val="bg1"/>
                          </a:solidFill>
                        </a:rPr>
                        <a:t>38</a:t>
                      </a:r>
                      <a:r>
                        <a:rPr altLang="en-US" b="1" lang="zh-CN" sz="2800">
                          <a:solidFill>
                            <a:schemeClr val="bg1"/>
                          </a:solidFill>
                        </a:rPr>
                        <a:t>岁）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altLang="en-US" b="1" lang="zh-CN" sz="2800">
                          <a:solidFill>
                            <a:schemeClr val="bg1"/>
                          </a:solidFill>
                        </a:rPr>
                        <a:t>函梁君臣以首（灭后梁、建后唐）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altLang="zh-CN" lang="en-US" sz="2800"/>
                        <a:t>926</a:t>
                      </a:r>
                      <a:r>
                        <a:rPr altLang="en-US" lang="zh-CN" sz="2800"/>
                        <a:t>年（</a:t>
                      </a:r>
                      <a:r>
                        <a:rPr altLang="zh-CN" lang="en-US" sz="2800"/>
                        <a:t>41</a:t>
                      </a:r>
                      <a:r>
                        <a:rPr altLang="en-US" lang="zh-CN" sz="2800"/>
                        <a:t>岁）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altLang="en-US" dirty="0" lang="zh-CN" sz="2800"/>
                        <a:t>身死国灭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" y="3353"/>
            <a:ext cx="3110137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800000">
            <a:off x="609600" y="161925"/>
            <a:ext cx="983615" cy="845820"/>
            <a:chOff x="6830291" y="921766"/>
            <a:chExt cx="1667328" cy="1433704"/>
          </a:xfrm>
          <a:solidFill>
            <a:srgbClr val="DEBB93"/>
          </a:solidFill>
        </p:grpSpPr>
        <p:sp>
          <p:nvSpPr>
            <p:cNvPr id="11" name="任意多边形: 形状 10"/>
            <p:cNvSpPr/>
            <p:nvPr/>
          </p:nvSpPr>
          <p:spPr>
            <a:xfrm>
              <a:off x="6868166" y="921766"/>
              <a:ext cx="1629453" cy="1433704"/>
            </a:xfrm>
            <a:custGeom>
              <a:avLst/>
              <a:gdLst>
                <a:gd fmla="*/ 1593654 w 1629453" name="connsiteX0"/>
                <a:gd fmla="*/ 754671 h 1433704" name="connsiteY0"/>
                <a:gd fmla="*/ 1504915 w 1629453" name="connsiteX1"/>
                <a:gd fmla="*/ 743881 h 1433704" name="connsiteY1"/>
                <a:gd fmla="*/ 1390876 w 1629453" name="connsiteX2"/>
                <a:gd fmla="*/ 796901 h 1433704" name="connsiteY2"/>
                <a:gd fmla="*/ 1313299 w 1629453" name="connsiteX3"/>
                <a:gd fmla="*/ 870199 h 1433704" name="connsiteY3"/>
                <a:gd fmla="*/ 1295626 w 1629453" name="connsiteX4"/>
                <a:gd fmla="*/ 946845 h 1433704" name="connsiteY4"/>
                <a:gd fmla="*/ 1193306 w 1629453" name="connsiteX5"/>
                <a:gd fmla="*/ 1085069 h 1433704" name="connsiteY5"/>
                <a:gd fmla="*/ 1125031 w 1629453" name="connsiteX6"/>
                <a:gd fmla="*/ 1092325 h 1433704" name="connsiteY6"/>
                <a:gd fmla="*/ 1077406 w 1629453" name="connsiteX7"/>
                <a:gd fmla="*/ 1077256 h 1433704" name="connsiteY7"/>
                <a:gd fmla="*/ 959274 w 1629453" name="connsiteX8"/>
                <a:gd fmla="*/ 1007865 h 1433704" name="connsiteY8"/>
                <a:gd fmla="*/ 906068 w 1629453" name="connsiteX9"/>
                <a:gd fmla="*/ 1002470 h 1433704" name="connsiteY9"/>
                <a:gd fmla="*/ 855838 w 1629453" name="connsiteX10"/>
                <a:gd fmla="*/ 1045072 h 1433704" name="connsiteY10"/>
                <a:gd fmla="*/ 798726 w 1629453" name="connsiteX11"/>
                <a:gd fmla="*/ 1083953 h 1433704" name="connsiteY11"/>
                <a:gd fmla="*/ 720777 w 1629453" name="connsiteX12"/>
                <a:gd fmla="*/ 1093813 h 1433704" name="connsiteY12"/>
                <a:gd fmla="*/ 645619 w 1629453" name="connsiteX13"/>
                <a:gd fmla="*/ 1050467 h 1433704" name="connsiteY13"/>
                <a:gd fmla="*/ 551113 w 1629453" name="connsiteX14"/>
                <a:gd fmla="*/ 974192 h 1433704" name="connsiteY14"/>
                <a:gd fmla="*/ 504046 w 1629453" name="connsiteX15"/>
                <a:gd fmla="*/ 929172 h 1433704" name="connsiteY15"/>
                <a:gd fmla="*/ 456607 w 1629453" name="connsiteX16"/>
                <a:gd fmla="*/ 876710 h 1433704" name="connsiteY16"/>
                <a:gd fmla="*/ 424795 w 1629453" name="connsiteX17"/>
                <a:gd fmla="*/ 845456 h 1433704" name="connsiteY17"/>
                <a:gd fmla="*/ 395401 w 1629453" name="connsiteX18"/>
                <a:gd fmla="*/ 832248 h 1433704" name="connsiteY18"/>
                <a:gd fmla="*/ 389634 w 1629453" name="connsiteX19"/>
                <a:gd fmla="*/ 805086 h 1433704" name="connsiteY19"/>
                <a:gd fmla="*/ 329359 w 1629453" name="connsiteX20"/>
                <a:gd fmla="*/ 743509 h 1433704" name="connsiteY20"/>
                <a:gd fmla="*/ 295501 w 1629453" name="connsiteX21"/>
                <a:gd fmla="*/ 720254 h 1433704" name="connsiteY21"/>
                <a:gd fmla="*/ 283408 w 1629453" name="connsiteX22"/>
                <a:gd fmla="*/ 639515 h 1433704" name="connsiteY22"/>
                <a:gd fmla="*/ 285269 w 1629453" name="connsiteX23"/>
                <a:gd fmla="*/ 624818 h 1433704" name="connsiteY23"/>
                <a:gd fmla="*/ 316895 w 1629453" name="connsiteX24"/>
                <a:gd fmla="*/ 610680 h 1433704" name="connsiteY24"/>
                <a:gd fmla="*/ 328243 w 1629453" name="connsiteX25"/>
                <a:gd fmla="*/ 599890 h 1433704" name="connsiteY25"/>
                <a:gd fmla="*/ 306477 w 1629453" name="connsiteX26"/>
                <a:gd fmla="*/ 551893 h 1433704" name="connsiteY26"/>
                <a:gd fmla="*/ 327313 w 1629453" name="connsiteX27"/>
                <a:gd fmla="*/ 447527 h 1433704" name="connsiteY27"/>
                <a:gd fmla="*/ 328243 w 1629453" name="connsiteX28"/>
                <a:gd fmla="*/ 412180 h 1433704" name="connsiteY28"/>
                <a:gd fmla="*/ 328801 w 1629453" name="connsiteX29"/>
                <a:gd fmla="*/ 387252 h 1433704" name="connsiteY29"/>
                <a:gd fmla="*/ 373449 w 1629453" name="connsiteX30"/>
                <a:gd fmla="*/ 293490 h 1433704" name="connsiteY30"/>
                <a:gd fmla="*/ 381449 w 1629453" name="connsiteX31"/>
                <a:gd fmla="*/ 281211 h 1433704" name="connsiteY31"/>
                <a:gd fmla="*/ 388332 w 1629453" name="connsiteX32"/>
                <a:gd fmla="*/ 236005 h 1433704" name="connsiteY32"/>
                <a:gd fmla="*/ 447119 w 1629453" name="connsiteX33"/>
                <a:gd fmla="*/ 172381 h 1433704" name="connsiteY33"/>
                <a:gd fmla="*/ 570088 w 1629453" name="connsiteX34"/>
                <a:gd fmla="*/ 88293 h 1433704" name="connsiteY34"/>
                <a:gd fmla="*/ 609714 w 1629453" name="connsiteX35"/>
                <a:gd fmla="*/ 74154 h 1433704" name="connsiteY35"/>
                <a:gd fmla="*/ 654920 w 1629453" name="connsiteX36"/>
                <a:gd fmla="*/ 67643 h 1433704" name="connsiteY36"/>
                <a:gd fmla="*/ 696592 w 1629453" name="connsiteX37"/>
                <a:gd fmla="*/ 56109 h 1433704" name="connsiteY37"/>
                <a:gd fmla="*/ 704220 w 1629453" name="connsiteX38"/>
                <a:gd fmla="*/ 51830 h 1433704" name="connsiteY38"/>
                <a:gd fmla="*/ 770262 w 1629453" name="connsiteX39"/>
                <a:gd fmla="*/ 45505 h 1433704" name="connsiteY39"/>
                <a:gd fmla="*/ 800400 w 1629453" name="connsiteX40"/>
                <a:gd fmla="*/ 44575 h 1433704" name="connsiteY40"/>
                <a:gd fmla="*/ 837979 w 1629453" name="connsiteX41"/>
                <a:gd fmla="*/ 39366 h 1433704" name="connsiteY41"/>
                <a:gd fmla="*/ 858629 w 1629453" name="connsiteX42"/>
                <a:gd fmla="*/ 36575 h 1433704" name="connsiteY42"/>
                <a:gd fmla="*/ 935834 w 1629453" name="connsiteX43"/>
                <a:gd fmla="*/ 60760 h 1433704" name="connsiteY43"/>
                <a:gd fmla="*/ 938438 w 1629453" name="connsiteX44"/>
                <a:gd fmla="*/ 51086 h 1433704" name="connsiteY44"/>
                <a:gd fmla="*/ 858629 w 1629453" name="connsiteX45"/>
                <a:gd fmla="*/ 30250 h 1433704" name="connsiteY45"/>
                <a:gd fmla="*/ 815655 w 1629453" name="connsiteX46"/>
                <a:gd fmla="*/ 5693 h 1433704" name="connsiteY46"/>
                <a:gd fmla="*/ 770262 w 1629453" name="connsiteX47"/>
                <a:gd fmla="*/ 9972 h 1433704" name="connsiteY47"/>
                <a:gd fmla="*/ 672222 w 1629453" name="connsiteX48"/>
                <a:gd fmla="*/ 31924 h 1433704" name="connsiteY48"/>
                <a:gd fmla="*/ 608970 w 1629453" name="connsiteX49"/>
                <a:gd fmla="*/ 24297 h 1433704" name="connsiteY49"/>
                <a:gd fmla="*/ 557624 w 1629453" name="connsiteX50"/>
                <a:gd fmla="*/ 30994 h 1433704" name="connsiteY50"/>
                <a:gd fmla="*/ 340707 w 1629453" name="connsiteX51"/>
                <a:gd fmla="*/ 207169 h 1433704" name="connsiteY51"/>
                <a:gd fmla="*/ 284897 w 1629453" name="connsiteX52"/>
                <a:gd fmla="*/ 289583 h 1433704" name="connsiteY52"/>
                <a:gd fmla="*/ 321731 w 1629453" name="connsiteX53"/>
                <a:gd fmla="*/ 312279 h 1433704" name="connsiteY53"/>
                <a:gd fmla="*/ 299035 w 1629453" name="connsiteX54"/>
                <a:gd fmla="*/ 345580 h 1433704" name="connsiteY54"/>
                <a:gd fmla="*/ 266665 w 1629453" name="connsiteX55"/>
                <a:gd fmla="*/ 356184 h 1433704" name="connsiteY55"/>
                <a:gd fmla="*/ 190205 w 1629453" name="connsiteX56"/>
                <a:gd fmla="*/ 415157 h 1433704" name="connsiteY56"/>
                <a:gd fmla="*/ 184065 w 1629453" name="connsiteX57"/>
                <a:gd fmla="*/ 417947 h 1433704" name="connsiteY57"/>
                <a:gd fmla="*/ 137557 w 1629453" name="connsiteX58"/>
                <a:gd fmla="*/ 452736 h 1433704" name="connsiteY58"/>
                <a:gd fmla="*/ 112442 w 1629453" name="connsiteX59"/>
                <a:gd fmla="*/ 476176 h 1433704" name="connsiteY59"/>
                <a:gd fmla="*/ 102582 w 1629453" name="connsiteX60"/>
                <a:gd fmla="*/ 456829 h 1433704" name="connsiteY60"/>
                <a:gd fmla="*/ 103140 w 1629453" name="connsiteX61"/>
                <a:gd fmla="*/ 457201 h 1433704" name="connsiteY61"/>
                <a:gd fmla="*/ 103140 w 1629453" name="connsiteX62"/>
                <a:gd fmla="*/ 456271 h 1433704" name="connsiteY62"/>
                <a:gd fmla="*/ 117837 w 1629453" name="connsiteX63"/>
                <a:gd fmla="*/ 419994 h 1433704" name="connsiteY63"/>
                <a:gd fmla="*/ 123046 w 1629453" name="connsiteX64"/>
                <a:gd fmla="*/ 397670 h 1433704" name="connsiteY64"/>
                <a:gd fmla="*/ 131231 w 1629453" name="connsiteX65"/>
                <a:gd fmla="*/ 375531 h 1433704" name="connsiteY65"/>
                <a:gd fmla="*/ 139045 w 1629453" name="connsiteX66"/>
                <a:gd fmla="*/ 366974 h 1433704" name="connsiteY66"/>
                <a:gd fmla="*/ 138859 w 1629453" name="connsiteX67"/>
                <a:gd fmla="*/ 347812 h 1433704" name="connsiteY67"/>
                <a:gd fmla="*/ 123790 w 1629453" name="connsiteX68"/>
                <a:gd fmla="*/ 348184 h 1433704" name="connsiteY68"/>
                <a:gd fmla="*/ 123604 w 1629453" name="connsiteX69"/>
                <a:gd fmla="*/ 366044 h 1433704" name="connsiteY69"/>
                <a:gd fmla="*/ 111884 w 1629453" name="connsiteX70"/>
                <a:gd fmla="*/ 367532 h 1433704" name="connsiteY70"/>
                <a:gd fmla="*/ 111140 w 1629453" name="connsiteX71"/>
                <a:gd fmla="*/ 367532 h 1433704" name="connsiteY71"/>
                <a:gd fmla="*/ 109279 w 1629453" name="connsiteX72"/>
                <a:gd fmla="*/ 352277 h 1433704" name="connsiteY72"/>
                <a:gd fmla="*/ 130301 w 1629453" name="connsiteX73"/>
                <a:gd fmla="*/ 320837 h 1433704" name="connsiteY73"/>
                <a:gd fmla="*/ 131790 w 1629453" name="connsiteX74"/>
                <a:gd fmla="*/ 321395 h 1433704" name="connsiteY74"/>
                <a:gd fmla="*/ 145556 w 1629453" name="connsiteX75"/>
                <a:gd fmla="*/ 322883 h 1433704" name="connsiteY75"/>
                <a:gd fmla="*/ 147044 w 1629453" name="connsiteX76"/>
                <a:gd fmla="*/ 324930 h 1433704" name="connsiteY76"/>
                <a:gd fmla="*/ 161741 w 1629453" name="connsiteX77"/>
                <a:gd fmla="*/ 341301 h 1433704" name="connsiteY77"/>
                <a:gd fmla="*/ 169555 w 1629453" name="connsiteX78"/>
                <a:gd fmla="*/ 326046 h 1433704" name="connsiteY78"/>
                <a:gd fmla="*/ 193925 w 1629453" name="connsiteX79"/>
                <a:gd fmla="*/ 285490 h 1433704" name="connsiteY79"/>
                <a:gd fmla="*/ 235597 w 1629453" name="connsiteX80"/>
                <a:gd fmla="*/ 214983 h 1433704" name="connsiteY80"/>
                <a:gd fmla="*/ 246201 w 1629453" name="connsiteX81"/>
                <a:gd fmla="*/ 200658 h 1433704" name="connsiteY81"/>
                <a:gd fmla="*/ 227970 w 1629453" name="connsiteX82"/>
                <a:gd fmla="*/ 198984 h 1433704" name="connsiteY82"/>
                <a:gd fmla="*/ 222761 w 1629453" name="connsiteX83"/>
                <a:gd fmla="*/ 181869 h 1433704" name="connsiteY83"/>
                <a:gd fmla="*/ 198762 w 1629453" name="connsiteX84"/>
                <a:gd fmla="*/ 199914 h 1433704" name="connsiteY84"/>
                <a:gd fmla="*/ 146486 w 1629453" name="connsiteX85"/>
                <a:gd fmla="*/ 230424 h 1433704" name="connsiteY85"/>
                <a:gd fmla="*/ 127325 w 1629453" name="connsiteX86"/>
                <a:gd fmla="*/ 235819 h 1433704" name="connsiteY86"/>
                <a:gd fmla="*/ 117837 w 1629453" name="connsiteX87"/>
                <a:gd fmla="*/ 266329 h 1433704" name="connsiteY87"/>
                <a:gd fmla="*/ 96071 w 1629453" name="connsiteX88"/>
                <a:gd fmla="*/ 294792 h 1433704" name="connsiteY88"/>
                <a:gd fmla="*/ 111698 w 1629453" name="connsiteX89"/>
                <a:gd fmla="*/ 295164 h 1433704" name="connsiteY89"/>
                <a:gd fmla="*/ 111698 w 1629453" name="connsiteX90"/>
                <a:gd fmla="*/ 295350 h 1433704" name="connsiteY90"/>
                <a:gd fmla="*/ 114488 w 1629453" name="connsiteX91"/>
                <a:gd fmla="*/ 310047 h 1433704" name="connsiteY91"/>
                <a:gd fmla="*/ 103512 w 1629453" name="connsiteX92"/>
                <a:gd fmla="*/ 353021 h 1433704" name="connsiteY92"/>
                <a:gd fmla="*/ 95513 w 1629453" name="connsiteX93"/>
                <a:gd fmla="*/ 368462 h 1433704" name="connsiteY93"/>
                <a:gd fmla="*/ 91420 w 1629453" name="connsiteX94"/>
                <a:gd fmla="*/ 393763 h 1433704" name="connsiteY94"/>
                <a:gd fmla="*/ 87513 w 1629453" name="connsiteX95"/>
                <a:gd fmla="*/ 392088 h 1433704" name="connsiteY95"/>
                <a:gd fmla="*/ 66305 w 1629453" name="connsiteX96"/>
                <a:gd fmla="*/ 396553 h 1433704" name="connsiteY96"/>
                <a:gd fmla="*/ 64073 w 1629453" name="connsiteX97"/>
                <a:gd fmla="*/ 429109 h 1433704" name="connsiteY97"/>
                <a:gd fmla="*/ 38958 w 1629453" name="connsiteX98"/>
                <a:gd fmla="*/ 463526 h 1433704" name="connsiteY98"/>
                <a:gd fmla="*/ 449 w 1629453" name="connsiteX99"/>
                <a:gd fmla="*/ 501291 h 1433704" name="connsiteY99"/>
                <a:gd fmla="*/ 449 w 1629453" name="connsiteX100"/>
                <a:gd fmla="*/ 582030 h 1433704" name="connsiteY100"/>
                <a:gd fmla="*/ 11425 w 1629453" name="connsiteX101"/>
                <a:gd fmla="*/ 610308 h 1433704" name="connsiteY101"/>
                <a:gd fmla="*/ 31517 w 1629453" name="connsiteX102"/>
                <a:gd fmla="*/ 578868 h 1433704" name="connsiteY102"/>
                <a:gd fmla="*/ 63887 w 1629453" name="connsiteX103"/>
                <a:gd fmla="*/ 607517 h 1433704" name="connsiteY103"/>
                <a:gd fmla="*/ 109093 w 1629453" name="connsiteX104"/>
                <a:gd fmla="*/ 756159 h 1433704" name="connsiteY104"/>
                <a:gd fmla="*/ 136813 w 1629453" name="connsiteX105"/>
                <a:gd fmla="*/ 843224 h 1433704" name="connsiteY105"/>
                <a:gd fmla="*/ 135138 w 1629453" name="connsiteX106"/>
                <a:gd fmla="*/ 919126 h 1433704" name="connsiteY106"/>
                <a:gd fmla="*/ 134766 w 1629453" name="connsiteX107"/>
                <a:gd fmla="*/ 969914 h 1433704" name="connsiteY107"/>
                <a:gd fmla="*/ 158021 w 1629453" name="connsiteX108"/>
                <a:gd fmla="*/ 1017725 h 1433704" name="connsiteY108"/>
                <a:gd fmla="*/ 243039 w 1629453" name="connsiteX109"/>
                <a:gd fmla="*/ 1139206 h 1433704" name="connsiteY109"/>
                <a:gd fmla="*/ 234853 w 1629453" name="connsiteX110"/>
                <a:gd fmla="*/ 1213062 h 1433704" name="connsiteY110"/>
                <a:gd fmla="*/ 271316 w 1629453" name="connsiteX111"/>
                <a:gd fmla="*/ 1219573 h 1433704" name="connsiteY111"/>
                <a:gd fmla="*/ 267223 w 1629453" name="connsiteX112"/>
                <a:gd fmla="*/ 1211201 h 1433704" name="connsiteY112"/>
                <a:gd fmla="*/ 289919 w 1629453" name="connsiteX113"/>
                <a:gd fmla="*/ 1208411 h 1433704" name="connsiteY113"/>
                <a:gd fmla="*/ 295873 w 1629453" name="connsiteX114"/>
                <a:gd fmla="*/ 1233898 h 1433704" name="connsiteY114"/>
                <a:gd fmla="*/ 410656 w 1629453" name="connsiteX115"/>
                <a:gd fmla="*/ 1259756 h 1433704" name="connsiteY115"/>
                <a:gd fmla="*/ 418656 w 1629453" name="connsiteX116"/>
                <a:gd fmla="*/ 1278546 h 1433704" name="connsiteY116"/>
                <a:gd fmla="*/ 415679 w 1629453" name="connsiteX117"/>
                <a:gd fmla="*/ 1280406 h 1433704" name="connsiteY117"/>
                <a:gd fmla="*/ 415865 w 1629453" name="connsiteX118"/>
                <a:gd fmla="*/ 1282825 h 1433704" name="connsiteY118"/>
                <a:gd fmla="*/ 449910 w 1629453" name="connsiteX119"/>
                <a:gd fmla="*/ 1292685 h 1433704" name="connsiteY119"/>
                <a:gd fmla="*/ 450282 w 1629453" name="connsiteX120"/>
                <a:gd fmla="*/ 1294359 h 1433704" name="connsiteY120"/>
                <a:gd fmla="*/ 442840 w 1629453" name="connsiteX121"/>
                <a:gd fmla="*/ 1312404 h 1433704" name="connsiteY121"/>
                <a:gd fmla="*/ 470188 w 1629453" name="connsiteX122"/>
                <a:gd fmla="*/ 1315939 h 1433704" name="connsiteY122"/>
                <a:gd fmla="*/ 477629 w 1629453" name="connsiteX123"/>
                <a:gd fmla="*/ 1315195 h 1433704" name="connsiteY123"/>
                <a:gd fmla="*/ 528975 w 1629453" name="connsiteX124"/>
                <a:gd fmla="*/ 1366913 h 1433704" name="connsiteY124"/>
                <a:gd fmla="*/ 520975 w 1629453" name="connsiteX125"/>
                <a:gd fmla="*/ 1374540 h 1433704" name="connsiteY125"/>
                <a:gd fmla="*/ 524882 w 1629453" name="connsiteX126"/>
                <a:gd fmla="*/ 1376401 h 1433704" name="connsiteY126"/>
                <a:gd fmla="*/ 520975 w 1629453" name="connsiteX127"/>
                <a:gd fmla="*/ 1374540 h 1433704" name="connsiteY127"/>
                <a:gd fmla="*/ 470746 w 1629453" name="connsiteX128"/>
                <a:gd fmla="*/ 1379935 h 1433704" name="connsiteY128"/>
                <a:gd fmla="*/ 459770 w 1629453" name="connsiteX129"/>
                <a:gd fmla="*/ 1406166 h 1433704" name="connsiteY129"/>
                <a:gd fmla="*/ 442096 w 1629453" name="connsiteX130"/>
                <a:gd fmla="*/ 1431467 h 1433704" name="connsiteY130"/>
                <a:gd fmla="*/ 580320 w 1629453" name="connsiteX131"/>
                <a:gd fmla="*/ 1431467 h 1433704" name="connsiteY131"/>
                <a:gd fmla="*/ 1086150 w 1629453" name="connsiteX132"/>
                <a:gd fmla="*/ 1433699 h 1433704" name="connsiteY132"/>
                <a:gd fmla="*/ 1115916 w 1629453" name="connsiteX133"/>
                <a:gd fmla="*/ 1408957 h 1433704" name="connsiteY133"/>
                <a:gd fmla="*/ 1169494 w 1629453" name="connsiteX134"/>
                <a:gd fmla="*/ 1360215 h 1433704" name="connsiteY134"/>
                <a:gd fmla="*/ 1203910 w 1629453" name="connsiteX135"/>
                <a:gd fmla="*/ 1343844 h 1433704" name="connsiteY135"/>
                <a:gd fmla="*/ 1225676 w 1629453" name="connsiteX136"/>
                <a:gd fmla="*/ 1329892 h 1433704" name="connsiteY136"/>
                <a:gd fmla="*/ 1324461 w 1629453" name="connsiteX137"/>
                <a:gd fmla="*/ 1253617 h 1433704" name="connsiteY137"/>
                <a:gd fmla="*/ 1342320 w 1629453" name="connsiteX138"/>
                <a:gd fmla="*/ 1261617 h 1433704" name="connsiteY138"/>
                <a:gd fmla="*/ 1335251 w 1629453" name="connsiteX139"/>
                <a:gd fmla="*/ 1276686 h 1433704" name="connsiteY139"/>
                <a:gd fmla="*/ 1308834 w 1629453" name="connsiteX140"/>
                <a:gd fmla="*/ 1323566 h 1433704" name="connsiteY140"/>
                <a:gd fmla="*/ 1336367 w 1629453" name="connsiteX141"/>
                <a:gd fmla="*/ 1292871 h 1433704" name="connsiteY141"/>
                <a:gd fmla="*/ 1351250 w 1629453" name="connsiteX142"/>
                <a:gd fmla="*/ 1279290 h 1433704" name="connsiteY142"/>
                <a:gd fmla="*/ 1388271 w 1629453" name="connsiteX143"/>
                <a:gd fmla="*/ 1272035 h 1433704" name="connsiteY143"/>
                <a:gd fmla="*/ 1420641 w 1629453" name="connsiteX144"/>
                <a:gd fmla="*/ 1265524 h 1433704" name="connsiteY144"/>
                <a:gd fmla="*/ 1391620 w 1629453" name="connsiteX145"/>
                <a:gd fmla="*/ 1241525 h 1433704" name="connsiteY145"/>
                <a:gd fmla="*/ 1388085 w 1629453" name="connsiteX146"/>
                <a:gd fmla="*/ 1240781 h 1433704" name="connsiteY146"/>
                <a:gd fmla="*/ 1471057 w 1629453" name="connsiteX147"/>
                <a:gd fmla="*/ 1137531 h 1433704" name="connsiteY147"/>
                <a:gd fmla="*/ 1508822 w 1629453" name="connsiteX148"/>
                <a:gd fmla="*/ 1121532 h 1433704" name="connsiteY148"/>
                <a:gd fmla="*/ 1584910 w 1629453" name="connsiteX149"/>
                <a:gd fmla="*/ 949636 h 1433704" name="connsiteY149"/>
                <a:gd fmla="*/ 1594398 w 1629453" name="connsiteX150"/>
                <a:gd fmla="*/ 919126 h 1433704" name="connsiteY150"/>
                <a:gd fmla="*/ 1626396 w 1629453" name="connsiteX151"/>
                <a:gd fmla="*/ 842293 h 1433704" name="connsiteY151"/>
                <a:gd fmla="*/ 1593654 w 1629453" name="connsiteX152"/>
                <a:gd fmla="*/ 754671 h 1433704" name="connsiteY152"/>
                <a:gd fmla="*/ 184810 w 1629453" name="connsiteX153"/>
                <a:gd fmla="*/ 684536 h 1433704" name="connsiteY153"/>
                <a:gd fmla="*/ 184624 w 1629453" name="connsiteX154"/>
                <a:gd fmla="*/ 681373 h 1433704" name="connsiteY154"/>
                <a:gd fmla="*/ 183879 w 1629453" name="connsiteX155"/>
                <a:gd fmla="*/ 666490 h 1433704" name="connsiteY155"/>
                <a:gd fmla="*/ 183321 w 1629453" name="connsiteX156"/>
                <a:gd fmla="*/ 656444 h 1433704" name="connsiteY156"/>
                <a:gd fmla="*/ 189088 w 1629453" name="connsiteX157"/>
                <a:gd fmla="*/ 652910 h 1433704" name="connsiteY157"/>
                <a:gd fmla="*/ 192065 w 1629453" name="connsiteX158"/>
                <a:gd fmla="*/ 658119 h 1433704" name="connsiteY158"/>
                <a:gd fmla="*/ 241550 w 1629453" name="connsiteX159"/>
                <a:gd fmla="*/ 690303 h 1433704" name="connsiteY159"/>
                <a:gd fmla="*/ 263502 w 1629453" name="connsiteX160"/>
                <a:gd fmla="*/ 708162 h 1433704" name="connsiteY160"/>
                <a:gd fmla="*/ 263875 w 1629453" name="connsiteX161"/>
                <a:gd fmla="*/ 707976 h 1433704" name="connsiteY161"/>
                <a:gd fmla="*/ 286943 w 1629453" name="connsiteX162"/>
                <a:gd fmla="*/ 754113 h 1433704" name="connsiteY162"/>
                <a:gd fmla="*/ 277641 w 1629453" name="connsiteX163"/>
                <a:gd fmla="*/ 770298 h 1433704" name="connsiteY163"/>
                <a:gd fmla="*/ 233179 w 1629453" name="connsiteX164"/>
                <a:gd fmla="*/ 784809 h 1433704" name="connsiteY164"/>
                <a:gd fmla="*/ 184810 w 1629453" name="connsiteX165"/>
                <a:gd fmla="*/ 684536 h 1433704" name="connsiteY165"/>
                <a:gd fmla="*/ 292710 w 1629453" name="connsiteX166"/>
                <a:gd fmla="*/ 1194830 h 1433704" name="connsiteY166"/>
                <a:gd fmla="*/ 291966 w 1629453" name="connsiteX167"/>
                <a:gd fmla="*/ 1195946 h 1433704" name="connsiteY167"/>
                <a:gd fmla="*/ 261456 w 1629453" name="connsiteX168"/>
                <a:gd fmla="*/ 1146275 h 1433704" name="connsiteY168"/>
                <a:gd fmla="*/ 310383 w 1629453" name="connsiteX169"/>
                <a:gd fmla="*/ 1181064 h 1433704" name="connsiteY169"/>
                <a:gd fmla="*/ 312244 w 1629453" name="connsiteX170"/>
                <a:gd fmla="*/ 1181808 h 1433704" name="connsiteY170"/>
                <a:gd fmla="*/ 312430 w 1629453" name="connsiteX171"/>
                <a:gd fmla="*/ 1187389 h 1433704" name="connsiteY171"/>
                <a:gd fmla="*/ 292710 w 1629453" name="connsiteX172"/>
                <a:gd fmla="*/ 1194830 h 1433704" name="connsiteY172"/>
                <a:gd fmla="*/ 525998 w 1629453" name="connsiteX173"/>
                <a:gd fmla="*/ 1164134 h 1433704" name="connsiteY173"/>
                <a:gd fmla="*/ 493442 w 1629453" name="connsiteX174"/>
                <a:gd fmla="*/ 1135671 h 1433704" name="connsiteY174"/>
                <a:gd fmla="*/ 453444 w 1629453" name="connsiteX175"/>
                <a:gd fmla="*/ 1075396 h 1433704" name="connsiteY175"/>
                <a:gd fmla="*/ 451956 w 1629453" name="connsiteX176"/>
                <a:gd fmla="*/ 1074465 h 1433704" name="connsiteY176"/>
                <a:gd fmla="*/ 459397 w 1629453" name="connsiteX177"/>
                <a:gd fmla="*/ 1057536 h 1433704" name="connsiteY177"/>
                <a:gd fmla="*/ 432981 w 1629453" name="connsiteX178"/>
                <a:gd fmla="*/ 1045816 h 1433704" name="connsiteY178"/>
                <a:gd fmla="*/ 418284 w 1629453" name="connsiteX179"/>
                <a:gd fmla="*/ 1050281 h 1433704" name="connsiteY179"/>
                <a:gd fmla="*/ 414749 w 1629453" name="connsiteX180"/>
                <a:gd fmla="*/ 1046374 h 1433704" name="connsiteY180"/>
                <a:gd fmla="*/ 410470 w 1629453" name="connsiteX181"/>
                <a:gd fmla="*/ 1031305 h 1433704" name="connsiteY181"/>
                <a:gd fmla="*/ 409540 w 1629453" name="connsiteX182"/>
                <a:gd fmla="*/ 1000423 h 1433704" name="connsiteY182"/>
                <a:gd fmla="*/ 423493 w 1629453" name="connsiteX183"/>
                <a:gd fmla="*/ 994470 h 1433704" name="connsiteY183"/>
                <a:gd fmla="*/ 401355 w 1629453" name="connsiteX184"/>
                <a:gd fmla="*/ 983680 h 1433704" name="connsiteY184"/>
                <a:gd fmla="*/ 400796 w 1629453" name="connsiteX185"/>
                <a:gd fmla="*/ 978099 h 1433704" name="connsiteY185"/>
                <a:gd fmla="*/ 373077 w 1629453" name="connsiteX186"/>
                <a:gd fmla="*/ 969542 h 1433704" name="connsiteY186"/>
                <a:gd fmla="*/ 359497 w 1629453" name="connsiteX187"/>
                <a:gd fmla="*/ 974378 h 1433704" name="connsiteY187"/>
                <a:gd fmla="*/ 352613 w 1629453" name="connsiteX188"/>
                <a:gd fmla="*/ 974378 h 1433704" name="connsiteY188"/>
                <a:gd fmla="*/ 343870 w 1629453" name="connsiteX189"/>
                <a:gd fmla="*/ 970100 h 1433704" name="connsiteY189"/>
                <a:gd fmla="*/ 338103 w 1629453" name="connsiteX190"/>
                <a:gd fmla="*/ 939404 h 1433704" name="connsiteY190"/>
                <a:gd fmla="*/ 336242 w 1629453" name="connsiteX191"/>
                <a:gd fmla="*/ 908708 h 1433704" name="connsiteY191"/>
                <a:gd fmla="*/ 373077 w 1629453" name="connsiteX192"/>
                <a:gd fmla="*/ 871315 h 1433704" name="connsiteY192"/>
                <a:gd fmla="*/ 394657 w 1629453" name="connsiteX193"/>
                <a:gd fmla="*/ 877082 h 1433704" name="connsiteY193"/>
                <a:gd fmla="*/ 398192 w 1629453" name="connsiteX194"/>
                <a:gd fmla="*/ 904057 h 1433704" name="connsiteY194"/>
                <a:gd fmla="*/ 441910 w 1629453" name="connsiteX195"/>
                <a:gd fmla="*/ 955031 h 1433704" name="connsiteY195"/>
                <a:gd fmla="*/ 447119 w 1629453" name="connsiteX196"/>
                <a:gd fmla="*/ 965449 h 1433704" name="connsiteY196"/>
                <a:gd fmla="*/ 456607 w 1629453" name="connsiteX197"/>
                <a:gd fmla="*/ 977913 h 1433704" name="connsiteY197"/>
                <a:gd fmla="*/ 459025 w 1629453" name="connsiteX198"/>
                <a:gd fmla="*/ 980332 h 1433704" name="connsiteY198"/>
                <a:gd fmla="*/ 518929 w 1629453" name="connsiteX199"/>
                <a:gd fmla="*/ 996331 h 1433704" name="connsiteY199"/>
                <a:gd fmla="*/ 524882 w 1629453" name="connsiteX200"/>
                <a:gd fmla="*/ 995587 h 1433704" name="connsiteY200"/>
                <a:gd fmla="*/ 533440 w 1629453" name="connsiteX201"/>
                <a:gd fmla="*/ 1005818 h 1433704" name="connsiteY201"/>
                <a:gd fmla="*/ 532695 w 1629453" name="connsiteX202"/>
                <a:gd fmla="*/ 1012330 h 1433704" name="connsiteY202"/>
                <a:gd fmla="*/ 591296 w 1629453" name="connsiteX203"/>
                <a:gd fmla="*/ 1072791 h 1433704" name="connsiteY203"/>
                <a:gd fmla="*/ 605063 w 1629453" name="connsiteX204"/>
                <a:gd fmla="*/ 1100696 h 1433704" name="connsiteY204"/>
                <a:gd fmla="*/ 718358 w 1629453" name="connsiteX205"/>
                <a:gd fmla="*/ 1183110 h 1433704" name="connsiteY205"/>
                <a:gd fmla="*/ 725242 w 1629453" name="connsiteX206"/>
                <a:gd fmla="*/ 1189063 h 1433704" name="connsiteY206"/>
                <a:gd fmla="*/ 714638 w 1629453" name="connsiteX207"/>
                <a:gd fmla="*/ 1205620 h 1433704" name="connsiteY207"/>
                <a:gd fmla="*/ 708313 w 1629453" name="connsiteX208"/>
                <a:gd fmla="*/ 1227758 h 1433704" name="connsiteY208"/>
                <a:gd fmla="*/ 562833 w 1629453" name="connsiteX209"/>
                <a:gd fmla="*/ 1178087 h 1433704" name="connsiteY209"/>
                <a:gd fmla="*/ 525998 w 1629453" name="connsiteX210"/>
                <a:gd fmla="*/ 1164134 h 1433704" name="connsiteY210"/>
                <a:gd fmla="*/ 918160 w 1629453" name="connsiteX211"/>
                <a:gd fmla="*/ 1177901 h 1433704" name="connsiteY211"/>
                <a:gd fmla="*/ 795377 w 1629453" name="connsiteX212"/>
                <a:gd fmla="*/ 1238735 h 1433704" name="connsiteY212"/>
                <a:gd fmla="*/ 762821 w 1629453" name="connsiteX213"/>
                <a:gd fmla="*/ 1240967 h 1433704" name="connsiteY213"/>
                <a:gd fmla="*/ 748496 w 1629453" name="connsiteX214"/>
                <a:gd fmla="*/ 1243199 h 1433704" name="connsiteY214"/>
                <a:gd fmla="*/ 755379 w 1629453" name="connsiteX215"/>
                <a:gd fmla="*/ 1216596 h 1433704" name="connsiteY215"/>
                <a:gd fmla="*/ 756682 w 1629453" name="connsiteX216"/>
                <a:gd fmla="*/ 1217340 h 1433704" name="connsiteY216"/>
                <a:gd fmla="*/ 798912 w 1629453" name="connsiteX217"/>
                <a:gd fmla="*/ 1203202 h 1433704" name="connsiteY217"/>
                <a:gd fmla="*/ 865326 w 1629453" name="connsiteX218"/>
                <a:gd fmla="*/ 1152600 h 1433704" name="connsiteY218"/>
                <a:gd fmla="*/ 910905 w 1629453" name="connsiteX219"/>
                <a:gd fmla="*/ 1148321 h 1433704" name="connsiteY219"/>
                <a:gd fmla="*/ 918160 w 1629453" name="connsiteX220"/>
                <a:gd fmla="*/ 1177901 h 1433704" name="connsiteY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b="b" l="l" r="r" t="t"/>
              <a:pathLst>
                <a:path h="1433704" w="1629453">
                  <a:moveTo>
                    <a:pt x="1593654" y="754671"/>
                  </a:moveTo>
                  <a:cubicBezTo>
                    <a:pt x="1571330" y="732905"/>
                    <a:pt x="1535053" y="725463"/>
                    <a:pt x="1504915" y="743881"/>
                  </a:cubicBezTo>
                  <a:cubicBezTo>
                    <a:pt x="1468638" y="766205"/>
                    <a:pt x="1428827" y="779228"/>
                    <a:pt x="1390876" y="796901"/>
                  </a:cubicBezTo>
                  <a:cubicBezTo>
                    <a:pt x="1357389" y="812714"/>
                    <a:pt x="1331344" y="834852"/>
                    <a:pt x="1313299" y="870199"/>
                  </a:cubicBezTo>
                  <a:cubicBezTo>
                    <a:pt x="1300090" y="896058"/>
                    <a:pt x="1310694" y="924893"/>
                    <a:pt x="1295626" y="946845"/>
                  </a:cubicBezTo>
                  <a:cubicBezTo>
                    <a:pt x="1263255" y="994098"/>
                    <a:pt x="1229397" y="1040607"/>
                    <a:pt x="1193306" y="1085069"/>
                  </a:cubicBezTo>
                  <a:cubicBezTo>
                    <a:pt x="1175447" y="1107022"/>
                    <a:pt x="1149216" y="1112417"/>
                    <a:pt x="1125031" y="1092325"/>
                  </a:cubicBezTo>
                  <a:cubicBezTo>
                    <a:pt x="1110521" y="1080233"/>
                    <a:pt x="1093963" y="1076698"/>
                    <a:pt x="1077406" y="1077256"/>
                  </a:cubicBezTo>
                  <a:cubicBezTo>
                    <a:pt x="1022712" y="1079302"/>
                    <a:pt x="980854" y="1065536"/>
                    <a:pt x="959274" y="1007865"/>
                  </a:cubicBezTo>
                  <a:cubicBezTo>
                    <a:pt x="948670" y="979774"/>
                    <a:pt x="916672" y="977541"/>
                    <a:pt x="906068" y="1002470"/>
                  </a:cubicBezTo>
                  <a:cubicBezTo>
                    <a:pt x="895278" y="1027957"/>
                    <a:pt x="875744" y="1034096"/>
                    <a:pt x="855838" y="1045072"/>
                  </a:cubicBezTo>
                  <a:cubicBezTo>
                    <a:pt x="835561" y="1056234"/>
                    <a:pt x="812492" y="1066652"/>
                    <a:pt x="798726" y="1083953"/>
                  </a:cubicBezTo>
                  <a:cubicBezTo>
                    <a:pt x="773983" y="1115207"/>
                    <a:pt x="746822" y="1104975"/>
                    <a:pt x="720777" y="1093813"/>
                  </a:cubicBezTo>
                  <a:cubicBezTo>
                    <a:pt x="694360" y="1082465"/>
                    <a:pt x="670547" y="1065164"/>
                    <a:pt x="645619" y="1050467"/>
                  </a:cubicBezTo>
                  <a:cubicBezTo>
                    <a:pt x="615295" y="1023678"/>
                    <a:pt x="578460" y="1004888"/>
                    <a:pt x="551113" y="974192"/>
                  </a:cubicBezTo>
                  <a:cubicBezTo>
                    <a:pt x="532137" y="962286"/>
                    <a:pt x="511859" y="943125"/>
                    <a:pt x="504046" y="929172"/>
                  </a:cubicBezTo>
                  <a:cubicBezTo>
                    <a:pt x="491023" y="905918"/>
                    <a:pt x="453816" y="903871"/>
                    <a:pt x="456607" y="876710"/>
                  </a:cubicBezTo>
                  <a:cubicBezTo>
                    <a:pt x="459770" y="846944"/>
                    <a:pt x="438562" y="852153"/>
                    <a:pt x="424795" y="845456"/>
                  </a:cubicBezTo>
                  <a:cubicBezTo>
                    <a:pt x="418098" y="834108"/>
                    <a:pt x="403773" y="839689"/>
                    <a:pt x="395401" y="832248"/>
                  </a:cubicBezTo>
                  <a:cubicBezTo>
                    <a:pt x="388332" y="824248"/>
                    <a:pt x="389820" y="814760"/>
                    <a:pt x="389634" y="805086"/>
                  </a:cubicBezTo>
                  <a:cubicBezTo>
                    <a:pt x="389448" y="773460"/>
                    <a:pt x="363775" y="747788"/>
                    <a:pt x="329359" y="743509"/>
                  </a:cubicBezTo>
                  <a:cubicBezTo>
                    <a:pt x="310941" y="746113"/>
                    <a:pt x="300896" y="738114"/>
                    <a:pt x="295501" y="720254"/>
                  </a:cubicBezTo>
                  <a:cubicBezTo>
                    <a:pt x="287501" y="693837"/>
                    <a:pt x="282292" y="667234"/>
                    <a:pt x="283408" y="639515"/>
                  </a:cubicBezTo>
                  <a:cubicBezTo>
                    <a:pt x="283966" y="634678"/>
                    <a:pt x="284524" y="629655"/>
                    <a:pt x="285269" y="624818"/>
                  </a:cubicBezTo>
                  <a:cubicBezTo>
                    <a:pt x="293640" y="615331"/>
                    <a:pt x="303872" y="610494"/>
                    <a:pt x="316895" y="610680"/>
                  </a:cubicBezTo>
                  <a:cubicBezTo>
                    <a:pt x="323778" y="610866"/>
                    <a:pt x="329173" y="600076"/>
                    <a:pt x="328243" y="599890"/>
                  </a:cubicBezTo>
                  <a:cubicBezTo>
                    <a:pt x="302198" y="592076"/>
                    <a:pt x="320615" y="564357"/>
                    <a:pt x="306477" y="551893"/>
                  </a:cubicBezTo>
                  <a:cubicBezTo>
                    <a:pt x="298849" y="514314"/>
                    <a:pt x="285083" y="476176"/>
                    <a:pt x="327313" y="447527"/>
                  </a:cubicBezTo>
                  <a:cubicBezTo>
                    <a:pt x="339963" y="438969"/>
                    <a:pt x="346660" y="424459"/>
                    <a:pt x="328243" y="412180"/>
                  </a:cubicBezTo>
                  <a:cubicBezTo>
                    <a:pt x="328243" y="403809"/>
                    <a:pt x="325452" y="393949"/>
                    <a:pt x="328801" y="387252"/>
                  </a:cubicBezTo>
                  <a:cubicBezTo>
                    <a:pt x="344242" y="356370"/>
                    <a:pt x="330661" y="311349"/>
                    <a:pt x="373449" y="293490"/>
                  </a:cubicBezTo>
                  <a:cubicBezTo>
                    <a:pt x="380333" y="292002"/>
                    <a:pt x="389634" y="289583"/>
                    <a:pt x="381449" y="281211"/>
                  </a:cubicBezTo>
                  <a:cubicBezTo>
                    <a:pt x="362659" y="262050"/>
                    <a:pt x="374565" y="249213"/>
                    <a:pt x="388332" y="236005"/>
                  </a:cubicBezTo>
                  <a:cubicBezTo>
                    <a:pt x="404331" y="211076"/>
                    <a:pt x="433911" y="195821"/>
                    <a:pt x="447119" y="172381"/>
                  </a:cubicBezTo>
                  <a:cubicBezTo>
                    <a:pt x="475397" y="121779"/>
                    <a:pt x="515208" y="96106"/>
                    <a:pt x="570088" y="88293"/>
                  </a:cubicBezTo>
                  <a:cubicBezTo>
                    <a:pt x="585901" y="90711"/>
                    <a:pt x="596319" y="78433"/>
                    <a:pt x="609714" y="74154"/>
                  </a:cubicBezTo>
                  <a:cubicBezTo>
                    <a:pt x="624969" y="73038"/>
                    <a:pt x="641526" y="82154"/>
                    <a:pt x="654920" y="67643"/>
                  </a:cubicBezTo>
                  <a:cubicBezTo>
                    <a:pt x="667385" y="58527"/>
                    <a:pt x="682082" y="57225"/>
                    <a:pt x="696592" y="56109"/>
                  </a:cubicBezTo>
                  <a:cubicBezTo>
                    <a:pt x="699197" y="54621"/>
                    <a:pt x="701615" y="53132"/>
                    <a:pt x="704220" y="51830"/>
                  </a:cubicBezTo>
                  <a:cubicBezTo>
                    <a:pt x="726172" y="49784"/>
                    <a:pt x="748310" y="47551"/>
                    <a:pt x="770262" y="45505"/>
                  </a:cubicBezTo>
                  <a:cubicBezTo>
                    <a:pt x="780308" y="45133"/>
                    <a:pt x="790354" y="44761"/>
                    <a:pt x="800400" y="44575"/>
                  </a:cubicBezTo>
                  <a:cubicBezTo>
                    <a:pt x="813236" y="45319"/>
                    <a:pt x="826445" y="47179"/>
                    <a:pt x="837979" y="39366"/>
                  </a:cubicBezTo>
                  <a:lnTo>
                    <a:pt x="858629" y="36575"/>
                  </a:lnTo>
                  <a:cubicBezTo>
                    <a:pt x="882255" y="53504"/>
                    <a:pt x="908114" y="60760"/>
                    <a:pt x="935834" y="60760"/>
                  </a:cubicBezTo>
                  <a:cubicBezTo>
                    <a:pt x="936764" y="57597"/>
                    <a:pt x="937508" y="54249"/>
                    <a:pt x="938438" y="51086"/>
                  </a:cubicBezTo>
                  <a:cubicBezTo>
                    <a:pt x="911835" y="44203"/>
                    <a:pt x="885232" y="37133"/>
                    <a:pt x="858629" y="30250"/>
                  </a:cubicBezTo>
                  <a:cubicBezTo>
                    <a:pt x="848025" y="15553"/>
                    <a:pt x="827003" y="19274"/>
                    <a:pt x="815655" y="5693"/>
                  </a:cubicBezTo>
                  <a:cubicBezTo>
                    <a:pt x="798912" y="-10492"/>
                    <a:pt x="785889" y="13321"/>
                    <a:pt x="770262" y="9972"/>
                  </a:cubicBezTo>
                  <a:cubicBezTo>
                    <a:pt x="736590" y="12577"/>
                    <a:pt x="708871" y="37691"/>
                    <a:pt x="672222" y="31924"/>
                  </a:cubicBezTo>
                  <a:cubicBezTo>
                    <a:pt x="651386" y="28576"/>
                    <a:pt x="630922" y="18158"/>
                    <a:pt x="608970" y="24297"/>
                  </a:cubicBezTo>
                  <a:cubicBezTo>
                    <a:pt x="591482" y="24111"/>
                    <a:pt x="573437" y="18530"/>
                    <a:pt x="557624" y="30994"/>
                  </a:cubicBezTo>
                  <a:cubicBezTo>
                    <a:pt x="460328" y="58899"/>
                    <a:pt x="383495" y="108571"/>
                    <a:pt x="340707" y="207169"/>
                  </a:cubicBezTo>
                  <a:cubicBezTo>
                    <a:pt x="328615" y="234703"/>
                    <a:pt x="315778" y="270235"/>
                    <a:pt x="284897" y="289583"/>
                  </a:cubicBezTo>
                  <a:cubicBezTo>
                    <a:pt x="295314" y="300187"/>
                    <a:pt x="313732" y="296652"/>
                    <a:pt x="321731" y="312279"/>
                  </a:cubicBezTo>
                  <a:cubicBezTo>
                    <a:pt x="315406" y="323627"/>
                    <a:pt x="298291" y="328837"/>
                    <a:pt x="299035" y="345580"/>
                  </a:cubicBezTo>
                  <a:cubicBezTo>
                    <a:pt x="288245" y="349300"/>
                    <a:pt x="274293" y="341487"/>
                    <a:pt x="266665" y="356184"/>
                  </a:cubicBezTo>
                  <a:cubicBezTo>
                    <a:pt x="250294" y="387438"/>
                    <a:pt x="198762" y="373299"/>
                    <a:pt x="190205" y="415157"/>
                  </a:cubicBezTo>
                  <a:cubicBezTo>
                    <a:pt x="189833" y="416459"/>
                    <a:pt x="185554" y="418505"/>
                    <a:pt x="184065" y="417947"/>
                  </a:cubicBezTo>
                  <a:cubicBezTo>
                    <a:pt x="149277" y="404181"/>
                    <a:pt x="143882" y="426691"/>
                    <a:pt x="137557" y="452736"/>
                  </a:cubicBezTo>
                  <a:cubicBezTo>
                    <a:pt x="135138" y="462410"/>
                    <a:pt x="122488" y="473200"/>
                    <a:pt x="112442" y="476176"/>
                  </a:cubicBezTo>
                  <a:cubicBezTo>
                    <a:pt x="104628" y="478409"/>
                    <a:pt x="101652" y="465944"/>
                    <a:pt x="102582" y="456829"/>
                  </a:cubicBezTo>
                  <a:cubicBezTo>
                    <a:pt x="102768" y="457015"/>
                    <a:pt x="102954" y="457201"/>
                    <a:pt x="103140" y="457201"/>
                  </a:cubicBezTo>
                  <a:lnTo>
                    <a:pt x="103140" y="456271"/>
                  </a:lnTo>
                  <a:cubicBezTo>
                    <a:pt x="119883" y="449201"/>
                    <a:pt x="114488" y="432830"/>
                    <a:pt x="117837" y="419994"/>
                  </a:cubicBezTo>
                  <a:cubicBezTo>
                    <a:pt x="129185" y="414785"/>
                    <a:pt x="122674" y="405483"/>
                    <a:pt x="123046" y="397670"/>
                  </a:cubicBezTo>
                  <a:cubicBezTo>
                    <a:pt x="126581" y="390600"/>
                    <a:pt x="134766" y="385205"/>
                    <a:pt x="131231" y="375531"/>
                  </a:cubicBezTo>
                  <a:cubicBezTo>
                    <a:pt x="133836" y="372741"/>
                    <a:pt x="136440" y="369950"/>
                    <a:pt x="139045" y="366974"/>
                  </a:cubicBezTo>
                  <a:cubicBezTo>
                    <a:pt x="139045" y="360649"/>
                    <a:pt x="138859" y="354137"/>
                    <a:pt x="138859" y="347812"/>
                  </a:cubicBezTo>
                  <a:cubicBezTo>
                    <a:pt x="133650" y="342603"/>
                    <a:pt x="128255" y="342417"/>
                    <a:pt x="123790" y="348184"/>
                  </a:cubicBezTo>
                  <a:cubicBezTo>
                    <a:pt x="119139" y="354137"/>
                    <a:pt x="119697" y="360276"/>
                    <a:pt x="123604" y="366044"/>
                  </a:cubicBezTo>
                  <a:cubicBezTo>
                    <a:pt x="119511" y="365857"/>
                    <a:pt x="115791" y="366788"/>
                    <a:pt x="111884" y="367532"/>
                  </a:cubicBezTo>
                  <a:lnTo>
                    <a:pt x="111140" y="367532"/>
                  </a:lnTo>
                  <a:cubicBezTo>
                    <a:pt x="110023" y="362695"/>
                    <a:pt x="111140" y="356928"/>
                    <a:pt x="109279" y="352277"/>
                  </a:cubicBezTo>
                  <a:cubicBezTo>
                    <a:pt x="116349" y="341859"/>
                    <a:pt x="123232" y="331441"/>
                    <a:pt x="130301" y="320837"/>
                  </a:cubicBezTo>
                  <a:cubicBezTo>
                    <a:pt x="130859" y="321023"/>
                    <a:pt x="131231" y="321209"/>
                    <a:pt x="131790" y="321395"/>
                  </a:cubicBezTo>
                  <a:cubicBezTo>
                    <a:pt x="136254" y="322883"/>
                    <a:pt x="140905" y="323255"/>
                    <a:pt x="145556" y="322883"/>
                  </a:cubicBezTo>
                  <a:cubicBezTo>
                    <a:pt x="145928" y="323627"/>
                    <a:pt x="146300" y="324186"/>
                    <a:pt x="147044" y="324930"/>
                  </a:cubicBezTo>
                  <a:cubicBezTo>
                    <a:pt x="151881" y="330325"/>
                    <a:pt x="156904" y="335720"/>
                    <a:pt x="161741" y="341301"/>
                  </a:cubicBezTo>
                  <a:cubicBezTo>
                    <a:pt x="168252" y="338324"/>
                    <a:pt x="171415" y="333487"/>
                    <a:pt x="169555" y="326046"/>
                  </a:cubicBezTo>
                  <a:cubicBezTo>
                    <a:pt x="177554" y="312465"/>
                    <a:pt x="186112" y="298513"/>
                    <a:pt x="193925" y="285490"/>
                  </a:cubicBezTo>
                  <a:cubicBezTo>
                    <a:pt x="207878" y="262236"/>
                    <a:pt x="243969" y="250888"/>
                    <a:pt x="235597" y="214983"/>
                  </a:cubicBezTo>
                  <a:cubicBezTo>
                    <a:pt x="239690" y="210518"/>
                    <a:pt x="249922" y="208844"/>
                    <a:pt x="246201" y="200658"/>
                  </a:cubicBezTo>
                  <a:cubicBezTo>
                    <a:pt x="242294" y="191729"/>
                    <a:pt x="234109" y="200100"/>
                    <a:pt x="227970" y="198984"/>
                  </a:cubicBezTo>
                  <a:cubicBezTo>
                    <a:pt x="225923" y="193031"/>
                    <a:pt x="228528" y="180566"/>
                    <a:pt x="222761" y="181869"/>
                  </a:cubicBezTo>
                  <a:cubicBezTo>
                    <a:pt x="213831" y="184101"/>
                    <a:pt x="206762" y="193403"/>
                    <a:pt x="198762" y="199914"/>
                  </a:cubicBezTo>
                  <a:cubicBezTo>
                    <a:pt x="182019" y="211262"/>
                    <a:pt x="169555" y="229866"/>
                    <a:pt x="146486" y="230424"/>
                  </a:cubicBezTo>
                  <a:cubicBezTo>
                    <a:pt x="140347" y="233400"/>
                    <a:pt x="131045" y="225029"/>
                    <a:pt x="127325" y="235819"/>
                  </a:cubicBezTo>
                  <a:cubicBezTo>
                    <a:pt x="90118" y="235447"/>
                    <a:pt x="110396" y="252934"/>
                    <a:pt x="117837" y="266329"/>
                  </a:cubicBezTo>
                  <a:cubicBezTo>
                    <a:pt x="122116" y="284560"/>
                    <a:pt x="97001" y="280467"/>
                    <a:pt x="96071" y="294792"/>
                  </a:cubicBezTo>
                  <a:cubicBezTo>
                    <a:pt x="101280" y="294978"/>
                    <a:pt x="106489" y="294978"/>
                    <a:pt x="111698" y="295164"/>
                  </a:cubicBezTo>
                  <a:lnTo>
                    <a:pt x="111698" y="295350"/>
                  </a:lnTo>
                  <a:cubicBezTo>
                    <a:pt x="111140" y="300559"/>
                    <a:pt x="112070" y="305396"/>
                    <a:pt x="114488" y="310047"/>
                  </a:cubicBezTo>
                  <a:cubicBezTo>
                    <a:pt x="89188" y="318046"/>
                    <a:pt x="110768" y="339813"/>
                    <a:pt x="103512" y="353021"/>
                  </a:cubicBezTo>
                  <a:cubicBezTo>
                    <a:pt x="100908" y="358230"/>
                    <a:pt x="98117" y="363253"/>
                    <a:pt x="95513" y="368462"/>
                  </a:cubicBezTo>
                  <a:cubicBezTo>
                    <a:pt x="93280" y="376648"/>
                    <a:pt x="95885" y="386135"/>
                    <a:pt x="91420" y="393763"/>
                  </a:cubicBezTo>
                  <a:cubicBezTo>
                    <a:pt x="90118" y="393019"/>
                    <a:pt x="88815" y="392460"/>
                    <a:pt x="87513" y="392088"/>
                  </a:cubicBezTo>
                  <a:cubicBezTo>
                    <a:pt x="79700" y="390228"/>
                    <a:pt x="72630" y="391902"/>
                    <a:pt x="66305" y="396553"/>
                  </a:cubicBezTo>
                  <a:cubicBezTo>
                    <a:pt x="69468" y="407715"/>
                    <a:pt x="45469" y="416831"/>
                    <a:pt x="64073" y="429109"/>
                  </a:cubicBezTo>
                  <a:cubicBezTo>
                    <a:pt x="53469" y="439527"/>
                    <a:pt x="63143" y="472456"/>
                    <a:pt x="38958" y="463526"/>
                  </a:cubicBezTo>
                  <a:cubicBezTo>
                    <a:pt x="-8109" y="446039"/>
                    <a:pt x="821" y="476548"/>
                    <a:pt x="449" y="501291"/>
                  </a:cubicBezTo>
                  <a:cubicBezTo>
                    <a:pt x="77" y="528266"/>
                    <a:pt x="77" y="555055"/>
                    <a:pt x="449" y="582030"/>
                  </a:cubicBezTo>
                  <a:cubicBezTo>
                    <a:pt x="635" y="592448"/>
                    <a:pt x="-3086" y="604727"/>
                    <a:pt x="11425" y="610308"/>
                  </a:cubicBezTo>
                  <a:cubicBezTo>
                    <a:pt x="24633" y="604355"/>
                    <a:pt x="7332" y="580170"/>
                    <a:pt x="31517" y="578868"/>
                  </a:cubicBezTo>
                  <a:cubicBezTo>
                    <a:pt x="54027" y="577752"/>
                    <a:pt x="54771" y="595797"/>
                    <a:pt x="63887" y="607517"/>
                  </a:cubicBezTo>
                  <a:cubicBezTo>
                    <a:pt x="97373" y="651608"/>
                    <a:pt x="86583" y="708906"/>
                    <a:pt x="109093" y="756159"/>
                  </a:cubicBezTo>
                  <a:cubicBezTo>
                    <a:pt x="122302" y="783506"/>
                    <a:pt x="116349" y="815318"/>
                    <a:pt x="136813" y="843224"/>
                  </a:cubicBezTo>
                  <a:cubicBezTo>
                    <a:pt x="148533" y="859223"/>
                    <a:pt x="176996" y="892709"/>
                    <a:pt x="135138" y="919126"/>
                  </a:cubicBezTo>
                  <a:cubicBezTo>
                    <a:pt x="124720" y="925637"/>
                    <a:pt x="113558" y="950194"/>
                    <a:pt x="134766" y="969914"/>
                  </a:cubicBezTo>
                  <a:cubicBezTo>
                    <a:pt x="147044" y="981262"/>
                    <a:pt x="156160" y="1000982"/>
                    <a:pt x="158021" y="1017725"/>
                  </a:cubicBezTo>
                  <a:cubicBezTo>
                    <a:pt x="164160" y="1074651"/>
                    <a:pt x="193367" y="1113533"/>
                    <a:pt x="243039" y="1139206"/>
                  </a:cubicBezTo>
                  <a:cubicBezTo>
                    <a:pt x="251968" y="1165065"/>
                    <a:pt x="246573" y="1189435"/>
                    <a:pt x="234853" y="1213062"/>
                  </a:cubicBezTo>
                  <a:cubicBezTo>
                    <a:pt x="240248" y="1252501"/>
                    <a:pt x="261456" y="1204876"/>
                    <a:pt x="271316" y="1219573"/>
                  </a:cubicBezTo>
                  <a:cubicBezTo>
                    <a:pt x="270014" y="1216782"/>
                    <a:pt x="268525" y="1213992"/>
                    <a:pt x="267223" y="1211201"/>
                  </a:cubicBezTo>
                  <a:cubicBezTo>
                    <a:pt x="274665" y="1209341"/>
                    <a:pt x="282850" y="1211759"/>
                    <a:pt x="289919" y="1208411"/>
                  </a:cubicBezTo>
                  <a:cubicBezTo>
                    <a:pt x="290105" y="1217340"/>
                    <a:pt x="290292" y="1226270"/>
                    <a:pt x="295873" y="1233898"/>
                  </a:cubicBezTo>
                  <a:cubicBezTo>
                    <a:pt x="333638" y="1244502"/>
                    <a:pt x="370473" y="1259384"/>
                    <a:pt x="410656" y="1259756"/>
                  </a:cubicBezTo>
                  <a:cubicBezTo>
                    <a:pt x="425353" y="1259942"/>
                    <a:pt x="417354" y="1271663"/>
                    <a:pt x="418656" y="1278546"/>
                  </a:cubicBezTo>
                  <a:cubicBezTo>
                    <a:pt x="417726" y="1279104"/>
                    <a:pt x="416423" y="1279662"/>
                    <a:pt x="415679" y="1280406"/>
                  </a:cubicBezTo>
                  <a:cubicBezTo>
                    <a:pt x="415307" y="1280778"/>
                    <a:pt x="415307" y="1282267"/>
                    <a:pt x="415865" y="1282825"/>
                  </a:cubicBezTo>
                  <a:cubicBezTo>
                    <a:pt x="425167" y="1293429"/>
                    <a:pt x="442282" y="1276686"/>
                    <a:pt x="449910" y="1292685"/>
                  </a:cubicBezTo>
                  <a:cubicBezTo>
                    <a:pt x="450096" y="1293243"/>
                    <a:pt x="450282" y="1293801"/>
                    <a:pt x="450282" y="1294359"/>
                  </a:cubicBezTo>
                  <a:cubicBezTo>
                    <a:pt x="450654" y="1301242"/>
                    <a:pt x="430004" y="1300684"/>
                    <a:pt x="442840" y="1312404"/>
                  </a:cubicBezTo>
                  <a:cubicBezTo>
                    <a:pt x="451398" y="1320218"/>
                    <a:pt x="458839" y="1332496"/>
                    <a:pt x="470188" y="1315939"/>
                  </a:cubicBezTo>
                  <a:cubicBezTo>
                    <a:pt x="472606" y="1315753"/>
                    <a:pt x="475210" y="1315381"/>
                    <a:pt x="477629" y="1315195"/>
                  </a:cubicBezTo>
                  <a:cubicBezTo>
                    <a:pt x="494744" y="1332496"/>
                    <a:pt x="511859" y="1349611"/>
                    <a:pt x="528975" y="1366913"/>
                  </a:cubicBezTo>
                  <a:cubicBezTo>
                    <a:pt x="526370" y="1369517"/>
                    <a:pt x="523580" y="1371936"/>
                    <a:pt x="520975" y="1374540"/>
                  </a:cubicBezTo>
                  <a:cubicBezTo>
                    <a:pt x="522277" y="1375098"/>
                    <a:pt x="523580" y="1375656"/>
                    <a:pt x="524882" y="1376401"/>
                  </a:cubicBezTo>
                  <a:cubicBezTo>
                    <a:pt x="523580" y="1376028"/>
                    <a:pt x="522277" y="1375470"/>
                    <a:pt x="520975" y="1374540"/>
                  </a:cubicBezTo>
                  <a:cubicBezTo>
                    <a:pt x="504046" y="1374354"/>
                    <a:pt x="488233" y="1375098"/>
                    <a:pt x="470746" y="1379935"/>
                  </a:cubicBezTo>
                  <a:cubicBezTo>
                    <a:pt x="447863" y="1386260"/>
                    <a:pt x="435771" y="1384958"/>
                    <a:pt x="459770" y="1406166"/>
                  </a:cubicBezTo>
                  <a:cubicBezTo>
                    <a:pt x="484140" y="1427932"/>
                    <a:pt x="456607" y="1424025"/>
                    <a:pt x="442096" y="1431467"/>
                  </a:cubicBezTo>
                  <a:lnTo>
                    <a:pt x="580320" y="1431467"/>
                  </a:lnTo>
                  <a:cubicBezTo>
                    <a:pt x="748868" y="1431839"/>
                    <a:pt x="917602" y="1431467"/>
                    <a:pt x="1086150" y="1433699"/>
                  </a:cubicBezTo>
                  <a:cubicBezTo>
                    <a:pt x="1108288" y="1434071"/>
                    <a:pt x="1104381" y="1414910"/>
                    <a:pt x="1115916" y="1408957"/>
                  </a:cubicBezTo>
                  <a:cubicBezTo>
                    <a:pt x="1133589" y="1392586"/>
                    <a:pt x="1154983" y="1380121"/>
                    <a:pt x="1169494" y="1360215"/>
                  </a:cubicBezTo>
                  <a:cubicBezTo>
                    <a:pt x="1184749" y="1362820"/>
                    <a:pt x="1191632" y="1347751"/>
                    <a:pt x="1203910" y="1343844"/>
                  </a:cubicBezTo>
                  <a:cubicBezTo>
                    <a:pt x="1214700" y="1344775"/>
                    <a:pt x="1222886" y="1341612"/>
                    <a:pt x="1225676" y="1329892"/>
                  </a:cubicBezTo>
                  <a:cubicBezTo>
                    <a:pt x="1258605" y="1304405"/>
                    <a:pt x="1291347" y="1278732"/>
                    <a:pt x="1324461" y="1253617"/>
                  </a:cubicBezTo>
                  <a:cubicBezTo>
                    <a:pt x="1333577" y="1246734"/>
                    <a:pt x="1347343" y="1234270"/>
                    <a:pt x="1342320" y="1261617"/>
                  </a:cubicBezTo>
                  <a:cubicBezTo>
                    <a:pt x="1335623" y="1264593"/>
                    <a:pt x="1335623" y="1270733"/>
                    <a:pt x="1335251" y="1276686"/>
                  </a:cubicBezTo>
                  <a:cubicBezTo>
                    <a:pt x="1320740" y="1289336"/>
                    <a:pt x="1297486" y="1297149"/>
                    <a:pt x="1308834" y="1323566"/>
                  </a:cubicBezTo>
                  <a:cubicBezTo>
                    <a:pt x="1317950" y="1313335"/>
                    <a:pt x="1327065" y="1303103"/>
                    <a:pt x="1336367" y="1292871"/>
                  </a:cubicBezTo>
                  <a:cubicBezTo>
                    <a:pt x="1345669" y="1293057"/>
                    <a:pt x="1347901" y="1285615"/>
                    <a:pt x="1351250" y="1279290"/>
                  </a:cubicBezTo>
                  <a:cubicBezTo>
                    <a:pt x="1363528" y="1276314"/>
                    <a:pt x="1380272" y="1296033"/>
                    <a:pt x="1388271" y="1272035"/>
                  </a:cubicBezTo>
                  <a:cubicBezTo>
                    <a:pt x="1398503" y="1264593"/>
                    <a:pt x="1417851" y="1287290"/>
                    <a:pt x="1420641" y="1265524"/>
                  </a:cubicBezTo>
                  <a:cubicBezTo>
                    <a:pt x="1422316" y="1252873"/>
                    <a:pt x="1407619" y="1242455"/>
                    <a:pt x="1391620" y="1241525"/>
                  </a:cubicBezTo>
                  <a:cubicBezTo>
                    <a:pt x="1390504" y="1241525"/>
                    <a:pt x="1389201" y="1241153"/>
                    <a:pt x="1388085" y="1240781"/>
                  </a:cubicBezTo>
                  <a:cubicBezTo>
                    <a:pt x="1405572" y="1197993"/>
                    <a:pt x="1436640" y="1167111"/>
                    <a:pt x="1471057" y="1137531"/>
                  </a:cubicBezTo>
                  <a:cubicBezTo>
                    <a:pt x="1483521" y="1126741"/>
                    <a:pt x="1501753" y="1133625"/>
                    <a:pt x="1508822" y="1121532"/>
                  </a:cubicBezTo>
                  <a:cubicBezTo>
                    <a:pt x="1540634" y="1067210"/>
                    <a:pt x="1595142" y="1022748"/>
                    <a:pt x="1584910" y="949636"/>
                  </a:cubicBezTo>
                  <a:cubicBezTo>
                    <a:pt x="1583422" y="938288"/>
                    <a:pt x="1587701" y="928428"/>
                    <a:pt x="1594398" y="919126"/>
                  </a:cubicBezTo>
                  <a:cubicBezTo>
                    <a:pt x="1611141" y="896058"/>
                    <a:pt x="1617652" y="868711"/>
                    <a:pt x="1626396" y="842293"/>
                  </a:cubicBezTo>
                  <a:cubicBezTo>
                    <a:pt x="1637744" y="804528"/>
                    <a:pt x="1615420" y="775693"/>
                    <a:pt x="1593654" y="754671"/>
                  </a:cubicBezTo>
                  <a:close/>
                  <a:moveTo>
                    <a:pt x="184810" y="684536"/>
                  </a:moveTo>
                  <a:cubicBezTo>
                    <a:pt x="184810" y="683420"/>
                    <a:pt x="184624" y="682489"/>
                    <a:pt x="184624" y="681373"/>
                  </a:cubicBezTo>
                  <a:cubicBezTo>
                    <a:pt x="187786" y="678024"/>
                    <a:pt x="185554" y="672071"/>
                    <a:pt x="183879" y="666490"/>
                  </a:cubicBezTo>
                  <a:lnTo>
                    <a:pt x="183321" y="656444"/>
                  </a:lnTo>
                  <a:cubicBezTo>
                    <a:pt x="184251" y="654770"/>
                    <a:pt x="186112" y="653654"/>
                    <a:pt x="189088" y="652910"/>
                  </a:cubicBezTo>
                  <a:cubicBezTo>
                    <a:pt x="189646" y="654770"/>
                    <a:pt x="190391" y="657003"/>
                    <a:pt x="192065" y="658119"/>
                  </a:cubicBezTo>
                  <a:cubicBezTo>
                    <a:pt x="211785" y="663886"/>
                    <a:pt x="231690" y="668351"/>
                    <a:pt x="241550" y="690303"/>
                  </a:cubicBezTo>
                  <a:cubicBezTo>
                    <a:pt x="245457" y="699046"/>
                    <a:pt x="253643" y="705372"/>
                    <a:pt x="263502" y="708162"/>
                  </a:cubicBezTo>
                  <a:cubicBezTo>
                    <a:pt x="263689" y="708162"/>
                    <a:pt x="263689" y="708162"/>
                    <a:pt x="263875" y="707976"/>
                  </a:cubicBezTo>
                  <a:cubicBezTo>
                    <a:pt x="254387" y="732533"/>
                    <a:pt x="269084" y="744253"/>
                    <a:pt x="286943" y="754113"/>
                  </a:cubicBezTo>
                  <a:cubicBezTo>
                    <a:pt x="282106" y="758392"/>
                    <a:pt x="279688" y="764159"/>
                    <a:pt x="277641" y="770298"/>
                  </a:cubicBezTo>
                  <a:cubicBezTo>
                    <a:pt x="266107" y="804342"/>
                    <a:pt x="264805" y="803040"/>
                    <a:pt x="233179" y="784809"/>
                  </a:cubicBezTo>
                  <a:cubicBezTo>
                    <a:pt x="193367" y="761926"/>
                    <a:pt x="192995" y="721929"/>
                    <a:pt x="184810" y="684536"/>
                  </a:cubicBezTo>
                  <a:close/>
                  <a:moveTo>
                    <a:pt x="292710" y="1194830"/>
                  </a:moveTo>
                  <a:cubicBezTo>
                    <a:pt x="292338" y="1195202"/>
                    <a:pt x="292152" y="1195574"/>
                    <a:pt x="291966" y="1195946"/>
                  </a:cubicBezTo>
                  <a:cubicBezTo>
                    <a:pt x="288431" y="1175483"/>
                    <a:pt x="272618" y="1162274"/>
                    <a:pt x="261456" y="1146275"/>
                  </a:cubicBezTo>
                  <a:cubicBezTo>
                    <a:pt x="284152" y="1147577"/>
                    <a:pt x="293268" y="1170832"/>
                    <a:pt x="310383" y="1181064"/>
                  </a:cubicBezTo>
                  <a:cubicBezTo>
                    <a:pt x="310941" y="1181250"/>
                    <a:pt x="311500" y="1181622"/>
                    <a:pt x="312244" y="1181808"/>
                  </a:cubicBezTo>
                  <a:cubicBezTo>
                    <a:pt x="311500" y="1183668"/>
                    <a:pt x="311127" y="1185528"/>
                    <a:pt x="312430" y="1187389"/>
                  </a:cubicBezTo>
                  <a:cubicBezTo>
                    <a:pt x="305174" y="1188691"/>
                    <a:pt x="298663" y="1190737"/>
                    <a:pt x="292710" y="1194830"/>
                  </a:cubicBezTo>
                  <a:close/>
                  <a:moveTo>
                    <a:pt x="525998" y="1164134"/>
                  </a:moveTo>
                  <a:cubicBezTo>
                    <a:pt x="508511" y="1162646"/>
                    <a:pt x="493256" y="1153158"/>
                    <a:pt x="493442" y="1135671"/>
                  </a:cubicBezTo>
                  <a:cubicBezTo>
                    <a:pt x="493628" y="1104975"/>
                    <a:pt x="475210" y="1089720"/>
                    <a:pt x="453444" y="1075396"/>
                  </a:cubicBezTo>
                  <a:cubicBezTo>
                    <a:pt x="452886" y="1075024"/>
                    <a:pt x="452514" y="1074837"/>
                    <a:pt x="451956" y="1074465"/>
                  </a:cubicBezTo>
                  <a:cubicBezTo>
                    <a:pt x="457909" y="1070745"/>
                    <a:pt x="466839" y="1068512"/>
                    <a:pt x="459397" y="1057536"/>
                  </a:cubicBezTo>
                  <a:cubicBezTo>
                    <a:pt x="452886" y="1047862"/>
                    <a:pt x="445073" y="1042095"/>
                    <a:pt x="432981" y="1045816"/>
                  </a:cubicBezTo>
                  <a:cubicBezTo>
                    <a:pt x="428144" y="1047304"/>
                    <a:pt x="423121" y="1048793"/>
                    <a:pt x="418284" y="1050281"/>
                  </a:cubicBezTo>
                  <a:cubicBezTo>
                    <a:pt x="416981" y="1048979"/>
                    <a:pt x="415865" y="1047862"/>
                    <a:pt x="414749" y="1046374"/>
                  </a:cubicBezTo>
                  <a:cubicBezTo>
                    <a:pt x="411214" y="1041909"/>
                    <a:pt x="404703" y="1036328"/>
                    <a:pt x="410470" y="1031305"/>
                  </a:cubicBezTo>
                  <a:cubicBezTo>
                    <a:pt x="426655" y="1017167"/>
                    <a:pt x="420516" y="1008423"/>
                    <a:pt x="409540" y="1000423"/>
                  </a:cubicBezTo>
                  <a:cubicBezTo>
                    <a:pt x="414563" y="1000609"/>
                    <a:pt x="419400" y="999493"/>
                    <a:pt x="423493" y="994470"/>
                  </a:cubicBezTo>
                  <a:cubicBezTo>
                    <a:pt x="418284" y="984238"/>
                    <a:pt x="410098" y="982936"/>
                    <a:pt x="401355" y="983680"/>
                  </a:cubicBezTo>
                  <a:cubicBezTo>
                    <a:pt x="401169" y="981820"/>
                    <a:pt x="401169" y="979960"/>
                    <a:pt x="400796" y="978099"/>
                  </a:cubicBezTo>
                  <a:cubicBezTo>
                    <a:pt x="395587" y="962286"/>
                    <a:pt x="384797" y="964705"/>
                    <a:pt x="373077" y="969542"/>
                  </a:cubicBezTo>
                  <a:cubicBezTo>
                    <a:pt x="368612" y="971588"/>
                    <a:pt x="363961" y="973634"/>
                    <a:pt x="359497" y="974378"/>
                  </a:cubicBezTo>
                  <a:cubicBezTo>
                    <a:pt x="357264" y="974192"/>
                    <a:pt x="354846" y="974192"/>
                    <a:pt x="352613" y="974378"/>
                  </a:cubicBezTo>
                  <a:cubicBezTo>
                    <a:pt x="349637" y="973820"/>
                    <a:pt x="346660" y="972518"/>
                    <a:pt x="343870" y="970100"/>
                  </a:cubicBezTo>
                  <a:cubicBezTo>
                    <a:pt x="336614" y="960984"/>
                    <a:pt x="334754" y="950752"/>
                    <a:pt x="338103" y="939404"/>
                  </a:cubicBezTo>
                  <a:cubicBezTo>
                    <a:pt x="345172" y="928800"/>
                    <a:pt x="338475" y="918196"/>
                    <a:pt x="336242" y="908708"/>
                  </a:cubicBezTo>
                  <a:cubicBezTo>
                    <a:pt x="328801" y="875408"/>
                    <a:pt x="340707" y="862571"/>
                    <a:pt x="373077" y="871315"/>
                  </a:cubicBezTo>
                  <a:cubicBezTo>
                    <a:pt x="380333" y="873361"/>
                    <a:pt x="387216" y="876710"/>
                    <a:pt x="394657" y="877082"/>
                  </a:cubicBezTo>
                  <a:cubicBezTo>
                    <a:pt x="387960" y="886384"/>
                    <a:pt x="393727" y="895128"/>
                    <a:pt x="398192" y="904057"/>
                  </a:cubicBezTo>
                  <a:cubicBezTo>
                    <a:pt x="414005" y="919870"/>
                    <a:pt x="439864" y="927312"/>
                    <a:pt x="441910" y="955031"/>
                  </a:cubicBezTo>
                  <a:cubicBezTo>
                    <a:pt x="443398" y="958565"/>
                    <a:pt x="445073" y="962100"/>
                    <a:pt x="447119" y="965449"/>
                  </a:cubicBezTo>
                  <a:cubicBezTo>
                    <a:pt x="445259" y="972518"/>
                    <a:pt x="444329" y="979029"/>
                    <a:pt x="456607" y="977913"/>
                  </a:cubicBezTo>
                  <a:cubicBezTo>
                    <a:pt x="457351" y="978657"/>
                    <a:pt x="458095" y="979588"/>
                    <a:pt x="459025" y="980332"/>
                  </a:cubicBezTo>
                  <a:cubicBezTo>
                    <a:pt x="476885" y="993540"/>
                    <a:pt x="499581" y="988331"/>
                    <a:pt x="518929" y="996331"/>
                  </a:cubicBezTo>
                  <a:cubicBezTo>
                    <a:pt x="520975" y="995959"/>
                    <a:pt x="522835" y="995772"/>
                    <a:pt x="524882" y="995587"/>
                  </a:cubicBezTo>
                  <a:cubicBezTo>
                    <a:pt x="527672" y="998935"/>
                    <a:pt x="530649" y="1002470"/>
                    <a:pt x="533440" y="1005818"/>
                  </a:cubicBezTo>
                  <a:cubicBezTo>
                    <a:pt x="532695" y="1007679"/>
                    <a:pt x="532323" y="1009911"/>
                    <a:pt x="532695" y="1012330"/>
                  </a:cubicBezTo>
                  <a:cubicBezTo>
                    <a:pt x="549811" y="1034840"/>
                    <a:pt x="560415" y="1063861"/>
                    <a:pt x="591296" y="1072791"/>
                  </a:cubicBezTo>
                  <a:cubicBezTo>
                    <a:pt x="590552" y="1084697"/>
                    <a:pt x="599482" y="1091581"/>
                    <a:pt x="605063" y="1100696"/>
                  </a:cubicBezTo>
                  <a:cubicBezTo>
                    <a:pt x="631666" y="1143857"/>
                    <a:pt x="675756" y="1162274"/>
                    <a:pt x="718358" y="1183110"/>
                  </a:cubicBezTo>
                  <a:cubicBezTo>
                    <a:pt x="720777" y="1184784"/>
                    <a:pt x="723009" y="1186831"/>
                    <a:pt x="725242" y="1189063"/>
                  </a:cubicBezTo>
                  <a:cubicBezTo>
                    <a:pt x="724312" y="1195574"/>
                    <a:pt x="720963" y="1201155"/>
                    <a:pt x="714638" y="1205620"/>
                  </a:cubicBezTo>
                  <a:cubicBezTo>
                    <a:pt x="705522" y="1212132"/>
                    <a:pt x="705894" y="1219759"/>
                    <a:pt x="708313" y="1227758"/>
                  </a:cubicBezTo>
                  <a:cubicBezTo>
                    <a:pt x="655479" y="1224224"/>
                    <a:pt x="603947" y="1216782"/>
                    <a:pt x="562833" y="1178087"/>
                  </a:cubicBezTo>
                  <a:cubicBezTo>
                    <a:pt x="552601" y="1168413"/>
                    <a:pt x="539765" y="1165437"/>
                    <a:pt x="525998" y="1164134"/>
                  </a:cubicBezTo>
                  <a:close/>
                  <a:moveTo>
                    <a:pt x="918160" y="1177901"/>
                  </a:moveTo>
                  <a:cubicBezTo>
                    <a:pt x="883744" y="1210829"/>
                    <a:pt x="852490" y="1250083"/>
                    <a:pt x="795377" y="1238735"/>
                  </a:cubicBezTo>
                  <a:cubicBezTo>
                    <a:pt x="785145" y="1236688"/>
                    <a:pt x="773611" y="1239665"/>
                    <a:pt x="762821" y="1240967"/>
                  </a:cubicBezTo>
                  <a:cubicBezTo>
                    <a:pt x="757426" y="1243757"/>
                    <a:pt x="752775" y="1244129"/>
                    <a:pt x="748496" y="1243199"/>
                  </a:cubicBezTo>
                  <a:cubicBezTo>
                    <a:pt x="738822" y="1236502"/>
                    <a:pt x="741241" y="1227572"/>
                    <a:pt x="755379" y="1216596"/>
                  </a:cubicBezTo>
                  <a:cubicBezTo>
                    <a:pt x="755938" y="1216782"/>
                    <a:pt x="756310" y="1217154"/>
                    <a:pt x="756682" y="1217340"/>
                  </a:cubicBezTo>
                  <a:cubicBezTo>
                    <a:pt x="774541" y="1223480"/>
                    <a:pt x="786261" y="1213620"/>
                    <a:pt x="798912" y="1203202"/>
                  </a:cubicBezTo>
                  <a:cubicBezTo>
                    <a:pt x="820492" y="1185528"/>
                    <a:pt x="839281" y="1164506"/>
                    <a:pt x="865326" y="1152600"/>
                  </a:cubicBezTo>
                  <a:cubicBezTo>
                    <a:pt x="880395" y="1145717"/>
                    <a:pt x="894906" y="1142182"/>
                    <a:pt x="910905" y="1148321"/>
                  </a:cubicBezTo>
                  <a:cubicBezTo>
                    <a:pt x="928020" y="1154833"/>
                    <a:pt x="931927" y="1164693"/>
                    <a:pt x="918160" y="1177901"/>
                  </a:cubicBezTo>
                  <a:close/>
                </a:path>
              </a:pathLst>
            </a:custGeom>
            <a:grpFill/>
            <a:ln cap="flat" w="1860">
              <a:noFill/>
              <a:prstDash val="solid"/>
              <a:miter/>
            </a:ln>
          </p:spPr>
          <p:txBody>
            <a:bodyPr anchor="ctr" rtlCol="0"/>
            <a:lstStyle/>
            <a:p>
              <a:endParaRPr altLang="en-US" lang="zh-CN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6830291" y="981266"/>
              <a:ext cx="1345778" cy="1316155"/>
            </a:xfrm>
            <a:custGeom>
              <a:avLst/>
              <a:gdLst>
                <a:gd fmla="*/ 23068 w 1345778" name="connsiteX0"/>
                <a:gd fmla="*/ 640290 h 1316155" name="connsiteY0"/>
                <a:gd fmla="*/ 57485 w 1345778" name="connsiteX1"/>
                <a:gd fmla="*/ 613873 h 1316155" name="connsiteY1"/>
                <a:gd fmla="*/ 58973 w 1345778" name="connsiteX2"/>
                <a:gd fmla="*/ 571829 h 1316155" name="connsiteY2"/>
                <a:gd fmla="*/ 12278 w 1345778" name="connsiteX3"/>
                <a:gd fmla="*/ 559923 h 1316155" name="connsiteY3"/>
                <a:gd fmla="*/ 930 w 1345778" name="connsiteX4"/>
                <a:gd fmla="*/ 584294 h 1316155" name="connsiteY4"/>
                <a:gd fmla="*/ 6883 w 1345778" name="connsiteX5"/>
                <a:gd fmla="*/ 641220 h 1316155" name="connsiteY5"/>
                <a:gd fmla="*/ 94134 w 1345778" name="connsiteX6"/>
                <a:gd fmla="*/ 824093 h 1316155" name="connsiteY6"/>
                <a:gd fmla="*/ 43346 w 1345778" name="connsiteX7"/>
                <a:gd fmla="*/ 683636 h 1316155" name="connsiteY7"/>
                <a:gd fmla="*/ 23068 w 1345778" name="connsiteX8"/>
                <a:gd fmla="*/ 640290 h 1316155" name="connsiteY8"/>
                <a:gd fmla="*/ 1200671 w 1345778" name="connsiteX9"/>
                <a:gd fmla="*/ 143018 h 1316155" name="connsiteY9"/>
                <a:gd fmla="*/ 1211275 w 1345778" name="connsiteX10"/>
                <a:gd fmla="*/ 130554 h 1316155" name="connsiteY10"/>
                <a:gd fmla="*/ 1185416 w 1345778" name="connsiteX11"/>
                <a:gd fmla="*/ 104323 h 1316155" name="connsiteY11"/>
                <a:gd fmla="*/ 1200671 w 1345778" name="connsiteX12"/>
                <a:gd fmla="*/ 143018 h 1316155" name="connsiteY12"/>
                <a:gd fmla="*/ 1028030 w 1345778" name="connsiteX13"/>
                <a:gd fmla="*/ 59116 h 1316155" name="connsiteY13"/>
                <a:gd fmla="*/ 1060028 w 1345778" name="connsiteX14"/>
                <a:gd fmla="*/ 108788 h 1316155" name="connsiteY14"/>
                <a:gd fmla="*/ 1087376 w 1345778" name="connsiteX15"/>
                <a:gd fmla="*/ 82743 h 1316155" name="connsiteY15"/>
                <a:gd fmla="*/ 1093887 w 1345778" name="connsiteX16"/>
                <a:gd fmla="*/ 79766 h 1316155" name="connsiteY16"/>
                <a:gd fmla="*/ 1120862 w 1345778" name="connsiteX17"/>
                <a:gd fmla="*/ 76418 h 1316155" name="connsiteY17"/>
                <a:gd fmla="*/ 1094073 w 1345778" name="connsiteX18"/>
                <a:gd fmla="*/ 67302 h 1316155" name="connsiteY18"/>
                <a:gd fmla="*/ 1035844 w 1345778" name="connsiteX19"/>
                <a:gd fmla="*/ 36420 h 1316155" name="connsiteY19"/>
                <a:gd fmla="*/ 1028216 w 1345778" name="connsiteX20"/>
                <a:gd fmla="*/ 16328 h 1316155" name="connsiteY20"/>
                <a:gd fmla="*/ 981894 w 1345778" name="connsiteX21"/>
                <a:gd fmla="*/ 3120 h 1316155" name="connsiteY21"/>
                <a:gd fmla="*/ 1005148 w 1345778" name="connsiteX22"/>
                <a:gd fmla="*/ 29909 h 1316155" name="connsiteY22"/>
                <a:gd fmla="*/ 1028030 w 1345778" name="connsiteX23"/>
                <a:gd fmla="*/ 59116 h 1316155" name="connsiteY23"/>
                <a:gd fmla="*/ 352909 w 1345778" name="connsiteX24"/>
                <a:gd fmla="*/ 1251602 h 1316155" name="connsiteY24"/>
                <a:gd fmla="*/ 371326 w 1345778" name="connsiteX25"/>
                <a:gd fmla="*/ 1266485 h 1316155" name="connsiteY25"/>
                <a:gd fmla="*/ 388255 w 1345778" name="connsiteX26"/>
                <a:gd fmla="*/ 1251602 h 1316155" name="connsiteY26"/>
                <a:gd fmla="*/ 352909 w 1345778" name="connsiteX27"/>
                <a:gd fmla="*/ 1251602 h 1316155" name="connsiteY27"/>
                <a:gd fmla="*/ 330212 w 1345778" name="connsiteX28"/>
                <a:gd fmla="*/ 100602 h 1316155" name="connsiteY28"/>
                <a:gd fmla="*/ 287238 w 1345778" name="connsiteX29"/>
                <a:gd fmla="*/ 131112 h 1316155" name="connsiteY29"/>
                <a:gd fmla="*/ 330212 w 1345778" name="connsiteX30"/>
                <a:gd fmla="*/ 100602 h 1316155" name="connsiteY30"/>
                <a:gd fmla="*/ 1305595 w 1345778" name="connsiteX31"/>
                <a:gd fmla="*/ 1275042 h 1316155" name="connsiteY31"/>
                <a:gd fmla="*/ 1284759 w 1345778" name="connsiteX32"/>
                <a:gd fmla="*/ 1284344 h 1316155" name="connsiteY32"/>
                <a:gd fmla="*/ 1259272 w 1345778" name="connsiteX33"/>
                <a:gd fmla="*/ 1304064 h 1316155" name="connsiteY33"/>
                <a:gd fmla="*/ 1291828 w 1345778" name="connsiteX34"/>
                <a:gd fmla="*/ 1298111 h 1316155" name="connsiteY34"/>
                <a:gd fmla="*/ 1315083 w 1345778" name="connsiteX35"/>
                <a:gd fmla="*/ 1285274 h 1316155" name="connsiteY35"/>
                <a:gd fmla="*/ 1344662 w 1345778" name="connsiteX36"/>
                <a:gd fmla="*/ 1264438 h 1316155" name="connsiteY36"/>
                <a:gd fmla="*/ 1305595 w 1345778" name="connsiteX37"/>
                <a:gd fmla="*/ 1275042 h 1316155" name="connsiteY37"/>
                <a:gd fmla="*/ 1345034 w 1345778" name="connsiteX38"/>
                <a:gd fmla="*/ 1264252 h 1316155" name="connsiteY38"/>
                <a:gd fmla="*/ 1344662 w 1345778" name="connsiteX39"/>
                <a:gd fmla="*/ 1264624 h 1316155" name="connsiteY39"/>
                <a:gd fmla="*/ 1345778 w 1345778" name="connsiteX40"/>
                <a:gd fmla="*/ 1264996 h 1316155" name="connsiteY40"/>
                <a:gd fmla="*/ 1345592 w 1345778" name="connsiteX41"/>
                <a:gd fmla="*/ 1264996 h 1316155" name="connsiteY41"/>
                <a:gd fmla="*/ 1345778 w 1345778" name="connsiteX42"/>
                <a:gd fmla="*/ 1265182 h 1316155" name="connsiteY42"/>
                <a:gd fmla="*/ 1345406 w 1345778" name="connsiteX43"/>
                <a:gd fmla="*/ 1264252 h 1316155" name="connsiteY43"/>
                <a:gd fmla="*/ 1345034 w 1345778" name="connsiteX44"/>
                <a:gd fmla="*/ 1264252 h 1316155" name="connsiteY44"/>
                <a:gd fmla="*/ 1345034 w 1345778" name="connsiteX45"/>
                <a:gd fmla="*/ 1264252 h 1316155" name="connsiteY45"/>
                <a:gd fmla="*/ 484063 w 1345778" name="connsiteX46"/>
                <a:gd fmla="*/ 1307412 h 1316155" name="connsiteY46"/>
                <a:gd fmla="*/ 472901 w 1345778" name="connsiteX47"/>
                <a:gd fmla="*/ 1296064 h 1316155" name="connsiteY47"/>
                <a:gd fmla="*/ 463042 w 1345778" name="connsiteX48"/>
                <a:gd fmla="*/ 1307412 h 1316155" name="connsiteY48"/>
                <a:gd fmla="*/ 475692 w 1345778" name="connsiteX49"/>
                <a:gd fmla="*/ 1316156 h 1316155" name="connsiteY49"/>
                <a:gd fmla="*/ 484063 w 1345778" name="connsiteX50"/>
                <a:gd fmla="*/ 1307412 h 1316155" name="connsiteY50"/>
                <a:gd fmla="*/ 136922 w 1345778" name="connsiteX51"/>
                <a:gd fmla="*/ 960643 h 1316155" name="connsiteY51"/>
                <a:gd fmla="*/ 145293 w 1345778" name="connsiteX52"/>
                <a:gd fmla="*/ 973479 h 1316155" name="connsiteY52"/>
                <a:gd fmla="*/ 159618 w 1345778" name="connsiteX53"/>
                <a:gd fmla="*/ 965294 h 1316155" name="connsiteY53"/>
                <a:gd fmla="*/ 143247 w 1345778" name="connsiteX54"/>
                <a:gd fmla="*/ 956178 h 1316155" name="connsiteY54"/>
                <a:gd fmla="*/ 136922 w 1345778" name="connsiteX55"/>
                <a:gd fmla="*/ 960643 h 1316155" name="connsiteY55"/>
                <a:gd fmla="*/ 218591 w 1345778" name="connsiteX56"/>
                <a:gd fmla="*/ 106183 h 1316155" name="connsiteY56"/>
                <a:gd fmla="*/ 201104 w 1345778" name="connsiteX57"/>
                <a:gd fmla="*/ 126275 h 1316155" name="connsiteY57"/>
                <a:gd fmla="*/ 218591 w 1345778" name="connsiteX58"/>
                <a:gd fmla="*/ 106183 h 1316155" name="connsiteY58"/>
                <a:gd fmla="*/ 103063 w 1345778" name="connsiteX59"/>
                <a:gd fmla="*/ 322728 h 1316155" name="connsiteY59"/>
                <a:gd fmla="*/ 110133 w 1345778" name="connsiteX60"/>
                <a:gd fmla="*/ 295381 h 1316155" name="connsiteY60"/>
                <a:gd fmla="*/ 103063 w 1345778" name="connsiteX61"/>
                <a:gd fmla="*/ 322728 h 1316155" name="connsiteY61"/>
                <a:gd fmla="*/ 411138 w 1345778" name="connsiteX62"/>
                <a:gd fmla="*/ 832837 h 1316155" name="connsiteY62"/>
                <a:gd fmla="*/ 407975 w 1345778" name="connsiteX63"/>
                <a:gd fmla="*/ 851068 h 1316155" name="connsiteY63"/>
                <a:gd fmla="*/ 404254 w 1345778" name="connsiteX64"/>
                <a:gd fmla="*/ 881020 h 1316155" name="connsiteY64"/>
                <a:gd fmla="*/ 420812 w 1345778" name="connsiteX65"/>
                <a:gd fmla="*/ 869486 h 1316155" name="connsiteY65"/>
                <a:gd fmla="*/ 429927 w 1345778" name="connsiteX66"/>
                <a:gd fmla="*/ 845487 h 1316155" name="connsiteY66"/>
                <a:gd fmla="*/ 411138 w 1345778" name="connsiteX67"/>
                <a:gd fmla="*/ 832837 h 1316155" name="connsiteY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b="b" l="l" r="r" t="t"/>
              <a:pathLst>
                <a:path h="1316155" w="1345778">
                  <a:moveTo>
                    <a:pt x="23068" y="640290"/>
                  </a:moveTo>
                  <a:cubicBezTo>
                    <a:pt x="34603" y="631547"/>
                    <a:pt x="45765" y="622431"/>
                    <a:pt x="57485" y="613873"/>
                  </a:cubicBezTo>
                  <a:cubicBezTo>
                    <a:pt x="75530" y="600293"/>
                    <a:pt x="63810" y="586340"/>
                    <a:pt x="58973" y="571829"/>
                  </a:cubicBezTo>
                  <a:cubicBezTo>
                    <a:pt x="49671" y="544668"/>
                    <a:pt x="27533" y="564202"/>
                    <a:pt x="12278" y="559923"/>
                  </a:cubicBezTo>
                  <a:cubicBezTo>
                    <a:pt x="-2977" y="555830"/>
                    <a:pt x="558" y="574806"/>
                    <a:pt x="930" y="584294"/>
                  </a:cubicBezTo>
                  <a:cubicBezTo>
                    <a:pt x="1674" y="603269"/>
                    <a:pt x="-4279" y="623361"/>
                    <a:pt x="6883" y="641220"/>
                  </a:cubicBezTo>
                  <a:cubicBezTo>
                    <a:pt x="6511" y="714518"/>
                    <a:pt x="22882" y="779631"/>
                    <a:pt x="94134" y="824093"/>
                  </a:cubicBezTo>
                  <a:cubicBezTo>
                    <a:pt x="105296" y="763446"/>
                    <a:pt x="74414" y="722146"/>
                    <a:pt x="43346" y="683636"/>
                  </a:cubicBezTo>
                  <a:cubicBezTo>
                    <a:pt x="31812" y="669498"/>
                    <a:pt x="24557" y="657406"/>
                    <a:pt x="23068" y="640290"/>
                  </a:cubicBezTo>
                  <a:close/>
                  <a:moveTo>
                    <a:pt x="1200671" y="143018"/>
                  </a:moveTo>
                  <a:cubicBezTo>
                    <a:pt x="1214066" y="147669"/>
                    <a:pt x="1209601" y="135205"/>
                    <a:pt x="1211275" y="130554"/>
                  </a:cubicBezTo>
                  <a:cubicBezTo>
                    <a:pt x="1219460" y="106183"/>
                    <a:pt x="1191183" y="116787"/>
                    <a:pt x="1185416" y="104323"/>
                  </a:cubicBezTo>
                  <a:cubicBezTo>
                    <a:pt x="1179277" y="123112"/>
                    <a:pt x="1182626" y="136693"/>
                    <a:pt x="1200671" y="143018"/>
                  </a:cubicBezTo>
                  <a:close/>
                  <a:moveTo>
                    <a:pt x="1028030" y="59116"/>
                  </a:moveTo>
                  <a:cubicBezTo>
                    <a:pt x="1025240" y="84231"/>
                    <a:pt x="1038262" y="99858"/>
                    <a:pt x="1060028" y="108788"/>
                  </a:cubicBezTo>
                  <a:cubicBezTo>
                    <a:pt x="1086631" y="119764"/>
                    <a:pt x="1072307" y="85347"/>
                    <a:pt x="1087376" y="82743"/>
                  </a:cubicBezTo>
                  <a:cubicBezTo>
                    <a:pt x="1089608" y="82371"/>
                    <a:pt x="1091654" y="80883"/>
                    <a:pt x="1093887" y="79766"/>
                  </a:cubicBezTo>
                  <a:cubicBezTo>
                    <a:pt x="1103188" y="81441"/>
                    <a:pt x="1112676" y="84417"/>
                    <a:pt x="1120862" y="76418"/>
                  </a:cubicBezTo>
                  <a:cubicBezTo>
                    <a:pt x="1114723" y="64139"/>
                    <a:pt x="1104863" y="64511"/>
                    <a:pt x="1094073" y="67302"/>
                  </a:cubicBezTo>
                  <a:cubicBezTo>
                    <a:pt x="1078446" y="50001"/>
                    <a:pt x="1043099" y="69720"/>
                    <a:pt x="1035844" y="36420"/>
                  </a:cubicBezTo>
                  <a:cubicBezTo>
                    <a:pt x="1040309" y="27118"/>
                    <a:pt x="1041983" y="18747"/>
                    <a:pt x="1028216" y="16328"/>
                  </a:cubicBezTo>
                  <a:cubicBezTo>
                    <a:pt x="1015566" y="6841"/>
                    <a:pt x="1003846" y="-5996"/>
                    <a:pt x="981894" y="3120"/>
                  </a:cubicBezTo>
                  <a:cubicBezTo>
                    <a:pt x="990265" y="12794"/>
                    <a:pt x="997707" y="21351"/>
                    <a:pt x="1005148" y="29909"/>
                  </a:cubicBezTo>
                  <a:cubicBezTo>
                    <a:pt x="1008125" y="43489"/>
                    <a:pt x="1018542" y="50931"/>
                    <a:pt x="1028030" y="59116"/>
                  </a:cubicBezTo>
                  <a:close/>
                  <a:moveTo>
                    <a:pt x="352909" y="1251602"/>
                  </a:moveTo>
                  <a:cubicBezTo>
                    <a:pt x="362024" y="1253462"/>
                    <a:pt x="350304" y="1280623"/>
                    <a:pt x="371326" y="1266485"/>
                  </a:cubicBezTo>
                  <a:cubicBezTo>
                    <a:pt x="377651" y="1262206"/>
                    <a:pt x="396999" y="1267415"/>
                    <a:pt x="388255" y="1251602"/>
                  </a:cubicBezTo>
                  <a:cubicBezTo>
                    <a:pt x="379512" y="1235789"/>
                    <a:pt x="365187" y="1250300"/>
                    <a:pt x="352909" y="1251602"/>
                  </a:cubicBezTo>
                  <a:close/>
                  <a:moveTo>
                    <a:pt x="330212" y="100602"/>
                  </a:moveTo>
                  <a:cubicBezTo>
                    <a:pt x="311423" y="103393"/>
                    <a:pt x="298214" y="114183"/>
                    <a:pt x="287238" y="131112"/>
                  </a:cubicBezTo>
                  <a:cubicBezTo>
                    <a:pt x="313655" y="136693"/>
                    <a:pt x="319422" y="115113"/>
                    <a:pt x="330212" y="100602"/>
                  </a:cubicBezTo>
                  <a:close/>
                  <a:moveTo>
                    <a:pt x="1305595" y="1275042"/>
                  </a:moveTo>
                  <a:cubicBezTo>
                    <a:pt x="1298712" y="1278205"/>
                    <a:pt x="1291642" y="1281367"/>
                    <a:pt x="1284759" y="1284344"/>
                  </a:cubicBezTo>
                  <a:cubicBezTo>
                    <a:pt x="1271178" y="1284530"/>
                    <a:pt x="1266527" y="1294762"/>
                    <a:pt x="1259272" y="1304064"/>
                  </a:cubicBezTo>
                  <a:cubicBezTo>
                    <a:pt x="1273597" y="1310389"/>
                    <a:pt x="1281224" y="1297366"/>
                    <a:pt x="1291828" y="1298111"/>
                  </a:cubicBezTo>
                  <a:cubicBezTo>
                    <a:pt x="1302246" y="1298483"/>
                    <a:pt x="1309688" y="1293832"/>
                    <a:pt x="1315083" y="1285274"/>
                  </a:cubicBezTo>
                  <a:cubicBezTo>
                    <a:pt x="1324942" y="1278391"/>
                    <a:pt x="1334802" y="1271322"/>
                    <a:pt x="1344662" y="1264438"/>
                  </a:cubicBezTo>
                  <a:cubicBezTo>
                    <a:pt x="1329221" y="1258671"/>
                    <a:pt x="1315641" y="1259601"/>
                    <a:pt x="1305595" y="1275042"/>
                  </a:cubicBezTo>
                  <a:close/>
                  <a:moveTo>
                    <a:pt x="1345034" y="1264252"/>
                  </a:moveTo>
                  <a:lnTo>
                    <a:pt x="1344662" y="1264624"/>
                  </a:lnTo>
                  <a:cubicBezTo>
                    <a:pt x="1345034" y="1264810"/>
                    <a:pt x="1345406" y="1264810"/>
                    <a:pt x="1345778" y="1264996"/>
                  </a:cubicBezTo>
                  <a:lnTo>
                    <a:pt x="1345592" y="1264996"/>
                  </a:lnTo>
                  <a:lnTo>
                    <a:pt x="1345778" y="1265182"/>
                  </a:lnTo>
                  <a:cubicBezTo>
                    <a:pt x="1345592" y="1264810"/>
                    <a:pt x="1345592" y="1264438"/>
                    <a:pt x="1345406" y="1264252"/>
                  </a:cubicBezTo>
                  <a:cubicBezTo>
                    <a:pt x="1345406" y="1264066"/>
                    <a:pt x="1345220" y="1264252"/>
                    <a:pt x="1345034" y="1264252"/>
                  </a:cubicBezTo>
                  <a:cubicBezTo>
                    <a:pt x="1345220" y="1264252"/>
                    <a:pt x="1345034" y="1264252"/>
                    <a:pt x="1345034" y="1264252"/>
                  </a:cubicBezTo>
                  <a:close/>
                  <a:moveTo>
                    <a:pt x="484063" y="1307412"/>
                  </a:moveTo>
                  <a:cubicBezTo>
                    <a:pt x="484063" y="1300343"/>
                    <a:pt x="478110" y="1296622"/>
                    <a:pt x="472901" y="1296064"/>
                  </a:cubicBezTo>
                  <a:cubicBezTo>
                    <a:pt x="466762" y="1295506"/>
                    <a:pt x="462111" y="1300157"/>
                    <a:pt x="463042" y="1307412"/>
                  </a:cubicBezTo>
                  <a:cubicBezTo>
                    <a:pt x="463786" y="1315040"/>
                    <a:pt x="469739" y="1315784"/>
                    <a:pt x="475692" y="1316156"/>
                  </a:cubicBezTo>
                  <a:cubicBezTo>
                    <a:pt x="481459" y="1316156"/>
                    <a:pt x="484250" y="1312621"/>
                    <a:pt x="484063" y="1307412"/>
                  </a:cubicBezTo>
                  <a:close/>
                  <a:moveTo>
                    <a:pt x="136922" y="960643"/>
                  </a:moveTo>
                  <a:cubicBezTo>
                    <a:pt x="139154" y="965108"/>
                    <a:pt x="136550" y="974223"/>
                    <a:pt x="145293" y="973479"/>
                  </a:cubicBezTo>
                  <a:cubicBezTo>
                    <a:pt x="149572" y="973107"/>
                    <a:pt x="153479" y="969014"/>
                    <a:pt x="159618" y="965294"/>
                  </a:cubicBezTo>
                  <a:cubicBezTo>
                    <a:pt x="153107" y="961573"/>
                    <a:pt x="148456" y="958224"/>
                    <a:pt x="143247" y="956178"/>
                  </a:cubicBezTo>
                  <a:cubicBezTo>
                    <a:pt x="140271" y="955248"/>
                    <a:pt x="134689" y="956364"/>
                    <a:pt x="136922" y="960643"/>
                  </a:cubicBezTo>
                  <a:close/>
                  <a:moveTo>
                    <a:pt x="218591" y="106183"/>
                  </a:moveTo>
                  <a:cubicBezTo>
                    <a:pt x="207801" y="108602"/>
                    <a:pt x="199988" y="112508"/>
                    <a:pt x="201104" y="126275"/>
                  </a:cubicBezTo>
                  <a:cubicBezTo>
                    <a:pt x="203336" y="117531"/>
                    <a:pt x="222126" y="121438"/>
                    <a:pt x="218591" y="106183"/>
                  </a:cubicBezTo>
                  <a:close/>
                  <a:moveTo>
                    <a:pt x="103063" y="322728"/>
                  </a:moveTo>
                  <a:cubicBezTo>
                    <a:pt x="105482" y="313612"/>
                    <a:pt x="107714" y="304497"/>
                    <a:pt x="110133" y="295381"/>
                  </a:cubicBezTo>
                  <a:cubicBezTo>
                    <a:pt x="94878" y="301334"/>
                    <a:pt x="87809" y="309148"/>
                    <a:pt x="103063" y="322728"/>
                  </a:cubicBezTo>
                  <a:close/>
                  <a:moveTo>
                    <a:pt x="411138" y="832837"/>
                  </a:moveTo>
                  <a:cubicBezTo>
                    <a:pt x="403882" y="835999"/>
                    <a:pt x="401836" y="843999"/>
                    <a:pt x="407975" y="851068"/>
                  </a:cubicBezTo>
                  <a:cubicBezTo>
                    <a:pt x="417835" y="862602"/>
                    <a:pt x="399604" y="870230"/>
                    <a:pt x="404254" y="881020"/>
                  </a:cubicBezTo>
                  <a:cubicBezTo>
                    <a:pt x="414672" y="883996"/>
                    <a:pt x="426579" y="883996"/>
                    <a:pt x="420812" y="869486"/>
                  </a:cubicBezTo>
                  <a:cubicBezTo>
                    <a:pt x="415603" y="856091"/>
                    <a:pt x="426393" y="853115"/>
                    <a:pt x="429927" y="845487"/>
                  </a:cubicBezTo>
                  <a:cubicBezTo>
                    <a:pt x="422672" y="842324"/>
                    <a:pt x="421928" y="828000"/>
                    <a:pt x="411138" y="832837"/>
                  </a:cubicBezTo>
                  <a:close/>
                </a:path>
              </a:pathLst>
            </a:custGeom>
            <a:grpFill/>
            <a:ln cap="flat" w="1860">
              <a:noFill/>
              <a:prstDash val="solid"/>
              <a:miter/>
            </a:ln>
          </p:spPr>
          <p:txBody>
            <a:bodyPr anchor="ctr" rtlCol="0"/>
            <a:lstStyle/>
            <a:p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37815" y="840709"/>
            <a:ext cx="1402080" cy="5835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782521"/>
                </a:solidFill>
                <a:latin charset="-122" panose="02020900000000000000" pitchFamily="18" typeface="思源宋体 CN Heavy"/>
                <a:ea charset="-122" panose="02020900000000000000" pitchFamily="18" typeface="思源宋体 CN Heavy"/>
              </a:defRPr>
            </a:lvl1pPr>
          </a:lstStyle>
          <a:p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第三段</a:t>
            </a: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110230" y="2255520"/>
            <a:ext cx="6659245" cy="11988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zh-CN" b="1" dirty="0" lang="en-US" sz="48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“</a:t>
            </a:r>
            <a:r>
              <a:rPr altLang="en-US" b="1" dirty="0" lang="zh-CN" sz="48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忧</a:t>
            </a:r>
            <a:r>
              <a:rPr altLang="zh-CN" b="1" dirty="0" lang="en-US" sz="48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”</a:t>
            </a:r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得天下</a:t>
            </a:r>
            <a:r>
              <a:rPr altLang="zh-CN" b="1" dirty="0" lang="en-US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    </a:t>
            </a:r>
            <a:r>
              <a:rPr altLang="zh-CN" b="1" dirty="0" lang="en-US" sz="4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15</a:t>
            </a:r>
            <a:r>
              <a:rPr altLang="en-US" b="1" dirty="0" lang="zh-CN" sz="40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年</a:t>
            </a:r>
            <a:r>
              <a:rPr altLang="zh-CN" dirty="0" lang="en-US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     </a:t>
            </a:r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ea"/>
              </a:rPr>
              <a:t>盛赞庄宗的成功</a:t>
            </a:r>
            <a:endParaRPr altLang="en-US" b="1" dirty="0" lang="zh-CN" sz="2400">
              <a:solidFill>
                <a:srgbClr val="FF0000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  <a:p>
            <a:pPr algn="l"/>
            <a:r>
              <a:rPr altLang="zh-CN" b="1" dirty="0" lang="en-US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   </a:t>
            </a: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126490" y="2174240"/>
            <a:ext cx="1097280" cy="1198880"/>
          </a:xfrm>
          <a:prstGeom prst="rect">
            <a:avLst/>
          </a:prstGeom>
          <a:noFill/>
          <a:ln>
            <a:noFill/>
          </a:ln>
        </p:spPr>
        <p:txBody>
          <a:bodyPr anchor="t" rtlCol="0" wrap="none">
            <a:spAutoFit/>
          </a:bodyPr>
          <a:lstStyle/>
          <a:p>
            <a:pPr algn="ctr"/>
            <a:r>
              <a:rPr altLang="en-US" b="1" dirty="0" lang="zh-CN" sz="7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charset="0" panose="020B0604020202020204" pitchFamily="34" typeface="Arial"/>
                <a:ea charset="-122" panose="020B0503020204020204" pitchFamily="34" typeface="微软雅黑"/>
              </a:rPr>
              <a:t>盛</a:t>
            </a: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126490" y="4076700"/>
            <a:ext cx="1097280" cy="1198880"/>
          </a:xfrm>
          <a:prstGeom prst="rect">
            <a:avLst/>
          </a:prstGeom>
          <a:noFill/>
          <a:ln>
            <a:noFill/>
          </a:ln>
        </p:spPr>
        <p:txBody>
          <a:bodyPr anchor="t" rtlCol="0" wrap="none">
            <a:spAutoFit/>
          </a:bodyPr>
          <a:lstStyle/>
          <a:p>
            <a:pPr algn="ctr"/>
            <a:r>
              <a:rPr altLang="en-US" b="1" lang="zh-CN" sz="7200"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</a:rPr>
              <a:t>衰</a:t>
            </a: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3110230" y="4261485"/>
            <a:ext cx="6544945" cy="82994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zh-CN" b="1" dirty="0" lang="en-US" sz="4800">
                <a:latin charset="0" panose="020B0604020202020204" pitchFamily="34" typeface="Arial"/>
                <a:ea charset="-122" panose="020B0503020204020204" pitchFamily="34" typeface="微软雅黑"/>
              </a:rPr>
              <a:t>“</a:t>
            </a:r>
            <a:r>
              <a:rPr altLang="en-US" b="1" dirty="0" lang="zh-CN" sz="4800">
                <a:latin charset="0" panose="020B0604020202020204" pitchFamily="34" typeface="Arial"/>
                <a:ea charset="-122" panose="020B0503020204020204" pitchFamily="34" typeface="微软雅黑"/>
              </a:rPr>
              <a:t>逸</a:t>
            </a:r>
            <a:r>
              <a:rPr altLang="zh-CN" b="1" dirty="0" lang="en-US" sz="4800">
                <a:latin charset="0" panose="020B0604020202020204" pitchFamily="34" typeface="Arial"/>
                <a:ea charset="-122" panose="020B0503020204020204" pitchFamily="34" typeface="微软雅黑"/>
              </a:rPr>
              <a:t>”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失天下</a:t>
            </a:r>
            <a:r>
              <a:rPr altLang="zh-CN" b="1" dirty="0" lang="en-US" sz="2400">
                <a:latin charset="0" panose="020B0604020202020204" pitchFamily="34" typeface="Arial"/>
                <a:ea charset="-122" panose="020B0503020204020204" pitchFamily="34" typeface="微软雅黑"/>
              </a:rPr>
              <a:t>   </a:t>
            </a:r>
            <a:r>
              <a:rPr altLang="zh-CN" b="1" dirty="0" lang="en-US" sz="4800">
                <a:latin charset="0" panose="020B0604020202020204" pitchFamily="34" typeface="Arial"/>
                <a:ea charset="-122" panose="020B0503020204020204" pitchFamily="34" typeface="微软雅黑"/>
              </a:rPr>
              <a:t> 3</a:t>
            </a:r>
            <a:r>
              <a:rPr altLang="en-US" b="1" dirty="0" lang="zh-CN" sz="4800">
                <a:latin charset="0" panose="020B0604020202020204" pitchFamily="34" typeface="Arial"/>
                <a:ea charset="-122" panose="020B0503020204020204" pitchFamily="34" typeface="微软雅黑"/>
              </a:rPr>
              <a:t>年</a:t>
            </a:r>
            <a:r>
              <a:rPr altLang="zh-CN" b="1" dirty="0" lang="en-US" sz="2400">
                <a:latin charset="0" panose="020B0604020202020204" pitchFamily="34" typeface="Arial"/>
                <a:ea charset="-122" panose="020B0503020204020204" pitchFamily="34" typeface="微软雅黑"/>
              </a:rPr>
              <a:t>     </a:t>
            </a:r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ea"/>
              </a:rPr>
              <a:t>感叹庄宗的失败</a:t>
            </a:r>
            <a:endParaRPr altLang="en-US" b="1" dirty="0" lang="zh-CN" sz="2400">
              <a:solidFill>
                <a:srgbClr val="FF0000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  <a:p>
            <a:pPr algn="l"/>
            <a:r>
              <a:rPr altLang="zh-CN" b="1" dirty="0" lang="en-US" sz="2400">
                <a:latin charset="0" panose="020B0604020202020204" pitchFamily="34" typeface="Arial"/>
                <a:ea charset="-122" panose="020B0503020204020204" pitchFamily="34" typeface="微软雅黑"/>
              </a:rPr>
              <a:t> 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542780" y="2884170"/>
            <a:ext cx="548640" cy="1989455"/>
          </a:xfrm>
          <a:prstGeom prst="rect">
            <a:avLst/>
          </a:prstGeom>
        </p:spPr>
        <p:txBody>
          <a:bodyPr vert="eaVert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3200">
                <a:latin charset="0" panose="020B0604020202020204" pitchFamily="34" typeface="Arial"/>
                <a:ea charset="-122" panose="020B0503020204020204" pitchFamily="34" typeface="微软雅黑"/>
                <a:sym typeface="+mn-ea"/>
              </a:rPr>
              <a:t>对比论证</a:t>
            </a:r>
            <a:endParaRPr altLang="en-US" b="1" dirty="0" lang="zh-CN" sz="2400">
              <a:latin charset="0" panose="020B0604020202020204" pitchFamily="34" typeface="Arial"/>
              <a:ea charset="-122" panose="020B0503020204020204" pitchFamily="34" typeface="微软雅黑"/>
            </a:endParaRPr>
          </a:p>
          <a:p>
            <a:pPr algn="l"/>
            <a:endParaRPr altLang="en-US" dirty="0" lang="zh-CN" sz="2400">
              <a:highlight>
                <a:srgbClr val="FFFF00"/>
              </a:highlight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49865" y="2884170"/>
            <a:ext cx="548640" cy="1989455"/>
          </a:xfrm>
          <a:prstGeom prst="rect">
            <a:avLst/>
          </a:prstGeom>
        </p:spPr>
        <p:txBody>
          <a:bodyPr vert="eaVert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3200">
                <a:latin charset="0" panose="020B0604020202020204" pitchFamily="34" typeface="Arial"/>
                <a:ea charset="-122" panose="020B0503020204020204" pitchFamily="34" typeface="微软雅黑"/>
                <a:sym typeface="+mn-ea"/>
              </a:rPr>
              <a:t>道理论证</a:t>
            </a:r>
            <a:endParaRPr altLang="en-US" b="1" dirty="0" lang="zh-CN" sz="2400">
              <a:latin charset="0" panose="020B0604020202020204" pitchFamily="34" typeface="Arial"/>
              <a:ea charset="-122" panose="020B0503020204020204" pitchFamily="34" typeface="微软雅黑"/>
            </a:endParaRPr>
          </a:p>
          <a:p>
            <a:pPr algn="l"/>
            <a:endParaRPr altLang="en-US" dirty="0" lang="zh-CN" sz="2400">
              <a:highlight>
                <a:srgbClr val="FFFF00"/>
              </a:highlight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1" spid="7"/>
      <p:bldP grpId="0" spid="2"/>
      <p:bldP grpId="1" spid="2"/>
      <p:bldP grpId="0" spid="14"/>
      <p:bldP grpId="1" spid="14"/>
      <p:bldP grpId="0" spid="9"/>
      <p:bldP grpId="1" spid="9"/>
    </p:bld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图片 430"/>
          <p:cNvPicPr>
            <a:picLocks noChangeAspect="1"/>
          </p:cNvPicPr>
          <p:nvPr/>
        </p:nvPicPr>
        <p:blipFill>
          <a:blip cstate="screen" r:embed="rId3"/>
          <a:stretch>
            <a:fillRect/>
          </a:stretch>
        </p:blipFill>
        <p:spPr>
          <a:xfrm flipH="1">
            <a:off x="-240030" y="-650240"/>
            <a:ext cx="2626995" cy="22129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03590" y="1857769"/>
            <a:ext cx="10779760" cy="433197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 fontAlgn="auto" indent="457200"/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故方其</a:t>
            </a:r>
            <a:r>
              <a:rPr altLang="en-US" b="1" dirty="0" lang="zh-CN" sz="32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盛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也，</a:t>
            </a:r>
            <a:r>
              <a:rPr altLang="en-US" b="1" dirty="0" lang="zh-CN" sz="32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举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天下之豪杰，莫能与之</a:t>
            </a:r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争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；及其</a:t>
            </a:r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衰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也，</a:t>
            </a:r>
            <a:r>
              <a:rPr altLang="en-US" b="1" dirty="0" lang="zh-CN" sz="32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数十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伶人</a:t>
            </a:r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困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之，而身死国灭，</a:t>
            </a:r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为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天下笑。</a:t>
            </a:r>
            <a:r>
              <a:rPr altLang="en-US" b="1" dirty="0" lang="zh-CN" sz="3200" u="sng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夫祸患常</a:t>
            </a:r>
            <a:r>
              <a:rPr altLang="en-US" b="1" dirty="0" lang="zh-CN" sz="3200" u="sng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积</a:t>
            </a:r>
            <a:r>
              <a:rPr altLang="en-US" b="1" dirty="0" lang="zh-CN" sz="3200" u="sng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于</a:t>
            </a:r>
            <a:r>
              <a:rPr altLang="en-US" b="1" dirty="0" lang="zh-CN" sz="3200" u="sng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忽微</a:t>
            </a:r>
            <a:r>
              <a:rPr altLang="en-US" b="1" dirty="0" lang="zh-CN" sz="3200" u="sng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，而</a:t>
            </a:r>
            <a:r>
              <a:rPr altLang="en-US" b="1" dirty="0" lang="zh-CN" sz="3200" u="sng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智勇</a:t>
            </a:r>
            <a:r>
              <a:rPr altLang="en-US" b="1" dirty="0" lang="zh-CN" sz="3200" u="sng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多困于所溺，岂独伶人也哉？</a:t>
            </a:r>
            <a:endParaRPr altLang="en-US" b="1" dirty="0" lang="zh-CN" sz="3200">
              <a:latin charset="-122" panose="020B0503020204020204" pitchFamily="34" typeface="微软雅黑"/>
              <a:ea charset="-122" panose="020B0503020204020204" pitchFamily="34" typeface="微软雅黑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600">
              <a:latin charset="-122" panose="02010800040101010101" typeface="华文新魏"/>
              <a:ea charset="-122" panose="02010800040101010101" typeface="华文新魏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2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2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96962" y="4094637"/>
            <a:ext cx="2580005" cy="156845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盛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：强盛</a:t>
            </a:r>
          </a:p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举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：全</a:t>
            </a:r>
          </a:p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数十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：几十个</a:t>
            </a:r>
          </a:p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智勇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：智勇的人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12582" y="986155"/>
            <a:ext cx="1402080" cy="5835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782521"/>
                </a:solidFill>
                <a:latin charset="-122" panose="02020900000000000000" pitchFamily="18" typeface="思源宋体 CN Heavy"/>
                <a:ea charset="-122" panose="02020900000000000000" pitchFamily="18" typeface="思源宋体 CN Heavy"/>
              </a:defRPr>
            </a:lvl1pPr>
          </a:lstStyle>
          <a:p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第四段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</p:bld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cstate="screen" r:embed="rId3"/>
          <a:srcRect/>
          <a:stretch>
            <a:fillRect/>
          </a:stretch>
        </p:blipFill>
        <p:spPr>
          <a:xfrm>
            <a:off x="-94615" y="4710308"/>
            <a:ext cx="12192000" cy="2383277"/>
          </a:xfrm>
          <a:prstGeom prst="rect">
            <a:avLst/>
          </a:prstGeom>
        </p:spPr>
      </p:pic>
      <p:pic>
        <p:nvPicPr>
          <p:cNvPr id="431" name="图片 430"/>
          <p:cNvPicPr>
            <a:picLocks noChangeAspect="1"/>
          </p:cNvPicPr>
          <p:nvPr/>
        </p:nvPicPr>
        <p:blipFill>
          <a:blip cstate="screen" r:embed="rId4"/>
          <a:stretch>
            <a:fillRect/>
          </a:stretch>
        </p:blipFill>
        <p:spPr>
          <a:xfrm flipH="1">
            <a:off x="-240030" y="-650240"/>
            <a:ext cx="2626995" cy="22129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1229" y="2235361"/>
            <a:ext cx="11097895" cy="207137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 fontAlgn="auto" indent="457200"/>
            <a:r>
              <a:rPr altLang="en-US" b="1" dirty="0" lang="zh-CN" sz="32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作者在前面叙议结合，从史料可以得出“忧劳……，逸豫</a:t>
            </a:r>
            <a:r>
              <a:rPr altLang="zh-CN" b="1" dirty="0" lang="en-US" sz="32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……</a:t>
            </a:r>
            <a:r>
              <a:rPr altLang="en-US" b="1" dirty="0" lang="zh-CN" sz="32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”的结论，史料与观点匹配，史料与这里的观点匹配吗？如果让你来写，除了“忧劳</a:t>
            </a:r>
            <a:r>
              <a:rPr altLang="zh-CN" b="1" dirty="0" lang="en-US" sz="32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……</a:t>
            </a:r>
            <a:r>
              <a:rPr altLang="en-US" b="1" dirty="0" lang="zh-CN" sz="32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，逸豫</a:t>
            </a:r>
            <a:r>
              <a:rPr altLang="zh-CN" b="1" dirty="0" lang="en-US" sz="32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……</a:t>
            </a:r>
            <a:r>
              <a:rPr altLang="en-US" b="1" dirty="0" lang="zh-CN" sz="32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”，最后一段还能得出什么样的结论？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4109" y="1248220"/>
            <a:ext cx="1402080" cy="5835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782521"/>
                </a:solidFill>
                <a:latin charset="-122" panose="02020900000000000000" pitchFamily="18" typeface="思源宋体 CN Heavy"/>
                <a:ea charset="-122" panose="02020900000000000000" pitchFamily="18" typeface="思源宋体 CN Heavy"/>
              </a:defRPr>
            </a:lvl1pPr>
          </a:lstStyle>
          <a:p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cstate="screen" r:embed="rId3"/>
          <a:srcRect/>
          <a:stretch>
            <a:fillRect/>
          </a:stretch>
        </p:blipFill>
        <p:spPr>
          <a:xfrm>
            <a:off x="-94615" y="4710308"/>
            <a:ext cx="12192000" cy="2383277"/>
          </a:xfrm>
          <a:prstGeom prst="rect">
            <a:avLst/>
          </a:prstGeom>
        </p:spPr>
      </p:pic>
      <p:pic>
        <p:nvPicPr>
          <p:cNvPr id="431" name="图片 430"/>
          <p:cNvPicPr>
            <a:picLocks noChangeAspect="1"/>
          </p:cNvPicPr>
          <p:nvPr/>
        </p:nvPicPr>
        <p:blipFill>
          <a:blip cstate="screen" r:embed="rId4"/>
          <a:stretch>
            <a:fillRect/>
          </a:stretch>
        </p:blipFill>
        <p:spPr>
          <a:xfrm flipH="1">
            <a:off x="-240030" y="-650240"/>
            <a:ext cx="2626995" cy="22129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91317" y="292616"/>
            <a:ext cx="1402080" cy="5835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782521"/>
                </a:solidFill>
                <a:latin charset="-122" panose="02020900000000000000" pitchFamily="18" typeface="思源宋体 CN Heavy"/>
                <a:ea charset="-122" panose="02020900000000000000" pitchFamily="18" typeface="思源宋体 CN Heavy"/>
              </a:defRPr>
            </a:lvl1pPr>
          </a:lstStyle>
          <a:p>
            <a:r>
              <a:rPr altLang="en-US" dirty="0" lang="zh-CN" sz="3200">
                <a:latin charset="-122" panose="02010800040101010101" typeface="华文行楷"/>
                <a:ea charset="-122" panose="02010800040101010101" typeface="华文行楷"/>
              </a:rPr>
              <a:t>第四段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08697" y="1463931"/>
            <a:ext cx="9984105" cy="111506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266700" fontAlgn="auto" indent="457200">
              <a:lnSpc>
                <a:spcPct val="120000"/>
              </a:lnSpc>
              <a:spcAft>
                <a:spcPct val="0"/>
              </a:spcAft>
            </a:pP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作者为何得出这样的结论？极小的事情就灭国了，哪些是极小的事情呢？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08697" y="3371595"/>
            <a:ext cx="10491470" cy="181483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28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庄宗：伶人不足为惧。</a:t>
            </a:r>
          </a:p>
          <a:p>
            <a:pPr algn="l"/>
            <a:endParaRPr altLang="en-US" b="1" dirty="0" lang="zh-CN" sz="2800">
              <a:solidFill>
                <a:srgbClr val="FF0000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  <a:p>
            <a:pPr algn="l"/>
            <a:r>
              <a:rPr altLang="en-US" b="1" dirty="0" lang="zh-CN" sz="28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欧阳修的时代：冗官、冗兵、冗费，农民起义，朋党相争，统治阶级荒淫腐败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4"/>
    </p:bld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cstate="screen" r:embed="rId2"/>
          <a:srcRect/>
          <a:stretch>
            <a:fillRect/>
          </a:stretch>
        </p:blipFill>
        <p:spPr>
          <a:xfrm>
            <a:off x="0" y="4474723"/>
            <a:ext cx="12192000" cy="2383277"/>
          </a:xfrm>
          <a:prstGeom prst="rect">
            <a:avLst/>
          </a:prstGeom>
        </p:spPr>
      </p:pic>
      <p:grpSp>
        <p:nvGrpSpPr>
          <p:cNvPr id="405" name="组合 404"/>
          <p:cNvGrpSpPr/>
          <p:nvPr/>
        </p:nvGrpSpPr>
        <p:grpSpPr>
          <a:xfrm rot="1800000">
            <a:off x="370840" y="41910"/>
            <a:ext cx="1364615" cy="1200785"/>
            <a:chOff x="6797731" y="799778"/>
            <a:chExt cx="2312309" cy="2034528"/>
          </a:xfrm>
          <a:solidFill>
            <a:srgbClr val="DEBB93"/>
          </a:solidFill>
        </p:grpSpPr>
        <p:sp>
          <p:nvSpPr>
            <p:cNvPr id="403" name="任意多边形: 形状 402"/>
            <p:cNvSpPr/>
            <p:nvPr/>
          </p:nvSpPr>
          <p:spPr>
            <a:xfrm>
              <a:off x="6797731" y="799778"/>
              <a:ext cx="2312309" cy="2034528"/>
            </a:xfrm>
            <a:custGeom>
              <a:avLst/>
              <a:gdLst>
                <a:gd fmla="*/ 1593654 w 1629453" name="connsiteX0"/>
                <a:gd fmla="*/ 754671 h 1433704" name="connsiteY0"/>
                <a:gd fmla="*/ 1504915 w 1629453" name="connsiteX1"/>
                <a:gd fmla="*/ 743881 h 1433704" name="connsiteY1"/>
                <a:gd fmla="*/ 1390876 w 1629453" name="connsiteX2"/>
                <a:gd fmla="*/ 796901 h 1433704" name="connsiteY2"/>
                <a:gd fmla="*/ 1313299 w 1629453" name="connsiteX3"/>
                <a:gd fmla="*/ 870199 h 1433704" name="connsiteY3"/>
                <a:gd fmla="*/ 1295626 w 1629453" name="connsiteX4"/>
                <a:gd fmla="*/ 946845 h 1433704" name="connsiteY4"/>
                <a:gd fmla="*/ 1193306 w 1629453" name="connsiteX5"/>
                <a:gd fmla="*/ 1085069 h 1433704" name="connsiteY5"/>
                <a:gd fmla="*/ 1125031 w 1629453" name="connsiteX6"/>
                <a:gd fmla="*/ 1092325 h 1433704" name="connsiteY6"/>
                <a:gd fmla="*/ 1077406 w 1629453" name="connsiteX7"/>
                <a:gd fmla="*/ 1077256 h 1433704" name="connsiteY7"/>
                <a:gd fmla="*/ 959274 w 1629453" name="connsiteX8"/>
                <a:gd fmla="*/ 1007865 h 1433704" name="connsiteY8"/>
                <a:gd fmla="*/ 906068 w 1629453" name="connsiteX9"/>
                <a:gd fmla="*/ 1002470 h 1433704" name="connsiteY9"/>
                <a:gd fmla="*/ 855838 w 1629453" name="connsiteX10"/>
                <a:gd fmla="*/ 1045072 h 1433704" name="connsiteY10"/>
                <a:gd fmla="*/ 798726 w 1629453" name="connsiteX11"/>
                <a:gd fmla="*/ 1083953 h 1433704" name="connsiteY11"/>
                <a:gd fmla="*/ 720777 w 1629453" name="connsiteX12"/>
                <a:gd fmla="*/ 1093813 h 1433704" name="connsiteY12"/>
                <a:gd fmla="*/ 645619 w 1629453" name="connsiteX13"/>
                <a:gd fmla="*/ 1050467 h 1433704" name="connsiteY13"/>
                <a:gd fmla="*/ 551113 w 1629453" name="connsiteX14"/>
                <a:gd fmla="*/ 974192 h 1433704" name="connsiteY14"/>
                <a:gd fmla="*/ 504046 w 1629453" name="connsiteX15"/>
                <a:gd fmla="*/ 929172 h 1433704" name="connsiteY15"/>
                <a:gd fmla="*/ 456607 w 1629453" name="connsiteX16"/>
                <a:gd fmla="*/ 876710 h 1433704" name="connsiteY16"/>
                <a:gd fmla="*/ 424795 w 1629453" name="connsiteX17"/>
                <a:gd fmla="*/ 845456 h 1433704" name="connsiteY17"/>
                <a:gd fmla="*/ 395401 w 1629453" name="connsiteX18"/>
                <a:gd fmla="*/ 832248 h 1433704" name="connsiteY18"/>
                <a:gd fmla="*/ 389634 w 1629453" name="connsiteX19"/>
                <a:gd fmla="*/ 805086 h 1433704" name="connsiteY19"/>
                <a:gd fmla="*/ 329359 w 1629453" name="connsiteX20"/>
                <a:gd fmla="*/ 743509 h 1433704" name="connsiteY20"/>
                <a:gd fmla="*/ 295501 w 1629453" name="connsiteX21"/>
                <a:gd fmla="*/ 720254 h 1433704" name="connsiteY21"/>
                <a:gd fmla="*/ 283408 w 1629453" name="connsiteX22"/>
                <a:gd fmla="*/ 639515 h 1433704" name="connsiteY22"/>
                <a:gd fmla="*/ 285269 w 1629453" name="connsiteX23"/>
                <a:gd fmla="*/ 624818 h 1433704" name="connsiteY23"/>
                <a:gd fmla="*/ 316895 w 1629453" name="connsiteX24"/>
                <a:gd fmla="*/ 610680 h 1433704" name="connsiteY24"/>
                <a:gd fmla="*/ 328243 w 1629453" name="connsiteX25"/>
                <a:gd fmla="*/ 599890 h 1433704" name="connsiteY25"/>
                <a:gd fmla="*/ 306477 w 1629453" name="connsiteX26"/>
                <a:gd fmla="*/ 551893 h 1433704" name="connsiteY26"/>
                <a:gd fmla="*/ 327313 w 1629453" name="connsiteX27"/>
                <a:gd fmla="*/ 447527 h 1433704" name="connsiteY27"/>
                <a:gd fmla="*/ 328243 w 1629453" name="connsiteX28"/>
                <a:gd fmla="*/ 412180 h 1433704" name="connsiteY28"/>
                <a:gd fmla="*/ 328801 w 1629453" name="connsiteX29"/>
                <a:gd fmla="*/ 387252 h 1433704" name="connsiteY29"/>
                <a:gd fmla="*/ 373449 w 1629453" name="connsiteX30"/>
                <a:gd fmla="*/ 293490 h 1433704" name="connsiteY30"/>
                <a:gd fmla="*/ 381449 w 1629453" name="connsiteX31"/>
                <a:gd fmla="*/ 281211 h 1433704" name="connsiteY31"/>
                <a:gd fmla="*/ 388332 w 1629453" name="connsiteX32"/>
                <a:gd fmla="*/ 236005 h 1433704" name="connsiteY32"/>
                <a:gd fmla="*/ 447119 w 1629453" name="connsiteX33"/>
                <a:gd fmla="*/ 172381 h 1433704" name="connsiteY33"/>
                <a:gd fmla="*/ 570088 w 1629453" name="connsiteX34"/>
                <a:gd fmla="*/ 88293 h 1433704" name="connsiteY34"/>
                <a:gd fmla="*/ 609714 w 1629453" name="connsiteX35"/>
                <a:gd fmla="*/ 74154 h 1433704" name="connsiteY35"/>
                <a:gd fmla="*/ 654920 w 1629453" name="connsiteX36"/>
                <a:gd fmla="*/ 67643 h 1433704" name="connsiteY36"/>
                <a:gd fmla="*/ 696592 w 1629453" name="connsiteX37"/>
                <a:gd fmla="*/ 56109 h 1433704" name="connsiteY37"/>
                <a:gd fmla="*/ 704220 w 1629453" name="connsiteX38"/>
                <a:gd fmla="*/ 51830 h 1433704" name="connsiteY38"/>
                <a:gd fmla="*/ 770262 w 1629453" name="connsiteX39"/>
                <a:gd fmla="*/ 45505 h 1433704" name="connsiteY39"/>
                <a:gd fmla="*/ 800400 w 1629453" name="connsiteX40"/>
                <a:gd fmla="*/ 44575 h 1433704" name="connsiteY40"/>
                <a:gd fmla="*/ 837979 w 1629453" name="connsiteX41"/>
                <a:gd fmla="*/ 39366 h 1433704" name="connsiteY41"/>
                <a:gd fmla="*/ 858629 w 1629453" name="connsiteX42"/>
                <a:gd fmla="*/ 36575 h 1433704" name="connsiteY42"/>
                <a:gd fmla="*/ 935834 w 1629453" name="connsiteX43"/>
                <a:gd fmla="*/ 60760 h 1433704" name="connsiteY43"/>
                <a:gd fmla="*/ 938438 w 1629453" name="connsiteX44"/>
                <a:gd fmla="*/ 51086 h 1433704" name="connsiteY44"/>
                <a:gd fmla="*/ 858629 w 1629453" name="connsiteX45"/>
                <a:gd fmla="*/ 30250 h 1433704" name="connsiteY45"/>
                <a:gd fmla="*/ 815655 w 1629453" name="connsiteX46"/>
                <a:gd fmla="*/ 5693 h 1433704" name="connsiteY46"/>
                <a:gd fmla="*/ 770262 w 1629453" name="connsiteX47"/>
                <a:gd fmla="*/ 9972 h 1433704" name="connsiteY47"/>
                <a:gd fmla="*/ 672222 w 1629453" name="connsiteX48"/>
                <a:gd fmla="*/ 31924 h 1433704" name="connsiteY48"/>
                <a:gd fmla="*/ 608970 w 1629453" name="connsiteX49"/>
                <a:gd fmla="*/ 24297 h 1433704" name="connsiteY49"/>
                <a:gd fmla="*/ 557624 w 1629453" name="connsiteX50"/>
                <a:gd fmla="*/ 30994 h 1433704" name="connsiteY50"/>
                <a:gd fmla="*/ 340707 w 1629453" name="connsiteX51"/>
                <a:gd fmla="*/ 207169 h 1433704" name="connsiteY51"/>
                <a:gd fmla="*/ 284897 w 1629453" name="connsiteX52"/>
                <a:gd fmla="*/ 289583 h 1433704" name="connsiteY52"/>
                <a:gd fmla="*/ 321731 w 1629453" name="connsiteX53"/>
                <a:gd fmla="*/ 312279 h 1433704" name="connsiteY53"/>
                <a:gd fmla="*/ 299035 w 1629453" name="connsiteX54"/>
                <a:gd fmla="*/ 345580 h 1433704" name="connsiteY54"/>
                <a:gd fmla="*/ 266665 w 1629453" name="connsiteX55"/>
                <a:gd fmla="*/ 356184 h 1433704" name="connsiteY55"/>
                <a:gd fmla="*/ 190205 w 1629453" name="connsiteX56"/>
                <a:gd fmla="*/ 415157 h 1433704" name="connsiteY56"/>
                <a:gd fmla="*/ 184065 w 1629453" name="connsiteX57"/>
                <a:gd fmla="*/ 417947 h 1433704" name="connsiteY57"/>
                <a:gd fmla="*/ 137557 w 1629453" name="connsiteX58"/>
                <a:gd fmla="*/ 452736 h 1433704" name="connsiteY58"/>
                <a:gd fmla="*/ 112442 w 1629453" name="connsiteX59"/>
                <a:gd fmla="*/ 476176 h 1433704" name="connsiteY59"/>
                <a:gd fmla="*/ 102582 w 1629453" name="connsiteX60"/>
                <a:gd fmla="*/ 456829 h 1433704" name="connsiteY60"/>
                <a:gd fmla="*/ 103140 w 1629453" name="connsiteX61"/>
                <a:gd fmla="*/ 457201 h 1433704" name="connsiteY61"/>
                <a:gd fmla="*/ 103140 w 1629453" name="connsiteX62"/>
                <a:gd fmla="*/ 456271 h 1433704" name="connsiteY62"/>
                <a:gd fmla="*/ 117837 w 1629453" name="connsiteX63"/>
                <a:gd fmla="*/ 419994 h 1433704" name="connsiteY63"/>
                <a:gd fmla="*/ 123046 w 1629453" name="connsiteX64"/>
                <a:gd fmla="*/ 397670 h 1433704" name="connsiteY64"/>
                <a:gd fmla="*/ 131231 w 1629453" name="connsiteX65"/>
                <a:gd fmla="*/ 375531 h 1433704" name="connsiteY65"/>
                <a:gd fmla="*/ 139045 w 1629453" name="connsiteX66"/>
                <a:gd fmla="*/ 366974 h 1433704" name="connsiteY66"/>
                <a:gd fmla="*/ 138859 w 1629453" name="connsiteX67"/>
                <a:gd fmla="*/ 347812 h 1433704" name="connsiteY67"/>
                <a:gd fmla="*/ 123790 w 1629453" name="connsiteX68"/>
                <a:gd fmla="*/ 348184 h 1433704" name="connsiteY68"/>
                <a:gd fmla="*/ 123604 w 1629453" name="connsiteX69"/>
                <a:gd fmla="*/ 366044 h 1433704" name="connsiteY69"/>
                <a:gd fmla="*/ 111884 w 1629453" name="connsiteX70"/>
                <a:gd fmla="*/ 367532 h 1433704" name="connsiteY70"/>
                <a:gd fmla="*/ 111140 w 1629453" name="connsiteX71"/>
                <a:gd fmla="*/ 367532 h 1433704" name="connsiteY71"/>
                <a:gd fmla="*/ 109279 w 1629453" name="connsiteX72"/>
                <a:gd fmla="*/ 352277 h 1433704" name="connsiteY72"/>
                <a:gd fmla="*/ 130301 w 1629453" name="connsiteX73"/>
                <a:gd fmla="*/ 320837 h 1433704" name="connsiteY73"/>
                <a:gd fmla="*/ 131790 w 1629453" name="connsiteX74"/>
                <a:gd fmla="*/ 321395 h 1433704" name="connsiteY74"/>
                <a:gd fmla="*/ 145556 w 1629453" name="connsiteX75"/>
                <a:gd fmla="*/ 322883 h 1433704" name="connsiteY75"/>
                <a:gd fmla="*/ 147044 w 1629453" name="connsiteX76"/>
                <a:gd fmla="*/ 324930 h 1433704" name="connsiteY76"/>
                <a:gd fmla="*/ 161741 w 1629453" name="connsiteX77"/>
                <a:gd fmla="*/ 341301 h 1433704" name="connsiteY77"/>
                <a:gd fmla="*/ 169555 w 1629453" name="connsiteX78"/>
                <a:gd fmla="*/ 326046 h 1433704" name="connsiteY78"/>
                <a:gd fmla="*/ 193925 w 1629453" name="connsiteX79"/>
                <a:gd fmla="*/ 285490 h 1433704" name="connsiteY79"/>
                <a:gd fmla="*/ 235597 w 1629453" name="connsiteX80"/>
                <a:gd fmla="*/ 214983 h 1433704" name="connsiteY80"/>
                <a:gd fmla="*/ 246201 w 1629453" name="connsiteX81"/>
                <a:gd fmla="*/ 200658 h 1433704" name="connsiteY81"/>
                <a:gd fmla="*/ 227970 w 1629453" name="connsiteX82"/>
                <a:gd fmla="*/ 198984 h 1433704" name="connsiteY82"/>
                <a:gd fmla="*/ 222761 w 1629453" name="connsiteX83"/>
                <a:gd fmla="*/ 181869 h 1433704" name="connsiteY83"/>
                <a:gd fmla="*/ 198762 w 1629453" name="connsiteX84"/>
                <a:gd fmla="*/ 199914 h 1433704" name="connsiteY84"/>
                <a:gd fmla="*/ 146486 w 1629453" name="connsiteX85"/>
                <a:gd fmla="*/ 230424 h 1433704" name="connsiteY85"/>
                <a:gd fmla="*/ 127325 w 1629453" name="connsiteX86"/>
                <a:gd fmla="*/ 235819 h 1433704" name="connsiteY86"/>
                <a:gd fmla="*/ 117837 w 1629453" name="connsiteX87"/>
                <a:gd fmla="*/ 266329 h 1433704" name="connsiteY87"/>
                <a:gd fmla="*/ 96071 w 1629453" name="connsiteX88"/>
                <a:gd fmla="*/ 294792 h 1433704" name="connsiteY88"/>
                <a:gd fmla="*/ 111698 w 1629453" name="connsiteX89"/>
                <a:gd fmla="*/ 295164 h 1433704" name="connsiteY89"/>
                <a:gd fmla="*/ 111698 w 1629453" name="connsiteX90"/>
                <a:gd fmla="*/ 295350 h 1433704" name="connsiteY90"/>
                <a:gd fmla="*/ 114488 w 1629453" name="connsiteX91"/>
                <a:gd fmla="*/ 310047 h 1433704" name="connsiteY91"/>
                <a:gd fmla="*/ 103512 w 1629453" name="connsiteX92"/>
                <a:gd fmla="*/ 353021 h 1433704" name="connsiteY92"/>
                <a:gd fmla="*/ 95513 w 1629453" name="connsiteX93"/>
                <a:gd fmla="*/ 368462 h 1433704" name="connsiteY93"/>
                <a:gd fmla="*/ 91420 w 1629453" name="connsiteX94"/>
                <a:gd fmla="*/ 393763 h 1433704" name="connsiteY94"/>
                <a:gd fmla="*/ 87513 w 1629453" name="connsiteX95"/>
                <a:gd fmla="*/ 392088 h 1433704" name="connsiteY95"/>
                <a:gd fmla="*/ 66305 w 1629453" name="connsiteX96"/>
                <a:gd fmla="*/ 396553 h 1433704" name="connsiteY96"/>
                <a:gd fmla="*/ 64073 w 1629453" name="connsiteX97"/>
                <a:gd fmla="*/ 429109 h 1433704" name="connsiteY97"/>
                <a:gd fmla="*/ 38958 w 1629453" name="connsiteX98"/>
                <a:gd fmla="*/ 463526 h 1433704" name="connsiteY98"/>
                <a:gd fmla="*/ 449 w 1629453" name="connsiteX99"/>
                <a:gd fmla="*/ 501291 h 1433704" name="connsiteY99"/>
                <a:gd fmla="*/ 449 w 1629453" name="connsiteX100"/>
                <a:gd fmla="*/ 582030 h 1433704" name="connsiteY100"/>
                <a:gd fmla="*/ 11425 w 1629453" name="connsiteX101"/>
                <a:gd fmla="*/ 610308 h 1433704" name="connsiteY101"/>
                <a:gd fmla="*/ 31517 w 1629453" name="connsiteX102"/>
                <a:gd fmla="*/ 578868 h 1433704" name="connsiteY102"/>
                <a:gd fmla="*/ 63887 w 1629453" name="connsiteX103"/>
                <a:gd fmla="*/ 607517 h 1433704" name="connsiteY103"/>
                <a:gd fmla="*/ 109093 w 1629453" name="connsiteX104"/>
                <a:gd fmla="*/ 756159 h 1433704" name="connsiteY104"/>
                <a:gd fmla="*/ 136813 w 1629453" name="connsiteX105"/>
                <a:gd fmla="*/ 843224 h 1433704" name="connsiteY105"/>
                <a:gd fmla="*/ 135138 w 1629453" name="connsiteX106"/>
                <a:gd fmla="*/ 919126 h 1433704" name="connsiteY106"/>
                <a:gd fmla="*/ 134766 w 1629453" name="connsiteX107"/>
                <a:gd fmla="*/ 969914 h 1433704" name="connsiteY107"/>
                <a:gd fmla="*/ 158021 w 1629453" name="connsiteX108"/>
                <a:gd fmla="*/ 1017725 h 1433704" name="connsiteY108"/>
                <a:gd fmla="*/ 243039 w 1629453" name="connsiteX109"/>
                <a:gd fmla="*/ 1139206 h 1433704" name="connsiteY109"/>
                <a:gd fmla="*/ 234853 w 1629453" name="connsiteX110"/>
                <a:gd fmla="*/ 1213062 h 1433704" name="connsiteY110"/>
                <a:gd fmla="*/ 271316 w 1629453" name="connsiteX111"/>
                <a:gd fmla="*/ 1219573 h 1433704" name="connsiteY111"/>
                <a:gd fmla="*/ 267223 w 1629453" name="connsiteX112"/>
                <a:gd fmla="*/ 1211201 h 1433704" name="connsiteY112"/>
                <a:gd fmla="*/ 289919 w 1629453" name="connsiteX113"/>
                <a:gd fmla="*/ 1208411 h 1433704" name="connsiteY113"/>
                <a:gd fmla="*/ 295873 w 1629453" name="connsiteX114"/>
                <a:gd fmla="*/ 1233898 h 1433704" name="connsiteY114"/>
                <a:gd fmla="*/ 410656 w 1629453" name="connsiteX115"/>
                <a:gd fmla="*/ 1259756 h 1433704" name="connsiteY115"/>
                <a:gd fmla="*/ 418656 w 1629453" name="connsiteX116"/>
                <a:gd fmla="*/ 1278546 h 1433704" name="connsiteY116"/>
                <a:gd fmla="*/ 415679 w 1629453" name="connsiteX117"/>
                <a:gd fmla="*/ 1280406 h 1433704" name="connsiteY117"/>
                <a:gd fmla="*/ 415865 w 1629453" name="connsiteX118"/>
                <a:gd fmla="*/ 1282825 h 1433704" name="connsiteY118"/>
                <a:gd fmla="*/ 449910 w 1629453" name="connsiteX119"/>
                <a:gd fmla="*/ 1292685 h 1433704" name="connsiteY119"/>
                <a:gd fmla="*/ 450282 w 1629453" name="connsiteX120"/>
                <a:gd fmla="*/ 1294359 h 1433704" name="connsiteY120"/>
                <a:gd fmla="*/ 442840 w 1629453" name="connsiteX121"/>
                <a:gd fmla="*/ 1312404 h 1433704" name="connsiteY121"/>
                <a:gd fmla="*/ 470188 w 1629453" name="connsiteX122"/>
                <a:gd fmla="*/ 1315939 h 1433704" name="connsiteY122"/>
                <a:gd fmla="*/ 477629 w 1629453" name="connsiteX123"/>
                <a:gd fmla="*/ 1315195 h 1433704" name="connsiteY123"/>
                <a:gd fmla="*/ 528975 w 1629453" name="connsiteX124"/>
                <a:gd fmla="*/ 1366913 h 1433704" name="connsiteY124"/>
                <a:gd fmla="*/ 520975 w 1629453" name="connsiteX125"/>
                <a:gd fmla="*/ 1374540 h 1433704" name="connsiteY125"/>
                <a:gd fmla="*/ 524882 w 1629453" name="connsiteX126"/>
                <a:gd fmla="*/ 1376401 h 1433704" name="connsiteY126"/>
                <a:gd fmla="*/ 520975 w 1629453" name="connsiteX127"/>
                <a:gd fmla="*/ 1374540 h 1433704" name="connsiteY127"/>
                <a:gd fmla="*/ 470746 w 1629453" name="connsiteX128"/>
                <a:gd fmla="*/ 1379935 h 1433704" name="connsiteY128"/>
                <a:gd fmla="*/ 459770 w 1629453" name="connsiteX129"/>
                <a:gd fmla="*/ 1406166 h 1433704" name="connsiteY129"/>
                <a:gd fmla="*/ 442096 w 1629453" name="connsiteX130"/>
                <a:gd fmla="*/ 1431467 h 1433704" name="connsiteY130"/>
                <a:gd fmla="*/ 580320 w 1629453" name="connsiteX131"/>
                <a:gd fmla="*/ 1431467 h 1433704" name="connsiteY131"/>
                <a:gd fmla="*/ 1086150 w 1629453" name="connsiteX132"/>
                <a:gd fmla="*/ 1433699 h 1433704" name="connsiteY132"/>
                <a:gd fmla="*/ 1115916 w 1629453" name="connsiteX133"/>
                <a:gd fmla="*/ 1408957 h 1433704" name="connsiteY133"/>
                <a:gd fmla="*/ 1169494 w 1629453" name="connsiteX134"/>
                <a:gd fmla="*/ 1360215 h 1433704" name="connsiteY134"/>
                <a:gd fmla="*/ 1203910 w 1629453" name="connsiteX135"/>
                <a:gd fmla="*/ 1343844 h 1433704" name="connsiteY135"/>
                <a:gd fmla="*/ 1225676 w 1629453" name="connsiteX136"/>
                <a:gd fmla="*/ 1329892 h 1433704" name="connsiteY136"/>
                <a:gd fmla="*/ 1324461 w 1629453" name="connsiteX137"/>
                <a:gd fmla="*/ 1253617 h 1433704" name="connsiteY137"/>
                <a:gd fmla="*/ 1342320 w 1629453" name="connsiteX138"/>
                <a:gd fmla="*/ 1261617 h 1433704" name="connsiteY138"/>
                <a:gd fmla="*/ 1335251 w 1629453" name="connsiteX139"/>
                <a:gd fmla="*/ 1276686 h 1433704" name="connsiteY139"/>
                <a:gd fmla="*/ 1308834 w 1629453" name="connsiteX140"/>
                <a:gd fmla="*/ 1323566 h 1433704" name="connsiteY140"/>
                <a:gd fmla="*/ 1336367 w 1629453" name="connsiteX141"/>
                <a:gd fmla="*/ 1292871 h 1433704" name="connsiteY141"/>
                <a:gd fmla="*/ 1351250 w 1629453" name="connsiteX142"/>
                <a:gd fmla="*/ 1279290 h 1433704" name="connsiteY142"/>
                <a:gd fmla="*/ 1388271 w 1629453" name="connsiteX143"/>
                <a:gd fmla="*/ 1272035 h 1433704" name="connsiteY143"/>
                <a:gd fmla="*/ 1420641 w 1629453" name="connsiteX144"/>
                <a:gd fmla="*/ 1265524 h 1433704" name="connsiteY144"/>
                <a:gd fmla="*/ 1391620 w 1629453" name="connsiteX145"/>
                <a:gd fmla="*/ 1241525 h 1433704" name="connsiteY145"/>
                <a:gd fmla="*/ 1388085 w 1629453" name="connsiteX146"/>
                <a:gd fmla="*/ 1240781 h 1433704" name="connsiteY146"/>
                <a:gd fmla="*/ 1471057 w 1629453" name="connsiteX147"/>
                <a:gd fmla="*/ 1137531 h 1433704" name="connsiteY147"/>
                <a:gd fmla="*/ 1508822 w 1629453" name="connsiteX148"/>
                <a:gd fmla="*/ 1121532 h 1433704" name="connsiteY148"/>
                <a:gd fmla="*/ 1584910 w 1629453" name="connsiteX149"/>
                <a:gd fmla="*/ 949636 h 1433704" name="connsiteY149"/>
                <a:gd fmla="*/ 1594398 w 1629453" name="connsiteX150"/>
                <a:gd fmla="*/ 919126 h 1433704" name="connsiteY150"/>
                <a:gd fmla="*/ 1626396 w 1629453" name="connsiteX151"/>
                <a:gd fmla="*/ 842293 h 1433704" name="connsiteY151"/>
                <a:gd fmla="*/ 1593654 w 1629453" name="connsiteX152"/>
                <a:gd fmla="*/ 754671 h 1433704" name="connsiteY152"/>
                <a:gd fmla="*/ 184810 w 1629453" name="connsiteX153"/>
                <a:gd fmla="*/ 684536 h 1433704" name="connsiteY153"/>
                <a:gd fmla="*/ 184624 w 1629453" name="connsiteX154"/>
                <a:gd fmla="*/ 681373 h 1433704" name="connsiteY154"/>
                <a:gd fmla="*/ 183879 w 1629453" name="connsiteX155"/>
                <a:gd fmla="*/ 666490 h 1433704" name="connsiteY155"/>
                <a:gd fmla="*/ 183321 w 1629453" name="connsiteX156"/>
                <a:gd fmla="*/ 656444 h 1433704" name="connsiteY156"/>
                <a:gd fmla="*/ 189088 w 1629453" name="connsiteX157"/>
                <a:gd fmla="*/ 652910 h 1433704" name="connsiteY157"/>
                <a:gd fmla="*/ 192065 w 1629453" name="connsiteX158"/>
                <a:gd fmla="*/ 658119 h 1433704" name="connsiteY158"/>
                <a:gd fmla="*/ 241550 w 1629453" name="connsiteX159"/>
                <a:gd fmla="*/ 690303 h 1433704" name="connsiteY159"/>
                <a:gd fmla="*/ 263502 w 1629453" name="connsiteX160"/>
                <a:gd fmla="*/ 708162 h 1433704" name="connsiteY160"/>
                <a:gd fmla="*/ 263875 w 1629453" name="connsiteX161"/>
                <a:gd fmla="*/ 707976 h 1433704" name="connsiteY161"/>
                <a:gd fmla="*/ 286943 w 1629453" name="connsiteX162"/>
                <a:gd fmla="*/ 754113 h 1433704" name="connsiteY162"/>
                <a:gd fmla="*/ 277641 w 1629453" name="connsiteX163"/>
                <a:gd fmla="*/ 770298 h 1433704" name="connsiteY163"/>
                <a:gd fmla="*/ 233179 w 1629453" name="connsiteX164"/>
                <a:gd fmla="*/ 784809 h 1433704" name="connsiteY164"/>
                <a:gd fmla="*/ 184810 w 1629453" name="connsiteX165"/>
                <a:gd fmla="*/ 684536 h 1433704" name="connsiteY165"/>
                <a:gd fmla="*/ 292710 w 1629453" name="connsiteX166"/>
                <a:gd fmla="*/ 1194830 h 1433704" name="connsiteY166"/>
                <a:gd fmla="*/ 291966 w 1629453" name="connsiteX167"/>
                <a:gd fmla="*/ 1195946 h 1433704" name="connsiteY167"/>
                <a:gd fmla="*/ 261456 w 1629453" name="connsiteX168"/>
                <a:gd fmla="*/ 1146275 h 1433704" name="connsiteY168"/>
                <a:gd fmla="*/ 310383 w 1629453" name="connsiteX169"/>
                <a:gd fmla="*/ 1181064 h 1433704" name="connsiteY169"/>
                <a:gd fmla="*/ 312244 w 1629453" name="connsiteX170"/>
                <a:gd fmla="*/ 1181808 h 1433704" name="connsiteY170"/>
                <a:gd fmla="*/ 312430 w 1629453" name="connsiteX171"/>
                <a:gd fmla="*/ 1187389 h 1433704" name="connsiteY171"/>
                <a:gd fmla="*/ 292710 w 1629453" name="connsiteX172"/>
                <a:gd fmla="*/ 1194830 h 1433704" name="connsiteY172"/>
                <a:gd fmla="*/ 525998 w 1629453" name="connsiteX173"/>
                <a:gd fmla="*/ 1164134 h 1433704" name="connsiteY173"/>
                <a:gd fmla="*/ 493442 w 1629453" name="connsiteX174"/>
                <a:gd fmla="*/ 1135671 h 1433704" name="connsiteY174"/>
                <a:gd fmla="*/ 453444 w 1629453" name="connsiteX175"/>
                <a:gd fmla="*/ 1075396 h 1433704" name="connsiteY175"/>
                <a:gd fmla="*/ 451956 w 1629453" name="connsiteX176"/>
                <a:gd fmla="*/ 1074465 h 1433704" name="connsiteY176"/>
                <a:gd fmla="*/ 459397 w 1629453" name="connsiteX177"/>
                <a:gd fmla="*/ 1057536 h 1433704" name="connsiteY177"/>
                <a:gd fmla="*/ 432981 w 1629453" name="connsiteX178"/>
                <a:gd fmla="*/ 1045816 h 1433704" name="connsiteY178"/>
                <a:gd fmla="*/ 418284 w 1629453" name="connsiteX179"/>
                <a:gd fmla="*/ 1050281 h 1433704" name="connsiteY179"/>
                <a:gd fmla="*/ 414749 w 1629453" name="connsiteX180"/>
                <a:gd fmla="*/ 1046374 h 1433704" name="connsiteY180"/>
                <a:gd fmla="*/ 410470 w 1629453" name="connsiteX181"/>
                <a:gd fmla="*/ 1031305 h 1433704" name="connsiteY181"/>
                <a:gd fmla="*/ 409540 w 1629453" name="connsiteX182"/>
                <a:gd fmla="*/ 1000423 h 1433704" name="connsiteY182"/>
                <a:gd fmla="*/ 423493 w 1629453" name="connsiteX183"/>
                <a:gd fmla="*/ 994470 h 1433704" name="connsiteY183"/>
                <a:gd fmla="*/ 401355 w 1629453" name="connsiteX184"/>
                <a:gd fmla="*/ 983680 h 1433704" name="connsiteY184"/>
                <a:gd fmla="*/ 400796 w 1629453" name="connsiteX185"/>
                <a:gd fmla="*/ 978099 h 1433704" name="connsiteY185"/>
                <a:gd fmla="*/ 373077 w 1629453" name="connsiteX186"/>
                <a:gd fmla="*/ 969542 h 1433704" name="connsiteY186"/>
                <a:gd fmla="*/ 359497 w 1629453" name="connsiteX187"/>
                <a:gd fmla="*/ 974378 h 1433704" name="connsiteY187"/>
                <a:gd fmla="*/ 352613 w 1629453" name="connsiteX188"/>
                <a:gd fmla="*/ 974378 h 1433704" name="connsiteY188"/>
                <a:gd fmla="*/ 343870 w 1629453" name="connsiteX189"/>
                <a:gd fmla="*/ 970100 h 1433704" name="connsiteY189"/>
                <a:gd fmla="*/ 338103 w 1629453" name="connsiteX190"/>
                <a:gd fmla="*/ 939404 h 1433704" name="connsiteY190"/>
                <a:gd fmla="*/ 336242 w 1629453" name="connsiteX191"/>
                <a:gd fmla="*/ 908708 h 1433704" name="connsiteY191"/>
                <a:gd fmla="*/ 373077 w 1629453" name="connsiteX192"/>
                <a:gd fmla="*/ 871315 h 1433704" name="connsiteY192"/>
                <a:gd fmla="*/ 394657 w 1629453" name="connsiteX193"/>
                <a:gd fmla="*/ 877082 h 1433704" name="connsiteY193"/>
                <a:gd fmla="*/ 398192 w 1629453" name="connsiteX194"/>
                <a:gd fmla="*/ 904057 h 1433704" name="connsiteY194"/>
                <a:gd fmla="*/ 441910 w 1629453" name="connsiteX195"/>
                <a:gd fmla="*/ 955031 h 1433704" name="connsiteY195"/>
                <a:gd fmla="*/ 447119 w 1629453" name="connsiteX196"/>
                <a:gd fmla="*/ 965449 h 1433704" name="connsiteY196"/>
                <a:gd fmla="*/ 456607 w 1629453" name="connsiteX197"/>
                <a:gd fmla="*/ 977913 h 1433704" name="connsiteY197"/>
                <a:gd fmla="*/ 459025 w 1629453" name="connsiteX198"/>
                <a:gd fmla="*/ 980332 h 1433704" name="connsiteY198"/>
                <a:gd fmla="*/ 518929 w 1629453" name="connsiteX199"/>
                <a:gd fmla="*/ 996331 h 1433704" name="connsiteY199"/>
                <a:gd fmla="*/ 524882 w 1629453" name="connsiteX200"/>
                <a:gd fmla="*/ 995587 h 1433704" name="connsiteY200"/>
                <a:gd fmla="*/ 533440 w 1629453" name="connsiteX201"/>
                <a:gd fmla="*/ 1005818 h 1433704" name="connsiteY201"/>
                <a:gd fmla="*/ 532695 w 1629453" name="connsiteX202"/>
                <a:gd fmla="*/ 1012330 h 1433704" name="connsiteY202"/>
                <a:gd fmla="*/ 591296 w 1629453" name="connsiteX203"/>
                <a:gd fmla="*/ 1072791 h 1433704" name="connsiteY203"/>
                <a:gd fmla="*/ 605063 w 1629453" name="connsiteX204"/>
                <a:gd fmla="*/ 1100696 h 1433704" name="connsiteY204"/>
                <a:gd fmla="*/ 718358 w 1629453" name="connsiteX205"/>
                <a:gd fmla="*/ 1183110 h 1433704" name="connsiteY205"/>
                <a:gd fmla="*/ 725242 w 1629453" name="connsiteX206"/>
                <a:gd fmla="*/ 1189063 h 1433704" name="connsiteY206"/>
                <a:gd fmla="*/ 714638 w 1629453" name="connsiteX207"/>
                <a:gd fmla="*/ 1205620 h 1433704" name="connsiteY207"/>
                <a:gd fmla="*/ 708313 w 1629453" name="connsiteX208"/>
                <a:gd fmla="*/ 1227758 h 1433704" name="connsiteY208"/>
                <a:gd fmla="*/ 562833 w 1629453" name="connsiteX209"/>
                <a:gd fmla="*/ 1178087 h 1433704" name="connsiteY209"/>
                <a:gd fmla="*/ 525998 w 1629453" name="connsiteX210"/>
                <a:gd fmla="*/ 1164134 h 1433704" name="connsiteY210"/>
                <a:gd fmla="*/ 918160 w 1629453" name="connsiteX211"/>
                <a:gd fmla="*/ 1177901 h 1433704" name="connsiteY211"/>
                <a:gd fmla="*/ 795377 w 1629453" name="connsiteX212"/>
                <a:gd fmla="*/ 1238735 h 1433704" name="connsiteY212"/>
                <a:gd fmla="*/ 762821 w 1629453" name="connsiteX213"/>
                <a:gd fmla="*/ 1240967 h 1433704" name="connsiteY213"/>
                <a:gd fmla="*/ 748496 w 1629453" name="connsiteX214"/>
                <a:gd fmla="*/ 1243199 h 1433704" name="connsiteY214"/>
                <a:gd fmla="*/ 755379 w 1629453" name="connsiteX215"/>
                <a:gd fmla="*/ 1216596 h 1433704" name="connsiteY215"/>
                <a:gd fmla="*/ 756682 w 1629453" name="connsiteX216"/>
                <a:gd fmla="*/ 1217340 h 1433704" name="connsiteY216"/>
                <a:gd fmla="*/ 798912 w 1629453" name="connsiteX217"/>
                <a:gd fmla="*/ 1203202 h 1433704" name="connsiteY217"/>
                <a:gd fmla="*/ 865326 w 1629453" name="connsiteX218"/>
                <a:gd fmla="*/ 1152600 h 1433704" name="connsiteY218"/>
                <a:gd fmla="*/ 910905 w 1629453" name="connsiteX219"/>
                <a:gd fmla="*/ 1148321 h 1433704" name="connsiteY219"/>
                <a:gd fmla="*/ 918160 w 1629453" name="connsiteX220"/>
                <a:gd fmla="*/ 1177901 h 1433704" name="connsiteY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b="b" l="l" r="r" t="t"/>
              <a:pathLst>
                <a:path h="1433704" w="1629453">
                  <a:moveTo>
                    <a:pt x="1593654" y="754671"/>
                  </a:moveTo>
                  <a:cubicBezTo>
                    <a:pt x="1571330" y="732905"/>
                    <a:pt x="1535053" y="725463"/>
                    <a:pt x="1504915" y="743881"/>
                  </a:cubicBezTo>
                  <a:cubicBezTo>
                    <a:pt x="1468638" y="766205"/>
                    <a:pt x="1428827" y="779228"/>
                    <a:pt x="1390876" y="796901"/>
                  </a:cubicBezTo>
                  <a:cubicBezTo>
                    <a:pt x="1357389" y="812714"/>
                    <a:pt x="1331344" y="834852"/>
                    <a:pt x="1313299" y="870199"/>
                  </a:cubicBezTo>
                  <a:cubicBezTo>
                    <a:pt x="1300090" y="896058"/>
                    <a:pt x="1310694" y="924893"/>
                    <a:pt x="1295626" y="946845"/>
                  </a:cubicBezTo>
                  <a:cubicBezTo>
                    <a:pt x="1263255" y="994098"/>
                    <a:pt x="1229397" y="1040607"/>
                    <a:pt x="1193306" y="1085069"/>
                  </a:cubicBezTo>
                  <a:cubicBezTo>
                    <a:pt x="1175447" y="1107022"/>
                    <a:pt x="1149216" y="1112417"/>
                    <a:pt x="1125031" y="1092325"/>
                  </a:cubicBezTo>
                  <a:cubicBezTo>
                    <a:pt x="1110521" y="1080233"/>
                    <a:pt x="1093963" y="1076698"/>
                    <a:pt x="1077406" y="1077256"/>
                  </a:cubicBezTo>
                  <a:cubicBezTo>
                    <a:pt x="1022712" y="1079302"/>
                    <a:pt x="980854" y="1065536"/>
                    <a:pt x="959274" y="1007865"/>
                  </a:cubicBezTo>
                  <a:cubicBezTo>
                    <a:pt x="948670" y="979774"/>
                    <a:pt x="916672" y="977541"/>
                    <a:pt x="906068" y="1002470"/>
                  </a:cubicBezTo>
                  <a:cubicBezTo>
                    <a:pt x="895278" y="1027957"/>
                    <a:pt x="875744" y="1034096"/>
                    <a:pt x="855838" y="1045072"/>
                  </a:cubicBezTo>
                  <a:cubicBezTo>
                    <a:pt x="835561" y="1056234"/>
                    <a:pt x="812492" y="1066652"/>
                    <a:pt x="798726" y="1083953"/>
                  </a:cubicBezTo>
                  <a:cubicBezTo>
                    <a:pt x="773983" y="1115207"/>
                    <a:pt x="746822" y="1104975"/>
                    <a:pt x="720777" y="1093813"/>
                  </a:cubicBezTo>
                  <a:cubicBezTo>
                    <a:pt x="694360" y="1082465"/>
                    <a:pt x="670547" y="1065164"/>
                    <a:pt x="645619" y="1050467"/>
                  </a:cubicBezTo>
                  <a:cubicBezTo>
                    <a:pt x="615295" y="1023678"/>
                    <a:pt x="578460" y="1004888"/>
                    <a:pt x="551113" y="974192"/>
                  </a:cubicBezTo>
                  <a:cubicBezTo>
                    <a:pt x="532137" y="962286"/>
                    <a:pt x="511859" y="943125"/>
                    <a:pt x="504046" y="929172"/>
                  </a:cubicBezTo>
                  <a:cubicBezTo>
                    <a:pt x="491023" y="905918"/>
                    <a:pt x="453816" y="903871"/>
                    <a:pt x="456607" y="876710"/>
                  </a:cubicBezTo>
                  <a:cubicBezTo>
                    <a:pt x="459770" y="846944"/>
                    <a:pt x="438562" y="852153"/>
                    <a:pt x="424795" y="845456"/>
                  </a:cubicBezTo>
                  <a:cubicBezTo>
                    <a:pt x="418098" y="834108"/>
                    <a:pt x="403773" y="839689"/>
                    <a:pt x="395401" y="832248"/>
                  </a:cubicBezTo>
                  <a:cubicBezTo>
                    <a:pt x="388332" y="824248"/>
                    <a:pt x="389820" y="814760"/>
                    <a:pt x="389634" y="805086"/>
                  </a:cubicBezTo>
                  <a:cubicBezTo>
                    <a:pt x="389448" y="773460"/>
                    <a:pt x="363775" y="747788"/>
                    <a:pt x="329359" y="743509"/>
                  </a:cubicBezTo>
                  <a:cubicBezTo>
                    <a:pt x="310941" y="746113"/>
                    <a:pt x="300896" y="738114"/>
                    <a:pt x="295501" y="720254"/>
                  </a:cubicBezTo>
                  <a:cubicBezTo>
                    <a:pt x="287501" y="693837"/>
                    <a:pt x="282292" y="667234"/>
                    <a:pt x="283408" y="639515"/>
                  </a:cubicBezTo>
                  <a:cubicBezTo>
                    <a:pt x="283966" y="634678"/>
                    <a:pt x="284524" y="629655"/>
                    <a:pt x="285269" y="624818"/>
                  </a:cubicBezTo>
                  <a:cubicBezTo>
                    <a:pt x="293640" y="615331"/>
                    <a:pt x="303872" y="610494"/>
                    <a:pt x="316895" y="610680"/>
                  </a:cubicBezTo>
                  <a:cubicBezTo>
                    <a:pt x="323778" y="610866"/>
                    <a:pt x="329173" y="600076"/>
                    <a:pt x="328243" y="599890"/>
                  </a:cubicBezTo>
                  <a:cubicBezTo>
                    <a:pt x="302198" y="592076"/>
                    <a:pt x="320615" y="564357"/>
                    <a:pt x="306477" y="551893"/>
                  </a:cubicBezTo>
                  <a:cubicBezTo>
                    <a:pt x="298849" y="514314"/>
                    <a:pt x="285083" y="476176"/>
                    <a:pt x="327313" y="447527"/>
                  </a:cubicBezTo>
                  <a:cubicBezTo>
                    <a:pt x="339963" y="438969"/>
                    <a:pt x="346660" y="424459"/>
                    <a:pt x="328243" y="412180"/>
                  </a:cubicBezTo>
                  <a:cubicBezTo>
                    <a:pt x="328243" y="403809"/>
                    <a:pt x="325452" y="393949"/>
                    <a:pt x="328801" y="387252"/>
                  </a:cubicBezTo>
                  <a:cubicBezTo>
                    <a:pt x="344242" y="356370"/>
                    <a:pt x="330661" y="311349"/>
                    <a:pt x="373449" y="293490"/>
                  </a:cubicBezTo>
                  <a:cubicBezTo>
                    <a:pt x="380333" y="292002"/>
                    <a:pt x="389634" y="289583"/>
                    <a:pt x="381449" y="281211"/>
                  </a:cubicBezTo>
                  <a:cubicBezTo>
                    <a:pt x="362659" y="262050"/>
                    <a:pt x="374565" y="249213"/>
                    <a:pt x="388332" y="236005"/>
                  </a:cubicBezTo>
                  <a:cubicBezTo>
                    <a:pt x="404331" y="211076"/>
                    <a:pt x="433911" y="195821"/>
                    <a:pt x="447119" y="172381"/>
                  </a:cubicBezTo>
                  <a:cubicBezTo>
                    <a:pt x="475397" y="121779"/>
                    <a:pt x="515208" y="96106"/>
                    <a:pt x="570088" y="88293"/>
                  </a:cubicBezTo>
                  <a:cubicBezTo>
                    <a:pt x="585901" y="90711"/>
                    <a:pt x="596319" y="78433"/>
                    <a:pt x="609714" y="74154"/>
                  </a:cubicBezTo>
                  <a:cubicBezTo>
                    <a:pt x="624969" y="73038"/>
                    <a:pt x="641526" y="82154"/>
                    <a:pt x="654920" y="67643"/>
                  </a:cubicBezTo>
                  <a:cubicBezTo>
                    <a:pt x="667385" y="58527"/>
                    <a:pt x="682082" y="57225"/>
                    <a:pt x="696592" y="56109"/>
                  </a:cubicBezTo>
                  <a:cubicBezTo>
                    <a:pt x="699197" y="54621"/>
                    <a:pt x="701615" y="53132"/>
                    <a:pt x="704220" y="51830"/>
                  </a:cubicBezTo>
                  <a:cubicBezTo>
                    <a:pt x="726172" y="49784"/>
                    <a:pt x="748310" y="47551"/>
                    <a:pt x="770262" y="45505"/>
                  </a:cubicBezTo>
                  <a:cubicBezTo>
                    <a:pt x="780308" y="45133"/>
                    <a:pt x="790354" y="44761"/>
                    <a:pt x="800400" y="44575"/>
                  </a:cubicBezTo>
                  <a:cubicBezTo>
                    <a:pt x="813236" y="45319"/>
                    <a:pt x="826445" y="47179"/>
                    <a:pt x="837979" y="39366"/>
                  </a:cubicBezTo>
                  <a:lnTo>
                    <a:pt x="858629" y="36575"/>
                  </a:lnTo>
                  <a:cubicBezTo>
                    <a:pt x="882255" y="53504"/>
                    <a:pt x="908114" y="60760"/>
                    <a:pt x="935834" y="60760"/>
                  </a:cubicBezTo>
                  <a:cubicBezTo>
                    <a:pt x="936764" y="57597"/>
                    <a:pt x="937508" y="54249"/>
                    <a:pt x="938438" y="51086"/>
                  </a:cubicBezTo>
                  <a:cubicBezTo>
                    <a:pt x="911835" y="44203"/>
                    <a:pt x="885232" y="37133"/>
                    <a:pt x="858629" y="30250"/>
                  </a:cubicBezTo>
                  <a:cubicBezTo>
                    <a:pt x="848025" y="15553"/>
                    <a:pt x="827003" y="19274"/>
                    <a:pt x="815655" y="5693"/>
                  </a:cubicBezTo>
                  <a:cubicBezTo>
                    <a:pt x="798912" y="-10492"/>
                    <a:pt x="785889" y="13321"/>
                    <a:pt x="770262" y="9972"/>
                  </a:cubicBezTo>
                  <a:cubicBezTo>
                    <a:pt x="736590" y="12577"/>
                    <a:pt x="708871" y="37691"/>
                    <a:pt x="672222" y="31924"/>
                  </a:cubicBezTo>
                  <a:cubicBezTo>
                    <a:pt x="651386" y="28576"/>
                    <a:pt x="630922" y="18158"/>
                    <a:pt x="608970" y="24297"/>
                  </a:cubicBezTo>
                  <a:cubicBezTo>
                    <a:pt x="591482" y="24111"/>
                    <a:pt x="573437" y="18530"/>
                    <a:pt x="557624" y="30994"/>
                  </a:cubicBezTo>
                  <a:cubicBezTo>
                    <a:pt x="460328" y="58899"/>
                    <a:pt x="383495" y="108571"/>
                    <a:pt x="340707" y="207169"/>
                  </a:cubicBezTo>
                  <a:cubicBezTo>
                    <a:pt x="328615" y="234703"/>
                    <a:pt x="315778" y="270235"/>
                    <a:pt x="284897" y="289583"/>
                  </a:cubicBezTo>
                  <a:cubicBezTo>
                    <a:pt x="295314" y="300187"/>
                    <a:pt x="313732" y="296652"/>
                    <a:pt x="321731" y="312279"/>
                  </a:cubicBezTo>
                  <a:cubicBezTo>
                    <a:pt x="315406" y="323627"/>
                    <a:pt x="298291" y="328837"/>
                    <a:pt x="299035" y="345580"/>
                  </a:cubicBezTo>
                  <a:cubicBezTo>
                    <a:pt x="288245" y="349300"/>
                    <a:pt x="274293" y="341487"/>
                    <a:pt x="266665" y="356184"/>
                  </a:cubicBezTo>
                  <a:cubicBezTo>
                    <a:pt x="250294" y="387438"/>
                    <a:pt x="198762" y="373299"/>
                    <a:pt x="190205" y="415157"/>
                  </a:cubicBezTo>
                  <a:cubicBezTo>
                    <a:pt x="189833" y="416459"/>
                    <a:pt x="185554" y="418505"/>
                    <a:pt x="184065" y="417947"/>
                  </a:cubicBezTo>
                  <a:cubicBezTo>
                    <a:pt x="149277" y="404181"/>
                    <a:pt x="143882" y="426691"/>
                    <a:pt x="137557" y="452736"/>
                  </a:cubicBezTo>
                  <a:cubicBezTo>
                    <a:pt x="135138" y="462410"/>
                    <a:pt x="122488" y="473200"/>
                    <a:pt x="112442" y="476176"/>
                  </a:cubicBezTo>
                  <a:cubicBezTo>
                    <a:pt x="104628" y="478409"/>
                    <a:pt x="101652" y="465944"/>
                    <a:pt x="102582" y="456829"/>
                  </a:cubicBezTo>
                  <a:cubicBezTo>
                    <a:pt x="102768" y="457015"/>
                    <a:pt x="102954" y="457201"/>
                    <a:pt x="103140" y="457201"/>
                  </a:cubicBezTo>
                  <a:lnTo>
                    <a:pt x="103140" y="456271"/>
                  </a:lnTo>
                  <a:cubicBezTo>
                    <a:pt x="119883" y="449201"/>
                    <a:pt x="114488" y="432830"/>
                    <a:pt x="117837" y="419994"/>
                  </a:cubicBezTo>
                  <a:cubicBezTo>
                    <a:pt x="129185" y="414785"/>
                    <a:pt x="122674" y="405483"/>
                    <a:pt x="123046" y="397670"/>
                  </a:cubicBezTo>
                  <a:cubicBezTo>
                    <a:pt x="126581" y="390600"/>
                    <a:pt x="134766" y="385205"/>
                    <a:pt x="131231" y="375531"/>
                  </a:cubicBezTo>
                  <a:cubicBezTo>
                    <a:pt x="133836" y="372741"/>
                    <a:pt x="136440" y="369950"/>
                    <a:pt x="139045" y="366974"/>
                  </a:cubicBezTo>
                  <a:cubicBezTo>
                    <a:pt x="139045" y="360649"/>
                    <a:pt x="138859" y="354137"/>
                    <a:pt x="138859" y="347812"/>
                  </a:cubicBezTo>
                  <a:cubicBezTo>
                    <a:pt x="133650" y="342603"/>
                    <a:pt x="128255" y="342417"/>
                    <a:pt x="123790" y="348184"/>
                  </a:cubicBezTo>
                  <a:cubicBezTo>
                    <a:pt x="119139" y="354137"/>
                    <a:pt x="119697" y="360276"/>
                    <a:pt x="123604" y="366044"/>
                  </a:cubicBezTo>
                  <a:cubicBezTo>
                    <a:pt x="119511" y="365857"/>
                    <a:pt x="115791" y="366788"/>
                    <a:pt x="111884" y="367532"/>
                  </a:cubicBezTo>
                  <a:lnTo>
                    <a:pt x="111140" y="367532"/>
                  </a:lnTo>
                  <a:cubicBezTo>
                    <a:pt x="110023" y="362695"/>
                    <a:pt x="111140" y="356928"/>
                    <a:pt x="109279" y="352277"/>
                  </a:cubicBezTo>
                  <a:cubicBezTo>
                    <a:pt x="116349" y="341859"/>
                    <a:pt x="123232" y="331441"/>
                    <a:pt x="130301" y="320837"/>
                  </a:cubicBezTo>
                  <a:cubicBezTo>
                    <a:pt x="130859" y="321023"/>
                    <a:pt x="131231" y="321209"/>
                    <a:pt x="131790" y="321395"/>
                  </a:cubicBezTo>
                  <a:cubicBezTo>
                    <a:pt x="136254" y="322883"/>
                    <a:pt x="140905" y="323255"/>
                    <a:pt x="145556" y="322883"/>
                  </a:cubicBezTo>
                  <a:cubicBezTo>
                    <a:pt x="145928" y="323627"/>
                    <a:pt x="146300" y="324186"/>
                    <a:pt x="147044" y="324930"/>
                  </a:cubicBezTo>
                  <a:cubicBezTo>
                    <a:pt x="151881" y="330325"/>
                    <a:pt x="156904" y="335720"/>
                    <a:pt x="161741" y="341301"/>
                  </a:cubicBezTo>
                  <a:cubicBezTo>
                    <a:pt x="168252" y="338324"/>
                    <a:pt x="171415" y="333487"/>
                    <a:pt x="169555" y="326046"/>
                  </a:cubicBezTo>
                  <a:cubicBezTo>
                    <a:pt x="177554" y="312465"/>
                    <a:pt x="186112" y="298513"/>
                    <a:pt x="193925" y="285490"/>
                  </a:cubicBezTo>
                  <a:cubicBezTo>
                    <a:pt x="207878" y="262236"/>
                    <a:pt x="243969" y="250888"/>
                    <a:pt x="235597" y="214983"/>
                  </a:cubicBezTo>
                  <a:cubicBezTo>
                    <a:pt x="239690" y="210518"/>
                    <a:pt x="249922" y="208844"/>
                    <a:pt x="246201" y="200658"/>
                  </a:cubicBezTo>
                  <a:cubicBezTo>
                    <a:pt x="242294" y="191729"/>
                    <a:pt x="234109" y="200100"/>
                    <a:pt x="227970" y="198984"/>
                  </a:cubicBezTo>
                  <a:cubicBezTo>
                    <a:pt x="225923" y="193031"/>
                    <a:pt x="228528" y="180566"/>
                    <a:pt x="222761" y="181869"/>
                  </a:cubicBezTo>
                  <a:cubicBezTo>
                    <a:pt x="213831" y="184101"/>
                    <a:pt x="206762" y="193403"/>
                    <a:pt x="198762" y="199914"/>
                  </a:cubicBezTo>
                  <a:cubicBezTo>
                    <a:pt x="182019" y="211262"/>
                    <a:pt x="169555" y="229866"/>
                    <a:pt x="146486" y="230424"/>
                  </a:cubicBezTo>
                  <a:cubicBezTo>
                    <a:pt x="140347" y="233400"/>
                    <a:pt x="131045" y="225029"/>
                    <a:pt x="127325" y="235819"/>
                  </a:cubicBezTo>
                  <a:cubicBezTo>
                    <a:pt x="90118" y="235447"/>
                    <a:pt x="110396" y="252934"/>
                    <a:pt x="117837" y="266329"/>
                  </a:cubicBezTo>
                  <a:cubicBezTo>
                    <a:pt x="122116" y="284560"/>
                    <a:pt x="97001" y="280467"/>
                    <a:pt x="96071" y="294792"/>
                  </a:cubicBezTo>
                  <a:cubicBezTo>
                    <a:pt x="101280" y="294978"/>
                    <a:pt x="106489" y="294978"/>
                    <a:pt x="111698" y="295164"/>
                  </a:cubicBezTo>
                  <a:lnTo>
                    <a:pt x="111698" y="295350"/>
                  </a:lnTo>
                  <a:cubicBezTo>
                    <a:pt x="111140" y="300559"/>
                    <a:pt x="112070" y="305396"/>
                    <a:pt x="114488" y="310047"/>
                  </a:cubicBezTo>
                  <a:cubicBezTo>
                    <a:pt x="89188" y="318046"/>
                    <a:pt x="110768" y="339813"/>
                    <a:pt x="103512" y="353021"/>
                  </a:cubicBezTo>
                  <a:cubicBezTo>
                    <a:pt x="100908" y="358230"/>
                    <a:pt x="98117" y="363253"/>
                    <a:pt x="95513" y="368462"/>
                  </a:cubicBezTo>
                  <a:cubicBezTo>
                    <a:pt x="93280" y="376648"/>
                    <a:pt x="95885" y="386135"/>
                    <a:pt x="91420" y="393763"/>
                  </a:cubicBezTo>
                  <a:cubicBezTo>
                    <a:pt x="90118" y="393019"/>
                    <a:pt x="88815" y="392460"/>
                    <a:pt x="87513" y="392088"/>
                  </a:cubicBezTo>
                  <a:cubicBezTo>
                    <a:pt x="79700" y="390228"/>
                    <a:pt x="72630" y="391902"/>
                    <a:pt x="66305" y="396553"/>
                  </a:cubicBezTo>
                  <a:cubicBezTo>
                    <a:pt x="69468" y="407715"/>
                    <a:pt x="45469" y="416831"/>
                    <a:pt x="64073" y="429109"/>
                  </a:cubicBezTo>
                  <a:cubicBezTo>
                    <a:pt x="53469" y="439527"/>
                    <a:pt x="63143" y="472456"/>
                    <a:pt x="38958" y="463526"/>
                  </a:cubicBezTo>
                  <a:cubicBezTo>
                    <a:pt x="-8109" y="446039"/>
                    <a:pt x="821" y="476548"/>
                    <a:pt x="449" y="501291"/>
                  </a:cubicBezTo>
                  <a:cubicBezTo>
                    <a:pt x="77" y="528266"/>
                    <a:pt x="77" y="555055"/>
                    <a:pt x="449" y="582030"/>
                  </a:cubicBezTo>
                  <a:cubicBezTo>
                    <a:pt x="635" y="592448"/>
                    <a:pt x="-3086" y="604727"/>
                    <a:pt x="11425" y="610308"/>
                  </a:cubicBezTo>
                  <a:cubicBezTo>
                    <a:pt x="24633" y="604355"/>
                    <a:pt x="7332" y="580170"/>
                    <a:pt x="31517" y="578868"/>
                  </a:cubicBezTo>
                  <a:cubicBezTo>
                    <a:pt x="54027" y="577752"/>
                    <a:pt x="54771" y="595797"/>
                    <a:pt x="63887" y="607517"/>
                  </a:cubicBezTo>
                  <a:cubicBezTo>
                    <a:pt x="97373" y="651608"/>
                    <a:pt x="86583" y="708906"/>
                    <a:pt x="109093" y="756159"/>
                  </a:cubicBezTo>
                  <a:cubicBezTo>
                    <a:pt x="122302" y="783506"/>
                    <a:pt x="116349" y="815318"/>
                    <a:pt x="136813" y="843224"/>
                  </a:cubicBezTo>
                  <a:cubicBezTo>
                    <a:pt x="148533" y="859223"/>
                    <a:pt x="176996" y="892709"/>
                    <a:pt x="135138" y="919126"/>
                  </a:cubicBezTo>
                  <a:cubicBezTo>
                    <a:pt x="124720" y="925637"/>
                    <a:pt x="113558" y="950194"/>
                    <a:pt x="134766" y="969914"/>
                  </a:cubicBezTo>
                  <a:cubicBezTo>
                    <a:pt x="147044" y="981262"/>
                    <a:pt x="156160" y="1000982"/>
                    <a:pt x="158021" y="1017725"/>
                  </a:cubicBezTo>
                  <a:cubicBezTo>
                    <a:pt x="164160" y="1074651"/>
                    <a:pt x="193367" y="1113533"/>
                    <a:pt x="243039" y="1139206"/>
                  </a:cubicBezTo>
                  <a:cubicBezTo>
                    <a:pt x="251968" y="1165065"/>
                    <a:pt x="246573" y="1189435"/>
                    <a:pt x="234853" y="1213062"/>
                  </a:cubicBezTo>
                  <a:cubicBezTo>
                    <a:pt x="240248" y="1252501"/>
                    <a:pt x="261456" y="1204876"/>
                    <a:pt x="271316" y="1219573"/>
                  </a:cubicBezTo>
                  <a:cubicBezTo>
                    <a:pt x="270014" y="1216782"/>
                    <a:pt x="268525" y="1213992"/>
                    <a:pt x="267223" y="1211201"/>
                  </a:cubicBezTo>
                  <a:cubicBezTo>
                    <a:pt x="274665" y="1209341"/>
                    <a:pt x="282850" y="1211759"/>
                    <a:pt x="289919" y="1208411"/>
                  </a:cubicBezTo>
                  <a:cubicBezTo>
                    <a:pt x="290105" y="1217340"/>
                    <a:pt x="290292" y="1226270"/>
                    <a:pt x="295873" y="1233898"/>
                  </a:cubicBezTo>
                  <a:cubicBezTo>
                    <a:pt x="333638" y="1244502"/>
                    <a:pt x="370473" y="1259384"/>
                    <a:pt x="410656" y="1259756"/>
                  </a:cubicBezTo>
                  <a:cubicBezTo>
                    <a:pt x="425353" y="1259942"/>
                    <a:pt x="417354" y="1271663"/>
                    <a:pt x="418656" y="1278546"/>
                  </a:cubicBezTo>
                  <a:cubicBezTo>
                    <a:pt x="417726" y="1279104"/>
                    <a:pt x="416423" y="1279662"/>
                    <a:pt x="415679" y="1280406"/>
                  </a:cubicBezTo>
                  <a:cubicBezTo>
                    <a:pt x="415307" y="1280778"/>
                    <a:pt x="415307" y="1282267"/>
                    <a:pt x="415865" y="1282825"/>
                  </a:cubicBezTo>
                  <a:cubicBezTo>
                    <a:pt x="425167" y="1293429"/>
                    <a:pt x="442282" y="1276686"/>
                    <a:pt x="449910" y="1292685"/>
                  </a:cubicBezTo>
                  <a:cubicBezTo>
                    <a:pt x="450096" y="1293243"/>
                    <a:pt x="450282" y="1293801"/>
                    <a:pt x="450282" y="1294359"/>
                  </a:cubicBezTo>
                  <a:cubicBezTo>
                    <a:pt x="450654" y="1301242"/>
                    <a:pt x="430004" y="1300684"/>
                    <a:pt x="442840" y="1312404"/>
                  </a:cubicBezTo>
                  <a:cubicBezTo>
                    <a:pt x="451398" y="1320218"/>
                    <a:pt x="458839" y="1332496"/>
                    <a:pt x="470188" y="1315939"/>
                  </a:cubicBezTo>
                  <a:cubicBezTo>
                    <a:pt x="472606" y="1315753"/>
                    <a:pt x="475210" y="1315381"/>
                    <a:pt x="477629" y="1315195"/>
                  </a:cubicBezTo>
                  <a:cubicBezTo>
                    <a:pt x="494744" y="1332496"/>
                    <a:pt x="511859" y="1349611"/>
                    <a:pt x="528975" y="1366913"/>
                  </a:cubicBezTo>
                  <a:cubicBezTo>
                    <a:pt x="526370" y="1369517"/>
                    <a:pt x="523580" y="1371936"/>
                    <a:pt x="520975" y="1374540"/>
                  </a:cubicBezTo>
                  <a:cubicBezTo>
                    <a:pt x="522277" y="1375098"/>
                    <a:pt x="523580" y="1375656"/>
                    <a:pt x="524882" y="1376401"/>
                  </a:cubicBezTo>
                  <a:cubicBezTo>
                    <a:pt x="523580" y="1376028"/>
                    <a:pt x="522277" y="1375470"/>
                    <a:pt x="520975" y="1374540"/>
                  </a:cubicBezTo>
                  <a:cubicBezTo>
                    <a:pt x="504046" y="1374354"/>
                    <a:pt x="488233" y="1375098"/>
                    <a:pt x="470746" y="1379935"/>
                  </a:cubicBezTo>
                  <a:cubicBezTo>
                    <a:pt x="447863" y="1386260"/>
                    <a:pt x="435771" y="1384958"/>
                    <a:pt x="459770" y="1406166"/>
                  </a:cubicBezTo>
                  <a:cubicBezTo>
                    <a:pt x="484140" y="1427932"/>
                    <a:pt x="456607" y="1424025"/>
                    <a:pt x="442096" y="1431467"/>
                  </a:cubicBezTo>
                  <a:lnTo>
                    <a:pt x="580320" y="1431467"/>
                  </a:lnTo>
                  <a:cubicBezTo>
                    <a:pt x="748868" y="1431839"/>
                    <a:pt x="917602" y="1431467"/>
                    <a:pt x="1086150" y="1433699"/>
                  </a:cubicBezTo>
                  <a:cubicBezTo>
                    <a:pt x="1108288" y="1434071"/>
                    <a:pt x="1104381" y="1414910"/>
                    <a:pt x="1115916" y="1408957"/>
                  </a:cubicBezTo>
                  <a:cubicBezTo>
                    <a:pt x="1133589" y="1392586"/>
                    <a:pt x="1154983" y="1380121"/>
                    <a:pt x="1169494" y="1360215"/>
                  </a:cubicBezTo>
                  <a:cubicBezTo>
                    <a:pt x="1184749" y="1362820"/>
                    <a:pt x="1191632" y="1347751"/>
                    <a:pt x="1203910" y="1343844"/>
                  </a:cubicBezTo>
                  <a:cubicBezTo>
                    <a:pt x="1214700" y="1344775"/>
                    <a:pt x="1222886" y="1341612"/>
                    <a:pt x="1225676" y="1329892"/>
                  </a:cubicBezTo>
                  <a:cubicBezTo>
                    <a:pt x="1258605" y="1304405"/>
                    <a:pt x="1291347" y="1278732"/>
                    <a:pt x="1324461" y="1253617"/>
                  </a:cubicBezTo>
                  <a:cubicBezTo>
                    <a:pt x="1333577" y="1246734"/>
                    <a:pt x="1347343" y="1234270"/>
                    <a:pt x="1342320" y="1261617"/>
                  </a:cubicBezTo>
                  <a:cubicBezTo>
                    <a:pt x="1335623" y="1264593"/>
                    <a:pt x="1335623" y="1270733"/>
                    <a:pt x="1335251" y="1276686"/>
                  </a:cubicBezTo>
                  <a:cubicBezTo>
                    <a:pt x="1320740" y="1289336"/>
                    <a:pt x="1297486" y="1297149"/>
                    <a:pt x="1308834" y="1323566"/>
                  </a:cubicBezTo>
                  <a:cubicBezTo>
                    <a:pt x="1317950" y="1313335"/>
                    <a:pt x="1327065" y="1303103"/>
                    <a:pt x="1336367" y="1292871"/>
                  </a:cubicBezTo>
                  <a:cubicBezTo>
                    <a:pt x="1345669" y="1293057"/>
                    <a:pt x="1347901" y="1285615"/>
                    <a:pt x="1351250" y="1279290"/>
                  </a:cubicBezTo>
                  <a:cubicBezTo>
                    <a:pt x="1363528" y="1276314"/>
                    <a:pt x="1380272" y="1296033"/>
                    <a:pt x="1388271" y="1272035"/>
                  </a:cubicBezTo>
                  <a:cubicBezTo>
                    <a:pt x="1398503" y="1264593"/>
                    <a:pt x="1417851" y="1287290"/>
                    <a:pt x="1420641" y="1265524"/>
                  </a:cubicBezTo>
                  <a:cubicBezTo>
                    <a:pt x="1422316" y="1252873"/>
                    <a:pt x="1407619" y="1242455"/>
                    <a:pt x="1391620" y="1241525"/>
                  </a:cubicBezTo>
                  <a:cubicBezTo>
                    <a:pt x="1390504" y="1241525"/>
                    <a:pt x="1389201" y="1241153"/>
                    <a:pt x="1388085" y="1240781"/>
                  </a:cubicBezTo>
                  <a:cubicBezTo>
                    <a:pt x="1405572" y="1197993"/>
                    <a:pt x="1436640" y="1167111"/>
                    <a:pt x="1471057" y="1137531"/>
                  </a:cubicBezTo>
                  <a:cubicBezTo>
                    <a:pt x="1483521" y="1126741"/>
                    <a:pt x="1501753" y="1133625"/>
                    <a:pt x="1508822" y="1121532"/>
                  </a:cubicBezTo>
                  <a:cubicBezTo>
                    <a:pt x="1540634" y="1067210"/>
                    <a:pt x="1595142" y="1022748"/>
                    <a:pt x="1584910" y="949636"/>
                  </a:cubicBezTo>
                  <a:cubicBezTo>
                    <a:pt x="1583422" y="938288"/>
                    <a:pt x="1587701" y="928428"/>
                    <a:pt x="1594398" y="919126"/>
                  </a:cubicBezTo>
                  <a:cubicBezTo>
                    <a:pt x="1611141" y="896058"/>
                    <a:pt x="1617652" y="868711"/>
                    <a:pt x="1626396" y="842293"/>
                  </a:cubicBezTo>
                  <a:cubicBezTo>
                    <a:pt x="1637744" y="804528"/>
                    <a:pt x="1615420" y="775693"/>
                    <a:pt x="1593654" y="754671"/>
                  </a:cubicBezTo>
                  <a:close/>
                  <a:moveTo>
                    <a:pt x="184810" y="684536"/>
                  </a:moveTo>
                  <a:cubicBezTo>
                    <a:pt x="184810" y="683420"/>
                    <a:pt x="184624" y="682489"/>
                    <a:pt x="184624" y="681373"/>
                  </a:cubicBezTo>
                  <a:cubicBezTo>
                    <a:pt x="187786" y="678024"/>
                    <a:pt x="185554" y="672071"/>
                    <a:pt x="183879" y="666490"/>
                  </a:cubicBezTo>
                  <a:lnTo>
                    <a:pt x="183321" y="656444"/>
                  </a:lnTo>
                  <a:cubicBezTo>
                    <a:pt x="184251" y="654770"/>
                    <a:pt x="186112" y="653654"/>
                    <a:pt x="189088" y="652910"/>
                  </a:cubicBezTo>
                  <a:cubicBezTo>
                    <a:pt x="189646" y="654770"/>
                    <a:pt x="190391" y="657003"/>
                    <a:pt x="192065" y="658119"/>
                  </a:cubicBezTo>
                  <a:cubicBezTo>
                    <a:pt x="211785" y="663886"/>
                    <a:pt x="231690" y="668351"/>
                    <a:pt x="241550" y="690303"/>
                  </a:cubicBezTo>
                  <a:cubicBezTo>
                    <a:pt x="245457" y="699046"/>
                    <a:pt x="253643" y="705372"/>
                    <a:pt x="263502" y="708162"/>
                  </a:cubicBezTo>
                  <a:cubicBezTo>
                    <a:pt x="263689" y="708162"/>
                    <a:pt x="263689" y="708162"/>
                    <a:pt x="263875" y="707976"/>
                  </a:cubicBezTo>
                  <a:cubicBezTo>
                    <a:pt x="254387" y="732533"/>
                    <a:pt x="269084" y="744253"/>
                    <a:pt x="286943" y="754113"/>
                  </a:cubicBezTo>
                  <a:cubicBezTo>
                    <a:pt x="282106" y="758392"/>
                    <a:pt x="279688" y="764159"/>
                    <a:pt x="277641" y="770298"/>
                  </a:cubicBezTo>
                  <a:cubicBezTo>
                    <a:pt x="266107" y="804342"/>
                    <a:pt x="264805" y="803040"/>
                    <a:pt x="233179" y="784809"/>
                  </a:cubicBezTo>
                  <a:cubicBezTo>
                    <a:pt x="193367" y="761926"/>
                    <a:pt x="192995" y="721929"/>
                    <a:pt x="184810" y="684536"/>
                  </a:cubicBezTo>
                  <a:close/>
                  <a:moveTo>
                    <a:pt x="292710" y="1194830"/>
                  </a:moveTo>
                  <a:cubicBezTo>
                    <a:pt x="292338" y="1195202"/>
                    <a:pt x="292152" y="1195574"/>
                    <a:pt x="291966" y="1195946"/>
                  </a:cubicBezTo>
                  <a:cubicBezTo>
                    <a:pt x="288431" y="1175483"/>
                    <a:pt x="272618" y="1162274"/>
                    <a:pt x="261456" y="1146275"/>
                  </a:cubicBezTo>
                  <a:cubicBezTo>
                    <a:pt x="284152" y="1147577"/>
                    <a:pt x="293268" y="1170832"/>
                    <a:pt x="310383" y="1181064"/>
                  </a:cubicBezTo>
                  <a:cubicBezTo>
                    <a:pt x="310941" y="1181250"/>
                    <a:pt x="311500" y="1181622"/>
                    <a:pt x="312244" y="1181808"/>
                  </a:cubicBezTo>
                  <a:cubicBezTo>
                    <a:pt x="311500" y="1183668"/>
                    <a:pt x="311127" y="1185528"/>
                    <a:pt x="312430" y="1187389"/>
                  </a:cubicBezTo>
                  <a:cubicBezTo>
                    <a:pt x="305174" y="1188691"/>
                    <a:pt x="298663" y="1190737"/>
                    <a:pt x="292710" y="1194830"/>
                  </a:cubicBezTo>
                  <a:close/>
                  <a:moveTo>
                    <a:pt x="525998" y="1164134"/>
                  </a:moveTo>
                  <a:cubicBezTo>
                    <a:pt x="508511" y="1162646"/>
                    <a:pt x="493256" y="1153158"/>
                    <a:pt x="493442" y="1135671"/>
                  </a:cubicBezTo>
                  <a:cubicBezTo>
                    <a:pt x="493628" y="1104975"/>
                    <a:pt x="475210" y="1089720"/>
                    <a:pt x="453444" y="1075396"/>
                  </a:cubicBezTo>
                  <a:cubicBezTo>
                    <a:pt x="452886" y="1075024"/>
                    <a:pt x="452514" y="1074837"/>
                    <a:pt x="451956" y="1074465"/>
                  </a:cubicBezTo>
                  <a:cubicBezTo>
                    <a:pt x="457909" y="1070745"/>
                    <a:pt x="466839" y="1068512"/>
                    <a:pt x="459397" y="1057536"/>
                  </a:cubicBezTo>
                  <a:cubicBezTo>
                    <a:pt x="452886" y="1047862"/>
                    <a:pt x="445073" y="1042095"/>
                    <a:pt x="432981" y="1045816"/>
                  </a:cubicBezTo>
                  <a:cubicBezTo>
                    <a:pt x="428144" y="1047304"/>
                    <a:pt x="423121" y="1048793"/>
                    <a:pt x="418284" y="1050281"/>
                  </a:cubicBezTo>
                  <a:cubicBezTo>
                    <a:pt x="416981" y="1048979"/>
                    <a:pt x="415865" y="1047862"/>
                    <a:pt x="414749" y="1046374"/>
                  </a:cubicBezTo>
                  <a:cubicBezTo>
                    <a:pt x="411214" y="1041909"/>
                    <a:pt x="404703" y="1036328"/>
                    <a:pt x="410470" y="1031305"/>
                  </a:cubicBezTo>
                  <a:cubicBezTo>
                    <a:pt x="426655" y="1017167"/>
                    <a:pt x="420516" y="1008423"/>
                    <a:pt x="409540" y="1000423"/>
                  </a:cubicBezTo>
                  <a:cubicBezTo>
                    <a:pt x="414563" y="1000609"/>
                    <a:pt x="419400" y="999493"/>
                    <a:pt x="423493" y="994470"/>
                  </a:cubicBezTo>
                  <a:cubicBezTo>
                    <a:pt x="418284" y="984238"/>
                    <a:pt x="410098" y="982936"/>
                    <a:pt x="401355" y="983680"/>
                  </a:cubicBezTo>
                  <a:cubicBezTo>
                    <a:pt x="401169" y="981820"/>
                    <a:pt x="401169" y="979960"/>
                    <a:pt x="400796" y="978099"/>
                  </a:cubicBezTo>
                  <a:cubicBezTo>
                    <a:pt x="395587" y="962286"/>
                    <a:pt x="384797" y="964705"/>
                    <a:pt x="373077" y="969542"/>
                  </a:cubicBezTo>
                  <a:cubicBezTo>
                    <a:pt x="368612" y="971588"/>
                    <a:pt x="363961" y="973634"/>
                    <a:pt x="359497" y="974378"/>
                  </a:cubicBezTo>
                  <a:cubicBezTo>
                    <a:pt x="357264" y="974192"/>
                    <a:pt x="354846" y="974192"/>
                    <a:pt x="352613" y="974378"/>
                  </a:cubicBezTo>
                  <a:cubicBezTo>
                    <a:pt x="349637" y="973820"/>
                    <a:pt x="346660" y="972518"/>
                    <a:pt x="343870" y="970100"/>
                  </a:cubicBezTo>
                  <a:cubicBezTo>
                    <a:pt x="336614" y="960984"/>
                    <a:pt x="334754" y="950752"/>
                    <a:pt x="338103" y="939404"/>
                  </a:cubicBezTo>
                  <a:cubicBezTo>
                    <a:pt x="345172" y="928800"/>
                    <a:pt x="338475" y="918196"/>
                    <a:pt x="336242" y="908708"/>
                  </a:cubicBezTo>
                  <a:cubicBezTo>
                    <a:pt x="328801" y="875408"/>
                    <a:pt x="340707" y="862571"/>
                    <a:pt x="373077" y="871315"/>
                  </a:cubicBezTo>
                  <a:cubicBezTo>
                    <a:pt x="380333" y="873361"/>
                    <a:pt x="387216" y="876710"/>
                    <a:pt x="394657" y="877082"/>
                  </a:cubicBezTo>
                  <a:cubicBezTo>
                    <a:pt x="387960" y="886384"/>
                    <a:pt x="393727" y="895128"/>
                    <a:pt x="398192" y="904057"/>
                  </a:cubicBezTo>
                  <a:cubicBezTo>
                    <a:pt x="414005" y="919870"/>
                    <a:pt x="439864" y="927312"/>
                    <a:pt x="441910" y="955031"/>
                  </a:cubicBezTo>
                  <a:cubicBezTo>
                    <a:pt x="443398" y="958565"/>
                    <a:pt x="445073" y="962100"/>
                    <a:pt x="447119" y="965449"/>
                  </a:cubicBezTo>
                  <a:cubicBezTo>
                    <a:pt x="445259" y="972518"/>
                    <a:pt x="444329" y="979029"/>
                    <a:pt x="456607" y="977913"/>
                  </a:cubicBezTo>
                  <a:cubicBezTo>
                    <a:pt x="457351" y="978657"/>
                    <a:pt x="458095" y="979588"/>
                    <a:pt x="459025" y="980332"/>
                  </a:cubicBezTo>
                  <a:cubicBezTo>
                    <a:pt x="476885" y="993540"/>
                    <a:pt x="499581" y="988331"/>
                    <a:pt x="518929" y="996331"/>
                  </a:cubicBezTo>
                  <a:cubicBezTo>
                    <a:pt x="520975" y="995959"/>
                    <a:pt x="522835" y="995772"/>
                    <a:pt x="524882" y="995587"/>
                  </a:cubicBezTo>
                  <a:cubicBezTo>
                    <a:pt x="527672" y="998935"/>
                    <a:pt x="530649" y="1002470"/>
                    <a:pt x="533440" y="1005818"/>
                  </a:cubicBezTo>
                  <a:cubicBezTo>
                    <a:pt x="532695" y="1007679"/>
                    <a:pt x="532323" y="1009911"/>
                    <a:pt x="532695" y="1012330"/>
                  </a:cubicBezTo>
                  <a:cubicBezTo>
                    <a:pt x="549811" y="1034840"/>
                    <a:pt x="560415" y="1063861"/>
                    <a:pt x="591296" y="1072791"/>
                  </a:cubicBezTo>
                  <a:cubicBezTo>
                    <a:pt x="590552" y="1084697"/>
                    <a:pt x="599482" y="1091581"/>
                    <a:pt x="605063" y="1100696"/>
                  </a:cubicBezTo>
                  <a:cubicBezTo>
                    <a:pt x="631666" y="1143857"/>
                    <a:pt x="675756" y="1162274"/>
                    <a:pt x="718358" y="1183110"/>
                  </a:cubicBezTo>
                  <a:cubicBezTo>
                    <a:pt x="720777" y="1184784"/>
                    <a:pt x="723009" y="1186831"/>
                    <a:pt x="725242" y="1189063"/>
                  </a:cubicBezTo>
                  <a:cubicBezTo>
                    <a:pt x="724312" y="1195574"/>
                    <a:pt x="720963" y="1201155"/>
                    <a:pt x="714638" y="1205620"/>
                  </a:cubicBezTo>
                  <a:cubicBezTo>
                    <a:pt x="705522" y="1212132"/>
                    <a:pt x="705894" y="1219759"/>
                    <a:pt x="708313" y="1227758"/>
                  </a:cubicBezTo>
                  <a:cubicBezTo>
                    <a:pt x="655479" y="1224224"/>
                    <a:pt x="603947" y="1216782"/>
                    <a:pt x="562833" y="1178087"/>
                  </a:cubicBezTo>
                  <a:cubicBezTo>
                    <a:pt x="552601" y="1168413"/>
                    <a:pt x="539765" y="1165437"/>
                    <a:pt x="525998" y="1164134"/>
                  </a:cubicBezTo>
                  <a:close/>
                  <a:moveTo>
                    <a:pt x="918160" y="1177901"/>
                  </a:moveTo>
                  <a:cubicBezTo>
                    <a:pt x="883744" y="1210829"/>
                    <a:pt x="852490" y="1250083"/>
                    <a:pt x="795377" y="1238735"/>
                  </a:cubicBezTo>
                  <a:cubicBezTo>
                    <a:pt x="785145" y="1236688"/>
                    <a:pt x="773611" y="1239665"/>
                    <a:pt x="762821" y="1240967"/>
                  </a:cubicBezTo>
                  <a:cubicBezTo>
                    <a:pt x="757426" y="1243757"/>
                    <a:pt x="752775" y="1244129"/>
                    <a:pt x="748496" y="1243199"/>
                  </a:cubicBezTo>
                  <a:cubicBezTo>
                    <a:pt x="738822" y="1236502"/>
                    <a:pt x="741241" y="1227572"/>
                    <a:pt x="755379" y="1216596"/>
                  </a:cubicBezTo>
                  <a:cubicBezTo>
                    <a:pt x="755938" y="1216782"/>
                    <a:pt x="756310" y="1217154"/>
                    <a:pt x="756682" y="1217340"/>
                  </a:cubicBezTo>
                  <a:cubicBezTo>
                    <a:pt x="774541" y="1223480"/>
                    <a:pt x="786261" y="1213620"/>
                    <a:pt x="798912" y="1203202"/>
                  </a:cubicBezTo>
                  <a:cubicBezTo>
                    <a:pt x="820492" y="1185528"/>
                    <a:pt x="839281" y="1164506"/>
                    <a:pt x="865326" y="1152600"/>
                  </a:cubicBezTo>
                  <a:cubicBezTo>
                    <a:pt x="880395" y="1145717"/>
                    <a:pt x="894906" y="1142182"/>
                    <a:pt x="910905" y="1148321"/>
                  </a:cubicBezTo>
                  <a:cubicBezTo>
                    <a:pt x="928020" y="1154833"/>
                    <a:pt x="931927" y="1164693"/>
                    <a:pt x="918160" y="1177901"/>
                  </a:cubicBezTo>
                  <a:close/>
                </a:path>
              </a:pathLst>
            </a:custGeom>
            <a:grpFill/>
            <a:ln cap="flat" w="1860">
              <a:noFill/>
              <a:prstDash val="solid"/>
              <a:miter/>
            </a:ln>
          </p:spPr>
          <p:txBody>
            <a:bodyPr anchor="ctr" rtlCol="0"/>
            <a:lstStyle/>
            <a:p>
              <a:endParaRPr altLang="en-US" lang="zh-CN"/>
            </a:p>
          </p:txBody>
        </p:sp>
        <p:sp>
          <p:nvSpPr>
            <p:cNvPr id="404" name="任意多边形: 形状 403"/>
            <p:cNvSpPr/>
            <p:nvPr/>
          </p:nvSpPr>
          <p:spPr>
            <a:xfrm>
              <a:off x="6830291" y="981266"/>
              <a:ext cx="1345778" cy="1316155"/>
            </a:xfrm>
            <a:custGeom>
              <a:avLst/>
              <a:gdLst>
                <a:gd fmla="*/ 23068 w 1345778" name="connsiteX0"/>
                <a:gd fmla="*/ 640290 h 1316155" name="connsiteY0"/>
                <a:gd fmla="*/ 57485 w 1345778" name="connsiteX1"/>
                <a:gd fmla="*/ 613873 h 1316155" name="connsiteY1"/>
                <a:gd fmla="*/ 58973 w 1345778" name="connsiteX2"/>
                <a:gd fmla="*/ 571829 h 1316155" name="connsiteY2"/>
                <a:gd fmla="*/ 12278 w 1345778" name="connsiteX3"/>
                <a:gd fmla="*/ 559923 h 1316155" name="connsiteY3"/>
                <a:gd fmla="*/ 930 w 1345778" name="connsiteX4"/>
                <a:gd fmla="*/ 584294 h 1316155" name="connsiteY4"/>
                <a:gd fmla="*/ 6883 w 1345778" name="connsiteX5"/>
                <a:gd fmla="*/ 641220 h 1316155" name="connsiteY5"/>
                <a:gd fmla="*/ 94134 w 1345778" name="connsiteX6"/>
                <a:gd fmla="*/ 824093 h 1316155" name="connsiteY6"/>
                <a:gd fmla="*/ 43346 w 1345778" name="connsiteX7"/>
                <a:gd fmla="*/ 683636 h 1316155" name="connsiteY7"/>
                <a:gd fmla="*/ 23068 w 1345778" name="connsiteX8"/>
                <a:gd fmla="*/ 640290 h 1316155" name="connsiteY8"/>
                <a:gd fmla="*/ 1200671 w 1345778" name="connsiteX9"/>
                <a:gd fmla="*/ 143018 h 1316155" name="connsiteY9"/>
                <a:gd fmla="*/ 1211275 w 1345778" name="connsiteX10"/>
                <a:gd fmla="*/ 130554 h 1316155" name="connsiteY10"/>
                <a:gd fmla="*/ 1185416 w 1345778" name="connsiteX11"/>
                <a:gd fmla="*/ 104323 h 1316155" name="connsiteY11"/>
                <a:gd fmla="*/ 1200671 w 1345778" name="connsiteX12"/>
                <a:gd fmla="*/ 143018 h 1316155" name="connsiteY12"/>
                <a:gd fmla="*/ 1028030 w 1345778" name="connsiteX13"/>
                <a:gd fmla="*/ 59116 h 1316155" name="connsiteY13"/>
                <a:gd fmla="*/ 1060028 w 1345778" name="connsiteX14"/>
                <a:gd fmla="*/ 108788 h 1316155" name="connsiteY14"/>
                <a:gd fmla="*/ 1087376 w 1345778" name="connsiteX15"/>
                <a:gd fmla="*/ 82743 h 1316155" name="connsiteY15"/>
                <a:gd fmla="*/ 1093887 w 1345778" name="connsiteX16"/>
                <a:gd fmla="*/ 79766 h 1316155" name="connsiteY16"/>
                <a:gd fmla="*/ 1120862 w 1345778" name="connsiteX17"/>
                <a:gd fmla="*/ 76418 h 1316155" name="connsiteY17"/>
                <a:gd fmla="*/ 1094073 w 1345778" name="connsiteX18"/>
                <a:gd fmla="*/ 67302 h 1316155" name="connsiteY18"/>
                <a:gd fmla="*/ 1035844 w 1345778" name="connsiteX19"/>
                <a:gd fmla="*/ 36420 h 1316155" name="connsiteY19"/>
                <a:gd fmla="*/ 1028216 w 1345778" name="connsiteX20"/>
                <a:gd fmla="*/ 16328 h 1316155" name="connsiteY20"/>
                <a:gd fmla="*/ 981894 w 1345778" name="connsiteX21"/>
                <a:gd fmla="*/ 3120 h 1316155" name="connsiteY21"/>
                <a:gd fmla="*/ 1005148 w 1345778" name="connsiteX22"/>
                <a:gd fmla="*/ 29909 h 1316155" name="connsiteY22"/>
                <a:gd fmla="*/ 1028030 w 1345778" name="connsiteX23"/>
                <a:gd fmla="*/ 59116 h 1316155" name="connsiteY23"/>
                <a:gd fmla="*/ 352909 w 1345778" name="connsiteX24"/>
                <a:gd fmla="*/ 1251602 h 1316155" name="connsiteY24"/>
                <a:gd fmla="*/ 371326 w 1345778" name="connsiteX25"/>
                <a:gd fmla="*/ 1266485 h 1316155" name="connsiteY25"/>
                <a:gd fmla="*/ 388255 w 1345778" name="connsiteX26"/>
                <a:gd fmla="*/ 1251602 h 1316155" name="connsiteY26"/>
                <a:gd fmla="*/ 352909 w 1345778" name="connsiteX27"/>
                <a:gd fmla="*/ 1251602 h 1316155" name="connsiteY27"/>
                <a:gd fmla="*/ 330212 w 1345778" name="connsiteX28"/>
                <a:gd fmla="*/ 100602 h 1316155" name="connsiteY28"/>
                <a:gd fmla="*/ 287238 w 1345778" name="connsiteX29"/>
                <a:gd fmla="*/ 131112 h 1316155" name="connsiteY29"/>
                <a:gd fmla="*/ 330212 w 1345778" name="connsiteX30"/>
                <a:gd fmla="*/ 100602 h 1316155" name="connsiteY30"/>
                <a:gd fmla="*/ 1305595 w 1345778" name="connsiteX31"/>
                <a:gd fmla="*/ 1275042 h 1316155" name="connsiteY31"/>
                <a:gd fmla="*/ 1284759 w 1345778" name="connsiteX32"/>
                <a:gd fmla="*/ 1284344 h 1316155" name="connsiteY32"/>
                <a:gd fmla="*/ 1259272 w 1345778" name="connsiteX33"/>
                <a:gd fmla="*/ 1304064 h 1316155" name="connsiteY33"/>
                <a:gd fmla="*/ 1291828 w 1345778" name="connsiteX34"/>
                <a:gd fmla="*/ 1298111 h 1316155" name="connsiteY34"/>
                <a:gd fmla="*/ 1315083 w 1345778" name="connsiteX35"/>
                <a:gd fmla="*/ 1285274 h 1316155" name="connsiteY35"/>
                <a:gd fmla="*/ 1344662 w 1345778" name="connsiteX36"/>
                <a:gd fmla="*/ 1264438 h 1316155" name="connsiteY36"/>
                <a:gd fmla="*/ 1305595 w 1345778" name="connsiteX37"/>
                <a:gd fmla="*/ 1275042 h 1316155" name="connsiteY37"/>
                <a:gd fmla="*/ 1345034 w 1345778" name="connsiteX38"/>
                <a:gd fmla="*/ 1264252 h 1316155" name="connsiteY38"/>
                <a:gd fmla="*/ 1344662 w 1345778" name="connsiteX39"/>
                <a:gd fmla="*/ 1264624 h 1316155" name="connsiteY39"/>
                <a:gd fmla="*/ 1345778 w 1345778" name="connsiteX40"/>
                <a:gd fmla="*/ 1264996 h 1316155" name="connsiteY40"/>
                <a:gd fmla="*/ 1345592 w 1345778" name="connsiteX41"/>
                <a:gd fmla="*/ 1264996 h 1316155" name="connsiteY41"/>
                <a:gd fmla="*/ 1345778 w 1345778" name="connsiteX42"/>
                <a:gd fmla="*/ 1265182 h 1316155" name="connsiteY42"/>
                <a:gd fmla="*/ 1345406 w 1345778" name="connsiteX43"/>
                <a:gd fmla="*/ 1264252 h 1316155" name="connsiteY43"/>
                <a:gd fmla="*/ 1345034 w 1345778" name="connsiteX44"/>
                <a:gd fmla="*/ 1264252 h 1316155" name="connsiteY44"/>
                <a:gd fmla="*/ 1345034 w 1345778" name="connsiteX45"/>
                <a:gd fmla="*/ 1264252 h 1316155" name="connsiteY45"/>
                <a:gd fmla="*/ 484063 w 1345778" name="connsiteX46"/>
                <a:gd fmla="*/ 1307412 h 1316155" name="connsiteY46"/>
                <a:gd fmla="*/ 472901 w 1345778" name="connsiteX47"/>
                <a:gd fmla="*/ 1296064 h 1316155" name="connsiteY47"/>
                <a:gd fmla="*/ 463042 w 1345778" name="connsiteX48"/>
                <a:gd fmla="*/ 1307412 h 1316155" name="connsiteY48"/>
                <a:gd fmla="*/ 475692 w 1345778" name="connsiteX49"/>
                <a:gd fmla="*/ 1316156 h 1316155" name="connsiteY49"/>
                <a:gd fmla="*/ 484063 w 1345778" name="connsiteX50"/>
                <a:gd fmla="*/ 1307412 h 1316155" name="connsiteY50"/>
                <a:gd fmla="*/ 136922 w 1345778" name="connsiteX51"/>
                <a:gd fmla="*/ 960643 h 1316155" name="connsiteY51"/>
                <a:gd fmla="*/ 145293 w 1345778" name="connsiteX52"/>
                <a:gd fmla="*/ 973479 h 1316155" name="connsiteY52"/>
                <a:gd fmla="*/ 159618 w 1345778" name="connsiteX53"/>
                <a:gd fmla="*/ 965294 h 1316155" name="connsiteY53"/>
                <a:gd fmla="*/ 143247 w 1345778" name="connsiteX54"/>
                <a:gd fmla="*/ 956178 h 1316155" name="connsiteY54"/>
                <a:gd fmla="*/ 136922 w 1345778" name="connsiteX55"/>
                <a:gd fmla="*/ 960643 h 1316155" name="connsiteY55"/>
                <a:gd fmla="*/ 218591 w 1345778" name="connsiteX56"/>
                <a:gd fmla="*/ 106183 h 1316155" name="connsiteY56"/>
                <a:gd fmla="*/ 201104 w 1345778" name="connsiteX57"/>
                <a:gd fmla="*/ 126275 h 1316155" name="connsiteY57"/>
                <a:gd fmla="*/ 218591 w 1345778" name="connsiteX58"/>
                <a:gd fmla="*/ 106183 h 1316155" name="connsiteY58"/>
                <a:gd fmla="*/ 103063 w 1345778" name="connsiteX59"/>
                <a:gd fmla="*/ 322728 h 1316155" name="connsiteY59"/>
                <a:gd fmla="*/ 110133 w 1345778" name="connsiteX60"/>
                <a:gd fmla="*/ 295381 h 1316155" name="connsiteY60"/>
                <a:gd fmla="*/ 103063 w 1345778" name="connsiteX61"/>
                <a:gd fmla="*/ 322728 h 1316155" name="connsiteY61"/>
                <a:gd fmla="*/ 411138 w 1345778" name="connsiteX62"/>
                <a:gd fmla="*/ 832837 h 1316155" name="connsiteY62"/>
                <a:gd fmla="*/ 407975 w 1345778" name="connsiteX63"/>
                <a:gd fmla="*/ 851068 h 1316155" name="connsiteY63"/>
                <a:gd fmla="*/ 404254 w 1345778" name="connsiteX64"/>
                <a:gd fmla="*/ 881020 h 1316155" name="connsiteY64"/>
                <a:gd fmla="*/ 420812 w 1345778" name="connsiteX65"/>
                <a:gd fmla="*/ 869486 h 1316155" name="connsiteY65"/>
                <a:gd fmla="*/ 429927 w 1345778" name="connsiteX66"/>
                <a:gd fmla="*/ 845487 h 1316155" name="connsiteY66"/>
                <a:gd fmla="*/ 411138 w 1345778" name="connsiteX67"/>
                <a:gd fmla="*/ 832837 h 1316155" name="connsiteY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b="b" l="l" r="r" t="t"/>
              <a:pathLst>
                <a:path h="1316155" w="1345778">
                  <a:moveTo>
                    <a:pt x="23068" y="640290"/>
                  </a:moveTo>
                  <a:cubicBezTo>
                    <a:pt x="34603" y="631547"/>
                    <a:pt x="45765" y="622431"/>
                    <a:pt x="57485" y="613873"/>
                  </a:cubicBezTo>
                  <a:cubicBezTo>
                    <a:pt x="75530" y="600293"/>
                    <a:pt x="63810" y="586340"/>
                    <a:pt x="58973" y="571829"/>
                  </a:cubicBezTo>
                  <a:cubicBezTo>
                    <a:pt x="49671" y="544668"/>
                    <a:pt x="27533" y="564202"/>
                    <a:pt x="12278" y="559923"/>
                  </a:cubicBezTo>
                  <a:cubicBezTo>
                    <a:pt x="-2977" y="555830"/>
                    <a:pt x="558" y="574806"/>
                    <a:pt x="930" y="584294"/>
                  </a:cubicBezTo>
                  <a:cubicBezTo>
                    <a:pt x="1674" y="603269"/>
                    <a:pt x="-4279" y="623361"/>
                    <a:pt x="6883" y="641220"/>
                  </a:cubicBezTo>
                  <a:cubicBezTo>
                    <a:pt x="6511" y="714518"/>
                    <a:pt x="22882" y="779631"/>
                    <a:pt x="94134" y="824093"/>
                  </a:cubicBezTo>
                  <a:cubicBezTo>
                    <a:pt x="105296" y="763446"/>
                    <a:pt x="74414" y="722146"/>
                    <a:pt x="43346" y="683636"/>
                  </a:cubicBezTo>
                  <a:cubicBezTo>
                    <a:pt x="31812" y="669498"/>
                    <a:pt x="24557" y="657406"/>
                    <a:pt x="23068" y="640290"/>
                  </a:cubicBezTo>
                  <a:close/>
                  <a:moveTo>
                    <a:pt x="1200671" y="143018"/>
                  </a:moveTo>
                  <a:cubicBezTo>
                    <a:pt x="1214066" y="147669"/>
                    <a:pt x="1209601" y="135205"/>
                    <a:pt x="1211275" y="130554"/>
                  </a:cubicBezTo>
                  <a:cubicBezTo>
                    <a:pt x="1219460" y="106183"/>
                    <a:pt x="1191183" y="116787"/>
                    <a:pt x="1185416" y="104323"/>
                  </a:cubicBezTo>
                  <a:cubicBezTo>
                    <a:pt x="1179277" y="123112"/>
                    <a:pt x="1182626" y="136693"/>
                    <a:pt x="1200671" y="143018"/>
                  </a:cubicBezTo>
                  <a:close/>
                  <a:moveTo>
                    <a:pt x="1028030" y="59116"/>
                  </a:moveTo>
                  <a:cubicBezTo>
                    <a:pt x="1025240" y="84231"/>
                    <a:pt x="1038262" y="99858"/>
                    <a:pt x="1060028" y="108788"/>
                  </a:cubicBezTo>
                  <a:cubicBezTo>
                    <a:pt x="1086631" y="119764"/>
                    <a:pt x="1072307" y="85347"/>
                    <a:pt x="1087376" y="82743"/>
                  </a:cubicBezTo>
                  <a:cubicBezTo>
                    <a:pt x="1089608" y="82371"/>
                    <a:pt x="1091654" y="80883"/>
                    <a:pt x="1093887" y="79766"/>
                  </a:cubicBezTo>
                  <a:cubicBezTo>
                    <a:pt x="1103188" y="81441"/>
                    <a:pt x="1112676" y="84417"/>
                    <a:pt x="1120862" y="76418"/>
                  </a:cubicBezTo>
                  <a:cubicBezTo>
                    <a:pt x="1114723" y="64139"/>
                    <a:pt x="1104863" y="64511"/>
                    <a:pt x="1094073" y="67302"/>
                  </a:cubicBezTo>
                  <a:cubicBezTo>
                    <a:pt x="1078446" y="50001"/>
                    <a:pt x="1043099" y="69720"/>
                    <a:pt x="1035844" y="36420"/>
                  </a:cubicBezTo>
                  <a:cubicBezTo>
                    <a:pt x="1040309" y="27118"/>
                    <a:pt x="1041983" y="18747"/>
                    <a:pt x="1028216" y="16328"/>
                  </a:cubicBezTo>
                  <a:cubicBezTo>
                    <a:pt x="1015566" y="6841"/>
                    <a:pt x="1003846" y="-5996"/>
                    <a:pt x="981894" y="3120"/>
                  </a:cubicBezTo>
                  <a:cubicBezTo>
                    <a:pt x="990265" y="12794"/>
                    <a:pt x="997707" y="21351"/>
                    <a:pt x="1005148" y="29909"/>
                  </a:cubicBezTo>
                  <a:cubicBezTo>
                    <a:pt x="1008125" y="43489"/>
                    <a:pt x="1018542" y="50931"/>
                    <a:pt x="1028030" y="59116"/>
                  </a:cubicBezTo>
                  <a:close/>
                  <a:moveTo>
                    <a:pt x="352909" y="1251602"/>
                  </a:moveTo>
                  <a:cubicBezTo>
                    <a:pt x="362024" y="1253462"/>
                    <a:pt x="350304" y="1280623"/>
                    <a:pt x="371326" y="1266485"/>
                  </a:cubicBezTo>
                  <a:cubicBezTo>
                    <a:pt x="377651" y="1262206"/>
                    <a:pt x="396999" y="1267415"/>
                    <a:pt x="388255" y="1251602"/>
                  </a:cubicBezTo>
                  <a:cubicBezTo>
                    <a:pt x="379512" y="1235789"/>
                    <a:pt x="365187" y="1250300"/>
                    <a:pt x="352909" y="1251602"/>
                  </a:cubicBezTo>
                  <a:close/>
                  <a:moveTo>
                    <a:pt x="330212" y="100602"/>
                  </a:moveTo>
                  <a:cubicBezTo>
                    <a:pt x="311423" y="103393"/>
                    <a:pt x="298214" y="114183"/>
                    <a:pt x="287238" y="131112"/>
                  </a:cubicBezTo>
                  <a:cubicBezTo>
                    <a:pt x="313655" y="136693"/>
                    <a:pt x="319422" y="115113"/>
                    <a:pt x="330212" y="100602"/>
                  </a:cubicBezTo>
                  <a:close/>
                  <a:moveTo>
                    <a:pt x="1305595" y="1275042"/>
                  </a:moveTo>
                  <a:cubicBezTo>
                    <a:pt x="1298712" y="1278205"/>
                    <a:pt x="1291642" y="1281367"/>
                    <a:pt x="1284759" y="1284344"/>
                  </a:cubicBezTo>
                  <a:cubicBezTo>
                    <a:pt x="1271178" y="1284530"/>
                    <a:pt x="1266527" y="1294762"/>
                    <a:pt x="1259272" y="1304064"/>
                  </a:cubicBezTo>
                  <a:cubicBezTo>
                    <a:pt x="1273597" y="1310389"/>
                    <a:pt x="1281224" y="1297366"/>
                    <a:pt x="1291828" y="1298111"/>
                  </a:cubicBezTo>
                  <a:cubicBezTo>
                    <a:pt x="1302246" y="1298483"/>
                    <a:pt x="1309688" y="1293832"/>
                    <a:pt x="1315083" y="1285274"/>
                  </a:cubicBezTo>
                  <a:cubicBezTo>
                    <a:pt x="1324942" y="1278391"/>
                    <a:pt x="1334802" y="1271322"/>
                    <a:pt x="1344662" y="1264438"/>
                  </a:cubicBezTo>
                  <a:cubicBezTo>
                    <a:pt x="1329221" y="1258671"/>
                    <a:pt x="1315641" y="1259601"/>
                    <a:pt x="1305595" y="1275042"/>
                  </a:cubicBezTo>
                  <a:close/>
                  <a:moveTo>
                    <a:pt x="1345034" y="1264252"/>
                  </a:moveTo>
                  <a:lnTo>
                    <a:pt x="1344662" y="1264624"/>
                  </a:lnTo>
                  <a:cubicBezTo>
                    <a:pt x="1345034" y="1264810"/>
                    <a:pt x="1345406" y="1264810"/>
                    <a:pt x="1345778" y="1264996"/>
                  </a:cubicBezTo>
                  <a:lnTo>
                    <a:pt x="1345592" y="1264996"/>
                  </a:lnTo>
                  <a:lnTo>
                    <a:pt x="1345778" y="1265182"/>
                  </a:lnTo>
                  <a:cubicBezTo>
                    <a:pt x="1345592" y="1264810"/>
                    <a:pt x="1345592" y="1264438"/>
                    <a:pt x="1345406" y="1264252"/>
                  </a:cubicBezTo>
                  <a:cubicBezTo>
                    <a:pt x="1345406" y="1264066"/>
                    <a:pt x="1345220" y="1264252"/>
                    <a:pt x="1345034" y="1264252"/>
                  </a:cubicBezTo>
                  <a:cubicBezTo>
                    <a:pt x="1345220" y="1264252"/>
                    <a:pt x="1345034" y="1264252"/>
                    <a:pt x="1345034" y="1264252"/>
                  </a:cubicBezTo>
                  <a:close/>
                  <a:moveTo>
                    <a:pt x="484063" y="1307412"/>
                  </a:moveTo>
                  <a:cubicBezTo>
                    <a:pt x="484063" y="1300343"/>
                    <a:pt x="478110" y="1296622"/>
                    <a:pt x="472901" y="1296064"/>
                  </a:cubicBezTo>
                  <a:cubicBezTo>
                    <a:pt x="466762" y="1295506"/>
                    <a:pt x="462111" y="1300157"/>
                    <a:pt x="463042" y="1307412"/>
                  </a:cubicBezTo>
                  <a:cubicBezTo>
                    <a:pt x="463786" y="1315040"/>
                    <a:pt x="469739" y="1315784"/>
                    <a:pt x="475692" y="1316156"/>
                  </a:cubicBezTo>
                  <a:cubicBezTo>
                    <a:pt x="481459" y="1316156"/>
                    <a:pt x="484250" y="1312621"/>
                    <a:pt x="484063" y="1307412"/>
                  </a:cubicBezTo>
                  <a:close/>
                  <a:moveTo>
                    <a:pt x="136922" y="960643"/>
                  </a:moveTo>
                  <a:cubicBezTo>
                    <a:pt x="139154" y="965108"/>
                    <a:pt x="136550" y="974223"/>
                    <a:pt x="145293" y="973479"/>
                  </a:cubicBezTo>
                  <a:cubicBezTo>
                    <a:pt x="149572" y="973107"/>
                    <a:pt x="153479" y="969014"/>
                    <a:pt x="159618" y="965294"/>
                  </a:cubicBezTo>
                  <a:cubicBezTo>
                    <a:pt x="153107" y="961573"/>
                    <a:pt x="148456" y="958224"/>
                    <a:pt x="143247" y="956178"/>
                  </a:cubicBezTo>
                  <a:cubicBezTo>
                    <a:pt x="140271" y="955248"/>
                    <a:pt x="134689" y="956364"/>
                    <a:pt x="136922" y="960643"/>
                  </a:cubicBezTo>
                  <a:close/>
                  <a:moveTo>
                    <a:pt x="218591" y="106183"/>
                  </a:moveTo>
                  <a:cubicBezTo>
                    <a:pt x="207801" y="108602"/>
                    <a:pt x="199988" y="112508"/>
                    <a:pt x="201104" y="126275"/>
                  </a:cubicBezTo>
                  <a:cubicBezTo>
                    <a:pt x="203336" y="117531"/>
                    <a:pt x="222126" y="121438"/>
                    <a:pt x="218591" y="106183"/>
                  </a:cubicBezTo>
                  <a:close/>
                  <a:moveTo>
                    <a:pt x="103063" y="322728"/>
                  </a:moveTo>
                  <a:cubicBezTo>
                    <a:pt x="105482" y="313612"/>
                    <a:pt x="107714" y="304497"/>
                    <a:pt x="110133" y="295381"/>
                  </a:cubicBezTo>
                  <a:cubicBezTo>
                    <a:pt x="94878" y="301334"/>
                    <a:pt x="87809" y="309148"/>
                    <a:pt x="103063" y="322728"/>
                  </a:cubicBezTo>
                  <a:close/>
                  <a:moveTo>
                    <a:pt x="411138" y="832837"/>
                  </a:moveTo>
                  <a:cubicBezTo>
                    <a:pt x="403882" y="835999"/>
                    <a:pt x="401836" y="843999"/>
                    <a:pt x="407975" y="851068"/>
                  </a:cubicBezTo>
                  <a:cubicBezTo>
                    <a:pt x="417835" y="862602"/>
                    <a:pt x="399604" y="870230"/>
                    <a:pt x="404254" y="881020"/>
                  </a:cubicBezTo>
                  <a:cubicBezTo>
                    <a:pt x="414672" y="883996"/>
                    <a:pt x="426579" y="883996"/>
                    <a:pt x="420812" y="869486"/>
                  </a:cubicBezTo>
                  <a:cubicBezTo>
                    <a:pt x="415603" y="856091"/>
                    <a:pt x="426393" y="853115"/>
                    <a:pt x="429927" y="845487"/>
                  </a:cubicBezTo>
                  <a:cubicBezTo>
                    <a:pt x="422672" y="842324"/>
                    <a:pt x="421928" y="828000"/>
                    <a:pt x="411138" y="832837"/>
                  </a:cubicBezTo>
                  <a:close/>
                </a:path>
              </a:pathLst>
            </a:custGeom>
            <a:grpFill/>
            <a:ln cap="flat" w="1860">
              <a:noFill/>
              <a:prstDash val="solid"/>
              <a:miter/>
            </a:ln>
          </p:spPr>
          <p:txBody>
            <a:bodyPr anchor="ctr" rtlCol="0"/>
            <a:lstStyle/>
            <a:p>
              <a:endParaRPr altLang="en-US" lang="zh-CN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291317" y="292616"/>
            <a:ext cx="1808480" cy="5835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782521"/>
                </a:solidFill>
                <a:latin charset="-122" panose="02020900000000000000" pitchFamily="18" typeface="思源宋体 CN Heavy"/>
                <a:ea charset="-122" panose="02020900000000000000" pitchFamily="18" typeface="思源宋体 CN Heavy"/>
              </a:defRPr>
            </a:lvl1pPr>
          </a:lstStyle>
          <a:p>
            <a:r>
              <a:rPr altLang="en-US" dirty="0" lang="zh-CN" sz="3200">
                <a:latin charset="-122" panose="02010800040101010101" typeface="华文行楷"/>
                <a:ea charset="-122" panose="02010800040101010101" typeface="华文行楷"/>
              </a:rPr>
              <a:t>问题探究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13342" y="3628082"/>
            <a:ext cx="930465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3200">
                <a:solidFill>
                  <a:srgbClr val="FF0000"/>
                </a:solidFill>
                <a:latin charset="-122" panose="02010609060101010101" typeface="楷体"/>
                <a:ea charset="-122" panose="02010609060101010101" typeface="楷体"/>
              </a:rPr>
              <a:t>盛衰之理，虽曰天命，岂非人事哉。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E5D0EE5-6340-7489-4E29-11DA4D4532E7}"/>
              </a:ext>
            </a:extLst>
          </p:cNvPr>
          <p:cNvSpPr txBox="1"/>
          <p:nvPr/>
        </p:nvSpPr>
        <p:spPr>
          <a:xfrm>
            <a:off x="1053146" y="1775078"/>
            <a:ext cx="84807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再读一遍文章，理理文章结构，你认为哪一句是统摄全文的观点？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rot="1800000">
            <a:off x="609600" y="161925"/>
            <a:ext cx="983615" cy="845820"/>
            <a:chOff x="6830291" y="921766"/>
            <a:chExt cx="1667328" cy="1433704"/>
          </a:xfrm>
          <a:solidFill>
            <a:srgbClr val="DEBB93"/>
          </a:solidFill>
        </p:grpSpPr>
        <p:sp>
          <p:nvSpPr>
            <p:cNvPr id="11" name="任意多边形: 形状 10"/>
            <p:cNvSpPr/>
            <p:nvPr/>
          </p:nvSpPr>
          <p:spPr>
            <a:xfrm>
              <a:off x="6868166" y="921766"/>
              <a:ext cx="1629453" cy="1433704"/>
            </a:xfrm>
            <a:custGeom>
              <a:avLst/>
              <a:gdLst>
                <a:gd fmla="*/ 1593654 w 1629453" name="connsiteX0"/>
                <a:gd fmla="*/ 754671 h 1433704" name="connsiteY0"/>
                <a:gd fmla="*/ 1504915 w 1629453" name="connsiteX1"/>
                <a:gd fmla="*/ 743881 h 1433704" name="connsiteY1"/>
                <a:gd fmla="*/ 1390876 w 1629453" name="connsiteX2"/>
                <a:gd fmla="*/ 796901 h 1433704" name="connsiteY2"/>
                <a:gd fmla="*/ 1313299 w 1629453" name="connsiteX3"/>
                <a:gd fmla="*/ 870199 h 1433704" name="connsiteY3"/>
                <a:gd fmla="*/ 1295626 w 1629453" name="connsiteX4"/>
                <a:gd fmla="*/ 946845 h 1433704" name="connsiteY4"/>
                <a:gd fmla="*/ 1193306 w 1629453" name="connsiteX5"/>
                <a:gd fmla="*/ 1085069 h 1433704" name="connsiteY5"/>
                <a:gd fmla="*/ 1125031 w 1629453" name="connsiteX6"/>
                <a:gd fmla="*/ 1092325 h 1433704" name="connsiteY6"/>
                <a:gd fmla="*/ 1077406 w 1629453" name="connsiteX7"/>
                <a:gd fmla="*/ 1077256 h 1433704" name="connsiteY7"/>
                <a:gd fmla="*/ 959274 w 1629453" name="connsiteX8"/>
                <a:gd fmla="*/ 1007865 h 1433704" name="connsiteY8"/>
                <a:gd fmla="*/ 906068 w 1629453" name="connsiteX9"/>
                <a:gd fmla="*/ 1002470 h 1433704" name="connsiteY9"/>
                <a:gd fmla="*/ 855838 w 1629453" name="connsiteX10"/>
                <a:gd fmla="*/ 1045072 h 1433704" name="connsiteY10"/>
                <a:gd fmla="*/ 798726 w 1629453" name="connsiteX11"/>
                <a:gd fmla="*/ 1083953 h 1433704" name="connsiteY11"/>
                <a:gd fmla="*/ 720777 w 1629453" name="connsiteX12"/>
                <a:gd fmla="*/ 1093813 h 1433704" name="connsiteY12"/>
                <a:gd fmla="*/ 645619 w 1629453" name="connsiteX13"/>
                <a:gd fmla="*/ 1050467 h 1433704" name="connsiteY13"/>
                <a:gd fmla="*/ 551113 w 1629453" name="connsiteX14"/>
                <a:gd fmla="*/ 974192 h 1433704" name="connsiteY14"/>
                <a:gd fmla="*/ 504046 w 1629453" name="connsiteX15"/>
                <a:gd fmla="*/ 929172 h 1433704" name="connsiteY15"/>
                <a:gd fmla="*/ 456607 w 1629453" name="connsiteX16"/>
                <a:gd fmla="*/ 876710 h 1433704" name="connsiteY16"/>
                <a:gd fmla="*/ 424795 w 1629453" name="connsiteX17"/>
                <a:gd fmla="*/ 845456 h 1433704" name="connsiteY17"/>
                <a:gd fmla="*/ 395401 w 1629453" name="connsiteX18"/>
                <a:gd fmla="*/ 832248 h 1433704" name="connsiteY18"/>
                <a:gd fmla="*/ 389634 w 1629453" name="connsiteX19"/>
                <a:gd fmla="*/ 805086 h 1433704" name="connsiteY19"/>
                <a:gd fmla="*/ 329359 w 1629453" name="connsiteX20"/>
                <a:gd fmla="*/ 743509 h 1433704" name="connsiteY20"/>
                <a:gd fmla="*/ 295501 w 1629453" name="connsiteX21"/>
                <a:gd fmla="*/ 720254 h 1433704" name="connsiteY21"/>
                <a:gd fmla="*/ 283408 w 1629453" name="connsiteX22"/>
                <a:gd fmla="*/ 639515 h 1433704" name="connsiteY22"/>
                <a:gd fmla="*/ 285269 w 1629453" name="connsiteX23"/>
                <a:gd fmla="*/ 624818 h 1433704" name="connsiteY23"/>
                <a:gd fmla="*/ 316895 w 1629453" name="connsiteX24"/>
                <a:gd fmla="*/ 610680 h 1433704" name="connsiteY24"/>
                <a:gd fmla="*/ 328243 w 1629453" name="connsiteX25"/>
                <a:gd fmla="*/ 599890 h 1433704" name="connsiteY25"/>
                <a:gd fmla="*/ 306477 w 1629453" name="connsiteX26"/>
                <a:gd fmla="*/ 551893 h 1433704" name="connsiteY26"/>
                <a:gd fmla="*/ 327313 w 1629453" name="connsiteX27"/>
                <a:gd fmla="*/ 447527 h 1433704" name="connsiteY27"/>
                <a:gd fmla="*/ 328243 w 1629453" name="connsiteX28"/>
                <a:gd fmla="*/ 412180 h 1433704" name="connsiteY28"/>
                <a:gd fmla="*/ 328801 w 1629453" name="connsiteX29"/>
                <a:gd fmla="*/ 387252 h 1433704" name="connsiteY29"/>
                <a:gd fmla="*/ 373449 w 1629453" name="connsiteX30"/>
                <a:gd fmla="*/ 293490 h 1433704" name="connsiteY30"/>
                <a:gd fmla="*/ 381449 w 1629453" name="connsiteX31"/>
                <a:gd fmla="*/ 281211 h 1433704" name="connsiteY31"/>
                <a:gd fmla="*/ 388332 w 1629453" name="connsiteX32"/>
                <a:gd fmla="*/ 236005 h 1433704" name="connsiteY32"/>
                <a:gd fmla="*/ 447119 w 1629453" name="connsiteX33"/>
                <a:gd fmla="*/ 172381 h 1433704" name="connsiteY33"/>
                <a:gd fmla="*/ 570088 w 1629453" name="connsiteX34"/>
                <a:gd fmla="*/ 88293 h 1433704" name="connsiteY34"/>
                <a:gd fmla="*/ 609714 w 1629453" name="connsiteX35"/>
                <a:gd fmla="*/ 74154 h 1433704" name="connsiteY35"/>
                <a:gd fmla="*/ 654920 w 1629453" name="connsiteX36"/>
                <a:gd fmla="*/ 67643 h 1433704" name="connsiteY36"/>
                <a:gd fmla="*/ 696592 w 1629453" name="connsiteX37"/>
                <a:gd fmla="*/ 56109 h 1433704" name="connsiteY37"/>
                <a:gd fmla="*/ 704220 w 1629453" name="connsiteX38"/>
                <a:gd fmla="*/ 51830 h 1433704" name="connsiteY38"/>
                <a:gd fmla="*/ 770262 w 1629453" name="connsiteX39"/>
                <a:gd fmla="*/ 45505 h 1433704" name="connsiteY39"/>
                <a:gd fmla="*/ 800400 w 1629453" name="connsiteX40"/>
                <a:gd fmla="*/ 44575 h 1433704" name="connsiteY40"/>
                <a:gd fmla="*/ 837979 w 1629453" name="connsiteX41"/>
                <a:gd fmla="*/ 39366 h 1433704" name="connsiteY41"/>
                <a:gd fmla="*/ 858629 w 1629453" name="connsiteX42"/>
                <a:gd fmla="*/ 36575 h 1433704" name="connsiteY42"/>
                <a:gd fmla="*/ 935834 w 1629453" name="connsiteX43"/>
                <a:gd fmla="*/ 60760 h 1433704" name="connsiteY43"/>
                <a:gd fmla="*/ 938438 w 1629453" name="connsiteX44"/>
                <a:gd fmla="*/ 51086 h 1433704" name="connsiteY44"/>
                <a:gd fmla="*/ 858629 w 1629453" name="connsiteX45"/>
                <a:gd fmla="*/ 30250 h 1433704" name="connsiteY45"/>
                <a:gd fmla="*/ 815655 w 1629453" name="connsiteX46"/>
                <a:gd fmla="*/ 5693 h 1433704" name="connsiteY46"/>
                <a:gd fmla="*/ 770262 w 1629453" name="connsiteX47"/>
                <a:gd fmla="*/ 9972 h 1433704" name="connsiteY47"/>
                <a:gd fmla="*/ 672222 w 1629453" name="connsiteX48"/>
                <a:gd fmla="*/ 31924 h 1433704" name="connsiteY48"/>
                <a:gd fmla="*/ 608970 w 1629453" name="connsiteX49"/>
                <a:gd fmla="*/ 24297 h 1433704" name="connsiteY49"/>
                <a:gd fmla="*/ 557624 w 1629453" name="connsiteX50"/>
                <a:gd fmla="*/ 30994 h 1433704" name="connsiteY50"/>
                <a:gd fmla="*/ 340707 w 1629453" name="connsiteX51"/>
                <a:gd fmla="*/ 207169 h 1433704" name="connsiteY51"/>
                <a:gd fmla="*/ 284897 w 1629453" name="connsiteX52"/>
                <a:gd fmla="*/ 289583 h 1433704" name="connsiteY52"/>
                <a:gd fmla="*/ 321731 w 1629453" name="connsiteX53"/>
                <a:gd fmla="*/ 312279 h 1433704" name="connsiteY53"/>
                <a:gd fmla="*/ 299035 w 1629453" name="connsiteX54"/>
                <a:gd fmla="*/ 345580 h 1433704" name="connsiteY54"/>
                <a:gd fmla="*/ 266665 w 1629453" name="connsiteX55"/>
                <a:gd fmla="*/ 356184 h 1433704" name="connsiteY55"/>
                <a:gd fmla="*/ 190205 w 1629453" name="connsiteX56"/>
                <a:gd fmla="*/ 415157 h 1433704" name="connsiteY56"/>
                <a:gd fmla="*/ 184065 w 1629453" name="connsiteX57"/>
                <a:gd fmla="*/ 417947 h 1433704" name="connsiteY57"/>
                <a:gd fmla="*/ 137557 w 1629453" name="connsiteX58"/>
                <a:gd fmla="*/ 452736 h 1433704" name="connsiteY58"/>
                <a:gd fmla="*/ 112442 w 1629453" name="connsiteX59"/>
                <a:gd fmla="*/ 476176 h 1433704" name="connsiteY59"/>
                <a:gd fmla="*/ 102582 w 1629453" name="connsiteX60"/>
                <a:gd fmla="*/ 456829 h 1433704" name="connsiteY60"/>
                <a:gd fmla="*/ 103140 w 1629453" name="connsiteX61"/>
                <a:gd fmla="*/ 457201 h 1433704" name="connsiteY61"/>
                <a:gd fmla="*/ 103140 w 1629453" name="connsiteX62"/>
                <a:gd fmla="*/ 456271 h 1433704" name="connsiteY62"/>
                <a:gd fmla="*/ 117837 w 1629453" name="connsiteX63"/>
                <a:gd fmla="*/ 419994 h 1433704" name="connsiteY63"/>
                <a:gd fmla="*/ 123046 w 1629453" name="connsiteX64"/>
                <a:gd fmla="*/ 397670 h 1433704" name="connsiteY64"/>
                <a:gd fmla="*/ 131231 w 1629453" name="connsiteX65"/>
                <a:gd fmla="*/ 375531 h 1433704" name="connsiteY65"/>
                <a:gd fmla="*/ 139045 w 1629453" name="connsiteX66"/>
                <a:gd fmla="*/ 366974 h 1433704" name="connsiteY66"/>
                <a:gd fmla="*/ 138859 w 1629453" name="connsiteX67"/>
                <a:gd fmla="*/ 347812 h 1433704" name="connsiteY67"/>
                <a:gd fmla="*/ 123790 w 1629453" name="connsiteX68"/>
                <a:gd fmla="*/ 348184 h 1433704" name="connsiteY68"/>
                <a:gd fmla="*/ 123604 w 1629453" name="connsiteX69"/>
                <a:gd fmla="*/ 366044 h 1433704" name="connsiteY69"/>
                <a:gd fmla="*/ 111884 w 1629453" name="connsiteX70"/>
                <a:gd fmla="*/ 367532 h 1433704" name="connsiteY70"/>
                <a:gd fmla="*/ 111140 w 1629453" name="connsiteX71"/>
                <a:gd fmla="*/ 367532 h 1433704" name="connsiteY71"/>
                <a:gd fmla="*/ 109279 w 1629453" name="connsiteX72"/>
                <a:gd fmla="*/ 352277 h 1433704" name="connsiteY72"/>
                <a:gd fmla="*/ 130301 w 1629453" name="connsiteX73"/>
                <a:gd fmla="*/ 320837 h 1433704" name="connsiteY73"/>
                <a:gd fmla="*/ 131790 w 1629453" name="connsiteX74"/>
                <a:gd fmla="*/ 321395 h 1433704" name="connsiteY74"/>
                <a:gd fmla="*/ 145556 w 1629453" name="connsiteX75"/>
                <a:gd fmla="*/ 322883 h 1433704" name="connsiteY75"/>
                <a:gd fmla="*/ 147044 w 1629453" name="connsiteX76"/>
                <a:gd fmla="*/ 324930 h 1433704" name="connsiteY76"/>
                <a:gd fmla="*/ 161741 w 1629453" name="connsiteX77"/>
                <a:gd fmla="*/ 341301 h 1433704" name="connsiteY77"/>
                <a:gd fmla="*/ 169555 w 1629453" name="connsiteX78"/>
                <a:gd fmla="*/ 326046 h 1433704" name="connsiteY78"/>
                <a:gd fmla="*/ 193925 w 1629453" name="connsiteX79"/>
                <a:gd fmla="*/ 285490 h 1433704" name="connsiteY79"/>
                <a:gd fmla="*/ 235597 w 1629453" name="connsiteX80"/>
                <a:gd fmla="*/ 214983 h 1433704" name="connsiteY80"/>
                <a:gd fmla="*/ 246201 w 1629453" name="connsiteX81"/>
                <a:gd fmla="*/ 200658 h 1433704" name="connsiteY81"/>
                <a:gd fmla="*/ 227970 w 1629453" name="connsiteX82"/>
                <a:gd fmla="*/ 198984 h 1433704" name="connsiteY82"/>
                <a:gd fmla="*/ 222761 w 1629453" name="connsiteX83"/>
                <a:gd fmla="*/ 181869 h 1433704" name="connsiteY83"/>
                <a:gd fmla="*/ 198762 w 1629453" name="connsiteX84"/>
                <a:gd fmla="*/ 199914 h 1433704" name="connsiteY84"/>
                <a:gd fmla="*/ 146486 w 1629453" name="connsiteX85"/>
                <a:gd fmla="*/ 230424 h 1433704" name="connsiteY85"/>
                <a:gd fmla="*/ 127325 w 1629453" name="connsiteX86"/>
                <a:gd fmla="*/ 235819 h 1433704" name="connsiteY86"/>
                <a:gd fmla="*/ 117837 w 1629453" name="connsiteX87"/>
                <a:gd fmla="*/ 266329 h 1433704" name="connsiteY87"/>
                <a:gd fmla="*/ 96071 w 1629453" name="connsiteX88"/>
                <a:gd fmla="*/ 294792 h 1433704" name="connsiteY88"/>
                <a:gd fmla="*/ 111698 w 1629453" name="connsiteX89"/>
                <a:gd fmla="*/ 295164 h 1433704" name="connsiteY89"/>
                <a:gd fmla="*/ 111698 w 1629453" name="connsiteX90"/>
                <a:gd fmla="*/ 295350 h 1433704" name="connsiteY90"/>
                <a:gd fmla="*/ 114488 w 1629453" name="connsiteX91"/>
                <a:gd fmla="*/ 310047 h 1433704" name="connsiteY91"/>
                <a:gd fmla="*/ 103512 w 1629453" name="connsiteX92"/>
                <a:gd fmla="*/ 353021 h 1433704" name="connsiteY92"/>
                <a:gd fmla="*/ 95513 w 1629453" name="connsiteX93"/>
                <a:gd fmla="*/ 368462 h 1433704" name="connsiteY93"/>
                <a:gd fmla="*/ 91420 w 1629453" name="connsiteX94"/>
                <a:gd fmla="*/ 393763 h 1433704" name="connsiteY94"/>
                <a:gd fmla="*/ 87513 w 1629453" name="connsiteX95"/>
                <a:gd fmla="*/ 392088 h 1433704" name="connsiteY95"/>
                <a:gd fmla="*/ 66305 w 1629453" name="connsiteX96"/>
                <a:gd fmla="*/ 396553 h 1433704" name="connsiteY96"/>
                <a:gd fmla="*/ 64073 w 1629453" name="connsiteX97"/>
                <a:gd fmla="*/ 429109 h 1433704" name="connsiteY97"/>
                <a:gd fmla="*/ 38958 w 1629453" name="connsiteX98"/>
                <a:gd fmla="*/ 463526 h 1433704" name="connsiteY98"/>
                <a:gd fmla="*/ 449 w 1629453" name="connsiteX99"/>
                <a:gd fmla="*/ 501291 h 1433704" name="connsiteY99"/>
                <a:gd fmla="*/ 449 w 1629453" name="connsiteX100"/>
                <a:gd fmla="*/ 582030 h 1433704" name="connsiteY100"/>
                <a:gd fmla="*/ 11425 w 1629453" name="connsiteX101"/>
                <a:gd fmla="*/ 610308 h 1433704" name="connsiteY101"/>
                <a:gd fmla="*/ 31517 w 1629453" name="connsiteX102"/>
                <a:gd fmla="*/ 578868 h 1433704" name="connsiteY102"/>
                <a:gd fmla="*/ 63887 w 1629453" name="connsiteX103"/>
                <a:gd fmla="*/ 607517 h 1433704" name="connsiteY103"/>
                <a:gd fmla="*/ 109093 w 1629453" name="connsiteX104"/>
                <a:gd fmla="*/ 756159 h 1433704" name="connsiteY104"/>
                <a:gd fmla="*/ 136813 w 1629453" name="connsiteX105"/>
                <a:gd fmla="*/ 843224 h 1433704" name="connsiteY105"/>
                <a:gd fmla="*/ 135138 w 1629453" name="connsiteX106"/>
                <a:gd fmla="*/ 919126 h 1433704" name="connsiteY106"/>
                <a:gd fmla="*/ 134766 w 1629453" name="connsiteX107"/>
                <a:gd fmla="*/ 969914 h 1433704" name="connsiteY107"/>
                <a:gd fmla="*/ 158021 w 1629453" name="connsiteX108"/>
                <a:gd fmla="*/ 1017725 h 1433704" name="connsiteY108"/>
                <a:gd fmla="*/ 243039 w 1629453" name="connsiteX109"/>
                <a:gd fmla="*/ 1139206 h 1433704" name="connsiteY109"/>
                <a:gd fmla="*/ 234853 w 1629453" name="connsiteX110"/>
                <a:gd fmla="*/ 1213062 h 1433704" name="connsiteY110"/>
                <a:gd fmla="*/ 271316 w 1629453" name="connsiteX111"/>
                <a:gd fmla="*/ 1219573 h 1433704" name="connsiteY111"/>
                <a:gd fmla="*/ 267223 w 1629453" name="connsiteX112"/>
                <a:gd fmla="*/ 1211201 h 1433704" name="connsiteY112"/>
                <a:gd fmla="*/ 289919 w 1629453" name="connsiteX113"/>
                <a:gd fmla="*/ 1208411 h 1433704" name="connsiteY113"/>
                <a:gd fmla="*/ 295873 w 1629453" name="connsiteX114"/>
                <a:gd fmla="*/ 1233898 h 1433704" name="connsiteY114"/>
                <a:gd fmla="*/ 410656 w 1629453" name="connsiteX115"/>
                <a:gd fmla="*/ 1259756 h 1433704" name="connsiteY115"/>
                <a:gd fmla="*/ 418656 w 1629453" name="connsiteX116"/>
                <a:gd fmla="*/ 1278546 h 1433704" name="connsiteY116"/>
                <a:gd fmla="*/ 415679 w 1629453" name="connsiteX117"/>
                <a:gd fmla="*/ 1280406 h 1433704" name="connsiteY117"/>
                <a:gd fmla="*/ 415865 w 1629453" name="connsiteX118"/>
                <a:gd fmla="*/ 1282825 h 1433704" name="connsiteY118"/>
                <a:gd fmla="*/ 449910 w 1629453" name="connsiteX119"/>
                <a:gd fmla="*/ 1292685 h 1433704" name="connsiteY119"/>
                <a:gd fmla="*/ 450282 w 1629453" name="connsiteX120"/>
                <a:gd fmla="*/ 1294359 h 1433704" name="connsiteY120"/>
                <a:gd fmla="*/ 442840 w 1629453" name="connsiteX121"/>
                <a:gd fmla="*/ 1312404 h 1433704" name="connsiteY121"/>
                <a:gd fmla="*/ 470188 w 1629453" name="connsiteX122"/>
                <a:gd fmla="*/ 1315939 h 1433704" name="connsiteY122"/>
                <a:gd fmla="*/ 477629 w 1629453" name="connsiteX123"/>
                <a:gd fmla="*/ 1315195 h 1433704" name="connsiteY123"/>
                <a:gd fmla="*/ 528975 w 1629453" name="connsiteX124"/>
                <a:gd fmla="*/ 1366913 h 1433704" name="connsiteY124"/>
                <a:gd fmla="*/ 520975 w 1629453" name="connsiteX125"/>
                <a:gd fmla="*/ 1374540 h 1433704" name="connsiteY125"/>
                <a:gd fmla="*/ 524882 w 1629453" name="connsiteX126"/>
                <a:gd fmla="*/ 1376401 h 1433704" name="connsiteY126"/>
                <a:gd fmla="*/ 520975 w 1629453" name="connsiteX127"/>
                <a:gd fmla="*/ 1374540 h 1433704" name="connsiteY127"/>
                <a:gd fmla="*/ 470746 w 1629453" name="connsiteX128"/>
                <a:gd fmla="*/ 1379935 h 1433704" name="connsiteY128"/>
                <a:gd fmla="*/ 459770 w 1629453" name="connsiteX129"/>
                <a:gd fmla="*/ 1406166 h 1433704" name="connsiteY129"/>
                <a:gd fmla="*/ 442096 w 1629453" name="connsiteX130"/>
                <a:gd fmla="*/ 1431467 h 1433704" name="connsiteY130"/>
                <a:gd fmla="*/ 580320 w 1629453" name="connsiteX131"/>
                <a:gd fmla="*/ 1431467 h 1433704" name="connsiteY131"/>
                <a:gd fmla="*/ 1086150 w 1629453" name="connsiteX132"/>
                <a:gd fmla="*/ 1433699 h 1433704" name="connsiteY132"/>
                <a:gd fmla="*/ 1115916 w 1629453" name="connsiteX133"/>
                <a:gd fmla="*/ 1408957 h 1433704" name="connsiteY133"/>
                <a:gd fmla="*/ 1169494 w 1629453" name="connsiteX134"/>
                <a:gd fmla="*/ 1360215 h 1433704" name="connsiteY134"/>
                <a:gd fmla="*/ 1203910 w 1629453" name="connsiteX135"/>
                <a:gd fmla="*/ 1343844 h 1433704" name="connsiteY135"/>
                <a:gd fmla="*/ 1225676 w 1629453" name="connsiteX136"/>
                <a:gd fmla="*/ 1329892 h 1433704" name="connsiteY136"/>
                <a:gd fmla="*/ 1324461 w 1629453" name="connsiteX137"/>
                <a:gd fmla="*/ 1253617 h 1433704" name="connsiteY137"/>
                <a:gd fmla="*/ 1342320 w 1629453" name="connsiteX138"/>
                <a:gd fmla="*/ 1261617 h 1433704" name="connsiteY138"/>
                <a:gd fmla="*/ 1335251 w 1629453" name="connsiteX139"/>
                <a:gd fmla="*/ 1276686 h 1433704" name="connsiteY139"/>
                <a:gd fmla="*/ 1308834 w 1629453" name="connsiteX140"/>
                <a:gd fmla="*/ 1323566 h 1433704" name="connsiteY140"/>
                <a:gd fmla="*/ 1336367 w 1629453" name="connsiteX141"/>
                <a:gd fmla="*/ 1292871 h 1433704" name="connsiteY141"/>
                <a:gd fmla="*/ 1351250 w 1629453" name="connsiteX142"/>
                <a:gd fmla="*/ 1279290 h 1433704" name="connsiteY142"/>
                <a:gd fmla="*/ 1388271 w 1629453" name="connsiteX143"/>
                <a:gd fmla="*/ 1272035 h 1433704" name="connsiteY143"/>
                <a:gd fmla="*/ 1420641 w 1629453" name="connsiteX144"/>
                <a:gd fmla="*/ 1265524 h 1433704" name="connsiteY144"/>
                <a:gd fmla="*/ 1391620 w 1629453" name="connsiteX145"/>
                <a:gd fmla="*/ 1241525 h 1433704" name="connsiteY145"/>
                <a:gd fmla="*/ 1388085 w 1629453" name="connsiteX146"/>
                <a:gd fmla="*/ 1240781 h 1433704" name="connsiteY146"/>
                <a:gd fmla="*/ 1471057 w 1629453" name="connsiteX147"/>
                <a:gd fmla="*/ 1137531 h 1433704" name="connsiteY147"/>
                <a:gd fmla="*/ 1508822 w 1629453" name="connsiteX148"/>
                <a:gd fmla="*/ 1121532 h 1433704" name="connsiteY148"/>
                <a:gd fmla="*/ 1584910 w 1629453" name="connsiteX149"/>
                <a:gd fmla="*/ 949636 h 1433704" name="connsiteY149"/>
                <a:gd fmla="*/ 1594398 w 1629453" name="connsiteX150"/>
                <a:gd fmla="*/ 919126 h 1433704" name="connsiteY150"/>
                <a:gd fmla="*/ 1626396 w 1629453" name="connsiteX151"/>
                <a:gd fmla="*/ 842293 h 1433704" name="connsiteY151"/>
                <a:gd fmla="*/ 1593654 w 1629453" name="connsiteX152"/>
                <a:gd fmla="*/ 754671 h 1433704" name="connsiteY152"/>
                <a:gd fmla="*/ 184810 w 1629453" name="connsiteX153"/>
                <a:gd fmla="*/ 684536 h 1433704" name="connsiteY153"/>
                <a:gd fmla="*/ 184624 w 1629453" name="connsiteX154"/>
                <a:gd fmla="*/ 681373 h 1433704" name="connsiteY154"/>
                <a:gd fmla="*/ 183879 w 1629453" name="connsiteX155"/>
                <a:gd fmla="*/ 666490 h 1433704" name="connsiteY155"/>
                <a:gd fmla="*/ 183321 w 1629453" name="connsiteX156"/>
                <a:gd fmla="*/ 656444 h 1433704" name="connsiteY156"/>
                <a:gd fmla="*/ 189088 w 1629453" name="connsiteX157"/>
                <a:gd fmla="*/ 652910 h 1433704" name="connsiteY157"/>
                <a:gd fmla="*/ 192065 w 1629453" name="connsiteX158"/>
                <a:gd fmla="*/ 658119 h 1433704" name="connsiteY158"/>
                <a:gd fmla="*/ 241550 w 1629453" name="connsiteX159"/>
                <a:gd fmla="*/ 690303 h 1433704" name="connsiteY159"/>
                <a:gd fmla="*/ 263502 w 1629453" name="connsiteX160"/>
                <a:gd fmla="*/ 708162 h 1433704" name="connsiteY160"/>
                <a:gd fmla="*/ 263875 w 1629453" name="connsiteX161"/>
                <a:gd fmla="*/ 707976 h 1433704" name="connsiteY161"/>
                <a:gd fmla="*/ 286943 w 1629453" name="connsiteX162"/>
                <a:gd fmla="*/ 754113 h 1433704" name="connsiteY162"/>
                <a:gd fmla="*/ 277641 w 1629453" name="connsiteX163"/>
                <a:gd fmla="*/ 770298 h 1433704" name="connsiteY163"/>
                <a:gd fmla="*/ 233179 w 1629453" name="connsiteX164"/>
                <a:gd fmla="*/ 784809 h 1433704" name="connsiteY164"/>
                <a:gd fmla="*/ 184810 w 1629453" name="connsiteX165"/>
                <a:gd fmla="*/ 684536 h 1433704" name="connsiteY165"/>
                <a:gd fmla="*/ 292710 w 1629453" name="connsiteX166"/>
                <a:gd fmla="*/ 1194830 h 1433704" name="connsiteY166"/>
                <a:gd fmla="*/ 291966 w 1629453" name="connsiteX167"/>
                <a:gd fmla="*/ 1195946 h 1433704" name="connsiteY167"/>
                <a:gd fmla="*/ 261456 w 1629453" name="connsiteX168"/>
                <a:gd fmla="*/ 1146275 h 1433704" name="connsiteY168"/>
                <a:gd fmla="*/ 310383 w 1629453" name="connsiteX169"/>
                <a:gd fmla="*/ 1181064 h 1433704" name="connsiteY169"/>
                <a:gd fmla="*/ 312244 w 1629453" name="connsiteX170"/>
                <a:gd fmla="*/ 1181808 h 1433704" name="connsiteY170"/>
                <a:gd fmla="*/ 312430 w 1629453" name="connsiteX171"/>
                <a:gd fmla="*/ 1187389 h 1433704" name="connsiteY171"/>
                <a:gd fmla="*/ 292710 w 1629453" name="connsiteX172"/>
                <a:gd fmla="*/ 1194830 h 1433704" name="connsiteY172"/>
                <a:gd fmla="*/ 525998 w 1629453" name="connsiteX173"/>
                <a:gd fmla="*/ 1164134 h 1433704" name="connsiteY173"/>
                <a:gd fmla="*/ 493442 w 1629453" name="connsiteX174"/>
                <a:gd fmla="*/ 1135671 h 1433704" name="connsiteY174"/>
                <a:gd fmla="*/ 453444 w 1629453" name="connsiteX175"/>
                <a:gd fmla="*/ 1075396 h 1433704" name="connsiteY175"/>
                <a:gd fmla="*/ 451956 w 1629453" name="connsiteX176"/>
                <a:gd fmla="*/ 1074465 h 1433704" name="connsiteY176"/>
                <a:gd fmla="*/ 459397 w 1629453" name="connsiteX177"/>
                <a:gd fmla="*/ 1057536 h 1433704" name="connsiteY177"/>
                <a:gd fmla="*/ 432981 w 1629453" name="connsiteX178"/>
                <a:gd fmla="*/ 1045816 h 1433704" name="connsiteY178"/>
                <a:gd fmla="*/ 418284 w 1629453" name="connsiteX179"/>
                <a:gd fmla="*/ 1050281 h 1433704" name="connsiteY179"/>
                <a:gd fmla="*/ 414749 w 1629453" name="connsiteX180"/>
                <a:gd fmla="*/ 1046374 h 1433704" name="connsiteY180"/>
                <a:gd fmla="*/ 410470 w 1629453" name="connsiteX181"/>
                <a:gd fmla="*/ 1031305 h 1433704" name="connsiteY181"/>
                <a:gd fmla="*/ 409540 w 1629453" name="connsiteX182"/>
                <a:gd fmla="*/ 1000423 h 1433704" name="connsiteY182"/>
                <a:gd fmla="*/ 423493 w 1629453" name="connsiteX183"/>
                <a:gd fmla="*/ 994470 h 1433704" name="connsiteY183"/>
                <a:gd fmla="*/ 401355 w 1629453" name="connsiteX184"/>
                <a:gd fmla="*/ 983680 h 1433704" name="connsiteY184"/>
                <a:gd fmla="*/ 400796 w 1629453" name="connsiteX185"/>
                <a:gd fmla="*/ 978099 h 1433704" name="connsiteY185"/>
                <a:gd fmla="*/ 373077 w 1629453" name="connsiteX186"/>
                <a:gd fmla="*/ 969542 h 1433704" name="connsiteY186"/>
                <a:gd fmla="*/ 359497 w 1629453" name="connsiteX187"/>
                <a:gd fmla="*/ 974378 h 1433704" name="connsiteY187"/>
                <a:gd fmla="*/ 352613 w 1629453" name="connsiteX188"/>
                <a:gd fmla="*/ 974378 h 1433704" name="connsiteY188"/>
                <a:gd fmla="*/ 343870 w 1629453" name="connsiteX189"/>
                <a:gd fmla="*/ 970100 h 1433704" name="connsiteY189"/>
                <a:gd fmla="*/ 338103 w 1629453" name="connsiteX190"/>
                <a:gd fmla="*/ 939404 h 1433704" name="connsiteY190"/>
                <a:gd fmla="*/ 336242 w 1629453" name="connsiteX191"/>
                <a:gd fmla="*/ 908708 h 1433704" name="connsiteY191"/>
                <a:gd fmla="*/ 373077 w 1629453" name="connsiteX192"/>
                <a:gd fmla="*/ 871315 h 1433704" name="connsiteY192"/>
                <a:gd fmla="*/ 394657 w 1629453" name="connsiteX193"/>
                <a:gd fmla="*/ 877082 h 1433704" name="connsiteY193"/>
                <a:gd fmla="*/ 398192 w 1629453" name="connsiteX194"/>
                <a:gd fmla="*/ 904057 h 1433704" name="connsiteY194"/>
                <a:gd fmla="*/ 441910 w 1629453" name="connsiteX195"/>
                <a:gd fmla="*/ 955031 h 1433704" name="connsiteY195"/>
                <a:gd fmla="*/ 447119 w 1629453" name="connsiteX196"/>
                <a:gd fmla="*/ 965449 h 1433704" name="connsiteY196"/>
                <a:gd fmla="*/ 456607 w 1629453" name="connsiteX197"/>
                <a:gd fmla="*/ 977913 h 1433704" name="connsiteY197"/>
                <a:gd fmla="*/ 459025 w 1629453" name="connsiteX198"/>
                <a:gd fmla="*/ 980332 h 1433704" name="connsiteY198"/>
                <a:gd fmla="*/ 518929 w 1629453" name="connsiteX199"/>
                <a:gd fmla="*/ 996331 h 1433704" name="connsiteY199"/>
                <a:gd fmla="*/ 524882 w 1629453" name="connsiteX200"/>
                <a:gd fmla="*/ 995587 h 1433704" name="connsiteY200"/>
                <a:gd fmla="*/ 533440 w 1629453" name="connsiteX201"/>
                <a:gd fmla="*/ 1005818 h 1433704" name="connsiteY201"/>
                <a:gd fmla="*/ 532695 w 1629453" name="connsiteX202"/>
                <a:gd fmla="*/ 1012330 h 1433704" name="connsiteY202"/>
                <a:gd fmla="*/ 591296 w 1629453" name="connsiteX203"/>
                <a:gd fmla="*/ 1072791 h 1433704" name="connsiteY203"/>
                <a:gd fmla="*/ 605063 w 1629453" name="connsiteX204"/>
                <a:gd fmla="*/ 1100696 h 1433704" name="connsiteY204"/>
                <a:gd fmla="*/ 718358 w 1629453" name="connsiteX205"/>
                <a:gd fmla="*/ 1183110 h 1433704" name="connsiteY205"/>
                <a:gd fmla="*/ 725242 w 1629453" name="connsiteX206"/>
                <a:gd fmla="*/ 1189063 h 1433704" name="connsiteY206"/>
                <a:gd fmla="*/ 714638 w 1629453" name="connsiteX207"/>
                <a:gd fmla="*/ 1205620 h 1433704" name="connsiteY207"/>
                <a:gd fmla="*/ 708313 w 1629453" name="connsiteX208"/>
                <a:gd fmla="*/ 1227758 h 1433704" name="connsiteY208"/>
                <a:gd fmla="*/ 562833 w 1629453" name="connsiteX209"/>
                <a:gd fmla="*/ 1178087 h 1433704" name="connsiteY209"/>
                <a:gd fmla="*/ 525998 w 1629453" name="connsiteX210"/>
                <a:gd fmla="*/ 1164134 h 1433704" name="connsiteY210"/>
                <a:gd fmla="*/ 918160 w 1629453" name="connsiteX211"/>
                <a:gd fmla="*/ 1177901 h 1433704" name="connsiteY211"/>
                <a:gd fmla="*/ 795377 w 1629453" name="connsiteX212"/>
                <a:gd fmla="*/ 1238735 h 1433704" name="connsiteY212"/>
                <a:gd fmla="*/ 762821 w 1629453" name="connsiteX213"/>
                <a:gd fmla="*/ 1240967 h 1433704" name="connsiteY213"/>
                <a:gd fmla="*/ 748496 w 1629453" name="connsiteX214"/>
                <a:gd fmla="*/ 1243199 h 1433704" name="connsiteY214"/>
                <a:gd fmla="*/ 755379 w 1629453" name="connsiteX215"/>
                <a:gd fmla="*/ 1216596 h 1433704" name="connsiteY215"/>
                <a:gd fmla="*/ 756682 w 1629453" name="connsiteX216"/>
                <a:gd fmla="*/ 1217340 h 1433704" name="connsiteY216"/>
                <a:gd fmla="*/ 798912 w 1629453" name="connsiteX217"/>
                <a:gd fmla="*/ 1203202 h 1433704" name="connsiteY217"/>
                <a:gd fmla="*/ 865326 w 1629453" name="connsiteX218"/>
                <a:gd fmla="*/ 1152600 h 1433704" name="connsiteY218"/>
                <a:gd fmla="*/ 910905 w 1629453" name="connsiteX219"/>
                <a:gd fmla="*/ 1148321 h 1433704" name="connsiteY219"/>
                <a:gd fmla="*/ 918160 w 1629453" name="connsiteX220"/>
                <a:gd fmla="*/ 1177901 h 1433704" name="connsiteY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b="b" l="l" r="r" t="t"/>
              <a:pathLst>
                <a:path h="1433704" w="1629453">
                  <a:moveTo>
                    <a:pt x="1593654" y="754671"/>
                  </a:moveTo>
                  <a:cubicBezTo>
                    <a:pt x="1571330" y="732905"/>
                    <a:pt x="1535053" y="725463"/>
                    <a:pt x="1504915" y="743881"/>
                  </a:cubicBezTo>
                  <a:cubicBezTo>
                    <a:pt x="1468638" y="766205"/>
                    <a:pt x="1428827" y="779228"/>
                    <a:pt x="1390876" y="796901"/>
                  </a:cubicBezTo>
                  <a:cubicBezTo>
                    <a:pt x="1357389" y="812714"/>
                    <a:pt x="1331344" y="834852"/>
                    <a:pt x="1313299" y="870199"/>
                  </a:cubicBezTo>
                  <a:cubicBezTo>
                    <a:pt x="1300090" y="896058"/>
                    <a:pt x="1310694" y="924893"/>
                    <a:pt x="1295626" y="946845"/>
                  </a:cubicBezTo>
                  <a:cubicBezTo>
                    <a:pt x="1263255" y="994098"/>
                    <a:pt x="1229397" y="1040607"/>
                    <a:pt x="1193306" y="1085069"/>
                  </a:cubicBezTo>
                  <a:cubicBezTo>
                    <a:pt x="1175447" y="1107022"/>
                    <a:pt x="1149216" y="1112417"/>
                    <a:pt x="1125031" y="1092325"/>
                  </a:cubicBezTo>
                  <a:cubicBezTo>
                    <a:pt x="1110521" y="1080233"/>
                    <a:pt x="1093963" y="1076698"/>
                    <a:pt x="1077406" y="1077256"/>
                  </a:cubicBezTo>
                  <a:cubicBezTo>
                    <a:pt x="1022712" y="1079302"/>
                    <a:pt x="980854" y="1065536"/>
                    <a:pt x="959274" y="1007865"/>
                  </a:cubicBezTo>
                  <a:cubicBezTo>
                    <a:pt x="948670" y="979774"/>
                    <a:pt x="916672" y="977541"/>
                    <a:pt x="906068" y="1002470"/>
                  </a:cubicBezTo>
                  <a:cubicBezTo>
                    <a:pt x="895278" y="1027957"/>
                    <a:pt x="875744" y="1034096"/>
                    <a:pt x="855838" y="1045072"/>
                  </a:cubicBezTo>
                  <a:cubicBezTo>
                    <a:pt x="835561" y="1056234"/>
                    <a:pt x="812492" y="1066652"/>
                    <a:pt x="798726" y="1083953"/>
                  </a:cubicBezTo>
                  <a:cubicBezTo>
                    <a:pt x="773983" y="1115207"/>
                    <a:pt x="746822" y="1104975"/>
                    <a:pt x="720777" y="1093813"/>
                  </a:cubicBezTo>
                  <a:cubicBezTo>
                    <a:pt x="694360" y="1082465"/>
                    <a:pt x="670547" y="1065164"/>
                    <a:pt x="645619" y="1050467"/>
                  </a:cubicBezTo>
                  <a:cubicBezTo>
                    <a:pt x="615295" y="1023678"/>
                    <a:pt x="578460" y="1004888"/>
                    <a:pt x="551113" y="974192"/>
                  </a:cubicBezTo>
                  <a:cubicBezTo>
                    <a:pt x="532137" y="962286"/>
                    <a:pt x="511859" y="943125"/>
                    <a:pt x="504046" y="929172"/>
                  </a:cubicBezTo>
                  <a:cubicBezTo>
                    <a:pt x="491023" y="905918"/>
                    <a:pt x="453816" y="903871"/>
                    <a:pt x="456607" y="876710"/>
                  </a:cubicBezTo>
                  <a:cubicBezTo>
                    <a:pt x="459770" y="846944"/>
                    <a:pt x="438562" y="852153"/>
                    <a:pt x="424795" y="845456"/>
                  </a:cubicBezTo>
                  <a:cubicBezTo>
                    <a:pt x="418098" y="834108"/>
                    <a:pt x="403773" y="839689"/>
                    <a:pt x="395401" y="832248"/>
                  </a:cubicBezTo>
                  <a:cubicBezTo>
                    <a:pt x="388332" y="824248"/>
                    <a:pt x="389820" y="814760"/>
                    <a:pt x="389634" y="805086"/>
                  </a:cubicBezTo>
                  <a:cubicBezTo>
                    <a:pt x="389448" y="773460"/>
                    <a:pt x="363775" y="747788"/>
                    <a:pt x="329359" y="743509"/>
                  </a:cubicBezTo>
                  <a:cubicBezTo>
                    <a:pt x="310941" y="746113"/>
                    <a:pt x="300896" y="738114"/>
                    <a:pt x="295501" y="720254"/>
                  </a:cubicBezTo>
                  <a:cubicBezTo>
                    <a:pt x="287501" y="693837"/>
                    <a:pt x="282292" y="667234"/>
                    <a:pt x="283408" y="639515"/>
                  </a:cubicBezTo>
                  <a:cubicBezTo>
                    <a:pt x="283966" y="634678"/>
                    <a:pt x="284524" y="629655"/>
                    <a:pt x="285269" y="624818"/>
                  </a:cubicBezTo>
                  <a:cubicBezTo>
                    <a:pt x="293640" y="615331"/>
                    <a:pt x="303872" y="610494"/>
                    <a:pt x="316895" y="610680"/>
                  </a:cubicBezTo>
                  <a:cubicBezTo>
                    <a:pt x="323778" y="610866"/>
                    <a:pt x="329173" y="600076"/>
                    <a:pt x="328243" y="599890"/>
                  </a:cubicBezTo>
                  <a:cubicBezTo>
                    <a:pt x="302198" y="592076"/>
                    <a:pt x="320615" y="564357"/>
                    <a:pt x="306477" y="551893"/>
                  </a:cubicBezTo>
                  <a:cubicBezTo>
                    <a:pt x="298849" y="514314"/>
                    <a:pt x="285083" y="476176"/>
                    <a:pt x="327313" y="447527"/>
                  </a:cubicBezTo>
                  <a:cubicBezTo>
                    <a:pt x="339963" y="438969"/>
                    <a:pt x="346660" y="424459"/>
                    <a:pt x="328243" y="412180"/>
                  </a:cubicBezTo>
                  <a:cubicBezTo>
                    <a:pt x="328243" y="403809"/>
                    <a:pt x="325452" y="393949"/>
                    <a:pt x="328801" y="387252"/>
                  </a:cubicBezTo>
                  <a:cubicBezTo>
                    <a:pt x="344242" y="356370"/>
                    <a:pt x="330661" y="311349"/>
                    <a:pt x="373449" y="293490"/>
                  </a:cubicBezTo>
                  <a:cubicBezTo>
                    <a:pt x="380333" y="292002"/>
                    <a:pt x="389634" y="289583"/>
                    <a:pt x="381449" y="281211"/>
                  </a:cubicBezTo>
                  <a:cubicBezTo>
                    <a:pt x="362659" y="262050"/>
                    <a:pt x="374565" y="249213"/>
                    <a:pt x="388332" y="236005"/>
                  </a:cubicBezTo>
                  <a:cubicBezTo>
                    <a:pt x="404331" y="211076"/>
                    <a:pt x="433911" y="195821"/>
                    <a:pt x="447119" y="172381"/>
                  </a:cubicBezTo>
                  <a:cubicBezTo>
                    <a:pt x="475397" y="121779"/>
                    <a:pt x="515208" y="96106"/>
                    <a:pt x="570088" y="88293"/>
                  </a:cubicBezTo>
                  <a:cubicBezTo>
                    <a:pt x="585901" y="90711"/>
                    <a:pt x="596319" y="78433"/>
                    <a:pt x="609714" y="74154"/>
                  </a:cubicBezTo>
                  <a:cubicBezTo>
                    <a:pt x="624969" y="73038"/>
                    <a:pt x="641526" y="82154"/>
                    <a:pt x="654920" y="67643"/>
                  </a:cubicBezTo>
                  <a:cubicBezTo>
                    <a:pt x="667385" y="58527"/>
                    <a:pt x="682082" y="57225"/>
                    <a:pt x="696592" y="56109"/>
                  </a:cubicBezTo>
                  <a:cubicBezTo>
                    <a:pt x="699197" y="54621"/>
                    <a:pt x="701615" y="53132"/>
                    <a:pt x="704220" y="51830"/>
                  </a:cubicBezTo>
                  <a:cubicBezTo>
                    <a:pt x="726172" y="49784"/>
                    <a:pt x="748310" y="47551"/>
                    <a:pt x="770262" y="45505"/>
                  </a:cubicBezTo>
                  <a:cubicBezTo>
                    <a:pt x="780308" y="45133"/>
                    <a:pt x="790354" y="44761"/>
                    <a:pt x="800400" y="44575"/>
                  </a:cubicBezTo>
                  <a:cubicBezTo>
                    <a:pt x="813236" y="45319"/>
                    <a:pt x="826445" y="47179"/>
                    <a:pt x="837979" y="39366"/>
                  </a:cubicBezTo>
                  <a:lnTo>
                    <a:pt x="858629" y="36575"/>
                  </a:lnTo>
                  <a:cubicBezTo>
                    <a:pt x="882255" y="53504"/>
                    <a:pt x="908114" y="60760"/>
                    <a:pt x="935834" y="60760"/>
                  </a:cubicBezTo>
                  <a:cubicBezTo>
                    <a:pt x="936764" y="57597"/>
                    <a:pt x="937508" y="54249"/>
                    <a:pt x="938438" y="51086"/>
                  </a:cubicBezTo>
                  <a:cubicBezTo>
                    <a:pt x="911835" y="44203"/>
                    <a:pt x="885232" y="37133"/>
                    <a:pt x="858629" y="30250"/>
                  </a:cubicBezTo>
                  <a:cubicBezTo>
                    <a:pt x="848025" y="15553"/>
                    <a:pt x="827003" y="19274"/>
                    <a:pt x="815655" y="5693"/>
                  </a:cubicBezTo>
                  <a:cubicBezTo>
                    <a:pt x="798912" y="-10492"/>
                    <a:pt x="785889" y="13321"/>
                    <a:pt x="770262" y="9972"/>
                  </a:cubicBezTo>
                  <a:cubicBezTo>
                    <a:pt x="736590" y="12577"/>
                    <a:pt x="708871" y="37691"/>
                    <a:pt x="672222" y="31924"/>
                  </a:cubicBezTo>
                  <a:cubicBezTo>
                    <a:pt x="651386" y="28576"/>
                    <a:pt x="630922" y="18158"/>
                    <a:pt x="608970" y="24297"/>
                  </a:cubicBezTo>
                  <a:cubicBezTo>
                    <a:pt x="591482" y="24111"/>
                    <a:pt x="573437" y="18530"/>
                    <a:pt x="557624" y="30994"/>
                  </a:cubicBezTo>
                  <a:cubicBezTo>
                    <a:pt x="460328" y="58899"/>
                    <a:pt x="383495" y="108571"/>
                    <a:pt x="340707" y="207169"/>
                  </a:cubicBezTo>
                  <a:cubicBezTo>
                    <a:pt x="328615" y="234703"/>
                    <a:pt x="315778" y="270235"/>
                    <a:pt x="284897" y="289583"/>
                  </a:cubicBezTo>
                  <a:cubicBezTo>
                    <a:pt x="295314" y="300187"/>
                    <a:pt x="313732" y="296652"/>
                    <a:pt x="321731" y="312279"/>
                  </a:cubicBezTo>
                  <a:cubicBezTo>
                    <a:pt x="315406" y="323627"/>
                    <a:pt x="298291" y="328837"/>
                    <a:pt x="299035" y="345580"/>
                  </a:cubicBezTo>
                  <a:cubicBezTo>
                    <a:pt x="288245" y="349300"/>
                    <a:pt x="274293" y="341487"/>
                    <a:pt x="266665" y="356184"/>
                  </a:cubicBezTo>
                  <a:cubicBezTo>
                    <a:pt x="250294" y="387438"/>
                    <a:pt x="198762" y="373299"/>
                    <a:pt x="190205" y="415157"/>
                  </a:cubicBezTo>
                  <a:cubicBezTo>
                    <a:pt x="189833" y="416459"/>
                    <a:pt x="185554" y="418505"/>
                    <a:pt x="184065" y="417947"/>
                  </a:cubicBezTo>
                  <a:cubicBezTo>
                    <a:pt x="149277" y="404181"/>
                    <a:pt x="143882" y="426691"/>
                    <a:pt x="137557" y="452736"/>
                  </a:cubicBezTo>
                  <a:cubicBezTo>
                    <a:pt x="135138" y="462410"/>
                    <a:pt x="122488" y="473200"/>
                    <a:pt x="112442" y="476176"/>
                  </a:cubicBezTo>
                  <a:cubicBezTo>
                    <a:pt x="104628" y="478409"/>
                    <a:pt x="101652" y="465944"/>
                    <a:pt x="102582" y="456829"/>
                  </a:cubicBezTo>
                  <a:cubicBezTo>
                    <a:pt x="102768" y="457015"/>
                    <a:pt x="102954" y="457201"/>
                    <a:pt x="103140" y="457201"/>
                  </a:cubicBezTo>
                  <a:lnTo>
                    <a:pt x="103140" y="456271"/>
                  </a:lnTo>
                  <a:cubicBezTo>
                    <a:pt x="119883" y="449201"/>
                    <a:pt x="114488" y="432830"/>
                    <a:pt x="117837" y="419994"/>
                  </a:cubicBezTo>
                  <a:cubicBezTo>
                    <a:pt x="129185" y="414785"/>
                    <a:pt x="122674" y="405483"/>
                    <a:pt x="123046" y="397670"/>
                  </a:cubicBezTo>
                  <a:cubicBezTo>
                    <a:pt x="126581" y="390600"/>
                    <a:pt x="134766" y="385205"/>
                    <a:pt x="131231" y="375531"/>
                  </a:cubicBezTo>
                  <a:cubicBezTo>
                    <a:pt x="133836" y="372741"/>
                    <a:pt x="136440" y="369950"/>
                    <a:pt x="139045" y="366974"/>
                  </a:cubicBezTo>
                  <a:cubicBezTo>
                    <a:pt x="139045" y="360649"/>
                    <a:pt x="138859" y="354137"/>
                    <a:pt x="138859" y="347812"/>
                  </a:cubicBezTo>
                  <a:cubicBezTo>
                    <a:pt x="133650" y="342603"/>
                    <a:pt x="128255" y="342417"/>
                    <a:pt x="123790" y="348184"/>
                  </a:cubicBezTo>
                  <a:cubicBezTo>
                    <a:pt x="119139" y="354137"/>
                    <a:pt x="119697" y="360276"/>
                    <a:pt x="123604" y="366044"/>
                  </a:cubicBezTo>
                  <a:cubicBezTo>
                    <a:pt x="119511" y="365857"/>
                    <a:pt x="115791" y="366788"/>
                    <a:pt x="111884" y="367532"/>
                  </a:cubicBezTo>
                  <a:lnTo>
                    <a:pt x="111140" y="367532"/>
                  </a:lnTo>
                  <a:cubicBezTo>
                    <a:pt x="110023" y="362695"/>
                    <a:pt x="111140" y="356928"/>
                    <a:pt x="109279" y="352277"/>
                  </a:cubicBezTo>
                  <a:cubicBezTo>
                    <a:pt x="116349" y="341859"/>
                    <a:pt x="123232" y="331441"/>
                    <a:pt x="130301" y="320837"/>
                  </a:cubicBezTo>
                  <a:cubicBezTo>
                    <a:pt x="130859" y="321023"/>
                    <a:pt x="131231" y="321209"/>
                    <a:pt x="131790" y="321395"/>
                  </a:cubicBezTo>
                  <a:cubicBezTo>
                    <a:pt x="136254" y="322883"/>
                    <a:pt x="140905" y="323255"/>
                    <a:pt x="145556" y="322883"/>
                  </a:cubicBezTo>
                  <a:cubicBezTo>
                    <a:pt x="145928" y="323627"/>
                    <a:pt x="146300" y="324186"/>
                    <a:pt x="147044" y="324930"/>
                  </a:cubicBezTo>
                  <a:cubicBezTo>
                    <a:pt x="151881" y="330325"/>
                    <a:pt x="156904" y="335720"/>
                    <a:pt x="161741" y="341301"/>
                  </a:cubicBezTo>
                  <a:cubicBezTo>
                    <a:pt x="168252" y="338324"/>
                    <a:pt x="171415" y="333487"/>
                    <a:pt x="169555" y="326046"/>
                  </a:cubicBezTo>
                  <a:cubicBezTo>
                    <a:pt x="177554" y="312465"/>
                    <a:pt x="186112" y="298513"/>
                    <a:pt x="193925" y="285490"/>
                  </a:cubicBezTo>
                  <a:cubicBezTo>
                    <a:pt x="207878" y="262236"/>
                    <a:pt x="243969" y="250888"/>
                    <a:pt x="235597" y="214983"/>
                  </a:cubicBezTo>
                  <a:cubicBezTo>
                    <a:pt x="239690" y="210518"/>
                    <a:pt x="249922" y="208844"/>
                    <a:pt x="246201" y="200658"/>
                  </a:cubicBezTo>
                  <a:cubicBezTo>
                    <a:pt x="242294" y="191729"/>
                    <a:pt x="234109" y="200100"/>
                    <a:pt x="227970" y="198984"/>
                  </a:cubicBezTo>
                  <a:cubicBezTo>
                    <a:pt x="225923" y="193031"/>
                    <a:pt x="228528" y="180566"/>
                    <a:pt x="222761" y="181869"/>
                  </a:cubicBezTo>
                  <a:cubicBezTo>
                    <a:pt x="213831" y="184101"/>
                    <a:pt x="206762" y="193403"/>
                    <a:pt x="198762" y="199914"/>
                  </a:cubicBezTo>
                  <a:cubicBezTo>
                    <a:pt x="182019" y="211262"/>
                    <a:pt x="169555" y="229866"/>
                    <a:pt x="146486" y="230424"/>
                  </a:cubicBezTo>
                  <a:cubicBezTo>
                    <a:pt x="140347" y="233400"/>
                    <a:pt x="131045" y="225029"/>
                    <a:pt x="127325" y="235819"/>
                  </a:cubicBezTo>
                  <a:cubicBezTo>
                    <a:pt x="90118" y="235447"/>
                    <a:pt x="110396" y="252934"/>
                    <a:pt x="117837" y="266329"/>
                  </a:cubicBezTo>
                  <a:cubicBezTo>
                    <a:pt x="122116" y="284560"/>
                    <a:pt x="97001" y="280467"/>
                    <a:pt x="96071" y="294792"/>
                  </a:cubicBezTo>
                  <a:cubicBezTo>
                    <a:pt x="101280" y="294978"/>
                    <a:pt x="106489" y="294978"/>
                    <a:pt x="111698" y="295164"/>
                  </a:cubicBezTo>
                  <a:lnTo>
                    <a:pt x="111698" y="295350"/>
                  </a:lnTo>
                  <a:cubicBezTo>
                    <a:pt x="111140" y="300559"/>
                    <a:pt x="112070" y="305396"/>
                    <a:pt x="114488" y="310047"/>
                  </a:cubicBezTo>
                  <a:cubicBezTo>
                    <a:pt x="89188" y="318046"/>
                    <a:pt x="110768" y="339813"/>
                    <a:pt x="103512" y="353021"/>
                  </a:cubicBezTo>
                  <a:cubicBezTo>
                    <a:pt x="100908" y="358230"/>
                    <a:pt x="98117" y="363253"/>
                    <a:pt x="95513" y="368462"/>
                  </a:cubicBezTo>
                  <a:cubicBezTo>
                    <a:pt x="93280" y="376648"/>
                    <a:pt x="95885" y="386135"/>
                    <a:pt x="91420" y="393763"/>
                  </a:cubicBezTo>
                  <a:cubicBezTo>
                    <a:pt x="90118" y="393019"/>
                    <a:pt x="88815" y="392460"/>
                    <a:pt x="87513" y="392088"/>
                  </a:cubicBezTo>
                  <a:cubicBezTo>
                    <a:pt x="79700" y="390228"/>
                    <a:pt x="72630" y="391902"/>
                    <a:pt x="66305" y="396553"/>
                  </a:cubicBezTo>
                  <a:cubicBezTo>
                    <a:pt x="69468" y="407715"/>
                    <a:pt x="45469" y="416831"/>
                    <a:pt x="64073" y="429109"/>
                  </a:cubicBezTo>
                  <a:cubicBezTo>
                    <a:pt x="53469" y="439527"/>
                    <a:pt x="63143" y="472456"/>
                    <a:pt x="38958" y="463526"/>
                  </a:cubicBezTo>
                  <a:cubicBezTo>
                    <a:pt x="-8109" y="446039"/>
                    <a:pt x="821" y="476548"/>
                    <a:pt x="449" y="501291"/>
                  </a:cubicBezTo>
                  <a:cubicBezTo>
                    <a:pt x="77" y="528266"/>
                    <a:pt x="77" y="555055"/>
                    <a:pt x="449" y="582030"/>
                  </a:cubicBezTo>
                  <a:cubicBezTo>
                    <a:pt x="635" y="592448"/>
                    <a:pt x="-3086" y="604727"/>
                    <a:pt x="11425" y="610308"/>
                  </a:cubicBezTo>
                  <a:cubicBezTo>
                    <a:pt x="24633" y="604355"/>
                    <a:pt x="7332" y="580170"/>
                    <a:pt x="31517" y="578868"/>
                  </a:cubicBezTo>
                  <a:cubicBezTo>
                    <a:pt x="54027" y="577752"/>
                    <a:pt x="54771" y="595797"/>
                    <a:pt x="63887" y="607517"/>
                  </a:cubicBezTo>
                  <a:cubicBezTo>
                    <a:pt x="97373" y="651608"/>
                    <a:pt x="86583" y="708906"/>
                    <a:pt x="109093" y="756159"/>
                  </a:cubicBezTo>
                  <a:cubicBezTo>
                    <a:pt x="122302" y="783506"/>
                    <a:pt x="116349" y="815318"/>
                    <a:pt x="136813" y="843224"/>
                  </a:cubicBezTo>
                  <a:cubicBezTo>
                    <a:pt x="148533" y="859223"/>
                    <a:pt x="176996" y="892709"/>
                    <a:pt x="135138" y="919126"/>
                  </a:cubicBezTo>
                  <a:cubicBezTo>
                    <a:pt x="124720" y="925637"/>
                    <a:pt x="113558" y="950194"/>
                    <a:pt x="134766" y="969914"/>
                  </a:cubicBezTo>
                  <a:cubicBezTo>
                    <a:pt x="147044" y="981262"/>
                    <a:pt x="156160" y="1000982"/>
                    <a:pt x="158021" y="1017725"/>
                  </a:cubicBezTo>
                  <a:cubicBezTo>
                    <a:pt x="164160" y="1074651"/>
                    <a:pt x="193367" y="1113533"/>
                    <a:pt x="243039" y="1139206"/>
                  </a:cubicBezTo>
                  <a:cubicBezTo>
                    <a:pt x="251968" y="1165065"/>
                    <a:pt x="246573" y="1189435"/>
                    <a:pt x="234853" y="1213062"/>
                  </a:cubicBezTo>
                  <a:cubicBezTo>
                    <a:pt x="240248" y="1252501"/>
                    <a:pt x="261456" y="1204876"/>
                    <a:pt x="271316" y="1219573"/>
                  </a:cubicBezTo>
                  <a:cubicBezTo>
                    <a:pt x="270014" y="1216782"/>
                    <a:pt x="268525" y="1213992"/>
                    <a:pt x="267223" y="1211201"/>
                  </a:cubicBezTo>
                  <a:cubicBezTo>
                    <a:pt x="274665" y="1209341"/>
                    <a:pt x="282850" y="1211759"/>
                    <a:pt x="289919" y="1208411"/>
                  </a:cubicBezTo>
                  <a:cubicBezTo>
                    <a:pt x="290105" y="1217340"/>
                    <a:pt x="290292" y="1226270"/>
                    <a:pt x="295873" y="1233898"/>
                  </a:cubicBezTo>
                  <a:cubicBezTo>
                    <a:pt x="333638" y="1244502"/>
                    <a:pt x="370473" y="1259384"/>
                    <a:pt x="410656" y="1259756"/>
                  </a:cubicBezTo>
                  <a:cubicBezTo>
                    <a:pt x="425353" y="1259942"/>
                    <a:pt x="417354" y="1271663"/>
                    <a:pt x="418656" y="1278546"/>
                  </a:cubicBezTo>
                  <a:cubicBezTo>
                    <a:pt x="417726" y="1279104"/>
                    <a:pt x="416423" y="1279662"/>
                    <a:pt x="415679" y="1280406"/>
                  </a:cubicBezTo>
                  <a:cubicBezTo>
                    <a:pt x="415307" y="1280778"/>
                    <a:pt x="415307" y="1282267"/>
                    <a:pt x="415865" y="1282825"/>
                  </a:cubicBezTo>
                  <a:cubicBezTo>
                    <a:pt x="425167" y="1293429"/>
                    <a:pt x="442282" y="1276686"/>
                    <a:pt x="449910" y="1292685"/>
                  </a:cubicBezTo>
                  <a:cubicBezTo>
                    <a:pt x="450096" y="1293243"/>
                    <a:pt x="450282" y="1293801"/>
                    <a:pt x="450282" y="1294359"/>
                  </a:cubicBezTo>
                  <a:cubicBezTo>
                    <a:pt x="450654" y="1301242"/>
                    <a:pt x="430004" y="1300684"/>
                    <a:pt x="442840" y="1312404"/>
                  </a:cubicBezTo>
                  <a:cubicBezTo>
                    <a:pt x="451398" y="1320218"/>
                    <a:pt x="458839" y="1332496"/>
                    <a:pt x="470188" y="1315939"/>
                  </a:cubicBezTo>
                  <a:cubicBezTo>
                    <a:pt x="472606" y="1315753"/>
                    <a:pt x="475210" y="1315381"/>
                    <a:pt x="477629" y="1315195"/>
                  </a:cubicBezTo>
                  <a:cubicBezTo>
                    <a:pt x="494744" y="1332496"/>
                    <a:pt x="511859" y="1349611"/>
                    <a:pt x="528975" y="1366913"/>
                  </a:cubicBezTo>
                  <a:cubicBezTo>
                    <a:pt x="526370" y="1369517"/>
                    <a:pt x="523580" y="1371936"/>
                    <a:pt x="520975" y="1374540"/>
                  </a:cubicBezTo>
                  <a:cubicBezTo>
                    <a:pt x="522277" y="1375098"/>
                    <a:pt x="523580" y="1375656"/>
                    <a:pt x="524882" y="1376401"/>
                  </a:cubicBezTo>
                  <a:cubicBezTo>
                    <a:pt x="523580" y="1376028"/>
                    <a:pt x="522277" y="1375470"/>
                    <a:pt x="520975" y="1374540"/>
                  </a:cubicBezTo>
                  <a:cubicBezTo>
                    <a:pt x="504046" y="1374354"/>
                    <a:pt x="488233" y="1375098"/>
                    <a:pt x="470746" y="1379935"/>
                  </a:cubicBezTo>
                  <a:cubicBezTo>
                    <a:pt x="447863" y="1386260"/>
                    <a:pt x="435771" y="1384958"/>
                    <a:pt x="459770" y="1406166"/>
                  </a:cubicBezTo>
                  <a:cubicBezTo>
                    <a:pt x="484140" y="1427932"/>
                    <a:pt x="456607" y="1424025"/>
                    <a:pt x="442096" y="1431467"/>
                  </a:cubicBezTo>
                  <a:lnTo>
                    <a:pt x="580320" y="1431467"/>
                  </a:lnTo>
                  <a:cubicBezTo>
                    <a:pt x="748868" y="1431839"/>
                    <a:pt x="917602" y="1431467"/>
                    <a:pt x="1086150" y="1433699"/>
                  </a:cubicBezTo>
                  <a:cubicBezTo>
                    <a:pt x="1108288" y="1434071"/>
                    <a:pt x="1104381" y="1414910"/>
                    <a:pt x="1115916" y="1408957"/>
                  </a:cubicBezTo>
                  <a:cubicBezTo>
                    <a:pt x="1133589" y="1392586"/>
                    <a:pt x="1154983" y="1380121"/>
                    <a:pt x="1169494" y="1360215"/>
                  </a:cubicBezTo>
                  <a:cubicBezTo>
                    <a:pt x="1184749" y="1362820"/>
                    <a:pt x="1191632" y="1347751"/>
                    <a:pt x="1203910" y="1343844"/>
                  </a:cubicBezTo>
                  <a:cubicBezTo>
                    <a:pt x="1214700" y="1344775"/>
                    <a:pt x="1222886" y="1341612"/>
                    <a:pt x="1225676" y="1329892"/>
                  </a:cubicBezTo>
                  <a:cubicBezTo>
                    <a:pt x="1258605" y="1304405"/>
                    <a:pt x="1291347" y="1278732"/>
                    <a:pt x="1324461" y="1253617"/>
                  </a:cubicBezTo>
                  <a:cubicBezTo>
                    <a:pt x="1333577" y="1246734"/>
                    <a:pt x="1347343" y="1234270"/>
                    <a:pt x="1342320" y="1261617"/>
                  </a:cubicBezTo>
                  <a:cubicBezTo>
                    <a:pt x="1335623" y="1264593"/>
                    <a:pt x="1335623" y="1270733"/>
                    <a:pt x="1335251" y="1276686"/>
                  </a:cubicBezTo>
                  <a:cubicBezTo>
                    <a:pt x="1320740" y="1289336"/>
                    <a:pt x="1297486" y="1297149"/>
                    <a:pt x="1308834" y="1323566"/>
                  </a:cubicBezTo>
                  <a:cubicBezTo>
                    <a:pt x="1317950" y="1313335"/>
                    <a:pt x="1327065" y="1303103"/>
                    <a:pt x="1336367" y="1292871"/>
                  </a:cubicBezTo>
                  <a:cubicBezTo>
                    <a:pt x="1345669" y="1293057"/>
                    <a:pt x="1347901" y="1285615"/>
                    <a:pt x="1351250" y="1279290"/>
                  </a:cubicBezTo>
                  <a:cubicBezTo>
                    <a:pt x="1363528" y="1276314"/>
                    <a:pt x="1380272" y="1296033"/>
                    <a:pt x="1388271" y="1272035"/>
                  </a:cubicBezTo>
                  <a:cubicBezTo>
                    <a:pt x="1398503" y="1264593"/>
                    <a:pt x="1417851" y="1287290"/>
                    <a:pt x="1420641" y="1265524"/>
                  </a:cubicBezTo>
                  <a:cubicBezTo>
                    <a:pt x="1422316" y="1252873"/>
                    <a:pt x="1407619" y="1242455"/>
                    <a:pt x="1391620" y="1241525"/>
                  </a:cubicBezTo>
                  <a:cubicBezTo>
                    <a:pt x="1390504" y="1241525"/>
                    <a:pt x="1389201" y="1241153"/>
                    <a:pt x="1388085" y="1240781"/>
                  </a:cubicBezTo>
                  <a:cubicBezTo>
                    <a:pt x="1405572" y="1197993"/>
                    <a:pt x="1436640" y="1167111"/>
                    <a:pt x="1471057" y="1137531"/>
                  </a:cubicBezTo>
                  <a:cubicBezTo>
                    <a:pt x="1483521" y="1126741"/>
                    <a:pt x="1501753" y="1133625"/>
                    <a:pt x="1508822" y="1121532"/>
                  </a:cubicBezTo>
                  <a:cubicBezTo>
                    <a:pt x="1540634" y="1067210"/>
                    <a:pt x="1595142" y="1022748"/>
                    <a:pt x="1584910" y="949636"/>
                  </a:cubicBezTo>
                  <a:cubicBezTo>
                    <a:pt x="1583422" y="938288"/>
                    <a:pt x="1587701" y="928428"/>
                    <a:pt x="1594398" y="919126"/>
                  </a:cubicBezTo>
                  <a:cubicBezTo>
                    <a:pt x="1611141" y="896058"/>
                    <a:pt x="1617652" y="868711"/>
                    <a:pt x="1626396" y="842293"/>
                  </a:cubicBezTo>
                  <a:cubicBezTo>
                    <a:pt x="1637744" y="804528"/>
                    <a:pt x="1615420" y="775693"/>
                    <a:pt x="1593654" y="754671"/>
                  </a:cubicBezTo>
                  <a:close/>
                  <a:moveTo>
                    <a:pt x="184810" y="684536"/>
                  </a:moveTo>
                  <a:cubicBezTo>
                    <a:pt x="184810" y="683420"/>
                    <a:pt x="184624" y="682489"/>
                    <a:pt x="184624" y="681373"/>
                  </a:cubicBezTo>
                  <a:cubicBezTo>
                    <a:pt x="187786" y="678024"/>
                    <a:pt x="185554" y="672071"/>
                    <a:pt x="183879" y="666490"/>
                  </a:cubicBezTo>
                  <a:lnTo>
                    <a:pt x="183321" y="656444"/>
                  </a:lnTo>
                  <a:cubicBezTo>
                    <a:pt x="184251" y="654770"/>
                    <a:pt x="186112" y="653654"/>
                    <a:pt x="189088" y="652910"/>
                  </a:cubicBezTo>
                  <a:cubicBezTo>
                    <a:pt x="189646" y="654770"/>
                    <a:pt x="190391" y="657003"/>
                    <a:pt x="192065" y="658119"/>
                  </a:cubicBezTo>
                  <a:cubicBezTo>
                    <a:pt x="211785" y="663886"/>
                    <a:pt x="231690" y="668351"/>
                    <a:pt x="241550" y="690303"/>
                  </a:cubicBezTo>
                  <a:cubicBezTo>
                    <a:pt x="245457" y="699046"/>
                    <a:pt x="253643" y="705372"/>
                    <a:pt x="263502" y="708162"/>
                  </a:cubicBezTo>
                  <a:cubicBezTo>
                    <a:pt x="263689" y="708162"/>
                    <a:pt x="263689" y="708162"/>
                    <a:pt x="263875" y="707976"/>
                  </a:cubicBezTo>
                  <a:cubicBezTo>
                    <a:pt x="254387" y="732533"/>
                    <a:pt x="269084" y="744253"/>
                    <a:pt x="286943" y="754113"/>
                  </a:cubicBezTo>
                  <a:cubicBezTo>
                    <a:pt x="282106" y="758392"/>
                    <a:pt x="279688" y="764159"/>
                    <a:pt x="277641" y="770298"/>
                  </a:cubicBezTo>
                  <a:cubicBezTo>
                    <a:pt x="266107" y="804342"/>
                    <a:pt x="264805" y="803040"/>
                    <a:pt x="233179" y="784809"/>
                  </a:cubicBezTo>
                  <a:cubicBezTo>
                    <a:pt x="193367" y="761926"/>
                    <a:pt x="192995" y="721929"/>
                    <a:pt x="184810" y="684536"/>
                  </a:cubicBezTo>
                  <a:close/>
                  <a:moveTo>
                    <a:pt x="292710" y="1194830"/>
                  </a:moveTo>
                  <a:cubicBezTo>
                    <a:pt x="292338" y="1195202"/>
                    <a:pt x="292152" y="1195574"/>
                    <a:pt x="291966" y="1195946"/>
                  </a:cubicBezTo>
                  <a:cubicBezTo>
                    <a:pt x="288431" y="1175483"/>
                    <a:pt x="272618" y="1162274"/>
                    <a:pt x="261456" y="1146275"/>
                  </a:cubicBezTo>
                  <a:cubicBezTo>
                    <a:pt x="284152" y="1147577"/>
                    <a:pt x="293268" y="1170832"/>
                    <a:pt x="310383" y="1181064"/>
                  </a:cubicBezTo>
                  <a:cubicBezTo>
                    <a:pt x="310941" y="1181250"/>
                    <a:pt x="311500" y="1181622"/>
                    <a:pt x="312244" y="1181808"/>
                  </a:cubicBezTo>
                  <a:cubicBezTo>
                    <a:pt x="311500" y="1183668"/>
                    <a:pt x="311127" y="1185528"/>
                    <a:pt x="312430" y="1187389"/>
                  </a:cubicBezTo>
                  <a:cubicBezTo>
                    <a:pt x="305174" y="1188691"/>
                    <a:pt x="298663" y="1190737"/>
                    <a:pt x="292710" y="1194830"/>
                  </a:cubicBezTo>
                  <a:close/>
                  <a:moveTo>
                    <a:pt x="525998" y="1164134"/>
                  </a:moveTo>
                  <a:cubicBezTo>
                    <a:pt x="508511" y="1162646"/>
                    <a:pt x="493256" y="1153158"/>
                    <a:pt x="493442" y="1135671"/>
                  </a:cubicBezTo>
                  <a:cubicBezTo>
                    <a:pt x="493628" y="1104975"/>
                    <a:pt x="475210" y="1089720"/>
                    <a:pt x="453444" y="1075396"/>
                  </a:cubicBezTo>
                  <a:cubicBezTo>
                    <a:pt x="452886" y="1075024"/>
                    <a:pt x="452514" y="1074837"/>
                    <a:pt x="451956" y="1074465"/>
                  </a:cubicBezTo>
                  <a:cubicBezTo>
                    <a:pt x="457909" y="1070745"/>
                    <a:pt x="466839" y="1068512"/>
                    <a:pt x="459397" y="1057536"/>
                  </a:cubicBezTo>
                  <a:cubicBezTo>
                    <a:pt x="452886" y="1047862"/>
                    <a:pt x="445073" y="1042095"/>
                    <a:pt x="432981" y="1045816"/>
                  </a:cubicBezTo>
                  <a:cubicBezTo>
                    <a:pt x="428144" y="1047304"/>
                    <a:pt x="423121" y="1048793"/>
                    <a:pt x="418284" y="1050281"/>
                  </a:cubicBezTo>
                  <a:cubicBezTo>
                    <a:pt x="416981" y="1048979"/>
                    <a:pt x="415865" y="1047862"/>
                    <a:pt x="414749" y="1046374"/>
                  </a:cubicBezTo>
                  <a:cubicBezTo>
                    <a:pt x="411214" y="1041909"/>
                    <a:pt x="404703" y="1036328"/>
                    <a:pt x="410470" y="1031305"/>
                  </a:cubicBezTo>
                  <a:cubicBezTo>
                    <a:pt x="426655" y="1017167"/>
                    <a:pt x="420516" y="1008423"/>
                    <a:pt x="409540" y="1000423"/>
                  </a:cubicBezTo>
                  <a:cubicBezTo>
                    <a:pt x="414563" y="1000609"/>
                    <a:pt x="419400" y="999493"/>
                    <a:pt x="423493" y="994470"/>
                  </a:cubicBezTo>
                  <a:cubicBezTo>
                    <a:pt x="418284" y="984238"/>
                    <a:pt x="410098" y="982936"/>
                    <a:pt x="401355" y="983680"/>
                  </a:cubicBezTo>
                  <a:cubicBezTo>
                    <a:pt x="401169" y="981820"/>
                    <a:pt x="401169" y="979960"/>
                    <a:pt x="400796" y="978099"/>
                  </a:cubicBezTo>
                  <a:cubicBezTo>
                    <a:pt x="395587" y="962286"/>
                    <a:pt x="384797" y="964705"/>
                    <a:pt x="373077" y="969542"/>
                  </a:cubicBezTo>
                  <a:cubicBezTo>
                    <a:pt x="368612" y="971588"/>
                    <a:pt x="363961" y="973634"/>
                    <a:pt x="359497" y="974378"/>
                  </a:cubicBezTo>
                  <a:cubicBezTo>
                    <a:pt x="357264" y="974192"/>
                    <a:pt x="354846" y="974192"/>
                    <a:pt x="352613" y="974378"/>
                  </a:cubicBezTo>
                  <a:cubicBezTo>
                    <a:pt x="349637" y="973820"/>
                    <a:pt x="346660" y="972518"/>
                    <a:pt x="343870" y="970100"/>
                  </a:cubicBezTo>
                  <a:cubicBezTo>
                    <a:pt x="336614" y="960984"/>
                    <a:pt x="334754" y="950752"/>
                    <a:pt x="338103" y="939404"/>
                  </a:cubicBezTo>
                  <a:cubicBezTo>
                    <a:pt x="345172" y="928800"/>
                    <a:pt x="338475" y="918196"/>
                    <a:pt x="336242" y="908708"/>
                  </a:cubicBezTo>
                  <a:cubicBezTo>
                    <a:pt x="328801" y="875408"/>
                    <a:pt x="340707" y="862571"/>
                    <a:pt x="373077" y="871315"/>
                  </a:cubicBezTo>
                  <a:cubicBezTo>
                    <a:pt x="380333" y="873361"/>
                    <a:pt x="387216" y="876710"/>
                    <a:pt x="394657" y="877082"/>
                  </a:cubicBezTo>
                  <a:cubicBezTo>
                    <a:pt x="387960" y="886384"/>
                    <a:pt x="393727" y="895128"/>
                    <a:pt x="398192" y="904057"/>
                  </a:cubicBezTo>
                  <a:cubicBezTo>
                    <a:pt x="414005" y="919870"/>
                    <a:pt x="439864" y="927312"/>
                    <a:pt x="441910" y="955031"/>
                  </a:cubicBezTo>
                  <a:cubicBezTo>
                    <a:pt x="443398" y="958565"/>
                    <a:pt x="445073" y="962100"/>
                    <a:pt x="447119" y="965449"/>
                  </a:cubicBezTo>
                  <a:cubicBezTo>
                    <a:pt x="445259" y="972518"/>
                    <a:pt x="444329" y="979029"/>
                    <a:pt x="456607" y="977913"/>
                  </a:cubicBezTo>
                  <a:cubicBezTo>
                    <a:pt x="457351" y="978657"/>
                    <a:pt x="458095" y="979588"/>
                    <a:pt x="459025" y="980332"/>
                  </a:cubicBezTo>
                  <a:cubicBezTo>
                    <a:pt x="476885" y="993540"/>
                    <a:pt x="499581" y="988331"/>
                    <a:pt x="518929" y="996331"/>
                  </a:cubicBezTo>
                  <a:cubicBezTo>
                    <a:pt x="520975" y="995959"/>
                    <a:pt x="522835" y="995772"/>
                    <a:pt x="524882" y="995587"/>
                  </a:cubicBezTo>
                  <a:cubicBezTo>
                    <a:pt x="527672" y="998935"/>
                    <a:pt x="530649" y="1002470"/>
                    <a:pt x="533440" y="1005818"/>
                  </a:cubicBezTo>
                  <a:cubicBezTo>
                    <a:pt x="532695" y="1007679"/>
                    <a:pt x="532323" y="1009911"/>
                    <a:pt x="532695" y="1012330"/>
                  </a:cubicBezTo>
                  <a:cubicBezTo>
                    <a:pt x="549811" y="1034840"/>
                    <a:pt x="560415" y="1063861"/>
                    <a:pt x="591296" y="1072791"/>
                  </a:cubicBezTo>
                  <a:cubicBezTo>
                    <a:pt x="590552" y="1084697"/>
                    <a:pt x="599482" y="1091581"/>
                    <a:pt x="605063" y="1100696"/>
                  </a:cubicBezTo>
                  <a:cubicBezTo>
                    <a:pt x="631666" y="1143857"/>
                    <a:pt x="675756" y="1162274"/>
                    <a:pt x="718358" y="1183110"/>
                  </a:cubicBezTo>
                  <a:cubicBezTo>
                    <a:pt x="720777" y="1184784"/>
                    <a:pt x="723009" y="1186831"/>
                    <a:pt x="725242" y="1189063"/>
                  </a:cubicBezTo>
                  <a:cubicBezTo>
                    <a:pt x="724312" y="1195574"/>
                    <a:pt x="720963" y="1201155"/>
                    <a:pt x="714638" y="1205620"/>
                  </a:cubicBezTo>
                  <a:cubicBezTo>
                    <a:pt x="705522" y="1212132"/>
                    <a:pt x="705894" y="1219759"/>
                    <a:pt x="708313" y="1227758"/>
                  </a:cubicBezTo>
                  <a:cubicBezTo>
                    <a:pt x="655479" y="1224224"/>
                    <a:pt x="603947" y="1216782"/>
                    <a:pt x="562833" y="1178087"/>
                  </a:cubicBezTo>
                  <a:cubicBezTo>
                    <a:pt x="552601" y="1168413"/>
                    <a:pt x="539765" y="1165437"/>
                    <a:pt x="525998" y="1164134"/>
                  </a:cubicBezTo>
                  <a:close/>
                  <a:moveTo>
                    <a:pt x="918160" y="1177901"/>
                  </a:moveTo>
                  <a:cubicBezTo>
                    <a:pt x="883744" y="1210829"/>
                    <a:pt x="852490" y="1250083"/>
                    <a:pt x="795377" y="1238735"/>
                  </a:cubicBezTo>
                  <a:cubicBezTo>
                    <a:pt x="785145" y="1236688"/>
                    <a:pt x="773611" y="1239665"/>
                    <a:pt x="762821" y="1240967"/>
                  </a:cubicBezTo>
                  <a:cubicBezTo>
                    <a:pt x="757426" y="1243757"/>
                    <a:pt x="752775" y="1244129"/>
                    <a:pt x="748496" y="1243199"/>
                  </a:cubicBezTo>
                  <a:cubicBezTo>
                    <a:pt x="738822" y="1236502"/>
                    <a:pt x="741241" y="1227572"/>
                    <a:pt x="755379" y="1216596"/>
                  </a:cubicBezTo>
                  <a:cubicBezTo>
                    <a:pt x="755938" y="1216782"/>
                    <a:pt x="756310" y="1217154"/>
                    <a:pt x="756682" y="1217340"/>
                  </a:cubicBezTo>
                  <a:cubicBezTo>
                    <a:pt x="774541" y="1223480"/>
                    <a:pt x="786261" y="1213620"/>
                    <a:pt x="798912" y="1203202"/>
                  </a:cubicBezTo>
                  <a:cubicBezTo>
                    <a:pt x="820492" y="1185528"/>
                    <a:pt x="839281" y="1164506"/>
                    <a:pt x="865326" y="1152600"/>
                  </a:cubicBezTo>
                  <a:cubicBezTo>
                    <a:pt x="880395" y="1145717"/>
                    <a:pt x="894906" y="1142182"/>
                    <a:pt x="910905" y="1148321"/>
                  </a:cubicBezTo>
                  <a:cubicBezTo>
                    <a:pt x="928020" y="1154833"/>
                    <a:pt x="931927" y="1164693"/>
                    <a:pt x="918160" y="1177901"/>
                  </a:cubicBezTo>
                  <a:close/>
                </a:path>
              </a:pathLst>
            </a:custGeom>
            <a:grpFill/>
            <a:ln cap="flat" w="1860">
              <a:noFill/>
              <a:prstDash val="solid"/>
              <a:miter/>
            </a:ln>
          </p:spPr>
          <p:txBody>
            <a:bodyPr anchor="ctr" rtlCol="0"/>
            <a:lstStyle/>
            <a:p>
              <a:endParaRPr altLang="en-US" lang="zh-CN"/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6830291" y="981266"/>
              <a:ext cx="1345778" cy="1316155"/>
            </a:xfrm>
            <a:custGeom>
              <a:avLst/>
              <a:gdLst>
                <a:gd fmla="*/ 23068 w 1345778" name="connsiteX0"/>
                <a:gd fmla="*/ 640290 h 1316155" name="connsiteY0"/>
                <a:gd fmla="*/ 57485 w 1345778" name="connsiteX1"/>
                <a:gd fmla="*/ 613873 h 1316155" name="connsiteY1"/>
                <a:gd fmla="*/ 58973 w 1345778" name="connsiteX2"/>
                <a:gd fmla="*/ 571829 h 1316155" name="connsiteY2"/>
                <a:gd fmla="*/ 12278 w 1345778" name="connsiteX3"/>
                <a:gd fmla="*/ 559923 h 1316155" name="connsiteY3"/>
                <a:gd fmla="*/ 930 w 1345778" name="connsiteX4"/>
                <a:gd fmla="*/ 584294 h 1316155" name="connsiteY4"/>
                <a:gd fmla="*/ 6883 w 1345778" name="connsiteX5"/>
                <a:gd fmla="*/ 641220 h 1316155" name="connsiteY5"/>
                <a:gd fmla="*/ 94134 w 1345778" name="connsiteX6"/>
                <a:gd fmla="*/ 824093 h 1316155" name="connsiteY6"/>
                <a:gd fmla="*/ 43346 w 1345778" name="connsiteX7"/>
                <a:gd fmla="*/ 683636 h 1316155" name="connsiteY7"/>
                <a:gd fmla="*/ 23068 w 1345778" name="connsiteX8"/>
                <a:gd fmla="*/ 640290 h 1316155" name="connsiteY8"/>
                <a:gd fmla="*/ 1200671 w 1345778" name="connsiteX9"/>
                <a:gd fmla="*/ 143018 h 1316155" name="connsiteY9"/>
                <a:gd fmla="*/ 1211275 w 1345778" name="connsiteX10"/>
                <a:gd fmla="*/ 130554 h 1316155" name="connsiteY10"/>
                <a:gd fmla="*/ 1185416 w 1345778" name="connsiteX11"/>
                <a:gd fmla="*/ 104323 h 1316155" name="connsiteY11"/>
                <a:gd fmla="*/ 1200671 w 1345778" name="connsiteX12"/>
                <a:gd fmla="*/ 143018 h 1316155" name="connsiteY12"/>
                <a:gd fmla="*/ 1028030 w 1345778" name="connsiteX13"/>
                <a:gd fmla="*/ 59116 h 1316155" name="connsiteY13"/>
                <a:gd fmla="*/ 1060028 w 1345778" name="connsiteX14"/>
                <a:gd fmla="*/ 108788 h 1316155" name="connsiteY14"/>
                <a:gd fmla="*/ 1087376 w 1345778" name="connsiteX15"/>
                <a:gd fmla="*/ 82743 h 1316155" name="connsiteY15"/>
                <a:gd fmla="*/ 1093887 w 1345778" name="connsiteX16"/>
                <a:gd fmla="*/ 79766 h 1316155" name="connsiteY16"/>
                <a:gd fmla="*/ 1120862 w 1345778" name="connsiteX17"/>
                <a:gd fmla="*/ 76418 h 1316155" name="connsiteY17"/>
                <a:gd fmla="*/ 1094073 w 1345778" name="connsiteX18"/>
                <a:gd fmla="*/ 67302 h 1316155" name="connsiteY18"/>
                <a:gd fmla="*/ 1035844 w 1345778" name="connsiteX19"/>
                <a:gd fmla="*/ 36420 h 1316155" name="connsiteY19"/>
                <a:gd fmla="*/ 1028216 w 1345778" name="connsiteX20"/>
                <a:gd fmla="*/ 16328 h 1316155" name="connsiteY20"/>
                <a:gd fmla="*/ 981894 w 1345778" name="connsiteX21"/>
                <a:gd fmla="*/ 3120 h 1316155" name="connsiteY21"/>
                <a:gd fmla="*/ 1005148 w 1345778" name="connsiteX22"/>
                <a:gd fmla="*/ 29909 h 1316155" name="connsiteY22"/>
                <a:gd fmla="*/ 1028030 w 1345778" name="connsiteX23"/>
                <a:gd fmla="*/ 59116 h 1316155" name="connsiteY23"/>
                <a:gd fmla="*/ 352909 w 1345778" name="connsiteX24"/>
                <a:gd fmla="*/ 1251602 h 1316155" name="connsiteY24"/>
                <a:gd fmla="*/ 371326 w 1345778" name="connsiteX25"/>
                <a:gd fmla="*/ 1266485 h 1316155" name="connsiteY25"/>
                <a:gd fmla="*/ 388255 w 1345778" name="connsiteX26"/>
                <a:gd fmla="*/ 1251602 h 1316155" name="connsiteY26"/>
                <a:gd fmla="*/ 352909 w 1345778" name="connsiteX27"/>
                <a:gd fmla="*/ 1251602 h 1316155" name="connsiteY27"/>
                <a:gd fmla="*/ 330212 w 1345778" name="connsiteX28"/>
                <a:gd fmla="*/ 100602 h 1316155" name="connsiteY28"/>
                <a:gd fmla="*/ 287238 w 1345778" name="connsiteX29"/>
                <a:gd fmla="*/ 131112 h 1316155" name="connsiteY29"/>
                <a:gd fmla="*/ 330212 w 1345778" name="connsiteX30"/>
                <a:gd fmla="*/ 100602 h 1316155" name="connsiteY30"/>
                <a:gd fmla="*/ 1305595 w 1345778" name="connsiteX31"/>
                <a:gd fmla="*/ 1275042 h 1316155" name="connsiteY31"/>
                <a:gd fmla="*/ 1284759 w 1345778" name="connsiteX32"/>
                <a:gd fmla="*/ 1284344 h 1316155" name="connsiteY32"/>
                <a:gd fmla="*/ 1259272 w 1345778" name="connsiteX33"/>
                <a:gd fmla="*/ 1304064 h 1316155" name="connsiteY33"/>
                <a:gd fmla="*/ 1291828 w 1345778" name="connsiteX34"/>
                <a:gd fmla="*/ 1298111 h 1316155" name="connsiteY34"/>
                <a:gd fmla="*/ 1315083 w 1345778" name="connsiteX35"/>
                <a:gd fmla="*/ 1285274 h 1316155" name="connsiteY35"/>
                <a:gd fmla="*/ 1344662 w 1345778" name="connsiteX36"/>
                <a:gd fmla="*/ 1264438 h 1316155" name="connsiteY36"/>
                <a:gd fmla="*/ 1305595 w 1345778" name="connsiteX37"/>
                <a:gd fmla="*/ 1275042 h 1316155" name="connsiteY37"/>
                <a:gd fmla="*/ 1345034 w 1345778" name="connsiteX38"/>
                <a:gd fmla="*/ 1264252 h 1316155" name="connsiteY38"/>
                <a:gd fmla="*/ 1344662 w 1345778" name="connsiteX39"/>
                <a:gd fmla="*/ 1264624 h 1316155" name="connsiteY39"/>
                <a:gd fmla="*/ 1345778 w 1345778" name="connsiteX40"/>
                <a:gd fmla="*/ 1264996 h 1316155" name="connsiteY40"/>
                <a:gd fmla="*/ 1345592 w 1345778" name="connsiteX41"/>
                <a:gd fmla="*/ 1264996 h 1316155" name="connsiteY41"/>
                <a:gd fmla="*/ 1345778 w 1345778" name="connsiteX42"/>
                <a:gd fmla="*/ 1265182 h 1316155" name="connsiteY42"/>
                <a:gd fmla="*/ 1345406 w 1345778" name="connsiteX43"/>
                <a:gd fmla="*/ 1264252 h 1316155" name="connsiteY43"/>
                <a:gd fmla="*/ 1345034 w 1345778" name="connsiteX44"/>
                <a:gd fmla="*/ 1264252 h 1316155" name="connsiteY44"/>
                <a:gd fmla="*/ 1345034 w 1345778" name="connsiteX45"/>
                <a:gd fmla="*/ 1264252 h 1316155" name="connsiteY45"/>
                <a:gd fmla="*/ 484063 w 1345778" name="connsiteX46"/>
                <a:gd fmla="*/ 1307412 h 1316155" name="connsiteY46"/>
                <a:gd fmla="*/ 472901 w 1345778" name="connsiteX47"/>
                <a:gd fmla="*/ 1296064 h 1316155" name="connsiteY47"/>
                <a:gd fmla="*/ 463042 w 1345778" name="connsiteX48"/>
                <a:gd fmla="*/ 1307412 h 1316155" name="connsiteY48"/>
                <a:gd fmla="*/ 475692 w 1345778" name="connsiteX49"/>
                <a:gd fmla="*/ 1316156 h 1316155" name="connsiteY49"/>
                <a:gd fmla="*/ 484063 w 1345778" name="connsiteX50"/>
                <a:gd fmla="*/ 1307412 h 1316155" name="connsiteY50"/>
                <a:gd fmla="*/ 136922 w 1345778" name="connsiteX51"/>
                <a:gd fmla="*/ 960643 h 1316155" name="connsiteY51"/>
                <a:gd fmla="*/ 145293 w 1345778" name="connsiteX52"/>
                <a:gd fmla="*/ 973479 h 1316155" name="connsiteY52"/>
                <a:gd fmla="*/ 159618 w 1345778" name="connsiteX53"/>
                <a:gd fmla="*/ 965294 h 1316155" name="connsiteY53"/>
                <a:gd fmla="*/ 143247 w 1345778" name="connsiteX54"/>
                <a:gd fmla="*/ 956178 h 1316155" name="connsiteY54"/>
                <a:gd fmla="*/ 136922 w 1345778" name="connsiteX55"/>
                <a:gd fmla="*/ 960643 h 1316155" name="connsiteY55"/>
                <a:gd fmla="*/ 218591 w 1345778" name="connsiteX56"/>
                <a:gd fmla="*/ 106183 h 1316155" name="connsiteY56"/>
                <a:gd fmla="*/ 201104 w 1345778" name="connsiteX57"/>
                <a:gd fmla="*/ 126275 h 1316155" name="connsiteY57"/>
                <a:gd fmla="*/ 218591 w 1345778" name="connsiteX58"/>
                <a:gd fmla="*/ 106183 h 1316155" name="connsiteY58"/>
                <a:gd fmla="*/ 103063 w 1345778" name="connsiteX59"/>
                <a:gd fmla="*/ 322728 h 1316155" name="connsiteY59"/>
                <a:gd fmla="*/ 110133 w 1345778" name="connsiteX60"/>
                <a:gd fmla="*/ 295381 h 1316155" name="connsiteY60"/>
                <a:gd fmla="*/ 103063 w 1345778" name="connsiteX61"/>
                <a:gd fmla="*/ 322728 h 1316155" name="connsiteY61"/>
                <a:gd fmla="*/ 411138 w 1345778" name="connsiteX62"/>
                <a:gd fmla="*/ 832837 h 1316155" name="connsiteY62"/>
                <a:gd fmla="*/ 407975 w 1345778" name="connsiteX63"/>
                <a:gd fmla="*/ 851068 h 1316155" name="connsiteY63"/>
                <a:gd fmla="*/ 404254 w 1345778" name="connsiteX64"/>
                <a:gd fmla="*/ 881020 h 1316155" name="connsiteY64"/>
                <a:gd fmla="*/ 420812 w 1345778" name="connsiteX65"/>
                <a:gd fmla="*/ 869486 h 1316155" name="connsiteY65"/>
                <a:gd fmla="*/ 429927 w 1345778" name="connsiteX66"/>
                <a:gd fmla="*/ 845487 h 1316155" name="connsiteY66"/>
                <a:gd fmla="*/ 411138 w 1345778" name="connsiteX67"/>
                <a:gd fmla="*/ 832837 h 1316155" name="connsiteY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b="b" l="l" r="r" t="t"/>
              <a:pathLst>
                <a:path h="1316155" w="1345778">
                  <a:moveTo>
                    <a:pt x="23068" y="640290"/>
                  </a:moveTo>
                  <a:cubicBezTo>
                    <a:pt x="34603" y="631547"/>
                    <a:pt x="45765" y="622431"/>
                    <a:pt x="57485" y="613873"/>
                  </a:cubicBezTo>
                  <a:cubicBezTo>
                    <a:pt x="75530" y="600293"/>
                    <a:pt x="63810" y="586340"/>
                    <a:pt x="58973" y="571829"/>
                  </a:cubicBezTo>
                  <a:cubicBezTo>
                    <a:pt x="49671" y="544668"/>
                    <a:pt x="27533" y="564202"/>
                    <a:pt x="12278" y="559923"/>
                  </a:cubicBezTo>
                  <a:cubicBezTo>
                    <a:pt x="-2977" y="555830"/>
                    <a:pt x="558" y="574806"/>
                    <a:pt x="930" y="584294"/>
                  </a:cubicBezTo>
                  <a:cubicBezTo>
                    <a:pt x="1674" y="603269"/>
                    <a:pt x="-4279" y="623361"/>
                    <a:pt x="6883" y="641220"/>
                  </a:cubicBezTo>
                  <a:cubicBezTo>
                    <a:pt x="6511" y="714518"/>
                    <a:pt x="22882" y="779631"/>
                    <a:pt x="94134" y="824093"/>
                  </a:cubicBezTo>
                  <a:cubicBezTo>
                    <a:pt x="105296" y="763446"/>
                    <a:pt x="74414" y="722146"/>
                    <a:pt x="43346" y="683636"/>
                  </a:cubicBezTo>
                  <a:cubicBezTo>
                    <a:pt x="31812" y="669498"/>
                    <a:pt x="24557" y="657406"/>
                    <a:pt x="23068" y="640290"/>
                  </a:cubicBezTo>
                  <a:close/>
                  <a:moveTo>
                    <a:pt x="1200671" y="143018"/>
                  </a:moveTo>
                  <a:cubicBezTo>
                    <a:pt x="1214066" y="147669"/>
                    <a:pt x="1209601" y="135205"/>
                    <a:pt x="1211275" y="130554"/>
                  </a:cubicBezTo>
                  <a:cubicBezTo>
                    <a:pt x="1219460" y="106183"/>
                    <a:pt x="1191183" y="116787"/>
                    <a:pt x="1185416" y="104323"/>
                  </a:cubicBezTo>
                  <a:cubicBezTo>
                    <a:pt x="1179277" y="123112"/>
                    <a:pt x="1182626" y="136693"/>
                    <a:pt x="1200671" y="143018"/>
                  </a:cubicBezTo>
                  <a:close/>
                  <a:moveTo>
                    <a:pt x="1028030" y="59116"/>
                  </a:moveTo>
                  <a:cubicBezTo>
                    <a:pt x="1025240" y="84231"/>
                    <a:pt x="1038262" y="99858"/>
                    <a:pt x="1060028" y="108788"/>
                  </a:cubicBezTo>
                  <a:cubicBezTo>
                    <a:pt x="1086631" y="119764"/>
                    <a:pt x="1072307" y="85347"/>
                    <a:pt x="1087376" y="82743"/>
                  </a:cubicBezTo>
                  <a:cubicBezTo>
                    <a:pt x="1089608" y="82371"/>
                    <a:pt x="1091654" y="80883"/>
                    <a:pt x="1093887" y="79766"/>
                  </a:cubicBezTo>
                  <a:cubicBezTo>
                    <a:pt x="1103188" y="81441"/>
                    <a:pt x="1112676" y="84417"/>
                    <a:pt x="1120862" y="76418"/>
                  </a:cubicBezTo>
                  <a:cubicBezTo>
                    <a:pt x="1114723" y="64139"/>
                    <a:pt x="1104863" y="64511"/>
                    <a:pt x="1094073" y="67302"/>
                  </a:cubicBezTo>
                  <a:cubicBezTo>
                    <a:pt x="1078446" y="50001"/>
                    <a:pt x="1043099" y="69720"/>
                    <a:pt x="1035844" y="36420"/>
                  </a:cubicBezTo>
                  <a:cubicBezTo>
                    <a:pt x="1040309" y="27118"/>
                    <a:pt x="1041983" y="18747"/>
                    <a:pt x="1028216" y="16328"/>
                  </a:cubicBezTo>
                  <a:cubicBezTo>
                    <a:pt x="1015566" y="6841"/>
                    <a:pt x="1003846" y="-5996"/>
                    <a:pt x="981894" y="3120"/>
                  </a:cubicBezTo>
                  <a:cubicBezTo>
                    <a:pt x="990265" y="12794"/>
                    <a:pt x="997707" y="21351"/>
                    <a:pt x="1005148" y="29909"/>
                  </a:cubicBezTo>
                  <a:cubicBezTo>
                    <a:pt x="1008125" y="43489"/>
                    <a:pt x="1018542" y="50931"/>
                    <a:pt x="1028030" y="59116"/>
                  </a:cubicBezTo>
                  <a:close/>
                  <a:moveTo>
                    <a:pt x="352909" y="1251602"/>
                  </a:moveTo>
                  <a:cubicBezTo>
                    <a:pt x="362024" y="1253462"/>
                    <a:pt x="350304" y="1280623"/>
                    <a:pt x="371326" y="1266485"/>
                  </a:cubicBezTo>
                  <a:cubicBezTo>
                    <a:pt x="377651" y="1262206"/>
                    <a:pt x="396999" y="1267415"/>
                    <a:pt x="388255" y="1251602"/>
                  </a:cubicBezTo>
                  <a:cubicBezTo>
                    <a:pt x="379512" y="1235789"/>
                    <a:pt x="365187" y="1250300"/>
                    <a:pt x="352909" y="1251602"/>
                  </a:cubicBezTo>
                  <a:close/>
                  <a:moveTo>
                    <a:pt x="330212" y="100602"/>
                  </a:moveTo>
                  <a:cubicBezTo>
                    <a:pt x="311423" y="103393"/>
                    <a:pt x="298214" y="114183"/>
                    <a:pt x="287238" y="131112"/>
                  </a:cubicBezTo>
                  <a:cubicBezTo>
                    <a:pt x="313655" y="136693"/>
                    <a:pt x="319422" y="115113"/>
                    <a:pt x="330212" y="100602"/>
                  </a:cubicBezTo>
                  <a:close/>
                  <a:moveTo>
                    <a:pt x="1305595" y="1275042"/>
                  </a:moveTo>
                  <a:cubicBezTo>
                    <a:pt x="1298712" y="1278205"/>
                    <a:pt x="1291642" y="1281367"/>
                    <a:pt x="1284759" y="1284344"/>
                  </a:cubicBezTo>
                  <a:cubicBezTo>
                    <a:pt x="1271178" y="1284530"/>
                    <a:pt x="1266527" y="1294762"/>
                    <a:pt x="1259272" y="1304064"/>
                  </a:cubicBezTo>
                  <a:cubicBezTo>
                    <a:pt x="1273597" y="1310389"/>
                    <a:pt x="1281224" y="1297366"/>
                    <a:pt x="1291828" y="1298111"/>
                  </a:cubicBezTo>
                  <a:cubicBezTo>
                    <a:pt x="1302246" y="1298483"/>
                    <a:pt x="1309688" y="1293832"/>
                    <a:pt x="1315083" y="1285274"/>
                  </a:cubicBezTo>
                  <a:cubicBezTo>
                    <a:pt x="1324942" y="1278391"/>
                    <a:pt x="1334802" y="1271322"/>
                    <a:pt x="1344662" y="1264438"/>
                  </a:cubicBezTo>
                  <a:cubicBezTo>
                    <a:pt x="1329221" y="1258671"/>
                    <a:pt x="1315641" y="1259601"/>
                    <a:pt x="1305595" y="1275042"/>
                  </a:cubicBezTo>
                  <a:close/>
                  <a:moveTo>
                    <a:pt x="1345034" y="1264252"/>
                  </a:moveTo>
                  <a:lnTo>
                    <a:pt x="1344662" y="1264624"/>
                  </a:lnTo>
                  <a:cubicBezTo>
                    <a:pt x="1345034" y="1264810"/>
                    <a:pt x="1345406" y="1264810"/>
                    <a:pt x="1345778" y="1264996"/>
                  </a:cubicBezTo>
                  <a:lnTo>
                    <a:pt x="1345592" y="1264996"/>
                  </a:lnTo>
                  <a:lnTo>
                    <a:pt x="1345778" y="1265182"/>
                  </a:lnTo>
                  <a:cubicBezTo>
                    <a:pt x="1345592" y="1264810"/>
                    <a:pt x="1345592" y="1264438"/>
                    <a:pt x="1345406" y="1264252"/>
                  </a:cubicBezTo>
                  <a:cubicBezTo>
                    <a:pt x="1345406" y="1264066"/>
                    <a:pt x="1345220" y="1264252"/>
                    <a:pt x="1345034" y="1264252"/>
                  </a:cubicBezTo>
                  <a:cubicBezTo>
                    <a:pt x="1345220" y="1264252"/>
                    <a:pt x="1345034" y="1264252"/>
                    <a:pt x="1345034" y="1264252"/>
                  </a:cubicBezTo>
                  <a:close/>
                  <a:moveTo>
                    <a:pt x="484063" y="1307412"/>
                  </a:moveTo>
                  <a:cubicBezTo>
                    <a:pt x="484063" y="1300343"/>
                    <a:pt x="478110" y="1296622"/>
                    <a:pt x="472901" y="1296064"/>
                  </a:cubicBezTo>
                  <a:cubicBezTo>
                    <a:pt x="466762" y="1295506"/>
                    <a:pt x="462111" y="1300157"/>
                    <a:pt x="463042" y="1307412"/>
                  </a:cubicBezTo>
                  <a:cubicBezTo>
                    <a:pt x="463786" y="1315040"/>
                    <a:pt x="469739" y="1315784"/>
                    <a:pt x="475692" y="1316156"/>
                  </a:cubicBezTo>
                  <a:cubicBezTo>
                    <a:pt x="481459" y="1316156"/>
                    <a:pt x="484250" y="1312621"/>
                    <a:pt x="484063" y="1307412"/>
                  </a:cubicBezTo>
                  <a:close/>
                  <a:moveTo>
                    <a:pt x="136922" y="960643"/>
                  </a:moveTo>
                  <a:cubicBezTo>
                    <a:pt x="139154" y="965108"/>
                    <a:pt x="136550" y="974223"/>
                    <a:pt x="145293" y="973479"/>
                  </a:cubicBezTo>
                  <a:cubicBezTo>
                    <a:pt x="149572" y="973107"/>
                    <a:pt x="153479" y="969014"/>
                    <a:pt x="159618" y="965294"/>
                  </a:cubicBezTo>
                  <a:cubicBezTo>
                    <a:pt x="153107" y="961573"/>
                    <a:pt x="148456" y="958224"/>
                    <a:pt x="143247" y="956178"/>
                  </a:cubicBezTo>
                  <a:cubicBezTo>
                    <a:pt x="140271" y="955248"/>
                    <a:pt x="134689" y="956364"/>
                    <a:pt x="136922" y="960643"/>
                  </a:cubicBezTo>
                  <a:close/>
                  <a:moveTo>
                    <a:pt x="218591" y="106183"/>
                  </a:moveTo>
                  <a:cubicBezTo>
                    <a:pt x="207801" y="108602"/>
                    <a:pt x="199988" y="112508"/>
                    <a:pt x="201104" y="126275"/>
                  </a:cubicBezTo>
                  <a:cubicBezTo>
                    <a:pt x="203336" y="117531"/>
                    <a:pt x="222126" y="121438"/>
                    <a:pt x="218591" y="106183"/>
                  </a:cubicBezTo>
                  <a:close/>
                  <a:moveTo>
                    <a:pt x="103063" y="322728"/>
                  </a:moveTo>
                  <a:cubicBezTo>
                    <a:pt x="105482" y="313612"/>
                    <a:pt x="107714" y="304497"/>
                    <a:pt x="110133" y="295381"/>
                  </a:cubicBezTo>
                  <a:cubicBezTo>
                    <a:pt x="94878" y="301334"/>
                    <a:pt x="87809" y="309148"/>
                    <a:pt x="103063" y="322728"/>
                  </a:cubicBezTo>
                  <a:close/>
                  <a:moveTo>
                    <a:pt x="411138" y="832837"/>
                  </a:moveTo>
                  <a:cubicBezTo>
                    <a:pt x="403882" y="835999"/>
                    <a:pt x="401836" y="843999"/>
                    <a:pt x="407975" y="851068"/>
                  </a:cubicBezTo>
                  <a:cubicBezTo>
                    <a:pt x="417835" y="862602"/>
                    <a:pt x="399604" y="870230"/>
                    <a:pt x="404254" y="881020"/>
                  </a:cubicBezTo>
                  <a:cubicBezTo>
                    <a:pt x="414672" y="883996"/>
                    <a:pt x="426579" y="883996"/>
                    <a:pt x="420812" y="869486"/>
                  </a:cubicBezTo>
                  <a:cubicBezTo>
                    <a:pt x="415603" y="856091"/>
                    <a:pt x="426393" y="853115"/>
                    <a:pt x="429927" y="845487"/>
                  </a:cubicBezTo>
                  <a:cubicBezTo>
                    <a:pt x="422672" y="842324"/>
                    <a:pt x="421928" y="828000"/>
                    <a:pt x="411138" y="832837"/>
                  </a:cubicBezTo>
                  <a:close/>
                </a:path>
              </a:pathLst>
            </a:custGeom>
            <a:grpFill/>
            <a:ln cap="flat" w="1860">
              <a:noFill/>
              <a:prstDash val="solid"/>
              <a:miter/>
            </a:ln>
          </p:spPr>
          <p:txBody>
            <a:bodyPr anchor="ctr" rtlCol="0"/>
            <a:lstStyle/>
            <a:p>
              <a:endParaRPr altLang="en-US" lang="zh-CN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126217" y="373261"/>
            <a:ext cx="1808480" cy="5835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782521"/>
                </a:solidFill>
                <a:latin charset="-122" panose="02020900000000000000" pitchFamily="18" typeface="思源宋体 CN Heavy"/>
                <a:ea charset="-122" panose="02020900000000000000" pitchFamily="18" typeface="思源宋体 CN Heavy"/>
              </a:defRPr>
            </a:lvl1pPr>
          </a:lstStyle>
          <a:p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论证结构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321935" y="3331845"/>
            <a:ext cx="2061210" cy="56451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lang="zh-CN" sz="28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ea"/>
              </a:rPr>
              <a:t>庄宗失国</a:t>
            </a:r>
            <a:endParaRPr altLang="en-US" lang="zh-CN" sz="2800">
              <a:solidFill>
                <a:srgbClr val="FF0000"/>
              </a:solidFill>
              <a:latin charset="-122" panose="020B0503020204020204" pitchFamily="34" typeface="微软雅黑"/>
              <a:ea charset="-122" panose="020B0503020204020204" pitchFamily="34" typeface="微软雅黑"/>
              <a:sym typeface="+mn-ea"/>
            </a:endParaRPr>
          </a:p>
          <a:p>
            <a:pPr algn="l"/>
            <a:endParaRPr altLang="en-US" lang="zh-CN" sz="2800">
              <a:solidFill>
                <a:srgbClr val="FF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45105" y="1259840"/>
            <a:ext cx="7357630" cy="646331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论点</a:t>
            </a:r>
            <a:r>
              <a:rPr altLang="zh-CN" b="1" dirty="0" lang="en-US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   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盛衰之理，虽曰天命，岂非人事哉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80665" y="2085340"/>
            <a:ext cx="5605780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dirty="0" lang="zh-CN" sz="28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论据</a:t>
            </a:r>
            <a:r>
              <a:rPr altLang="zh-CN" dirty="0" lang="en-US" sz="28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    </a:t>
            </a:r>
            <a:r>
              <a:rPr altLang="en-US" dirty="0" lang="zh-CN" sz="28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后唐庄宗得失天下史实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80665" y="3549650"/>
            <a:ext cx="916940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lang="zh-CN" sz="28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论证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1758950" y="1196975"/>
            <a:ext cx="1176020" cy="535178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5321935" y="2708275"/>
            <a:ext cx="4441825" cy="62357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lang="zh-CN" sz="28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ea"/>
              </a:rPr>
              <a:t>庄宗受命</a:t>
            </a:r>
            <a:r>
              <a:rPr altLang="zh-CN" lang="en-US" sz="28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ea"/>
              </a:rPr>
              <a:t>   </a:t>
            </a:r>
            <a:r>
              <a:rPr altLang="zh-CN" lang="en-US" sz="28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ea"/>
              </a:rPr>
              <a:t> </a:t>
            </a:r>
            <a:endParaRPr altLang="en-US" lang="zh-CN" sz="2800">
              <a:solidFill>
                <a:srgbClr val="FF0000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  <a:p>
            <a:pPr algn="l"/>
            <a:endParaRPr altLang="en-US" lang="zh-CN" sz="2800">
              <a:solidFill>
                <a:srgbClr val="FF0000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86885" y="2910840"/>
            <a:ext cx="624840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lang="zh-CN" sz="28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例</a:t>
            </a:r>
            <a:r>
              <a:rPr altLang="zh-CN" lang="en-US" sz="28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    </a:t>
            </a:r>
            <a:endParaRPr altLang="en-US" lang="zh-CN" sz="2800">
              <a:solidFill>
                <a:srgbClr val="FF0000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2" name="左大括号 1"/>
          <p:cNvSpPr/>
          <p:nvPr/>
        </p:nvSpPr>
        <p:spPr>
          <a:xfrm>
            <a:off x="3783330" y="2852420"/>
            <a:ext cx="323850" cy="304927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4286672" y="4344471"/>
            <a:ext cx="624840" cy="521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dirty="0" lang="zh-CN" sz="28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议</a:t>
            </a:r>
            <a:r>
              <a:rPr altLang="zh-CN" dirty="0" lang="en-US" sz="28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    </a:t>
            </a:r>
            <a:endParaRPr altLang="en-US" dirty="0" lang="zh-CN" sz="2800">
              <a:solidFill>
                <a:srgbClr val="FF0000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21935" y="4071620"/>
            <a:ext cx="5582920" cy="56451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盛</a:t>
            </a:r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：意气之盛，可谓壮哉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321935" y="4752340"/>
            <a:ext cx="5582920" cy="56451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衰：泣下沾襟，何其衰也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850057" y="5446395"/>
            <a:ext cx="1446530" cy="646331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结论</a:t>
            </a:r>
            <a:r>
              <a:rPr altLang="zh-CN" dirty="0" lang="en-US" sz="3600">
                <a:solidFill>
                  <a:srgbClr val="7030A0"/>
                </a:solidFill>
                <a:latin charset="-122" panose="02010800040101010101" pitchFamily="2" typeface="华文琥珀"/>
                <a:ea charset="-122" panose="02010800040101010101" pitchFamily="2" typeface="华文琥珀"/>
              </a:rPr>
              <a:t>  </a:t>
            </a:r>
            <a:r>
              <a:rPr altLang="zh-CN" dirty="0" lang="en-US" sz="28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  </a:t>
            </a:r>
            <a:endParaRPr altLang="en-US" dirty="0" lang="zh-CN" sz="2800">
              <a:solidFill>
                <a:srgbClr val="FF0000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70830" y="5446395"/>
            <a:ext cx="5582920" cy="56451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忧劳可以兴国，逸豫可以亡身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850057" y="6002366"/>
            <a:ext cx="1192177" cy="646331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推论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298122" y="6129854"/>
            <a:ext cx="5728335" cy="56451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祸患常积于忽微，智勇多困于所溺</a:t>
            </a:r>
          </a:p>
        </p:txBody>
      </p:sp>
      <p:sp>
        <p:nvSpPr>
          <p:cNvPr id="26" name="右箭头 25"/>
          <p:cNvSpPr/>
          <p:nvPr/>
        </p:nvSpPr>
        <p:spPr>
          <a:xfrm>
            <a:off x="4887517" y="4433987"/>
            <a:ext cx="494665" cy="28257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右箭头 26"/>
          <p:cNvSpPr/>
          <p:nvPr/>
        </p:nvSpPr>
        <p:spPr>
          <a:xfrm>
            <a:off x="4876165" y="3127593"/>
            <a:ext cx="494665" cy="28257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右箭头 27"/>
          <p:cNvSpPr/>
          <p:nvPr/>
        </p:nvSpPr>
        <p:spPr>
          <a:xfrm>
            <a:off x="4909185" y="5549900"/>
            <a:ext cx="494665" cy="28257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879912" y="2530475"/>
            <a:ext cx="677108" cy="3371215"/>
          </a:xfrm>
          <a:prstGeom prst="rect">
            <a:avLst/>
          </a:prstGeom>
        </p:spPr>
        <p:txBody>
          <a:bodyPr vert="eaVert"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3200">
                <a:latin charset="0" panose="020B0604020202020204" pitchFamily="34" typeface="Arial"/>
                <a:ea charset="-122" panose="020B0503020204020204" pitchFamily="34" typeface="微软雅黑"/>
              </a:rPr>
              <a:t>五代史伶官传序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215086" y="2442845"/>
            <a:ext cx="738664" cy="2179955"/>
          </a:xfrm>
          <a:prstGeom prst="rect">
            <a:avLst/>
          </a:prstGeom>
        </p:spPr>
        <p:txBody>
          <a:bodyPr vert="eaVert"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dirty="0" lang="zh-CN" sz="2800">
                <a:latin charset="0" panose="020B0604020202020204" pitchFamily="34" typeface="Arial"/>
                <a:ea charset="-122" panose="020B0503020204020204" pitchFamily="34" typeface="微软雅黑"/>
              </a:rPr>
              <a:t>纵说</a:t>
            </a:r>
            <a:r>
              <a:rPr altLang="en-US" b="1" dirty="0" lang="zh-CN" sz="3600">
                <a:latin charset="-122" panose="020B0503020204020204" pitchFamily="34" typeface="微软雅黑"/>
                <a:ea charset="-122" panose="020B0503020204020204" pitchFamily="34" typeface="微软雅黑"/>
              </a:rPr>
              <a:t>盛衰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4"/>
    </p:bld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851090"/>
              </p:ext>
            </p:extLst>
          </p:nvPr>
        </p:nvGraphicFramePr>
        <p:xfrm>
          <a:off x="284813" y="421755"/>
          <a:ext cx="11622374" cy="5899022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36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9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1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6462">
                <a:tc>
                  <a:txBody>
                    <a:bodyPr/>
                    <a:lstStyle/>
                    <a:p>
                      <a:endParaRPr altLang="en-US" b="1" dirty="0" lang="zh-C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zh-CN" b="1" dirty="0" lang="en-US" sz="3200">
                          <a:latin charset="-122" panose="02010609060101010101" pitchFamily="49" typeface="黑体"/>
                          <a:ea charset="-122" panose="02010609060101010101" pitchFamily="49" typeface="黑体"/>
                        </a:rPr>
                        <a:t>  《</a:t>
                      </a:r>
                      <a:r>
                        <a:rPr altLang="en-US" b="1" dirty="0" lang="zh-CN" sz="3200">
                          <a:latin charset="-122" panose="02010609060101010101" pitchFamily="49" typeface="黑体"/>
                          <a:ea charset="-122" panose="02010609060101010101" pitchFamily="49" typeface="黑体"/>
                        </a:rPr>
                        <a:t>过秦论</a:t>
                      </a:r>
                      <a:r>
                        <a:rPr altLang="zh-CN" b="1" dirty="0" lang="en-US" sz="3200">
                          <a:latin charset="-122" panose="02010609060101010101" pitchFamily="49" typeface="黑体"/>
                          <a:ea charset="-122" panose="02010609060101010101" pitchFamily="49" typeface="黑体"/>
                        </a:rPr>
                        <a:t>》</a:t>
                      </a:r>
                      <a:endParaRPr altLang="en-US" b="1" dirty="0" lang="zh-CN" sz="3200">
                        <a:latin charset="-122" panose="02010609060101010101" pitchFamily="49" typeface="黑体"/>
                        <a:ea charset="-122" panose="02010609060101010101" pitchFamily="49"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zh-CN" b="1" dirty="0" lang="en-US" sz="3200">
                          <a:latin charset="-122" panose="02010609060101010101" pitchFamily="49" typeface="黑体"/>
                          <a:ea charset="-122" panose="02010609060101010101" pitchFamily="49" typeface="黑体"/>
                        </a:rPr>
                        <a:t>  《</a:t>
                      </a:r>
                      <a:r>
                        <a:rPr altLang="en-US" b="1" dirty="0" lang="zh-CN" sz="3200">
                          <a:latin charset="-122" panose="02010609060101010101" pitchFamily="49" typeface="黑体"/>
                          <a:ea charset="-122" panose="02010609060101010101" pitchFamily="49" typeface="黑体"/>
                        </a:rPr>
                        <a:t>伶官传序</a:t>
                      </a:r>
                      <a:r>
                        <a:rPr altLang="zh-CN" b="1" dirty="0" lang="en-US" sz="3200">
                          <a:latin charset="-122" panose="02010609060101010101" pitchFamily="49" typeface="黑体"/>
                          <a:ea charset="-122" panose="02010609060101010101" pitchFamily="49" typeface="黑体"/>
                        </a:rPr>
                        <a:t>》</a:t>
                      </a:r>
                      <a:endParaRPr altLang="en-US" b="1" dirty="0" lang="zh-CN" sz="3200">
                        <a:latin charset="-122" panose="02010609060101010101" pitchFamily="49" typeface="黑体"/>
                        <a:ea charset="-122" panose="02010609060101010101" pitchFamily="49" typeface="黑体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altLang="en-US" b="1" lang="zh-CN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749">
                <a:tc>
                  <a:txBody>
                    <a:bodyPr/>
                    <a:lstStyle/>
                    <a:p>
                      <a:r>
                        <a:rPr altLang="en-US" b="1" dirty="0" lang="zh-CN" sz="3200">
                          <a:latin charset="-122" panose="02010609060101010101" pitchFamily="49" typeface="黑体"/>
                          <a:ea charset="-122" panose="02010609060101010101" pitchFamily="49" typeface="黑体"/>
                        </a:rPr>
                        <a:t>陈述历史的角度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altLang="en-US" b="1" dirty="0" lang="zh-C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altLang="en-US" b="1" dirty="0" lang="zh-C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b="1" dirty="0" lang="zh-CN" sz="3200"/>
                        <a:t>针对时代背景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749">
                <a:tc>
                  <a:txBody>
                    <a:bodyPr/>
                    <a:lstStyle/>
                    <a:p>
                      <a:r>
                        <a:rPr altLang="en-US" b="1" dirty="0" lang="zh-CN" sz="3200">
                          <a:latin charset="-122" panose="02010609060101010101" pitchFamily="49" typeface="黑体"/>
                          <a:ea charset="-122" panose="02010609060101010101" pitchFamily="49" typeface="黑体"/>
                        </a:rPr>
                        <a:t>陈述历史的方法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altLang="zh-CN" b="1" dirty="0"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altLang="zh-CN" b="1" dirty="0"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altLang="en-US" b="1" dirty="0" lang="zh-CN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7749">
                <a:tc>
                  <a:txBody>
                    <a:bodyPr/>
                    <a:lstStyle/>
                    <a:p>
                      <a:r>
                        <a:rPr altLang="en-US" b="1" dirty="0" lang="zh-CN" sz="3200">
                          <a:latin charset="-122" panose="02010609060101010101" pitchFamily="49" typeface="黑体"/>
                          <a:ea charset="-122" panose="02010609060101010101" pitchFamily="49" typeface="黑体"/>
                        </a:rPr>
                        <a:t>得出结论的方式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altLang="en-US" b="1" lang="zh-C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altLang="en-US" b="1" dirty="0" lang="zh-C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altLang="en-US" b="1" lang="zh-CN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6547">
                <a:tc>
                  <a:txBody>
                    <a:bodyPr/>
                    <a:lstStyle/>
                    <a:p>
                      <a:endParaRPr altLang="zh-CN" b="1" dirty="0" lang="en-US" sz="3200">
                        <a:latin charset="-122" panose="02010609060101010101" pitchFamily="49" typeface="黑体"/>
                        <a:ea charset="-122" panose="02010609060101010101" pitchFamily="49" typeface="黑体"/>
                      </a:endParaRPr>
                    </a:p>
                    <a:p>
                      <a:r>
                        <a:rPr altLang="en-US" b="1" dirty="0" lang="zh-CN" sz="3200">
                          <a:latin charset="-122" panose="02010609060101010101" pitchFamily="49" typeface="黑体"/>
                          <a:ea charset="-122" panose="02010609060101010101" pitchFamily="49" typeface="黑体"/>
                        </a:rPr>
                        <a:t>文字风格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altLang="en-US" b="1" dirty="0" lang="zh-C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altLang="zh-CN" b="1" dirty="0" lang="en-US" sz="3200"/>
                    </a:p>
                    <a:p>
                      <a:endParaRPr altLang="zh-CN" b="1" dirty="0" lang="en-US" sz="3200"/>
                    </a:p>
                    <a:p>
                      <a:endParaRPr altLang="zh-CN" b="1" dirty="0" lang="en-US" sz="3200"/>
                    </a:p>
                    <a:p>
                      <a:endParaRPr altLang="en-US" b="1" dirty="0" lang="zh-C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altLang="en-US" b="1" dirty="0" lang="zh-CN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033623" y="1320152"/>
            <a:ext cx="3062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dirty="0" lang="zh-CN" sz="3200">
                <a:solidFill>
                  <a:srgbClr val="0000FF"/>
                </a:solidFill>
              </a:rPr>
              <a:t>宏大：</a:t>
            </a:r>
            <a:r>
              <a:rPr altLang="en-US" b="1" dirty="0" lang="zh-CN" sz="3200">
                <a:solidFill>
                  <a:schemeClr val="bg2">
                    <a:lumMod val="10000"/>
                  </a:schemeClr>
                </a:solidFill>
              </a:rPr>
              <a:t>历代秦王</a:t>
            </a:r>
          </a:p>
        </p:txBody>
      </p:sp>
      <p:sp>
        <p:nvSpPr>
          <p:cNvPr id="4" name="矩形 3"/>
          <p:cNvSpPr/>
          <p:nvPr/>
        </p:nvSpPr>
        <p:spPr>
          <a:xfrm>
            <a:off x="6944362" y="13669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dirty="0" lang="zh-CN" sz="3200">
                <a:solidFill>
                  <a:srgbClr val="0000FF"/>
                </a:solidFill>
              </a:rPr>
              <a:t>细微：</a:t>
            </a:r>
            <a:r>
              <a:rPr altLang="en-US" b="1" dirty="0" lang="zh-CN" sz="3200">
                <a:solidFill>
                  <a:schemeClr val="bg2">
                    <a:lumMod val="10000"/>
                  </a:schemeClr>
                </a:solidFill>
              </a:rPr>
              <a:t>庄宗</a:t>
            </a:r>
          </a:p>
        </p:txBody>
      </p:sp>
      <p:sp>
        <p:nvSpPr>
          <p:cNvPr id="5" name="矩形 4"/>
          <p:cNvSpPr/>
          <p:nvPr/>
        </p:nvSpPr>
        <p:spPr>
          <a:xfrm>
            <a:off x="3120448" y="2367290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dirty="0" lang="zh-CN" sz="3200">
                <a:solidFill>
                  <a:srgbClr val="0000FF"/>
                </a:solidFill>
              </a:rPr>
              <a:t>铺陈</a:t>
            </a:r>
            <a:r>
              <a:rPr altLang="en-US" b="1" dirty="0" lang="zh-CN" sz="3200">
                <a:solidFill>
                  <a:schemeClr val="bg2">
                    <a:lumMod val="10000"/>
                  </a:schemeClr>
                </a:solidFill>
              </a:rPr>
              <a:t>历史</a:t>
            </a:r>
            <a:endParaRPr altLang="zh-CN" b="1" dirty="0" lang="en-US" sz="32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14148" y="2548127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dirty="0" lang="zh-CN" sz="3200">
                <a:solidFill>
                  <a:srgbClr val="0000FF"/>
                </a:solidFill>
              </a:rPr>
              <a:t>夹叙夹议</a:t>
            </a:r>
            <a:endParaRPr altLang="zh-CN" b="1" dirty="0" lang="en-US" sz="3200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68466" y="3395272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 lvl="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1" dirty="0" lang="zh-CN" sz="3200">
                <a:solidFill>
                  <a:schemeClr val="bg2">
                    <a:lumMod val="10000"/>
                  </a:schemeClr>
                </a:solidFill>
              </a:rPr>
              <a:t>多重对比</a:t>
            </a:r>
            <a:r>
              <a:rPr altLang="en-US" b="1" dirty="0" lang="zh-CN" sz="3200">
                <a:solidFill>
                  <a:srgbClr val="0000FF"/>
                </a:solidFill>
              </a:rPr>
              <a:t>（横向）</a:t>
            </a:r>
          </a:p>
        </p:txBody>
      </p:sp>
      <p:sp>
        <p:nvSpPr>
          <p:cNvPr id="8" name="矩形 7"/>
          <p:cNvSpPr/>
          <p:nvPr/>
        </p:nvSpPr>
        <p:spPr>
          <a:xfrm>
            <a:off x="6944362" y="3429000"/>
            <a:ext cx="3480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 lvl="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1" dirty="0" lang="zh-CN" sz="3200">
                <a:solidFill>
                  <a:schemeClr val="bg2">
                    <a:lumMod val="10000"/>
                  </a:schemeClr>
                </a:solidFill>
              </a:rPr>
              <a:t>盛衰对比</a:t>
            </a:r>
            <a:r>
              <a:rPr altLang="en-US" b="1" dirty="0" lang="zh-CN" sz="3200">
                <a:solidFill>
                  <a:srgbClr val="0000FF"/>
                </a:solidFill>
              </a:rPr>
              <a:t>（纵向）</a:t>
            </a:r>
          </a:p>
        </p:txBody>
      </p:sp>
      <p:sp>
        <p:nvSpPr>
          <p:cNvPr id="9" name="矩形 8"/>
          <p:cNvSpPr/>
          <p:nvPr/>
        </p:nvSpPr>
        <p:spPr>
          <a:xfrm>
            <a:off x="3068466" y="4258674"/>
            <a:ext cx="32289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 lvl="0">
              <a:spcBef>
                <a:spcPts val="0"/>
              </a:spcBef>
              <a:spcAft>
                <a:spcPts val="0"/>
              </a:spcAft>
              <a:defRPr/>
            </a:pPr>
            <a:r>
              <a:rPr altLang="en-US" b="1" dirty="0" lang="zh-CN" sz="3200">
                <a:solidFill>
                  <a:srgbClr val="0000FF"/>
                </a:solidFill>
              </a:rPr>
              <a:t>赋体</a:t>
            </a:r>
            <a:r>
              <a:rPr altLang="en-US" b="1" dirty="0" lang="zh-CN" sz="3200">
                <a:solidFill>
                  <a:schemeClr val="bg2">
                    <a:lumMod val="10000"/>
                  </a:schemeClr>
                </a:solidFill>
              </a:rPr>
              <a:t>：铺陈、排比、对偶、夸张、渲染，铺张扬厉，大气磅礴。</a:t>
            </a:r>
          </a:p>
        </p:txBody>
      </p:sp>
      <p:sp>
        <p:nvSpPr>
          <p:cNvPr id="10" name="矩形 9"/>
          <p:cNvSpPr/>
          <p:nvPr/>
        </p:nvSpPr>
        <p:spPr>
          <a:xfrm>
            <a:off x="6944362" y="4610227"/>
            <a:ext cx="35639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dirty="0" lang="zh-CN" sz="3200">
                <a:solidFill>
                  <a:srgbClr val="0000FF"/>
                </a:solidFill>
              </a:rPr>
              <a:t>散体</a:t>
            </a:r>
            <a:r>
              <a:rPr altLang="en-US" b="1" dirty="0" lang="zh-CN" sz="3200">
                <a:solidFill>
                  <a:schemeClr val="bg2">
                    <a:lumMod val="10000"/>
                  </a:schemeClr>
                </a:solidFill>
              </a:rPr>
              <a:t>：平易晓畅、言简义丰</a:t>
            </a:r>
          </a:p>
        </p:txBody>
      </p:sp>
    </p:spTree>
    <p:extLst>
      <p:ext uri="{BB962C8B-B14F-4D97-AF65-F5344CB8AC3E}">
        <p14:creationId xmlns:p14="http://schemas.microsoft.com/office/powerpoint/2010/main" val="252248854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</p:bld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9600" y="161977"/>
            <a:ext cx="1677397" cy="846052"/>
            <a:chOff x="6514729" y="1901877"/>
            <a:chExt cx="1677397" cy="846052"/>
          </a:xfrm>
        </p:grpSpPr>
        <p:grpSp>
          <p:nvGrpSpPr>
            <p:cNvPr id="3" name="组合 2"/>
            <p:cNvGrpSpPr/>
            <p:nvPr/>
          </p:nvGrpSpPr>
          <p:grpSpPr>
            <a:xfrm rot="1800000">
              <a:off x="6514729" y="1901877"/>
              <a:ext cx="983918" cy="846052"/>
              <a:chOff x="6830291" y="921766"/>
              <a:chExt cx="1667328" cy="1433704"/>
            </a:xfrm>
            <a:solidFill>
              <a:srgbClr val="DEBB93"/>
            </a:solidFill>
          </p:grpSpPr>
          <p:sp>
            <p:nvSpPr>
              <p:cNvPr id="11" name="任意多边形: 形状 10"/>
              <p:cNvSpPr/>
              <p:nvPr/>
            </p:nvSpPr>
            <p:spPr>
              <a:xfrm>
                <a:off x="6868166" y="921766"/>
                <a:ext cx="1629453" cy="1433704"/>
              </a:xfrm>
              <a:custGeom>
                <a:avLst/>
                <a:gdLst>
                  <a:gd fmla="*/ 1593654 w 1629453" name="connsiteX0"/>
                  <a:gd fmla="*/ 754671 h 1433704" name="connsiteY0"/>
                  <a:gd fmla="*/ 1504915 w 1629453" name="connsiteX1"/>
                  <a:gd fmla="*/ 743881 h 1433704" name="connsiteY1"/>
                  <a:gd fmla="*/ 1390876 w 1629453" name="connsiteX2"/>
                  <a:gd fmla="*/ 796901 h 1433704" name="connsiteY2"/>
                  <a:gd fmla="*/ 1313299 w 1629453" name="connsiteX3"/>
                  <a:gd fmla="*/ 870199 h 1433704" name="connsiteY3"/>
                  <a:gd fmla="*/ 1295626 w 1629453" name="connsiteX4"/>
                  <a:gd fmla="*/ 946845 h 1433704" name="connsiteY4"/>
                  <a:gd fmla="*/ 1193306 w 1629453" name="connsiteX5"/>
                  <a:gd fmla="*/ 1085069 h 1433704" name="connsiteY5"/>
                  <a:gd fmla="*/ 1125031 w 1629453" name="connsiteX6"/>
                  <a:gd fmla="*/ 1092325 h 1433704" name="connsiteY6"/>
                  <a:gd fmla="*/ 1077406 w 1629453" name="connsiteX7"/>
                  <a:gd fmla="*/ 1077256 h 1433704" name="connsiteY7"/>
                  <a:gd fmla="*/ 959274 w 1629453" name="connsiteX8"/>
                  <a:gd fmla="*/ 1007865 h 1433704" name="connsiteY8"/>
                  <a:gd fmla="*/ 906068 w 1629453" name="connsiteX9"/>
                  <a:gd fmla="*/ 1002470 h 1433704" name="connsiteY9"/>
                  <a:gd fmla="*/ 855838 w 1629453" name="connsiteX10"/>
                  <a:gd fmla="*/ 1045072 h 1433704" name="connsiteY10"/>
                  <a:gd fmla="*/ 798726 w 1629453" name="connsiteX11"/>
                  <a:gd fmla="*/ 1083953 h 1433704" name="connsiteY11"/>
                  <a:gd fmla="*/ 720777 w 1629453" name="connsiteX12"/>
                  <a:gd fmla="*/ 1093813 h 1433704" name="connsiteY12"/>
                  <a:gd fmla="*/ 645619 w 1629453" name="connsiteX13"/>
                  <a:gd fmla="*/ 1050467 h 1433704" name="connsiteY13"/>
                  <a:gd fmla="*/ 551113 w 1629453" name="connsiteX14"/>
                  <a:gd fmla="*/ 974192 h 1433704" name="connsiteY14"/>
                  <a:gd fmla="*/ 504046 w 1629453" name="connsiteX15"/>
                  <a:gd fmla="*/ 929172 h 1433704" name="connsiteY15"/>
                  <a:gd fmla="*/ 456607 w 1629453" name="connsiteX16"/>
                  <a:gd fmla="*/ 876710 h 1433704" name="connsiteY16"/>
                  <a:gd fmla="*/ 424795 w 1629453" name="connsiteX17"/>
                  <a:gd fmla="*/ 845456 h 1433704" name="connsiteY17"/>
                  <a:gd fmla="*/ 395401 w 1629453" name="connsiteX18"/>
                  <a:gd fmla="*/ 832248 h 1433704" name="connsiteY18"/>
                  <a:gd fmla="*/ 389634 w 1629453" name="connsiteX19"/>
                  <a:gd fmla="*/ 805086 h 1433704" name="connsiteY19"/>
                  <a:gd fmla="*/ 329359 w 1629453" name="connsiteX20"/>
                  <a:gd fmla="*/ 743509 h 1433704" name="connsiteY20"/>
                  <a:gd fmla="*/ 295501 w 1629453" name="connsiteX21"/>
                  <a:gd fmla="*/ 720254 h 1433704" name="connsiteY21"/>
                  <a:gd fmla="*/ 283408 w 1629453" name="connsiteX22"/>
                  <a:gd fmla="*/ 639515 h 1433704" name="connsiteY22"/>
                  <a:gd fmla="*/ 285269 w 1629453" name="connsiteX23"/>
                  <a:gd fmla="*/ 624818 h 1433704" name="connsiteY23"/>
                  <a:gd fmla="*/ 316895 w 1629453" name="connsiteX24"/>
                  <a:gd fmla="*/ 610680 h 1433704" name="connsiteY24"/>
                  <a:gd fmla="*/ 328243 w 1629453" name="connsiteX25"/>
                  <a:gd fmla="*/ 599890 h 1433704" name="connsiteY25"/>
                  <a:gd fmla="*/ 306477 w 1629453" name="connsiteX26"/>
                  <a:gd fmla="*/ 551893 h 1433704" name="connsiteY26"/>
                  <a:gd fmla="*/ 327313 w 1629453" name="connsiteX27"/>
                  <a:gd fmla="*/ 447527 h 1433704" name="connsiteY27"/>
                  <a:gd fmla="*/ 328243 w 1629453" name="connsiteX28"/>
                  <a:gd fmla="*/ 412180 h 1433704" name="connsiteY28"/>
                  <a:gd fmla="*/ 328801 w 1629453" name="connsiteX29"/>
                  <a:gd fmla="*/ 387252 h 1433704" name="connsiteY29"/>
                  <a:gd fmla="*/ 373449 w 1629453" name="connsiteX30"/>
                  <a:gd fmla="*/ 293490 h 1433704" name="connsiteY30"/>
                  <a:gd fmla="*/ 381449 w 1629453" name="connsiteX31"/>
                  <a:gd fmla="*/ 281211 h 1433704" name="connsiteY31"/>
                  <a:gd fmla="*/ 388332 w 1629453" name="connsiteX32"/>
                  <a:gd fmla="*/ 236005 h 1433704" name="connsiteY32"/>
                  <a:gd fmla="*/ 447119 w 1629453" name="connsiteX33"/>
                  <a:gd fmla="*/ 172381 h 1433704" name="connsiteY33"/>
                  <a:gd fmla="*/ 570088 w 1629453" name="connsiteX34"/>
                  <a:gd fmla="*/ 88293 h 1433704" name="connsiteY34"/>
                  <a:gd fmla="*/ 609714 w 1629453" name="connsiteX35"/>
                  <a:gd fmla="*/ 74154 h 1433704" name="connsiteY35"/>
                  <a:gd fmla="*/ 654920 w 1629453" name="connsiteX36"/>
                  <a:gd fmla="*/ 67643 h 1433704" name="connsiteY36"/>
                  <a:gd fmla="*/ 696592 w 1629453" name="connsiteX37"/>
                  <a:gd fmla="*/ 56109 h 1433704" name="connsiteY37"/>
                  <a:gd fmla="*/ 704220 w 1629453" name="connsiteX38"/>
                  <a:gd fmla="*/ 51830 h 1433704" name="connsiteY38"/>
                  <a:gd fmla="*/ 770262 w 1629453" name="connsiteX39"/>
                  <a:gd fmla="*/ 45505 h 1433704" name="connsiteY39"/>
                  <a:gd fmla="*/ 800400 w 1629453" name="connsiteX40"/>
                  <a:gd fmla="*/ 44575 h 1433704" name="connsiteY40"/>
                  <a:gd fmla="*/ 837979 w 1629453" name="connsiteX41"/>
                  <a:gd fmla="*/ 39366 h 1433704" name="connsiteY41"/>
                  <a:gd fmla="*/ 858629 w 1629453" name="connsiteX42"/>
                  <a:gd fmla="*/ 36575 h 1433704" name="connsiteY42"/>
                  <a:gd fmla="*/ 935834 w 1629453" name="connsiteX43"/>
                  <a:gd fmla="*/ 60760 h 1433704" name="connsiteY43"/>
                  <a:gd fmla="*/ 938438 w 1629453" name="connsiteX44"/>
                  <a:gd fmla="*/ 51086 h 1433704" name="connsiteY44"/>
                  <a:gd fmla="*/ 858629 w 1629453" name="connsiteX45"/>
                  <a:gd fmla="*/ 30250 h 1433704" name="connsiteY45"/>
                  <a:gd fmla="*/ 815655 w 1629453" name="connsiteX46"/>
                  <a:gd fmla="*/ 5693 h 1433704" name="connsiteY46"/>
                  <a:gd fmla="*/ 770262 w 1629453" name="connsiteX47"/>
                  <a:gd fmla="*/ 9972 h 1433704" name="connsiteY47"/>
                  <a:gd fmla="*/ 672222 w 1629453" name="connsiteX48"/>
                  <a:gd fmla="*/ 31924 h 1433704" name="connsiteY48"/>
                  <a:gd fmla="*/ 608970 w 1629453" name="connsiteX49"/>
                  <a:gd fmla="*/ 24297 h 1433704" name="connsiteY49"/>
                  <a:gd fmla="*/ 557624 w 1629453" name="connsiteX50"/>
                  <a:gd fmla="*/ 30994 h 1433704" name="connsiteY50"/>
                  <a:gd fmla="*/ 340707 w 1629453" name="connsiteX51"/>
                  <a:gd fmla="*/ 207169 h 1433704" name="connsiteY51"/>
                  <a:gd fmla="*/ 284897 w 1629453" name="connsiteX52"/>
                  <a:gd fmla="*/ 289583 h 1433704" name="connsiteY52"/>
                  <a:gd fmla="*/ 321731 w 1629453" name="connsiteX53"/>
                  <a:gd fmla="*/ 312279 h 1433704" name="connsiteY53"/>
                  <a:gd fmla="*/ 299035 w 1629453" name="connsiteX54"/>
                  <a:gd fmla="*/ 345580 h 1433704" name="connsiteY54"/>
                  <a:gd fmla="*/ 266665 w 1629453" name="connsiteX55"/>
                  <a:gd fmla="*/ 356184 h 1433704" name="connsiteY55"/>
                  <a:gd fmla="*/ 190205 w 1629453" name="connsiteX56"/>
                  <a:gd fmla="*/ 415157 h 1433704" name="connsiteY56"/>
                  <a:gd fmla="*/ 184065 w 1629453" name="connsiteX57"/>
                  <a:gd fmla="*/ 417947 h 1433704" name="connsiteY57"/>
                  <a:gd fmla="*/ 137557 w 1629453" name="connsiteX58"/>
                  <a:gd fmla="*/ 452736 h 1433704" name="connsiteY58"/>
                  <a:gd fmla="*/ 112442 w 1629453" name="connsiteX59"/>
                  <a:gd fmla="*/ 476176 h 1433704" name="connsiteY59"/>
                  <a:gd fmla="*/ 102582 w 1629453" name="connsiteX60"/>
                  <a:gd fmla="*/ 456829 h 1433704" name="connsiteY60"/>
                  <a:gd fmla="*/ 103140 w 1629453" name="connsiteX61"/>
                  <a:gd fmla="*/ 457201 h 1433704" name="connsiteY61"/>
                  <a:gd fmla="*/ 103140 w 1629453" name="connsiteX62"/>
                  <a:gd fmla="*/ 456271 h 1433704" name="connsiteY62"/>
                  <a:gd fmla="*/ 117837 w 1629453" name="connsiteX63"/>
                  <a:gd fmla="*/ 419994 h 1433704" name="connsiteY63"/>
                  <a:gd fmla="*/ 123046 w 1629453" name="connsiteX64"/>
                  <a:gd fmla="*/ 397670 h 1433704" name="connsiteY64"/>
                  <a:gd fmla="*/ 131231 w 1629453" name="connsiteX65"/>
                  <a:gd fmla="*/ 375531 h 1433704" name="connsiteY65"/>
                  <a:gd fmla="*/ 139045 w 1629453" name="connsiteX66"/>
                  <a:gd fmla="*/ 366974 h 1433704" name="connsiteY66"/>
                  <a:gd fmla="*/ 138859 w 1629453" name="connsiteX67"/>
                  <a:gd fmla="*/ 347812 h 1433704" name="connsiteY67"/>
                  <a:gd fmla="*/ 123790 w 1629453" name="connsiteX68"/>
                  <a:gd fmla="*/ 348184 h 1433704" name="connsiteY68"/>
                  <a:gd fmla="*/ 123604 w 1629453" name="connsiteX69"/>
                  <a:gd fmla="*/ 366044 h 1433704" name="connsiteY69"/>
                  <a:gd fmla="*/ 111884 w 1629453" name="connsiteX70"/>
                  <a:gd fmla="*/ 367532 h 1433704" name="connsiteY70"/>
                  <a:gd fmla="*/ 111140 w 1629453" name="connsiteX71"/>
                  <a:gd fmla="*/ 367532 h 1433704" name="connsiteY71"/>
                  <a:gd fmla="*/ 109279 w 1629453" name="connsiteX72"/>
                  <a:gd fmla="*/ 352277 h 1433704" name="connsiteY72"/>
                  <a:gd fmla="*/ 130301 w 1629453" name="connsiteX73"/>
                  <a:gd fmla="*/ 320837 h 1433704" name="connsiteY73"/>
                  <a:gd fmla="*/ 131790 w 1629453" name="connsiteX74"/>
                  <a:gd fmla="*/ 321395 h 1433704" name="connsiteY74"/>
                  <a:gd fmla="*/ 145556 w 1629453" name="connsiteX75"/>
                  <a:gd fmla="*/ 322883 h 1433704" name="connsiteY75"/>
                  <a:gd fmla="*/ 147044 w 1629453" name="connsiteX76"/>
                  <a:gd fmla="*/ 324930 h 1433704" name="connsiteY76"/>
                  <a:gd fmla="*/ 161741 w 1629453" name="connsiteX77"/>
                  <a:gd fmla="*/ 341301 h 1433704" name="connsiteY77"/>
                  <a:gd fmla="*/ 169555 w 1629453" name="connsiteX78"/>
                  <a:gd fmla="*/ 326046 h 1433704" name="connsiteY78"/>
                  <a:gd fmla="*/ 193925 w 1629453" name="connsiteX79"/>
                  <a:gd fmla="*/ 285490 h 1433704" name="connsiteY79"/>
                  <a:gd fmla="*/ 235597 w 1629453" name="connsiteX80"/>
                  <a:gd fmla="*/ 214983 h 1433704" name="connsiteY80"/>
                  <a:gd fmla="*/ 246201 w 1629453" name="connsiteX81"/>
                  <a:gd fmla="*/ 200658 h 1433704" name="connsiteY81"/>
                  <a:gd fmla="*/ 227970 w 1629453" name="connsiteX82"/>
                  <a:gd fmla="*/ 198984 h 1433704" name="connsiteY82"/>
                  <a:gd fmla="*/ 222761 w 1629453" name="connsiteX83"/>
                  <a:gd fmla="*/ 181869 h 1433704" name="connsiteY83"/>
                  <a:gd fmla="*/ 198762 w 1629453" name="connsiteX84"/>
                  <a:gd fmla="*/ 199914 h 1433704" name="connsiteY84"/>
                  <a:gd fmla="*/ 146486 w 1629453" name="connsiteX85"/>
                  <a:gd fmla="*/ 230424 h 1433704" name="connsiteY85"/>
                  <a:gd fmla="*/ 127325 w 1629453" name="connsiteX86"/>
                  <a:gd fmla="*/ 235819 h 1433704" name="connsiteY86"/>
                  <a:gd fmla="*/ 117837 w 1629453" name="connsiteX87"/>
                  <a:gd fmla="*/ 266329 h 1433704" name="connsiteY87"/>
                  <a:gd fmla="*/ 96071 w 1629453" name="connsiteX88"/>
                  <a:gd fmla="*/ 294792 h 1433704" name="connsiteY88"/>
                  <a:gd fmla="*/ 111698 w 1629453" name="connsiteX89"/>
                  <a:gd fmla="*/ 295164 h 1433704" name="connsiteY89"/>
                  <a:gd fmla="*/ 111698 w 1629453" name="connsiteX90"/>
                  <a:gd fmla="*/ 295350 h 1433704" name="connsiteY90"/>
                  <a:gd fmla="*/ 114488 w 1629453" name="connsiteX91"/>
                  <a:gd fmla="*/ 310047 h 1433704" name="connsiteY91"/>
                  <a:gd fmla="*/ 103512 w 1629453" name="connsiteX92"/>
                  <a:gd fmla="*/ 353021 h 1433704" name="connsiteY92"/>
                  <a:gd fmla="*/ 95513 w 1629453" name="connsiteX93"/>
                  <a:gd fmla="*/ 368462 h 1433704" name="connsiteY93"/>
                  <a:gd fmla="*/ 91420 w 1629453" name="connsiteX94"/>
                  <a:gd fmla="*/ 393763 h 1433704" name="connsiteY94"/>
                  <a:gd fmla="*/ 87513 w 1629453" name="connsiteX95"/>
                  <a:gd fmla="*/ 392088 h 1433704" name="connsiteY95"/>
                  <a:gd fmla="*/ 66305 w 1629453" name="connsiteX96"/>
                  <a:gd fmla="*/ 396553 h 1433704" name="connsiteY96"/>
                  <a:gd fmla="*/ 64073 w 1629453" name="connsiteX97"/>
                  <a:gd fmla="*/ 429109 h 1433704" name="connsiteY97"/>
                  <a:gd fmla="*/ 38958 w 1629453" name="connsiteX98"/>
                  <a:gd fmla="*/ 463526 h 1433704" name="connsiteY98"/>
                  <a:gd fmla="*/ 449 w 1629453" name="connsiteX99"/>
                  <a:gd fmla="*/ 501291 h 1433704" name="connsiteY99"/>
                  <a:gd fmla="*/ 449 w 1629453" name="connsiteX100"/>
                  <a:gd fmla="*/ 582030 h 1433704" name="connsiteY100"/>
                  <a:gd fmla="*/ 11425 w 1629453" name="connsiteX101"/>
                  <a:gd fmla="*/ 610308 h 1433704" name="connsiteY101"/>
                  <a:gd fmla="*/ 31517 w 1629453" name="connsiteX102"/>
                  <a:gd fmla="*/ 578868 h 1433704" name="connsiteY102"/>
                  <a:gd fmla="*/ 63887 w 1629453" name="connsiteX103"/>
                  <a:gd fmla="*/ 607517 h 1433704" name="connsiteY103"/>
                  <a:gd fmla="*/ 109093 w 1629453" name="connsiteX104"/>
                  <a:gd fmla="*/ 756159 h 1433704" name="connsiteY104"/>
                  <a:gd fmla="*/ 136813 w 1629453" name="connsiteX105"/>
                  <a:gd fmla="*/ 843224 h 1433704" name="connsiteY105"/>
                  <a:gd fmla="*/ 135138 w 1629453" name="connsiteX106"/>
                  <a:gd fmla="*/ 919126 h 1433704" name="connsiteY106"/>
                  <a:gd fmla="*/ 134766 w 1629453" name="connsiteX107"/>
                  <a:gd fmla="*/ 969914 h 1433704" name="connsiteY107"/>
                  <a:gd fmla="*/ 158021 w 1629453" name="connsiteX108"/>
                  <a:gd fmla="*/ 1017725 h 1433704" name="connsiteY108"/>
                  <a:gd fmla="*/ 243039 w 1629453" name="connsiteX109"/>
                  <a:gd fmla="*/ 1139206 h 1433704" name="connsiteY109"/>
                  <a:gd fmla="*/ 234853 w 1629453" name="connsiteX110"/>
                  <a:gd fmla="*/ 1213062 h 1433704" name="connsiteY110"/>
                  <a:gd fmla="*/ 271316 w 1629453" name="connsiteX111"/>
                  <a:gd fmla="*/ 1219573 h 1433704" name="connsiteY111"/>
                  <a:gd fmla="*/ 267223 w 1629453" name="connsiteX112"/>
                  <a:gd fmla="*/ 1211201 h 1433704" name="connsiteY112"/>
                  <a:gd fmla="*/ 289919 w 1629453" name="connsiteX113"/>
                  <a:gd fmla="*/ 1208411 h 1433704" name="connsiteY113"/>
                  <a:gd fmla="*/ 295873 w 1629453" name="connsiteX114"/>
                  <a:gd fmla="*/ 1233898 h 1433704" name="connsiteY114"/>
                  <a:gd fmla="*/ 410656 w 1629453" name="connsiteX115"/>
                  <a:gd fmla="*/ 1259756 h 1433704" name="connsiteY115"/>
                  <a:gd fmla="*/ 418656 w 1629453" name="connsiteX116"/>
                  <a:gd fmla="*/ 1278546 h 1433704" name="connsiteY116"/>
                  <a:gd fmla="*/ 415679 w 1629453" name="connsiteX117"/>
                  <a:gd fmla="*/ 1280406 h 1433704" name="connsiteY117"/>
                  <a:gd fmla="*/ 415865 w 1629453" name="connsiteX118"/>
                  <a:gd fmla="*/ 1282825 h 1433704" name="connsiteY118"/>
                  <a:gd fmla="*/ 449910 w 1629453" name="connsiteX119"/>
                  <a:gd fmla="*/ 1292685 h 1433704" name="connsiteY119"/>
                  <a:gd fmla="*/ 450282 w 1629453" name="connsiteX120"/>
                  <a:gd fmla="*/ 1294359 h 1433704" name="connsiteY120"/>
                  <a:gd fmla="*/ 442840 w 1629453" name="connsiteX121"/>
                  <a:gd fmla="*/ 1312404 h 1433704" name="connsiteY121"/>
                  <a:gd fmla="*/ 470188 w 1629453" name="connsiteX122"/>
                  <a:gd fmla="*/ 1315939 h 1433704" name="connsiteY122"/>
                  <a:gd fmla="*/ 477629 w 1629453" name="connsiteX123"/>
                  <a:gd fmla="*/ 1315195 h 1433704" name="connsiteY123"/>
                  <a:gd fmla="*/ 528975 w 1629453" name="connsiteX124"/>
                  <a:gd fmla="*/ 1366913 h 1433704" name="connsiteY124"/>
                  <a:gd fmla="*/ 520975 w 1629453" name="connsiteX125"/>
                  <a:gd fmla="*/ 1374540 h 1433704" name="connsiteY125"/>
                  <a:gd fmla="*/ 524882 w 1629453" name="connsiteX126"/>
                  <a:gd fmla="*/ 1376401 h 1433704" name="connsiteY126"/>
                  <a:gd fmla="*/ 520975 w 1629453" name="connsiteX127"/>
                  <a:gd fmla="*/ 1374540 h 1433704" name="connsiteY127"/>
                  <a:gd fmla="*/ 470746 w 1629453" name="connsiteX128"/>
                  <a:gd fmla="*/ 1379935 h 1433704" name="connsiteY128"/>
                  <a:gd fmla="*/ 459770 w 1629453" name="connsiteX129"/>
                  <a:gd fmla="*/ 1406166 h 1433704" name="connsiteY129"/>
                  <a:gd fmla="*/ 442096 w 1629453" name="connsiteX130"/>
                  <a:gd fmla="*/ 1431467 h 1433704" name="connsiteY130"/>
                  <a:gd fmla="*/ 580320 w 1629453" name="connsiteX131"/>
                  <a:gd fmla="*/ 1431467 h 1433704" name="connsiteY131"/>
                  <a:gd fmla="*/ 1086150 w 1629453" name="connsiteX132"/>
                  <a:gd fmla="*/ 1433699 h 1433704" name="connsiteY132"/>
                  <a:gd fmla="*/ 1115916 w 1629453" name="connsiteX133"/>
                  <a:gd fmla="*/ 1408957 h 1433704" name="connsiteY133"/>
                  <a:gd fmla="*/ 1169494 w 1629453" name="connsiteX134"/>
                  <a:gd fmla="*/ 1360215 h 1433704" name="connsiteY134"/>
                  <a:gd fmla="*/ 1203910 w 1629453" name="connsiteX135"/>
                  <a:gd fmla="*/ 1343844 h 1433704" name="connsiteY135"/>
                  <a:gd fmla="*/ 1225676 w 1629453" name="connsiteX136"/>
                  <a:gd fmla="*/ 1329892 h 1433704" name="connsiteY136"/>
                  <a:gd fmla="*/ 1324461 w 1629453" name="connsiteX137"/>
                  <a:gd fmla="*/ 1253617 h 1433704" name="connsiteY137"/>
                  <a:gd fmla="*/ 1342320 w 1629453" name="connsiteX138"/>
                  <a:gd fmla="*/ 1261617 h 1433704" name="connsiteY138"/>
                  <a:gd fmla="*/ 1335251 w 1629453" name="connsiteX139"/>
                  <a:gd fmla="*/ 1276686 h 1433704" name="connsiteY139"/>
                  <a:gd fmla="*/ 1308834 w 1629453" name="connsiteX140"/>
                  <a:gd fmla="*/ 1323566 h 1433704" name="connsiteY140"/>
                  <a:gd fmla="*/ 1336367 w 1629453" name="connsiteX141"/>
                  <a:gd fmla="*/ 1292871 h 1433704" name="connsiteY141"/>
                  <a:gd fmla="*/ 1351250 w 1629453" name="connsiteX142"/>
                  <a:gd fmla="*/ 1279290 h 1433704" name="connsiteY142"/>
                  <a:gd fmla="*/ 1388271 w 1629453" name="connsiteX143"/>
                  <a:gd fmla="*/ 1272035 h 1433704" name="connsiteY143"/>
                  <a:gd fmla="*/ 1420641 w 1629453" name="connsiteX144"/>
                  <a:gd fmla="*/ 1265524 h 1433704" name="connsiteY144"/>
                  <a:gd fmla="*/ 1391620 w 1629453" name="connsiteX145"/>
                  <a:gd fmla="*/ 1241525 h 1433704" name="connsiteY145"/>
                  <a:gd fmla="*/ 1388085 w 1629453" name="connsiteX146"/>
                  <a:gd fmla="*/ 1240781 h 1433704" name="connsiteY146"/>
                  <a:gd fmla="*/ 1471057 w 1629453" name="connsiteX147"/>
                  <a:gd fmla="*/ 1137531 h 1433704" name="connsiteY147"/>
                  <a:gd fmla="*/ 1508822 w 1629453" name="connsiteX148"/>
                  <a:gd fmla="*/ 1121532 h 1433704" name="connsiteY148"/>
                  <a:gd fmla="*/ 1584910 w 1629453" name="connsiteX149"/>
                  <a:gd fmla="*/ 949636 h 1433704" name="connsiteY149"/>
                  <a:gd fmla="*/ 1594398 w 1629453" name="connsiteX150"/>
                  <a:gd fmla="*/ 919126 h 1433704" name="connsiteY150"/>
                  <a:gd fmla="*/ 1626396 w 1629453" name="connsiteX151"/>
                  <a:gd fmla="*/ 842293 h 1433704" name="connsiteY151"/>
                  <a:gd fmla="*/ 1593654 w 1629453" name="connsiteX152"/>
                  <a:gd fmla="*/ 754671 h 1433704" name="connsiteY152"/>
                  <a:gd fmla="*/ 184810 w 1629453" name="connsiteX153"/>
                  <a:gd fmla="*/ 684536 h 1433704" name="connsiteY153"/>
                  <a:gd fmla="*/ 184624 w 1629453" name="connsiteX154"/>
                  <a:gd fmla="*/ 681373 h 1433704" name="connsiteY154"/>
                  <a:gd fmla="*/ 183879 w 1629453" name="connsiteX155"/>
                  <a:gd fmla="*/ 666490 h 1433704" name="connsiteY155"/>
                  <a:gd fmla="*/ 183321 w 1629453" name="connsiteX156"/>
                  <a:gd fmla="*/ 656444 h 1433704" name="connsiteY156"/>
                  <a:gd fmla="*/ 189088 w 1629453" name="connsiteX157"/>
                  <a:gd fmla="*/ 652910 h 1433704" name="connsiteY157"/>
                  <a:gd fmla="*/ 192065 w 1629453" name="connsiteX158"/>
                  <a:gd fmla="*/ 658119 h 1433704" name="connsiteY158"/>
                  <a:gd fmla="*/ 241550 w 1629453" name="connsiteX159"/>
                  <a:gd fmla="*/ 690303 h 1433704" name="connsiteY159"/>
                  <a:gd fmla="*/ 263502 w 1629453" name="connsiteX160"/>
                  <a:gd fmla="*/ 708162 h 1433704" name="connsiteY160"/>
                  <a:gd fmla="*/ 263875 w 1629453" name="connsiteX161"/>
                  <a:gd fmla="*/ 707976 h 1433704" name="connsiteY161"/>
                  <a:gd fmla="*/ 286943 w 1629453" name="connsiteX162"/>
                  <a:gd fmla="*/ 754113 h 1433704" name="connsiteY162"/>
                  <a:gd fmla="*/ 277641 w 1629453" name="connsiteX163"/>
                  <a:gd fmla="*/ 770298 h 1433704" name="connsiteY163"/>
                  <a:gd fmla="*/ 233179 w 1629453" name="connsiteX164"/>
                  <a:gd fmla="*/ 784809 h 1433704" name="connsiteY164"/>
                  <a:gd fmla="*/ 184810 w 1629453" name="connsiteX165"/>
                  <a:gd fmla="*/ 684536 h 1433704" name="connsiteY165"/>
                  <a:gd fmla="*/ 292710 w 1629453" name="connsiteX166"/>
                  <a:gd fmla="*/ 1194830 h 1433704" name="connsiteY166"/>
                  <a:gd fmla="*/ 291966 w 1629453" name="connsiteX167"/>
                  <a:gd fmla="*/ 1195946 h 1433704" name="connsiteY167"/>
                  <a:gd fmla="*/ 261456 w 1629453" name="connsiteX168"/>
                  <a:gd fmla="*/ 1146275 h 1433704" name="connsiteY168"/>
                  <a:gd fmla="*/ 310383 w 1629453" name="connsiteX169"/>
                  <a:gd fmla="*/ 1181064 h 1433704" name="connsiteY169"/>
                  <a:gd fmla="*/ 312244 w 1629453" name="connsiteX170"/>
                  <a:gd fmla="*/ 1181808 h 1433704" name="connsiteY170"/>
                  <a:gd fmla="*/ 312430 w 1629453" name="connsiteX171"/>
                  <a:gd fmla="*/ 1187389 h 1433704" name="connsiteY171"/>
                  <a:gd fmla="*/ 292710 w 1629453" name="connsiteX172"/>
                  <a:gd fmla="*/ 1194830 h 1433704" name="connsiteY172"/>
                  <a:gd fmla="*/ 525998 w 1629453" name="connsiteX173"/>
                  <a:gd fmla="*/ 1164134 h 1433704" name="connsiteY173"/>
                  <a:gd fmla="*/ 493442 w 1629453" name="connsiteX174"/>
                  <a:gd fmla="*/ 1135671 h 1433704" name="connsiteY174"/>
                  <a:gd fmla="*/ 453444 w 1629453" name="connsiteX175"/>
                  <a:gd fmla="*/ 1075396 h 1433704" name="connsiteY175"/>
                  <a:gd fmla="*/ 451956 w 1629453" name="connsiteX176"/>
                  <a:gd fmla="*/ 1074465 h 1433704" name="connsiteY176"/>
                  <a:gd fmla="*/ 459397 w 1629453" name="connsiteX177"/>
                  <a:gd fmla="*/ 1057536 h 1433704" name="connsiteY177"/>
                  <a:gd fmla="*/ 432981 w 1629453" name="connsiteX178"/>
                  <a:gd fmla="*/ 1045816 h 1433704" name="connsiteY178"/>
                  <a:gd fmla="*/ 418284 w 1629453" name="connsiteX179"/>
                  <a:gd fmla="*/ 1050281 h 1433704" name="connsiteY179"/>
                  <a:gd fmla="*/ 414749 w 1629453" name="connsiteX180"/>
                  <a:gd fmla="*/ 1046374 h 1433704" name="connsiteY180"/>
                  <a:gd fmla="*/ 410470 w 1629453" name="connsiteX181"/>
                  <a:gd fmla="*/ 1031305 h 1433704" name="connsiteY181"/>
                  <a:gd fmla="*/ 409540 w 1629453" name="connsiteX182"/>
                  <a:gd fmla="*/ 1000423 h 1433704" name="connsiteY182"/>
                  <a:gd fmla="*/ 423493 w 1629453" name="connsiteX183"/>
                  <a:gd fmla="*/ 994470 h 1433704" name="connsiteY183"/>
                  <a:gd fmla="*/ 401355 w 1629453" name="connsiteX184"/>
                  <a:gd fmla="*/ 983680 h 1433704" name="connsiteY184"/>
                  <a:gd fmla="*/ 400796 w 1629453" name="connsiteX185"/>
                  <a:gd fmla="*/ 978099 h 1433704" name="connsiteY185"/>
                  <a:gd fmla="*/ 373077 w 1629453" name="connsiteX186"/>
                  <a:gd fmla="*/ 969542 h 1433704" name="connsiteY186"/>
                  <a:gd fmla="*/ 359497 w 1629453" name="connsiteX187"/>
                  <a:gd fmla="*/ 974378 h 1433704" name="connsiteY187"/>
                  <a:gd fmla="*/ 352613 w 1629453" name="connsiteX188"/>
                  <a:gd fmla="*/ 974378 h 1433704" name="connsiteY188"/>
                  <a:gd fmla="*/ 343870 w 1629453" name="connsiteX189"/>
                  <a:gd fmla="*/ 970100 h 1433704" name="connsiteY189"/>
                  <a:gd fmla="*/ 338103 w 1629453" name="connsiteX190"/>
                  <a:gd fmla="*/ 939404 h 1433704" name="connsiteY190"/>
                  <a:gd fmla="*/ 336242 w 1629453" name="connsiteX191"/>
                  <a:gd fmla="*/ 908708 h 1433704" name="connsiteY191"/>
                  <a:gd fmla="*/ 373077 w 1629453" name="connsiteX192"/>
                  <a:gd fmla="*/ 871315 h 1433704" name="connsiteY192"/>
                  <a:gd fmla="*/ 394657 w 1629453" name="connsiteX193"/>
                  <a:gd fmla="*/ 877082 h 1433704" name="connsiteY193"/>
                  <a:gd fmla="*/ 398192 w 1629453" name="connsiteX194"/>
                  <a:gd fmla="*/ 904057 h 1433704" name="connsiteY194"/>
                  <a:gd fmla="*/ 441910 w 1629453" name="connsiteX195"/>
                  <a:gd fmla="*/ 955031 h 1433704" name="connsiteY195"/>
                  <a:gd fmla="*/ 447119 w 1629453" name="connsiteX196"/>
                  <a:gd fmla="*/ 965449 h 1433704" name="connsiteY196"/>
                  <a:gd fmla="*/ 456607 w 1629453" name="connsiteX197"/>
                  <a:gd fmla="*/ 977913 h 1433704" name="connsiteY197"/>
                  <a:gd fmla="*/ 459025 w 1629453" name="connsiteX198"/>
                  <a:gd fmla="*/ 980332 h 1433704" name="connsiteY198"/>
                  <a:gd fmla="*/ 518929 w 1629453" name="connsiteX199"/>
                  <a:gd fmla="*/ 996331 h 1433704" name="connsiteY199"/>
                  <a:gd fmla="*/ 524882 w 1629453" name="connsiteX200"/>
                  <a:gd fmla="*/ 995587 h 1433704" name="connsiteY200"/>
                  <a:gd fmla="*/ 533440 w 1629453" name="connsiteX201"/>
                  <a:gd fmla="*/ 1005818 h 1433704" name="connsiteY201"/>
                  <a:gd fmla="*/ 532695 w 1629453" name="connsiteX202"/>
                  <a:gd fmla="*/ 1012330 h 1433704" name="connsiteY202"/>
                  <a:gd fmla="*/ 591296 w 1629453" name="connsiteX203"/>
                  <a:gd fmla="*/ 1072791 h 1433704" name="connsiteY203"/>
                  <a:gd fmla="*/ 605063 w 1629453" name="connsiteX204"/>
                  <a:gd fmla="*/ 1100696 h 1433704" name="connsiteY204"/>
                  <a:gd fmla="*/ 718358 w 1629453" name="connsiteX205"/>
                  <a:gd fmla="*/ 1183110 h 1433704" name="connsiteY205"/>
                  <a:gd fmla="*/ 725242 w 1629453" name="connsiteX206"/>
                  <a:gd fmla="*/ 1189063 h 1433704" name="connsiteY206"/>
                  <a:gd fmla="*/ 714638 w 1629453" name="connsiteX207"/>
                  <a:gd fmla="*/ 1205620 h 1433704" name="connsiteY207"/>
                  <a:gd fmla="*/ 708313 w 1629453" name="connsiteX208"/>
                  <a:gd fmla="*/ 1227758 h 1433704" name="connsiteY208"/>
                  <a:gd fmla="*/ 562833 w 1629453" name="connsiteX209"/>
                  <a:gd fmla="*/ 1178087 h 1433704" name="connsiteY209"/>
                  <a:gd fmla="*/ 525998 w 1629453" name="connsiteX210"/>
                  <a:gd fmla="*/ 1164134 h 1433704" name="connsiteY210"/>
                  <a:gd fmla="*/ 918160 w 1629453" name="connsiteX211"/>
                  <a:gd fmla="*/ 1177901 h 1433704" name="connsiteY211"/>
                  <a:gd fmla="*/ 795377 w 1629453" name="connsiteX212"/>
                  <a:gd fmla="*/ 1238735 h 1433704" name="connsiteY212"/>
                  <a:gd fmla="*/ 762821 w 1629453" name="connsiteX213"/>
                  <a:gd fmla="*/ 1240967 h 1433704" name="connsiteY213"/>
                  <a:gd fmla="*/ 748496 w 1629453" name="connsiteX214"/>
                  <a:gd fmla="*/ 1243199 h 1433704" name="connsiteY214"/>
                  <a:gd fmla="*/ 755379 w 1629453" name="connsiteX215"/>
                  <a:gd fmla="*/ 1216596 h 1433704" name="connsiteY215"/>
                  <a:gd fmla="*/ 756682 w 1629453" name="connsiteX216"/>
                  <a:gd fmla="*/ 1217340 h 1433704" name="connsiteY216"/>
                  <a:gd fmla="*/ 798912 w 1629453" name="connsiteX217"/>
                  <a:gd fmla="*/ 1203202 h 1433704" name="connsiteY217"/>
                  <a:gd fmla="*/ 865326 w 1629453" name="connsiteX218"/>
                  <a:gd fmla="*/ 1152600 h 1433704" name="connsiteY218"/>
                  <a:gd fmla="*/ 910905 w 1629453" name="connsiteX219"/>
                  <a:gd fmla="*/ 1148321 h 1433704" name="connsiteY219"/>
                  <a:gd fmla="*/ 918160 w 1629453" name="connsiteX220"/>
                  <a:gd fmla="*/ 1177901 h 1433704" name="connsiteY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</a:cxnLst>
                <a:rect b="b" l="l" r="r" t="t"/>
                <a:pathLst>
                  <a:path h="1433704" w="1629453">
                    <a:moveTo>
                      <a:pt x="1593654" y="754671"/>
                    </a:moveTo>
                    <a:cubicBezTo>
                      <a:pt x="1571330" y="732905"/>
                      <a:pt x="1535053" y="725463"/>
                      <a:pt x="1504915" y="743881"/>
                    </a:cubicBezTo>
                    <a:cubicBezTo>
                      <a:pt x="1468638" y="766205"/>
                      <a:pt x="1428827" y="779228"/>
                      <a:pt x="1390876" y="796901"/>
                    </a:cubicBezTo>
                    <a:cubicBezTo>
                      <a:pt x="1357389" y="812714"/>
                      <a:pt x="1331344" y="834852"/>
                      <a:pt x="1313299" y="870199"/>
                    </a:cubicBezTo>
                    <a:cubicBezTo>
                      <a:pt x="1300090" y="896058"/>
                      <a:pt x="1310694" y="924893"/>
                      <a:pt x="1295626" y="946845"/>
                    </a:cubicBezTo>
                    <a:cubicBezTo>
                      <a:pt x="1263255" y="994098"/>
                      <a:pt x="1229397" y="1040607"/>
                      <a:pt x="1193306" y="1085069"/>
                    </a:cubicBezTo>
                    <a:cubicBezTo>
                      <a:pt x="1175447" y="1107022"/>
                      <a:pt x="1149216" y="1112417"/>
                      <a:pt x="1125031" y="1092325"/>
                    </a:cubicBezTo>
                    <a:cubicBezTo>
                      <a:pt x="1110521" y="1080233"/>
                      <a:pt x="1093963" y="1076698"/>
                      <a:pt x="1077406" y="1077256"/>
                    </a:cubicBezTo>
                    <a:cubicBezTo>
                      <a:pt x="1022712" y="1079302"/>
                      <a:pt x="980854" y="1065536"/>
                      <a:pt x="959274" y="1007865"/>
                    </a:cubicBezTo>
                    <a:cubicBezTo>
                      <a:pt x="948670" y="979774"/>
                      <a:pt x="916672" y="977541"/>
                      <a:pt x="906068" y="1002470"/>
                    </a:cubicBezTo>
                    <a:cubicBezTo>
                      <a:pt x="895278" y="1027957"/>
                      <a:pt x="875744" y="1034096"/>
                      <a:pt x="855838" y="1045072"/>
                    </a:cubicBezTo>
                    <a:cubicBezTo>
                      <a:pt x="835561" y="1056234"/>
                      <a:pt x="812492" y="1066652"/>
                      <a:pt x="798726" y="1083953"/>
                    </a:cubicBezTo>
                    <a:cubicBezTo>
                      <a:pt x="773983" y="1115207"/>
                      <a:pt x="746822" y="1104975"/>
                      <a:pt x="720777" y="1093813"/>
                    </a:cubicBezTo>
                    <a:cubicBezTo>
                      <a:pt x="694360" y="1082465"/>
                      <a:pt x="670547" y="1065164"/>
                      <a:pt x="645619" y="1050467"/>
                    </a:cubicBezTo>
                    <a:cubicBezTo>
                      <a:pt x="615295" y="1023678"/>
                      <a:pt x="578460" y="1004888"/>
                      <a:pt x="551113" y="974192"/>
                    </a:cubicBezTo>
                    <a:cubicBezTo>
                      <a:pt x="532137" y="962286"/>
                      <a:pt x="511859" y="943125"/>
                      <a:pt x="504046" y="929172"/>
                    </a:cubicBezTo>
                    <a:cubicBezTo>
                      <a:pt x="491023" y="905918"/>
                      <a:pt x="453816" y="903871"/>
                      <a:pt x="456607" y="876710"/>
                    </a:cubicBezTo>
                    <a:cubicBezTo>
                      <a:pt x="459770" y="846944"/>
                      <a:pt x="438562" y="852153"/>
                      <a:pt x="424795" y="845456"/>
                    </a:cubicBezTo>
                    <a:cubicBezTo>
                      <a:pt x="418098" y="834108"/>
                      <a:pt x="403773" y="839689"/>
                      <a:pt x="395401" y="832248"/>
                    </a:cubicBezTo>
                    <a:cubicBezTo>
                      <a:pt x="388332" y="824248"/>
                      <a:pt x="389820" y="814760"/>
                      <a:pt x="389634" y="805086"/>
                    </a:cubicBezTo>
                    <a:cubicBezTo>
                      <a:pt x="389448" y="773460"/>
                      <a:pt x="363775" y="747788"/>
                      <a:pt x="329359" y="743509"/>
                    </a:cubicBezTo>
                    <a:cubicBezTo>
                      <a:pt x="310941" y="746113"/>
                      <a:pt x="300896" y="738114"/>
                      <a:pt x="295501" y="720254"/>
                    </a:cubicBezTo>
                    <a:cubicBezTo>
                      <a:pt x="287501" y="693837"/>
                      <a:pt x="282292" y="667234"/>
                      <a:pt x="283408" y="639515"/>
                    </a:cubicBezTo>
                    <a:cubicBezTo>
                      <a:pt x="283966" y="634678"/>
                      <a:pt x="284524" y="629655"/>
                      <a:pt x="285269" y="624818"/>
                    </a:cubicBezTo>
                    <a:cubicBezTo>
                      <a:pt x="293640" y="615331"/>
                      <a:pt x="303872" y="610494"/>
                      <a:pt x="316895" y="610680"/>
                    </a:cubicBezTo>
                    <a:cubicBezTo>
                      <a:pt x="323778" y="610866"/>
                      <a:pt x="329173" y="600076"/>
                      <a:pt x="328243" y="599890"/>
                    </a:cubicBezTo>
                    <a:cubicBezTo>
                      <a:pt x="302198" y="592076"/>
                      <a:pt x="320615" y="564357"/>
                      <a:pt x="306477" y="551893"/>
                    </a:cubicBezTo>
                    <a:cubicBezTo>
                      <a:pt x="298849" y="514314"/>
                      <a:pt x="285083" y="476176"/>
                      <a:pt x="327313" y="447527"/>
                    </a:cubicBezTo>
                    <a:cubicBezTo>
                      <a:pt x="339963" y="438969"/>
                      <a:pt x="346660" y="424459"/>
                      <a:pt x="328243" y="412180"/>
                    </a:cubicBezTo>
                    <a:cubicBezTo>
                      <a:pt x="328243" y="403809"/>
                      <a:pt x="325452" y="393949"/>
                      <a:pt x="328801" y="387252"/>
                    </a:cubicBezTo>
                    <a:cubicBezTo>
                      <a:pt x="344242" y="356370"/>
                      <a:pt x="330661" y="311349"/>
                      <a:pt x="373449" y="293490"/>
                    </a:cubicBezTo>
                    <a:cubicBezTo>
                      <a:pt x="380333" y="292002"/>
                      <a:pt x="389634" y="289583"/>
                      <a:pt x="381449" y="281211"/>
                    </a:cubicBezTo>
                    <a:cubicBezTo>
                      <a:pt x="362659" y="262050"/>
                      <a:pt x="374565" y="249213"/>
                      <a:pt x="388332" y="236005"/>
                    </a:cubicBezTo>
                    <a:cubicBezTo>
                      <a:pt x="404331" y="211076"/>
                      <a:pt x="433911" y="195821"/>
                      <a:pt x="447119" y="172381"/>
                    </a:cubicBezTo>
                    <a:cubicBezTo>
                      <a:pt x="475397" y="121779"/>
                      <a:pt x="515208" y="96106"/>
                      <a:pt x="570088" y="88293"/>
                    </a:cubicBezTo>
                    <a:cubicBezTo>
                      <a:pt x="585901" y="90711"/>
                      <a:pt x="596319" y="78433"/>
                      <a:pt x="609714" y="74154"/>
                    </a:cubicBezTo>
                    <a:cubicBezTo>
                      <a:pt x="624969" y="73038"/>
                      <a:pt x="641526" y="82154"/>
                      <a:pt x="654920" y="67643"/>
                    </a:cubicBezTo>
                    <a:cubicBezTo>
                      <a:pt x="667385" y="58527"/>
                      <a:pt x="682082" y="57225"/>
                      <a:pt x="696592" y="56109"/>
                    </a:cubicBezTo>
                    <a:cubicBezTo>
                      <a:pt x="699197" y="54621"/>
                      <a:pt x="701615" y="53132"/>
                      <a:pt x="704220" y="51830"/>
                    </a:cubicBezTo>
                    <a:cubicBezTo>
                      <a:pt x="726172" y="49784"/>
                      <a:pt x="748310" y="47551"/>
                      <a:pt x="770262" y="45505"/>
                    </a:cubicBezTo>
                    <a:cubicBezTo>
                      <a:pt x="780308" y="45133"/>
                      <a:pt x="790354" y="44761"/>
                      <a:pt x="800400" y="44575"/>
                    </a:cubicBezTo>
                    <a:cubicBezTo>
                      <a:pt x="813236" y="45319"/>
                      <a:pt x="826445" y="47179"/>
                      <a:pt x="837979" y="39366"/>
                    </a:cubicBezTo>
                    <a:lnTo>
                      <a:pt x="858629" y="36575"/>
                    </a:lnTo>
                    <a:cubicBezTo>
                      <a:pt x="882255" y="53504"/>
                      <a:pt x="908114" y="60760"/>
                      <a:pt x="935834" y="60760"/>
                    </a:cubicBezTo>
                    <a:cubicBezTo>
                      <a:pt x="936764" y="57597"/>
                      <a:pt x="937508" y="54249"/>
                      <a:pt x="938438" y="51086"/>
                    </a:cubicBezTo>
                    <a:cubicBezTo>
                      <a:pt x="911835" y="44203"/>
                      <a:pt x="885232" y="37133"/>
                      <a:pt x="858629" y="30250"/>
                    </a:cubicBezTo>
                    <a:cubicBezTo>
                      <a:pt x="848025" y="15553"/>
                      <a:pt x="827003" y="19274"/>
                      <a:pt x="815655" y="5693"/>
                    </a:cubicBezTo>
                    <a:cubicBezTo>
                      <a:pt x="798912" y="-10492"/>
                      <a:pt x="785889" y="13321"/>
                      <a:pt x="770262" y="9972"/>
                    </a:cubicBezTo>
                    <a:cubicBezTo>
                      <a:pt x="736590" y="12577"/>
                      <a:pt x="708871" y="37691"/>
                      <a:pt x="672222" y="31924"/>
                    </a:cubicBezTo>
                    <a:cubicBezTo>
                      <a:pt x="651386" y="28576"/>
                      <a:pt x="630922" y="18158"/>
                      <a:pt x="608970" y="24297"/>
                    </a:cubicBezTo>
                    <a:cubicBezTo>
                      <a:pt x="591482" y="24111"/>
                      <a:pt x="573437" y="18530"/>
                      <a:pt x="557624" y="30994"/>
                    </a:cubicBezTo>
                    <a:cubicBezTo>
                      <a:pt x="460328" y="58899"/>
                      <a:pt x="383495" y="108571"/>
                      <a:pt x="340707" y="207169"/>
                    </a:cubicBezTo>
                    <a:cubicBezTo>
                      <a:pt x="328615" y="234703"/>
                      <a:pt x="315778" y="270235"/>
                      <a:pt x="284897" y="289583"/>
                    </a:cubicBezTo>
                    <a:cubicBezTo>
                      <a:pt x="295314" y="300187"/>
                      <a:pt x="313732" y="296652"/>
                      <a:pt x="321731" y="312279"/>
                    </a:cubicBezTo>
                    <a:cubicBezTo>
                      <a:pt x="315406" y="323627"/>
                      <a:pt x="298291" y="328837"/>
                      <a:pt x="299035" y="345580"/>
                    </a:cubicBezTo>
                    <a:cubicBezTo>
                      <a:pt x="288245" y="349300"/>
                      <a:pt x="274293" y="341487"/>
                      <a:pt x="266665" y="356184"/>
                    </a:cubicBezTo>
                    <a:cubicBezTo>
                      <a:pt x="250294" y="387438"/>
                      <a:pt x="198762" y="373299"/>
                      <a:pt x="190205" y="415157"/>
                    </a:cubicBezTo>
                    <a:cubicBezTo>
                      <a:pt x="189833" y="416459"/>
                      <a:pt x="185554" y="418505"/>
                      <a:pt x="184065" y="417947"/>
                    </a:cubicBezTo>
                    <a:cubicBezTo>
                      <a:pt x="149277" y="404181"/>
                      <a:pt x="143882" y="426691"/>
                      <a:pt x="137557" y="452736"/>
                    </a:cubicBezTo>
                    <a:cubicBezTo>
                      <a:pt x="135138" y="462410"/>
                      <a:pt x="122488" y="473200"/>
                      <a:pt x="112442" y="476176"/>
                    </a:cubicBezTo>
                    <a:cubicBezTo>
                      <a:pt x="104628" y="478409"/>
                      <a:pt x="101652" y="465944"/>
                      <a:pt x="102582" y="456829"/>
                    </a:cubicBezTo>
                    <a:cubicBezTo>
                      <a:pt x="102768" y="457015"/>
                      <a:pt x="102954" y="457201"/>
                      <a:pt x="103140" y="457201"/>
                    </a:cubicBezTo>
                    <a:lnTo>
                      <a:pt x="103140" y="456271"/>
                    </a:lnTo>
                    <a:cubicBezTo>
                      <a:pt x="119883" y="449201"/>
                      <a:pt x="114488" y="432830"/>
                      <a:pt x="117837" y="419994"/>
                    </a:cubicBezTo>
                    <a:cubicBezTo>
                      <a:pt x="129185" y="414785"/>
                      <a:pt x="122674" y="405483"/>
                      <a:pt x="123046" y="397670"/>
                    </a:cubicBezTo>
                    <a:cubicBezTo>
                      <a:pt x="126581" y="390600"/>
                      <a:pt x="134766" y="385205"/>
                      <a:pt x="131231" y="375531"/>
                    </a:cubicBezTo>
                    <a:cubicBezTo>
                      <a:pt x="133836" y="372741"/>
                      <a:pt x="136440" y="369950"/>
                      <a:pt x="139045" y="366974"/>
                    </a:cubicBezTo>
                    <a:cubicBezTo>
                      <a:pt x="139045" y="360649"/>
                      <a:pt x="138859" y="354137"/>
                      <a:pt x="138859" y="347812"/>
                    </a:cubicBezTo>
                    <a:cubicBezTo>
                      <a:pt x="133650" y="342603"/>
                      <a:pt x="128255" y="342417"/>
                      <a:pt x="123790" y="348184"/>
                    </a:cubicBezTo>
                    <a:cubicBezTo>
                      <a:pt x="119139" y="354137"/>
                      <a:pt x="119697" y="360276"/>
                      <a:pt x="123604" y="366044"/>
                    </a:cubicBezTo>
                    <a:cubicBezTo>
                      <a:pt x="119511" y="365857"/>
                      <a:pt x="115791" y="366788"/>
                      <a:pt x="111884" y="367532"/>
                    </a:cubicBezTo>
                    <a:lnTo>
                      <a:pt x="111140" y="367532"/>
                    </a:lnTo>
                    <a:cubicBezTo>
                      <a:pt x="110023" y="362695"/>
                      <a:pt x="111140" y="356928"/>
                      <a:pt x="109279" y="352277"/>
                    </a:cubicBezTo>
                    <a:cubicBezTo>
                      <a:pt x="116349" y="341859"/>
                      <a:pt x="123232" y="331441"/>
                      <a:pt x="130301" y="320837"/>
                    </a:cubicBezTo>
                    <a:cubicBezTo>
                      <a:pt x="130859" y="321023"/>
                      <a:pt x="131231" y="321209"/>
                      <a:pt x="131790" y="321395"/>
                    </a:cubicBezTo>
                    <a:cubicBezTo>
                      <a:pt x="136254" y="322883"/>
                      <a:pt x="140905" y="323255"/>
                      <a:pt x="145556" y="322883"/>
                    </a:cubicBezTo>
                    <a:cubicBezTo>
                      <a:pt x="145928" y="323627"/>
                      <a:pt x="146300" y="324186"/>
                      <a:pt x="147044" y="324930"/>
                    </a:cubicBezTo>
                    <a:cubicBezTo>
                      <a:pt x="151881" y="330325"/>
                      <a:pt x="156904" y="335720"/>
                      <a:pt x="161741" y="341301"/>
                    </a:cubicBezTo>
                    <a:cubicBezTo>
                      <a:pt x="168252" y="338324"/>
                      <a:pt x="171415" y="333487"/>
                      <a:pt x="169555" y="326046"/>
                    </a:cubicBezTo>
                    <a:cubicBezTo>
                      <a:pt x="177554" y="312465"/>
                      <a:pt x="186112" y="298513"/>
                      <a:pt x="193925" y="285490"/>
                    </a:cubicBezTo>
                    <a:cubicBezTo>
                      <a:pt x="207878" y="262236"/>
                      <a:pt x="243969" y="250888"/>
                      <a:pt x="235597" y="214983"/>
                    </a:cubicBezTo>
                    <a:cubicBezTo>
                      <a:pt x="239690" y="210518"/>
                      <a:pt x="249922" y="208844"/>
                      <a:pt x="246201" y="200658"/>
                    </a:cubicBezTo>
                    <a:cubicBezTo>
                      <a:pt x="242294" y="191729"/>
                      <a:pt x="234109" y="200100"/>
                      <a:pt x="227970" y="198984"/>
                    </a:cubicBezTo>
                    <a:cubicBezTo>
                      <a:pt x="225923" y="193031"/>
                      <a:pt x="228528" y="180566"/>
                      <a:pt x="222761" y="181869"/>
                    </a:cubicBezTo>
                    <a:cubicBezTo>
                      <a:pt x="213831" y="184101"/>
                      <a:pt x="206762" y="193403"/>
                      <a:pt x="198762" y="199914"/>
                    </a:cubicBezTo>
                    <a:cubicBezTo>
                      <a:pt x="182019" y="211262"/>
                      <a:pt x="169555" y="229866"/>
                      <a:pt x="146486" y="230424"/>
                    </a:cubicBezTo>
                    <a:cubicBezTo>
                      <a:pt x="140347" y="233400"/>
                      <a:pt x="131045" y="225029"/>
                      <a:pt x="127325" y="235819"/>
                    </a:cubicBezTo>
                    <a:cubicBezTo>
                      <a:pt x="90118" y="235447"/>
                      <a:pt x="110396" y="252934"/>
                      <a:pt x="117837" y="266329"/>
                    </a:cubicBezTo>
                    <a:cubicBezTo>
                      <a:pt x="122116" y="284560"/>
                      <a:pt x="97001" y="280467"/>
                      <a:pt x="96071" y="294792"/>
                    </a:cubicBezTo>
                    <a:cubicBezTo>
                      <a:pt x="101280" y="294978"/>
                      <a:pt x="106489" y="294978"/>
                      <a:pt x="111698" y="295164"/>
                    </a:cubicBezTo>
                    <a:lnTo>
                      <a:pt x="111698" y="295350"/>
                    </a:lnTo>
                    <a:cubicBezTo>
                      <a:pt x="111140" y="300559"/>
                      <a:pt x="112070" y="305396"/>
                      <a:pt x="114488" y="310047"/>
                    </a:cubicBezTo>
                    <a:cubicBezTo>
                      <a:pt x="89188" y="318046"/>
                      <a:pt x="110768" y="339813"/>
                      <a:pt x="103512" y="353021"/>
                    </a:cubicBezTo>
                    <a:cubicBezTo>
                      <a:pt x="100908" y="358230"/>
                      <a:pt x="98117" y="363253"/>
                      <a:pt x="95513" y="368462"/>
                    </a:cubicBezTo>
                    <a:cubicBezTo>
                      <a:pt x="93280" y="376648"/>
                      <a:pt x="95885" y="386135"/>
                      <a:pt x="91420" y="393763"/>
                    </a:cubicBezTo>
                    <a:cubicBezTo>
                      <a:pt x="90118" y="393019"/>
                      <a:pt x="88815" y="392460"/>
                      <a:pt x="87513" y="392088"/>
                    </a:cubicBezTo>
                    <a:cubicBezTo>
                      <a:pt x="79700" y="390228"/>
                      <a:pt x="72630" y="391902"/>
                      <a:pt x="66305" y="396553"/>
                    </a:cubicBezTo>
                    <a:cubicBezTo>
                      <a:pt x="69468" y="407715"/>
                      <a:pt x="45469" y="416831"/>
                      <a:pt x="64073" y="429109"/>
                    </a:cubicBezTo>
                    <a:cubicBezTo>
                      <a:pt x="53469" y="439527"/>
                      <a:pt x="63143" y="472456"/>
                      <a:pt x="38958" y="463526"/>
                    </a:cubicBezTo>
                    <a:cubicBezTo>
                      <a:pt x="-8109" y="446039"/>
                      <a:pt x="821" y="476548"/>
                      <a:pt x="449" y="501291"/>
                    </a:cubicBezTo>
                    <a:cubicBezTo>
                      <a:pt x="77" y="528266"/>
                      <a:pt x="77" y="555055"/>
                      <a:pt x="449" y="582030"/>
                    </a:cubicBezTo>
                    <a:cubicBezTo>
                      <a:pt x="635" y="592448"/>
                      <a:pt x="-3086" y="604727"/>
                      <a:pt x="11425" y="610308"/>
                    </a:cubicBezTo>
                    <a:cubicBezTo>
                      <a:pt x="24633" y="604355"/>
                      <a:pt x="7332" y="580170"/>
                      <a:pt x="31517" y="578868"/>
                    </a:cubicBezTo>
                    <a:cubicBezTo>
                      <a:pt x="54027" y="577752"/>
                      <a:pt x="54771" y="595797"/>
                      <a:pt x="63887" y="607517"/>
                    </a:cubicBezTo>
                    <a:cubicBezTo>
                      <a:pt x="97373" y="651608"/>
                      <a:pt x="86583" y="708906"/>
                      <a:pt x="109093" y="756159"/>
                    </a:cubicBezTo>
                    <a:cubicBezTo>
                      <a:pt x="122302" y="783506"/>
                      <a:pt x="116349" y="815318"/>
                      <a:pt x="136813" y="843224"/>
                    </a:cubicBezTo>
                    <a:cubicBezTo>
                      <a:pt x="148533" y="859223"/>
                      <a:pt x="176996" y="892709"/>
                      <a:pt x="135138" y="919126"/>
                    </a:cubicBezTo>
                    <a:cubicBezTo>
                      <a:pt x="124720" y="925637"/>
                      <a:pt x="113558" y="950194"/>
                      <a:pt x="134766" y="969914"/>
                    </a:cubicBezTo>
                    <a:cubicBezTo>
                      <a:pt x="147044" y="981262"/>
                      <a:pt x="156160" y="1000982"/>
                      <a:pt x="158021" y="1017725"/>
                    </a:cubicBezTo>
                    <a:cubicBezTo>
                      <a:pt x="164160" y="1074651"/>
                      <a:pt x="193367" y="1113533"/>
                      <a:pt x="243039" y="1139206"/>
                    </a:cubicBezTo>
                    <a:cubicBezTo>
                      <a:pt x="251968" y="1165065"/>
                      <a:pt x="246573" y="1189435"/>
                      <a:pt x="234853" y="1213062"/>
                    </a:cubicBezTo>
                    <a:cubicBezTo>
                      <a:pt x="240248" y="1252501"/>
                      <a:pt x="261456" y="1204876"/>
                      <a:pt x="271316" y="1219573"/>
                    </a:cubicBezTo>
                    <a:cubicBezTo>
                      <a:pt x="270014" y="1216782"/>
                      <a:pt x="268525" y="1213992"/>
                      <a:pt x="267223" y="1211201"/>
                    </a:cubicBezTo>
                    <a:cubicBezTo>
                      <a:pt x="274665" y="1209341"/>
                      <a:pt x="282850" y="1211759"/>
                      <a:pt x="289919" y="1208411"/>
                    </a:cubicBezTo>
                    <a:cubicBezTo>
                      <a:pt x="290105" y="1217340"/>
                      <a:pt x="290292" y="1226270"/>
                      <a:pt x="295873" y="1233898"/>
                    </a:cubicBezTo>
                    <a:cubicBezTo>
                      <a:pt x="333638" y="1244502"/>
                      <a:pt x="370473" y="1259384"/>
                      <a:pt x="410656" y="1259756"/>
                    </a:cubicBezTo>
                    <a:cubicBezTo>
                      <a:pt x="425353" y="1259942"/>
                      <a:pt x="417354" y="1271663"/>
                      <a:pt x="418656" y="1278546"/>
                    </a:cubicBezTo>
                    <a:cubicBezTo>
                      <a:pt x="417726" y="1279104"/>
                      <a:pt x="416423" y="1279662"/>
                      <a:pt x="415679" y="1280406"/>
                    </a:cubicBezTo>
                    <a:cubicBezTo>
                      <a:pt x="415307" y="1280778"/>
                      <a:pt x="415307" y="1282267"/>
                      <a:pt x="415865" y="1282825"/>
                    </a:cubicBezTo>
                    <a:cubicBezTo>
                      <a:pt x="425167" y="1293429"/>
                      <a:pt x="442282" y="1276686"/>
                      <a:pt x="449910" y="1292685"/>
                    </a:cubicBezTo>
                    <a:cubicBezTo>
                      <a:pt x="450096" y="1293243"/>
                      <a:pt x="450282" y="1293801"/>
                      <a:pt x="450282" y="1294359"/>
                    </a:cubicBezTo>
                    <a:cubicBezTo>
                      <a:pt x="450654" y="1301242"/>
                      <a:pt x="430004" y="1300684"/>
                      <a:pt x="442840" y="1312404"/>
                    </a:cubicBezTo>
                    <a:cubicBezTo>
                      <a:pt x="451398" y="1320218"/>
                      <a:pt x="458839" y="1332496"/>
                      <a:pt x="470188" y="1315939"/>
                    </a:cubicBezTo>
                    <a:cubicBezTo>
                      <a:pt x="472606" y="1315753"/>
                      <a:pt x="475210" y="1315381"/>
                      <a:pt x="477629" y="1315195"/>
                    </a:cubicBezTo>
                    <a:cubicBezTo>
                      <a:pt x="494744" y="1332496"/>
                      <a:pt x="511859" y="1349611"/>
                      <a:pt x="528975" y="1366913"/>
                    </a:cubicBezTo>
                    <a:cubicBezTo>
                      <a:pt x="526370" y="1369517"/>
                      <a:pt x="523580" y="1371936"/>
                      <a:pt x="520975" y="1374540"/>
                    </a:cubicBezTo>
                    <a:cubicBezTo>
                      <a:pt x="522277" y="1375098"/>
                      <a:pt x="523580" y="1375656"/>
                      <a:pt x="524882" y="1376401"/>
                    </a:cubicBezTo>
                    <a:cubicBezTo>
                      <a:pt x="523580" y="1376028"/>
                      <a:pt x="522277" y="1375470"/>
                      <a:pt x="520975" y="1374540"/>
                    </a:cubicBezTo>
                    <a:cubicBezTo>
                      <a:pt x="504046" y="1374354"/>
                      <a:pt x="488233" y="1375098"/>
                      <a:pt x="470746" y="1379935"/>
                    </a:cubicBezTo>
                    <a:cubicBezTo>
                      <a:pt x="447863" y="1386260"/>
                      <a:pt x="435771" y="1384958"/>
                      <a:pt x="459770" y="1406166"/>
                    </a:cubicBezTo>
                    <a:cubicBezTo>
                      <a:pt x="484140" y="1427932"/>
                      <a:pt x="456607" y="1424025"/>
                      <a:pt x="442096" y="1431467"/>
                    </a:cubicBezTo>
                    <a:lnTo>
                      <a:pt x="580320" y="1431467"/>
                    </a:lnTo>
                    <a:cubicBezTo>
                      <a:pt x="748868" y="1431839"/>
                      <a:pt x="917602" y="1431467"/>
                      <a:pt x="1086150" y="1433699"/>
                    </a:cubicBezTo>
                    <a:cubicBezTo>
                      <a:pt x="1108288" y="1434071"/>
                      <a:pt x="1104381" y="1414910"/>
                      <a:pt x="1115916" y="1408957"/>
                    </a:cubicBezTo>
                    <a:cubicBezTo>
                      <a:pt x="1133589" y="1392586"/>
                      <a:pt x="1154983" y="1380121"/>
                      <a:pt x="1169494" y="1360215"/>
                    </a:cubicBezTo>
                    <a:cubicBezTo>
                      <a:pt x="1184749" y="1362820"/>
                      <a:pt x="1191632" y="1347751"/>
                      <a:pt x="1203910" y="1343844"/>
                    </a:cubicBezTo>
                    <a:cubicBezTo>
                      <a:pt x="1214700" y="1344775"/>
                      <a:pt x="1222886" y="1341612"/>
                      <a:pt x="1225676" y="1329892"/>
                    </a:cubicBezTo>
                    <a:cubicBezTo>
                      <a:pt x="1258605" y="1304405"/>
                      <a:pt x="1291347" y="1278732"/>
                      <a:pt x="1324461" y="1253617"/>
                    </a:cubicBezTo>
                    <a:cubicBezTo>
                      <a:pt x="1333577" y="1246734"/>
                      <a:pt x="1347343" y="1234270"/>
                      <a:pt x="1342320" y="1261617"/>
                    </a:cubicBezTo>
                    <a:cubicBezTo>
                      <a:pt x="1335623" y="1264593"/>
                      <a:pt x="1335623" y="1270733"/>
                      <a:pt x="1335251" y="1276686"/>
                    </a:cubicBezTo>
                    <a:cubicBezTo>
                      <a:pt x="1320740" y="1289336"/>
                      <a:pt x="1297486" y="1297149"/>
                      <a:pt x="1308834" y="1323566"/>
                    </a:cubicBezTo>
                    <a:cubicBezTo>
                      <a:pt x="1317950" y="1313335"/>
                      <a:pt x="1327065" y="1303103"/>
                      <a:pt x="1336367" y="1292871"/>
                    </a:cubicBezTo>
                    <a:cubicBezTo>
                      <a:pt x="1345669" y="1293057"/>
                      <a:pt x="1347901" y="1285615"/>
                      <a:pt x="1351250" y="1279290"/>
                    </a:cubicBezTo>
                    <a:cubicBezTo>
                      <a:pt x="1363528" y="1276314"/>
                      <a:pt x="1380272" y="1296033"/>
                      <a:pt x="1388271" y="1272035"/>
                    </a:cubicBezTo>
                    <a:cubicBezTo>
                      <a:pt x="1398503" y="1264593"/>
                      <a:pt x="1417851" y="1287290"/>
                      <a:pt x="1420641" y="1265524"/>
                    </a:cubicBezTo>
                    <a:cubicBezTo>
                      <a:pt x="1422316" y="1252873"/>
                      <a:pt x="1407619" y="1242455"/>
                      <a:pt x="1391620" y="1241525"/>
                    </a:cubicBezTo>
                    <a:cubicBezTo>
                      <a:pt x="1390504" y="1241525"/>
                      <a:pt x="1389201" y="1241153"/>
                      <a:pt x="1388085" y="1240781"/>
                    </a:cubicBezTo>
                    <a:cubicBezTo>
                      <a:pt x="1405572" y="1197993"/>
                      <a:pt x="1436640" y="1167111"/>
                      <a:pt x="1471057" y="1137531"/>
                    </a:cubicBezTo>
                    <a:cubicBezTo>
                      <a:pt x="1483521" y="1126741"/>
                      <a:pt x="1501753" y="1133625"/>
                      <a:pt x="1508822" y="1121532"/>
                    </a:cubicBezTo>
                    <a:cubicBezTo>
                      <a:pt x="1540634" y="1067210"/>
                      <a:pt x="1595142" y="1022748"/>
                      <a:pt x="1584910" y="949636"/>
                    </a:cubicBezTo>
                    <a:cubicBezTo>
                      <a:pt x="1583422" y="938288"/>
                      <a:pt x="1587701" y="928428"/>
                      <a:pt x="1594398" y="919126"/>
                    </a:cubicBezTo>
                    <a:cubicBezTo>
                      <a:pt x="1611141" y="896058"/>
                      <a:pt x="1617652" y="868711"/>
                      <a:pt x="1626396" y="842293"/>
                    </a:cubicBezTo>
                    <a:cubicBezTo>
                      <a:pt x="1637744" y="804528"/>
                      <a:pt x="1615420" y="775693"/>
                      <a:pt x="1593654" y="754671"/>
                    </a:cubicBezTo>
                    <a:close/>
                    <a:moveTo>
                      <a:pt x="184810" y="684536"/>
                    </a:moveTo>
                    <a:cubicBezTo>
                      <a:pt x="184810" y="683420"/>
                      <a:pt x="184624" y="682489"/>
                      <a:pt x="184624" y="681373"/>
                    </a:cubicBezTo>
                    <a:cubicBezTo>
                      <a:pt x="187786" y="678024"/>
                      <a:pt x="185554" y="672071"/>
                      <a:pt x="183879" y="666490"/>
                    </a:cubicBezTo>
                    <a:lnTo>
                      <a:pt x="183321" y="656444"/>
                    </a:lnTo>
                    <a:cubicBezTo>
                      <a:pt x="184251" y="654770"/>
                      <a:pt x="186112" y="653654"/>
                      <a:pt x="189088" y="652910"/>
                    </a:cubicBezTo>
                    <a:cubicBezTo>
                      <a:pt x="189646" y="654770"/>
                      <a:pt x="190391" y="657003"/>
                      <a:pt x="192065" y="658119"/>
                    </a:cubicBezTo>
                    <a:cubicBezTo>
                      <a:pt x="211785" y="663886"/>
                      <a:pt x="231690" y="668351"/>
                      <a:pt x="241550" y="690303"/>
                    </a:cubicBezTo>
                    <a:cubicBezTo>
                      <a:pt x="245457" y="699046"/>
                      <a:pt x="253643" y="705372"/>
                      <a:pt x="263502" y="708162"/>
                    </a:cubicBezTo>
                    <a:cubicBezTo>
                      <a:pt x="263689" y="708162"/>
                      <a:pt x="263689" y="708162"/>
                      <a:pt x="263875" y="707976"/>
                    </a:cubicBezTo>
                    <a:cubicBezTo>
                      <a:pt x="254387" y="732533"/>
                      <a:pt x="269084" y="744253"/>
                      <a:pt x="286943" y="754113"/>
                    </a:cubicBezTo>
                    <a:cubicBezTo>
                      <a:pt x="282106" y="758392"/>
                      <a:pt x="279688" y="764159"/>
                      <a:pt x="277641" y="770298"/>
                    </a:cubicBezTo>
                    <a:cubicBezTo>
                      <a:pt x="266107" y="804342"/>
                      <a:pt x="264805" y="803040"/>
                      <a:pt x="233179" y="784809"/>
                    </a:cubicBezTo>
                    <a:cubicBezTo>
                      <a:pt x="193367" y="761926"/>
                      <a:pt x="192995" y="721929"/>
                      <a:pt x="184810" y="684536"/>
                    </a:cubicBezTo>
                    <a:close/>
                    <a:moveTo>
                      <a:pt x="292710" y="1194830"/>
                    </a:moveTo>
                    <a:cubicBezTo>
                      <a:pt x="292338" y="1195202"/>
                      <a:pt x="292152" y="1195574"/>
                      <a:pt x="291966" y="1195946"/>
                    </a:cubicBezTo>
                    <a:cubicBezTo>
                      <a:pt x="288431" y="1175483"/>
                      <a:pt x="272618" y="1162274"/>
                      <a:pt x="261456" y="1146275"/>
                    </a:cubicBezTo>
                    <a:cubicBezTo>
                      <a:pt x="284152" y="1147577"/>
                      <a:pt x="293268" y="1170832"/>
                      <a:pt x="310383" y="1181064"/>
                    </a:cubicBezTo>
                    <a:cubicBezTo>
                      <a:pt x="310941" y="1181250"/>
                      <a:pt x="311500" y="1181622"/>
                      <a:pt x="312244" y="1181808"/>
                    </a:cubicBezTo>
                    <a:cubicBezTo>
                      <a:pt x="311500" y="1183668"/>
                      <a:pt x="311127" y="1185528"/>
                      <a:pt x="312430" y="1187389"/>
                    </a:cubicBezTo>
                    <a:cubicBezTo>
                      <a:pt x="305174" y="1188691"/>
                      <a:pt x="298663" y="1190737"/>
                      <a:pt x="292710" y="1194830"/>
                    </a:cubicBezTo>
                    <a:close/>
                    <a:moveTo>
                      <a:pt x="525998" y="1164134"/>
                    </a:moveTo>
                    <a:cubicBezTo>
                      <a:pt x="508511" y="1162646"/>
                      <a:pt x="493256" y="1153158"/>
                      <a:pt x="493442" y="1135671"/>
                    </a:cubicBezTo>
                    <a:cubicBezTo>
                      <a:pt x="493628" y="1104975"/>
                      <a:pt x="475210" y="1089720"/>
                      <a:pt x="453444" y="1075396"/>
                    </a:cubicBezTo>
                    <a:cubicBezTo>
                      <a:pt x="452886" y="1075024"/>
                      <a:pt x="452514" y="1074837"/>
                      <a:pt x="451956" y="1074465"/>
                    </a:cubicBezTo>
                    <a:cubicBezTo>
                      <a:pt x="457909" y="1070745"/>
                      <a:pt x="466839" y="1068512"/>
                      <a:pt x="459397" y="1057536"/>
                    </a:cubicBezTo>
                    <a:cubicBezTo>
                      <a:pt x="452886" y="1047862"/>
                      <a:pt x="445073" y="1042095"/>
                      <a:pt x="432981" y="1045816"/>
                    </a:cubicBezTo>
                    <a:cubicBezTo>
                      <a:pt x="428144" y="1047304"/>
                      <a:pt x="423121" y="1048793"/>
                      <a:pt x="418284" y="1050281"/>
                    </a:cubicBezTo>
                    <a:cubicBezTo>
                      <a:pt x="416981" y="1048979"/>
                      <a:pt x="415865" y="1047862"/>
                      <a:pt x="414749" y="1046374"/>
                    </a:cubicBezTo>
                    <a:cubicBezTo>
                      <a:pt x="411214" y="1041909"/>
                      <a:pt x="404703" y="1036328"/>
                      <a:pt x="410470" y="1031305"/>
                    </a:cubicBezTo>
                    <a:cubicBezTo>
                      <a:pt x="426655" y="1017167"/>
                      <a:pt x="420516" y="1008423"/>
                      <a:pt x="409540" y="1000423"/>
                    </a:cubicBezTo>
                    <a:cubicBezTo>
                      <a:pt x="414563" y="1000609"/>
                      <a:pt x="419400" y="999493"/>
                      <a:pt x="423493" y="994470"/>
                    </a:cubicBezTo>
                    <a:cubicBezTo>
                      <a:pt x="418284" y="984238"/>
                      <a:pt x="410098" y="982936"/>
                      <a:pt x="401355" y="983680"/>
                    </a:cubicBezTo>
                    <a:cubicBezTo>
                      <a:pt x="401169" y="981820"/>
                      <a:pt x="401169" y="979960"/>
                      <a:pt x="400796" y="978099"/>
                    </a:cubicBezTo>
                    <a:cubicBezTo>
                      <a:pt x="395587" y="962286"/>
                      <a:pt x="384797" y="964705"/>
                      <a:pt x="373077" y="969542"/>
                    </a:cubicBezTo>
                    <a:cubicBezTo>
                      <a:pt x="368612" y="971588"/>
                      <a:pt x="363961" y="973634"/>
                      <a:pt x="359497" y="974378"/>
                    </a:cubicBezTo>
                    <a:cubicBezTo>
                      <a:pt x="357264" y="974192"/>
                      <a:pt x="354846" y="974192"/>
                      <a:pt x="352613" y="974378"/>
                    </a:cubicBezTo>
                    <a:cubicBezTo>
                      <a:pt x="349637" y="973820"/>
                      <a:pt x="346660" y="972518"/>
                      <a:pt x="343870" y="970100"/>
                    </a:cubicBezTo>
                    <a:cubicBezTo>
                      <a:pt x="336614" y="960984"/>
                      <a:pt x="334754" y="950752"/>
                      <a:pt x="338103" y="939404"/>
                    </a:cubicBezTo>
                    <a:cubicBezTo>
                      <a:pt x="345172" y="928800"/>
                      <a:pt x="338475" y="918196"/>
                      <a:pt x="336242" y="908708"/>
                    </a:cubicBezTo>
                    <a:cubicBezTo>
                      <a:pt x="328801" y="875408"/>
                      <a:pt x="340707" y="862571"/>
                      <a:pt x="373077" y="871315"/>
                    </a:cubicBezTo>
                    <a:cubicBezTo>
                      <a:pt x="380333" y="873361"/>
                      <a:pt x="387216" y="876710"/>
                      <a:pt x="394657" y="877082"/>
                    </a:cubicBezTo>
                    <a:cubicBezTo>
                      <a:pt x="387960" y="886384"/>
                      <a:pt x="393727" y="895128"/>
                      <a:pt x="398192" y="904057"/>
                    </a:cubicBezTo>
                    <a:cubicBezTo>
                      <a:pt x="414005" y="919870"/>
                      <a:pt x="439864" y="927312"/>
                      <a:pt x="441910" y="955031"/>
                    </a:cubicBezTo>
                    <a:cubicBezTo>
                      <a:pt x="443398" y="958565"/>
                      <a:pt x="445073" y="962100"/>
                      <a:pt x="447119" y="965449"/>
                    </a:cubicBezTo>
                    <a:cubicBezTo>
                      <a:pt x="445259" y="972518"/>
                      <a:pt x="444329" y="979029"/>
                      <a:pt x="456607" y="977913"/>
                    </a:cubicBezTo>
                    <a:cubicBezTo>
                      <a:pt x="457351" y="978657"/>
                      <a:pt x="458095" y="979588"/>
                      <a:pt x="459025" y="980332"/>
                    </a:cubicBezTo>
                    <a:cubicBezTo>
                      <a:pt x="476885" y="993540"/>
                      <a:pt x="499581" y="988331"/>
                      <a:pt x="518929" y="996331"/>
                    </a:cubicBezTo>
                    <a:cubicBezTo>
                      <a:pt x="520975" y="995959"/>
                      <a:pt x="522835" y="995772"/>
                      <a:pt x="524882" y="995587"/>
                    </a:cubicBezTo>
                    <a:cubicBezTo>
                      <a:pt x="527672" y="998935"/>
                      <a:pt x="530649" y="1002470"/>
                      <a:pt x="533440" y="1005818"/>
                    </a:cubicBezTo>
                    <a:cubicBezTo>
                      <a:pt x="532695" y="1007679"/>
                      <a:pt x="532323" y="1009911"/>
                      <a:pt x="532695" y="1012330"/>
                    </a:cubicBezTo>
                    <a:cubicBezTo>
                      <a:pt x="549811" y="1034840"/>
                      <a:pt x="560415" y="1063861"/>
                      <a:pt x="591296" y="1072791"/>
                    </a:cubicBezTo>
                    <a:cubicBezTo>
                      <a:pt x="590552" y="1084697"/>
                      <a:pt x="599482" y="1091581"/>
                      <a:pt x="605063" y="1100696"/>
                    </a:cubicBezTo>
                    <a:cubicBezTo>
                      <a:pt x="631666" y="1143857"/>
                      <a:pt x="675756" y="1162274"/>
                      <a:pt x="718358" y="1183110"/>
                    </a:cubicBezTo>
                    <a:cubicBezTo>
                      <a:pt x="720777" y="1184784"/>
                      <a:pt x="723009" y="1186831"/>
                      <a:pt x="725242" y="1189063"/>
                    </a:cubicBezTo>
                    <a:cubicBezTo>
                      <a:pt x="724312" y="1195574"/>
                      <a:pt x="720963" y="1201155"/>
                      <a:pt x="714638" y="1205620"/>
                    </a:cubicBezTo>
                    <a:cubicBezTo>
                      <a:pt x="705522" y="1212132"/>
                      <a:pt x="705894" y="1219759"/>
                      <a:pt x="708313" y="1227758"/>
                    </a:cubicBezTo>
                    <a:cubicBezTo>
                      <a:pt x="655479" y="1224224"/>
                      <a:pt x="603947" y="1216782"/>
                      <a:pt x="562833" y="1178087"/>
                    </a:cubicBezTo>
                    <a:cubicBezTo>
                      <a:pt x="552601" y="1168413"/>
                      <a:pt x="539765" y="1165437"/>
                      <a:pt x="525998" y="1164134"/>
                    </a:cubicBezTo>
                    <a:close/>
                    <a:moveTo>
                      <a:pt x="918160" y="1177901"/>
                    </a:moveTo>
                    <a:cubicBezTo>
                      <a:pt x="883744" y="1210829"/>
                      <a:pt x="852490" y="1250083"/>
                      <a:pt x="795377" y="1238735"/>
                    </a:cubicBezTo>
                    <a:cubicBezTo>
                      <a:pt x="785145" y="1236688"/>
                      <a:pt x="773611" y="1239665"/>
                      <a:pt x="762821" y="1240967"/>
                    </a:cubicBezTo>
                    <a:cubicBezTo>
                      <a:pt x="757426" y="1243757"/>
                      <a:pt x="752775" y="1244129"/>
                      <a:pt x="748496" y="1243199"/>
                    </a:cubicBezTo>
                    <a:cubicBezTo>
                      <a:pt x="738822" y="1236502"/>
                      <a:pt x="741241" y="1227572"/>
                      <a:pt x="755379" y="1216596"/>
                    </a:cubicBezTo>
                    <a:cubicBezTo>
                      <a:pt x="755938" y="1216782"/>
                      <a:pt x="756310" y="1217154"/>
                      <a:pt x="756682" y="1217340"/>
                    </a:cubicBezTo>
                    <a:cubicBezTo>
                      <a:pt x="774541" y="1223480"/>
                      <a:pt x="786261" y="1213620"/>
                      <a:pt x="798912" y="1203202"/>
                    </a:cubicBezTo>
                    <a:cubicBezTo>
                      <a:pt x="820492" y="1185528"/>
                      <a:pt x="839281" y="1164506"/>
                      <a:pt x="865326" y="1152600"/>
                    </a:cubicBezTo>
                    <a:cubicBezTo>
                      <a:pt x="880395" y="1145717"/>
                      <a:pt x="894906" y="1142182"/>
                      <a:pt x="910905" y="1148321"/>
                    </a:cubicBezTo>
                    <a:cubicBezTo>
                      <a:pt x="928020" y="1154833"/>
                      <a:pt x="931927" y="1164693"/>
                      <a:pt x="918160" y="1177901"/>
                    </a:cubicBezTo>
                    <a:close/>
                  </a:path>
                </a:pathLst>
              </a:custGeom>
              <a:grpFill/>
              <a:ln cap="flat" w="1860">
                <a:noFill/>
                <a:prstDash val="solid"/>
                <a:miter/>
              </a:ln>
            </p:spPr>
            <p:txBody>
              <a:bodyPr anchor="ctr" rtlCol="0"/>
              <a:lstStyle/>
              <a:p>
                <a:endParaRPr altLang="en-US" lang="zh-CN"/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6830291" y="981266"/>
                <a:ext cx="1345778" cy="1316155"/>
              </a:xfrm>
              <a:custGeom>
                <a:avLst/>
                <a:gdLst>
                  <a:gd fmla="*/ 23068 w 1345778" name="connsiteX0"/>
                  <a:gd fmla="*/ 640290 h 1316155" name="connsiteY0"/>
                  <a:gd fmla="*/ 57485 w 1345778" name="connsiteX1"/>
                  <a:gd fmla="*/ 613873 h 1316155" name="connsiteY1"/>
                  <a:gd fmla="*/ 58973 w 1345778" name="connsiteX2"/>
                  <a:gd fmla="*/ 571829 h 1316155" name="connsiteY2"/>
                  <a:gd fmla="*/ 12278 w 1345778" name="connsiteX3"/>
                  <a:gd fmla="*/ 559923 h 1316155" name="connsiteY3"/>
                  <a:gd fmla="*/ 930 w 1345778" name="connsiteX4"/>
                  <a:gd fmla="*/ 584294 h 1316155" name="connsiteY4"/>
                  <a:gd fmla="*/ 6883 w 1345778" name="connsiteX5"/>
                  <a:gd fmla="*/ 641220 h 1316155" name="connsiteY5"/>
                  <a:gd fmla="*/ 94134 w 1345778" name="connsiteX6"/>
                  <a:gd fmla="*/ 824093 h 1316155" name="connsiteY6"/>
                  <a:gd fmla="*/ 43346 w 1345778" name="connsiteX7"/>
                  <a:gd fmla="*/ 683636 h 1316155" name="connsiteY7"/>
                  <a:gd fmla="*/ 23068 w 1345778" name="connsiteX8"/>
                  <a:gd fmla="*/ 640290 h 1316155" name="connsiteY8"/>
                  <a:gd fmla="*/ 1200671 w 1345778" name="connsiteX9"/>
                  <a:gd fmla="*/ 143018 h 1316155" name="connsiteY9"/>
                  <a:gd fmla="*/ 1211275 w 1345778" name="connsiteX10"/>
                  <a:gd fmla="*/ 130554 h 1316155" name="connsiteY10"/>
                  <a:gd fmla="*/ 1185416 w 1345778" name="connsiteX11"/>
                  <a:gd fmla="*/ 104323 h 1316155" name="connsiteY11"/>
                  <a:gd fmla="*/ 1200671 w 1345778" name="connsiteX12"/>
                  <a:gd fmla="*/ 143018 h 1316155" name="connsiteY12"/>
                  <a:gd fmla="*/ 1028030 w 1345778" name="connsiteX13"/>
                  <a:gd fmla="*/ 59116 h 1316155" name="connsiteY13"/>
                  <a:gd fmla="*/ 1060028 w 1345778" name="connsiteX14"/>
                  <a:gd fmla="*/ 108788 h 1316155" name="connsiteY14"/>
                  <a:gd fmla="*/ 1087376 w 1345778" name="connsiteX15"/>
                  <a:gd fmla="*/ 82743 h 1316155" name="connsiteY15"/>
                  <a:gd fmla="*/ 1093887 w 1345778" name="connsiteX16"/>
                  <a:gd fmla="*/ 79766 h 1316155" name="connsiteY16"/>
                  <a:gd fmla="*/ 1120862 w 1345778" name="connsiteX17"/>
                  <a:gd fmla="*/ 76418 h 1316155" name="connsiteY17"/>
                  <a:gd fmla="*/ 1094073 w 1345778" name="connsiteX18"/>
                  <a:gd fmla="*/ 67302 h 1316155" name="connsiteY18"/>
                  <a:gd fmla="*/ 1035844 w 1345778" name="connsiteX19"/>
                  <a:gd fmla="*/ 36420 h 1316155" name="connsiteY19"/>
                  <a:gd fmla="*/ 1028216 w 1345778" name="connsiteX20"/>
                  <a:gd fmla="*/ 16328 h 1316155" name="connsiteY20"/>
                  <a:gd fmla="*/ 981894 w 1345778" name="connsiteX21"/>
                  <a:gd fmla="*/ 3120 h 1316155" name="connsiteY21"/>
                  <a:gd fmla="*/ 1005148 w 1345778" name="connsiteX22"/>
                  <a:gd fmla="*/ 29909 h 1316155" name="connsiteY22"/>
                  <a:gd fmla="*/ 1028030 w 1345778" name="connsiteX23"/>
                  <a:gd fmla="*/ 59116 h 1316155" name="connsiteY23"/>
                  <a:gd fmla="*/ 352909 w 1345778" name="connsiteX24"/>
                  <a:gd fmla="*/ 1251602 h 1316155" name="connsiteY24"/>
                  <a:gd fmla="*/ 371326 w 1345778" name="connsiteX25"/>
                  <a:gd fmla="*/ 1266485 h 1316155" name="connsiteY25"/>
                  <a:gd fmla="*/ 388255 w 1345778" name="connsiteX26"/>
                  <a:gd fmla="*/ 1251602 h 1316155" name="connsiteY26"/>
                  <a:gd fmla="*/ 352909 w 1345778" name="connsiteX27"/>
                  <a:gd fmla="*/ 1251602 h 1316155" name="connsiteY27"/>
                  <a:gd fmla="*/ 330212 w 1345778" name="connsiteX28"/>
                  <a:gd fmla="*/ 100602 h 1316155" name="connsiteY28"/>
                  <a:gd fmla="*/ 287238 w 1345778" name="connsiteX29"/>
                  <a:gd fmla="*/ 131112 h 1316155" name="connsiteY29"/>
                  <a:gd fmla="*/ 330212 w 1345778" name="connsiteX30"/>
                  <a:gd fmla="*/ 100602 h 1316155" name="connsiteY30"/>
                  <a:gd fmla="*/ 1305595 w 1345778" name="connsiteX31"/>
                  <a:gd fmla="*/ 1275042 h 1316155" name="connsiteY31"/>
                  <a:gd fmla="*/ 1284759 w 1345778" name="connsiteX32"/>
                  <a:gd fmla="*/ 1284344 h 1316155" name="connsiteY32"/>
                  <a:gd fmla="*/ 1259272 w 1345778" name="connsiteX33"/>
                  <a:gd fmla="*/ 1304064 h 1316155" name="connsiteY33"/>
                  <a:gd fmla="*/ 1291828 w 1345778" name="connsiteX34"/>
                  <a:gd fmla="*/ 1298111 h 1316155" name="connsiteY34"/>
                  <a:gd fmla="*/ 1315083 w 1345778" name="connsiteX35"/>
                  <a:gd fmla="*/ 1285274 h 1316155" name="connsiteY35"/>
                  <a:gd fmla="*/ 1344662 w 1345778" name="connsiteX36"/>
                  <a:gd fmla="*/ 1264438 h 1316155" name="connsiteY36"/>
                  <a:gd fmla="*/ 1305595 w 1345778" name="connsiteX37"/>
                  <a:gd fmla="*/ 1275042 h 1316155" name="connsiteY37"/>
                  <a:gd fmla="*/ 1345034 w 1345778" name="connsiteX38"/>
                  <a:gd fmla="*/ 1264252 h 1316155" name="connsiteY38"/>
                  <a:gd fmla="*/ 1344662 w 1345778" name="connsiteX39"/>
                  <a:gd fmla="*/ 1264624 h 1316155" name="connsiteY39"/>
                  <a:gd fmla="*/ 1345778 w 1345778" name="connsiteX40"/>
                  <a:gd fmla="*/ 1264996 h 1316155" name="connsiteY40"/>
                  <a:gd fmla="*/ 1345592 w 1345778" name="connsiteX41"/>
                  <a:gd fmla="*/ 1264996 h 1316155" name="connsiteY41"/>
                  <a:gd fmla="*/ 1345778 w 1345778" name="connsiteX42"/>
                  <a:gd fmla="*/ 1265182 h 1316155" name="connsiteY42"/>
                  <a:gd fmla="*/ 1345406 w 1345778" name="connsiteX43"/>
                  <a:gd fmla="*/ 1264252 h 1316155" name="connsiteY43"/>
                  <a:gd fmla="*/ 1345034 w 1345778" name="connsiteX44"/>
                  <a:gd fmla="*/ 1264252 h 1316155" name="connsiteY44"/>
                  <a:gd fmla="*/ 1345034 w 1345778" name="connsiteX45"/>
                  <a:gd fmla="*/ 1264252 h 1316155" name="connsiteY45"/>
                  <a:gd fmla="*/ 484063 w 1345778" name="connsiteX46"/>
                  <a:gd fmla="*/ 1307412 h 1316155" name="connsiteY46"/>
                  <a:gd fmla="*/ 472901 w 1345778" name="connsiteX47"/>
                  <a:gd fmla="*/ 1296064 h 1316155" name="connsiteY47"/>
                  <a:gd fmla="*/ 463042 w 1345778" name="connsiteX48"/>
                  <a:gd fmla="*/ 1307412 h 1316155" name="connsiteY48"/>
                  <a:gd fmla="*/ 475692 w 1345778" name="connsiteX49"/>
                  <a:gd fmla="*/ 1316156 h 1316155" name="connsiteY49"/>
                  <a:gd fmla="*/ 484063 w 1345778" name="connsiteX50"/>
                  <a:gd fmla="*/ 1307412 h 1316155" name="connsiteY50"/>
                  <a:gd fmla="*/ 136922 w 1345778" name="connsiteX51"/>
                  <a:gd fmla="*/ 960643 h 1316155" name="connsiteY51"/>
                  <a:gd fmla="*/ 145293 w 1345778" name="connsiteX52"/>
                  <a:gd fmla="*/ 973479 h 1316155" name="connsiteY52"/>
                  <a:gd fmla="*/ 159618 w 1345778" name="connsiteX53"/>
                  <a:gd fmla="*/ 965294 h 1316155" name="connsiteY53"/>
                  <a:gd fmla="*/ 143247 w 1345778" name="connsiteX54"/>
                  <a:gd fmla="*/ 956178 h 1316155" name="connsiteY54"/>
                  <a:gd fmla="*/ 136922 w 1345778" name="connsiteX55"/>
                  <a:gd fmla="*/ 960643 h 1316155" name="connsiteY55"/>
                  <a:gd fmla="*/ 218591 w 1345778" name="connsiteX56"/>
                  <a:gd fmla="*/ 106183 h 1316155" name="connsiteY56"/>
                  <a:gd fmla="*/ 201104 w 1345778" name="connsiteX57"/>
                  <a:gd fmla="*/ 126275 h 1316155" name="connsiteY57"/>
                  <a:gd fmla="*/ 218591 w 1345778" name="connsiteX58"/>
                  <a:gd fmla="*/ 106183 h 1316155" name="connsiteY58"/>
                  <a:gd fmla="*/ 103063 w 1345778" name="connsiteX59"/>
                  <a:gd fmla="*/ 322728 h 1316155" name="connsiteY59"/>
                  <a:gd fmla="*/ 110133 w 1345778" name="connsiteX60"/>
                  <a:gd fmla="*/ 295381 h 1316155" name="connsiteY60"/>
                  <a:gd fmla="*/ 103063 w 1345778" name="connsiteX61"/>
                  <a:gd fmla="*/ 322728 h 1316155" name="connsiteY61"/>
                  <a:gd fmla="*/ 411138 w 1345778" name="connsiteX62"/>
                  <a:gd fmla="*/ 832837 h 1316155" name="connsiteY62"/>
                  <a:gd fmla="*/ 407975 w 1345778" name="connsiteX63"/>
                  <a:gd fmla="*/ 851068 h 1316155" name="connsiteY63"/>
                  <a:gd fmla="*/ 404254 w 1345778" name="connsiteX64"/>
                  <a:gd fmla="*/ 881020 h 1316155" name="connsiteY64"/>
                  <a:gd fmla="*/ 420812 w 1345778" name="connsiteX65"/>
                  <a:gd fmla="*/ 869486 h 1316155" name="connsiteY65"/>
                  <a:gd fmla="*/ 429927 w 1345778" name="connsiteX66"/>
                  <a:gd fmla="*/ 845487 h 1316155" name="connsiteY66"/>
                  <a:gd fmla="*/ 411138 w 1345778" name="connsiteX67"/>
                  <a:gd fmla="*/ 832837 h 1316155" name="connsiteY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b="b" l="l" r="r" t="t"/>
                <a:pathLst>
                  <a:path h="1316155" w="1345778">
                    <a:moveTo>
                      <a:pt x="23068" y="640290"/>
                    </a:moveTo>
                    <a:cubicBezTo>
                      <a:pt x="34603" y="631547"/>
                      <a:pt x="45765" y="622431"/>
                      <a:pt x="57485" y="613873"/>
                    </a:cubicBezTo>
                    <a:cubicBezTo>
                      <a:pt x="75530" y="600293"/>
                      <a:pt x="63810" y="586340"/>
                      <a:pt x="58973" y="571829"/>
                    </a:cubicBezTo>
                    <a:cubicBezTo>
                      <a:pt x="49671" y="544668"/>
                      <a:pt x="27533" y="564202"/>
                      <a:pt x="12278" y="559923"/>
                    </a:cubicBezTo>
                    <a:cubicBezTo>
                      <a:pt x="-2977" y="555830"/>
                      <a:pt x="558" y="574806"/>
                      <a:pt x="930" y="584294"/>
                    </a:cubicBezTo>
                    <a:cubicBezTo>
                      <a:pt x="1674" y="603269"/>
                      <a:pt x="-4279" y="623361"/>
                      <a:pt x="6883" y="641220"/>
                    </a:cubicBezTo>
                    <a:cubicBezTo>
                      <a:pt x="6511" y="714518"/>
                      <a:pt x="22882" y="779631"/>
                      <a:pt x="94134" y="824093"/>
                    </a:cubicBezTo>
                    <a:cubicBezTo>
                      <a:pt x="105296" y="763446"/>
                      <a:pt x="74414" y="722146"/>
                      <a:pt x="43346" y="683636"/>
                    </a:cubicBezTo>
                    <a:cubicBezTo>
                      <a:pt x="31812" y="669498"/>
                      <a:pt x="24557" y="657406"/>
                      <a:pt x="23068" y="640290"/>
                    </a:cubicBezTo>
                    <a:close/>
                    <a:moveTo>
                      <a:pt x="1200671" y="143018"/>
                    </a:moveTo>
                    <a:cubicBezTo>
                      <a:pt x="1214066" y="147669"/>
                      <a:pt x="1209601" y="135205"/>
                      <a:pt x="1211275" y="130554"/>
                    </a:cubicBezTo>
                    <a:cubicBezTo>
                      <a:pt x="1219460" y="106183"/>
                      <a:pt x="1191183" y="116787"/>
                      <a:pt x="1185416" y="104323"/>
                    </a:cubicBezTo>
                    <a:cubicBezTo>
                      <a:pt x="1179277" y="123112"/>
                      <a:pt x="1182626" y="136693"/>
                      <a:pt x="1200671" y="143018"/>
                    </a:cubicBezTo>
                    <a:close/>
                    <a:moveTo>
                      <a:pt x="1028030" y="59116"/>
                    </a:moveTo>
                    <a:cubicBezTo>
                      <a:pt x="1025240" y="84231"/>
                      <a:pt x="1038262" y="99858"/>
                      <a:pt x="1060028" y="108788"/>
                    </a:cubicBezTo>
                    <a:cubicBezTo>
                      <a:pt x="1086631" y="119764"/>
                      <a:pt x="1072307" y="85347"/>
                      <a:pt x="1087376" y="82743"/>
                    </a:cubicBezTo>
                    <a:cubicBezTo>
                      <a:pt x="1089608" y="82371"/>
                      <a:pt x="1091654" y="80883"/>
                      <a:pt x="1093887" y="79766"/>
                    </a:cubicBezTo>
                    <a:cubicBezTo>
                      <a:pt x="1103188" y="81441"/>
                      <a:pt x="1112676" y="84417"/>
                      <a:pt x="1120862" y="76418"/>
                    </a:cubicBezTo>
                    <a:cubicBezTo>
                      <a:pt x="1114723" y="64139"/>
                      <a:pt x="1104863" y="64511"/>
                      <a:pt x="1094073" y="67302"/>
                    </a:cubicBezTo>
                    <a:cubicBezTo>
                      <a:pt x="1078446" y="50001"/>
                      <a:pt x="1043099" y="69720"/>
                      <a:pt x="1035844" y="36420"/>
                    </a:cubicBezTo>
                    <a:cubicBezTo>
                      <a:pt x="1040309" y="27118"/>
                      <a:pt x="1041983" y="18747"/>
                      <a:pt x="1028216" y="16328"/>
                    </a:cubicBezTo>
                    <a:cubicBezTo>
                      <a:pt x="1015566" y="6841"/>
                      <a:pt x="1003846" y="-5996"/>
                      <a:pt x="981894" y="3120"/>
                    </a:cubicBezTo>
                    <a:cubicBezTo>
                      <a:pt x="990265" y="12794"/>
                      <a:pt x="997707" y="21351"/>
                      <a:pt x="1005148" y="29909"/>
                    </a:cubicBezTo>
                    <a:cubicBezTo>
                      <a:pt x="1008125" y="43489"/>
                      <a:pt x="1018542" y="50931"/>
                      <a:pt x="1028030" y="59116"/>
                    </a:cubicBezTo>
                    <a:close/>
                    <a:moveTo>
                      <a:pt x="352909" y="1251602"/>
                    </a:moveTo>
                    <a:cubicBezTo>
                      <a:pt x="362024" y="1253462"/>
                      <a:pt x="350304" y="1280623"/>
                      <a:pt x="371326" y="1266485"/>
                    </a:cubicBezTo>
                    <a:cubicBezTo>
                      <a:pt x="377651" y="1262206"/>
                      <a:pt x="396999" y="1267415"/>
                      <a:pt x="388255" y="1251602"/>
                    </a:cubicBezTo>
                    <a:cubicBezTo>
                      <a:pt x="379512" y="1235789"/>
                      <a:pt x="365187" y="1250300"/>
                      <a:pt x="352909" y="1251602"/>
                    </a:cubicBezTo>
                    <a:close/>
                    <a:moveTo>
                      <a:pt x="330212" y="100602"/>
                    </a:moveTo>
                    <a:cubicBezTo>
                      <a:pt x="311423" y="103393"/>
                      <a:pt x="298214" y="114183"/>
                      <a:pt x="287238" y="131112"/>
                    </a:cubicBezTo>
                    <a:cubicBezTo>
                      <a:pt x="313655" y="136693"/>
                      <a:pt x="319422" y="115113"/>
                      <a:pt x="330212" y="100602"/>
                    </a:cubicBezTo>
                    <a:close/>
                    <a:moveTo>
                      <a:pt x="1305595" y="1275042"/>
                    </a:moveTo>
                    <a:cubicBezTo>
                      <a:pt x="1298712" y="1278205"/>
                      <a:pt x="1291642" y="1281367"/>
                      <a:pt x="1284759" y="1284344"/>
                    </a:cubicBezTo>
                    <a:cubicBezTo>
                      <a:pt x="1271178" y="1284530"/>
                      <a:pt x="1266527" y="1294762"/>
                      <a:pt x="1259272" y="1304064"/>
                    </a:cubicBezTo>
                    <a:cubicBezTo>
                      <a:pt x="1273597" y="1310389"/>
                      <a:pt x="1281224" y="1297366"/>
                      <a:pt x="1291828" y="1298111"/>
                    </a:cubicBezTo>
                    <a:cubicBezTo>
                      <a:pt x="1302246" y="1298483"/>
                      <a:pt x="1309688" y="1293832"/>
                      <a:pt x="1315083" y="1285274"/>
                    </a:cubicBezTo>
                    <a:cubicBezTo>
                      <a:pt x="1324942" y="1278391"/>
                      <a:pt x="1334802" y="1271322"/>
                      <a:pt x="1344662" y="1264438"/>
                    </a:cubicBezTo>
                    <a:cubicBezTo>
                      <a:pt x="1329221" y="1258671"/>
                      <a:pt x="1315641" y="1259601"/>
                      <a:pt x="1305595" y="1275042"/>
                    </a:cubicBezTo>
                    <a:close/>
                    <a:moveTo>
                      <a:pt x="1345034" y="1264252"/>
                    </a:moveTo>
                    <a:lnTo>
                      <a:pt x="1344662" y="1264624"/>
                    </a:lnTo>
                    <a:cubicBezTo>
                      <a:pt x="1345034" y="1264810"/>
                      <a:pt x="1345406" y="1264810"/>
                      <a:pt x="1345778" y="1264996"/>
                    </a:cubicBezTo>
                    <a:lnTo>
                      <a:pt x="1345592" y="1264996"/>
                    </a:lnTo>
                    <a:lnTo>
                      <a:pt x="1345778" y="1265182"/>
                    </a:lnTo>
                    <a:cubicBezTo>
                      <a:pt x="1345592" y="1264810"/>
                      <a:pt x="1345592" y="1264438"/>
                      <a:pt x="1345406" y="1264252"/>
                    </a:cubicBezTo>
                    <a:cubicBezTo>
                      <a:pt x="1345406" y="1264066"/>
                      <a:pt x="1345220" y="1264252"/>
                      <a:pt x="1345034" y="1264252"/>
                    </a:cubicBezTo>
                    <a:cubicBezTo>
                      <a:pt x="1345220" y="1264252"/>
                      <a:pt x="1345034" y="1264252"/>
                      <a:pt x="1345034" y="1264252"/>
                    </a:cubicBezTo>
                    <a:close/>
                    <a:moveTo>
                      <a:pt x="484063" y="1307412"/>
                    </a:moveTo>
                    <a:cubicBezTo>
                      <a:pt x="484063" y="1300343"/>
                      <a:pt x="478110" y="1296622"/>
                      <a:pt x="472901" y="1296064"/>
                    </a:cubicBezTo>
                    <a:cubicBezTo>
                      <a:pt x="466762" y="1295506"/>
                      <a:pt x="462111" y="1300157"/>
                      <a:pt x="463042" y="1307412"/>
                    </a:cubicBezTo>
                    <a:cubicBezTo>
                      <a:pt x="463786" y="1315040"/>
                      <a:pt x="469739" y="1315784"/>
                      <a:pt x="475692" y="1316156"/>
                    </a:cubicBezTo>
                    <a:cubicBezTo>
                      <a:pt x="481459" y="1316156"/>
                      <a:pt x="484250" y="1312621"/>
                      <a:pt x="484063" y="1307412"/>
                    </a:cubicBezTo>
                    <a:close/>
                    <a:moveTo>
                      <a:pt x="136922" y="960643"/>
                    </a:moveTo>
                    <a:cubicBezTo>
                      <a:pt x="139154" y="965108"/>
                      <a:pt x="136550" y="974223"/>
                      <a:pt x="145293" y="973479"/>
                    </a:cubicBezTo>
                    <a:cubicBezTo>
                      <a:pt x="149572" y="973107"/>
                      <a:pt x="153479" y="969014"/>
                      <a:pt x="159618" y="965294"/>
                    </a:cubicBezTo>
                    <a:cubicBezTo>
                      <a:pt x="153107" y="961573"/>
                      <a:pt x="148456" y="958224"/>
                      <a:pt x="143247" y="956178"/>
                    </a:cubicBezTo>
                    <a:cubicBezTo>
                      <a:pt x="140271" y="955248"/>
                      <a:pt x="134689" y="956364"/>
                      <a:pt x="136922" y="960643"/>
                    </a:cubicBezTo>
                    <a:close/>
                    <a:moveTo>
                      <a:pt x="218591" y="106183"/>
                    </a:moveTo>
                    <a:cubicBezTo>
                      <a:pt x="207801" y="108602"/>
                      <a:pt x="199988" y="112508"/>
                      <a:pt x="201104" y="126275"/>
                    </a:cubicBezTo>
                    <a:cubicBezTo>
                      <a:pt x="203336" y="117531"/>
                      <a:pt x="222126" y="121438"/>
                      <a:pt x="218591" y="106183"/>
                    </a:cubicBezTo>
                    <a:close/>
                    <a:moveTo>
                      <a:pt x="103063" y="322728"/>
                    </a:moveTo>
                    <a:cubicBezTo>
                      <a:pt x="105482" y="313612"/>
                      <a:pt x="107714" y="304497"/>
                      <a:pt x="110133" y="295381"/>
                    </a:cubicBezTo>
                    <a:cubicBezTo>
                      <a:pt x="94878" y="301334"/>
                      <a:pt x="87809" y="309148"/>
                      <a:pt x="103063" y="322728"/>
                    </a:cubicBezTo>
                    <a:close/>
                    <a:moveTo>
                      <a:pt x="411138" y="832837"/>
                    </a:moveTo>
                    <a:cubicBezTo>
                      <a:pt x="403882" y="835999"/>
                      <a:pt x="401836" y="843999"/>
                      <a:pt x="407975" y="851068"/>
                    </a:cubicBezTo>
                    <a:cubicBezTo>
                      <a:pt x="417835" y="862602"/>
                      <a:pt x="399604" y="870230"/>
                      <a:pt x="404254" y="881020"/>
                    </a:cubicBezTo>
                    <a:cubicBezTo>
                      <a:pt x="414672" y="883996"/>
                      <a:pt x="426579" y="883996"/>
                      <a:pt x="420812" y="869486"/>
                    </a:cubicBezTo>
                    <a:cubicBezTo>
                      <a:pt x="415603" y="856091"/>
                      <a:pt x="426393" y="853115"/>
                      <a:pt x="429927" y="845487"/>
                    </a:cubicBezTo>
                    <a:cubicBezTo>
                      <a:pt x="422672" y="842324"/>
                      <a:pt x="421928" y="828000"/>
                      <a:pt x="411138" y="832837"/>
                    </a:cubicBezTo>
                    <a:close/>
                  </a:path>
                </a:pathLst>
              </a:custGeom>
              <a:grpFill/>
              <a:ln cap="flat" w="1860">
                <a:noFill/>
                <a:prstDash val="solid"/>
                <a:miter/>
              </a:ln>
            </p:spPr>
            <p:txBody>
              <a:bodyPr anchor="ctr" rtlCol="0"/>
              <a:lstStyle/>
              <a:p>
                <a:endParaRPr altLang="en-US" lang="zh-CN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7196446" y="2032516"/>
              <a:ext cx="995680" cy="58356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782521"/>
                  </a:solidFill>
                  <a:latin charset="-122" panose="02020900000000000000" pitchFamily="18" typeface="思源宋体 CN Heavy"/>
                  <a:ea charset="-122" panose="02020900000000000000" pitchFamily="18" typeface="思源宋体 CN Heavy"/>
                </a:defRPr>
              </a:lvl1pPr>
            </a:lstStyle>
            <a:p>
              <a:r>
                <a:rPr altLang="en-US" b="1" dirty="0" lang="zh-CN" sz="3200">
                  <a:solidFill>
                    <a:schemeClr val="tx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解题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096000" y="1705315"/>
            <a:ext cx="6123940" cy="605218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 fontAlgn="auto" indent="457200"/>
            <a:r>
              <a:rPr altLang="en-US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</a:rPr>
              <a:t>后唐庄宗李存勖称帝后，迷恋伶人，号“李天下”，“常身与俳优杂戏于庭，伶人由此用事”，伶人做了高官，出入宫廷，作威作福，致使朝政日益败坏。公元926年，李嗣源叛变，拥有重兵的伶官（史彦琼）拒不发兵，而庄宗亲征又告败北，众叛亲离之期，伶官（郭从谦）又乘危作乱，庄宗被乱箭射死，后唐灭亡。</a:t>
            </a:r>
          </a:p>
          <a:p>
            <a:pPr algn="l" fontAlgn="auto" indent="457200"/>
            <a:endParaRPr altLang="en-US" dirty="0" lang="zh-CN" sz="28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00070" y="427270"/>
            <a:ext cx="4064000" cy="64516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3600"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五代史伶官传序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87357" y="1896701"/>
            <a:ext cx="615553" cy="4572000"/>
          </a:xfrm>
          <a:prstGeom prst="rect">
            <a:avLst/>
          </a:prstGeom>
        </p:spPr>
        <p:txBody>
          <a:bodyPr vert="eaVert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后梁、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唐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、晋、汉、周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39120" y="1769110"/>
            <a:ext cx="4172581" cy="452431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 fontAlgn="auto" indent="457200"/>
            <a:r>
              <a:rPr altLang="en-US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《史记》首创论赞体例，唐刘知几在《通史》中将篇前文字称</a:t>
            </a:r>
            <a:r>
              <a:rPr altLang="zh-CN" dirty="0" lang="en-US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“</a:t>
            </a:r>
            <a:r>
              <a:rPr altLang="en-US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序</a:t>
            </a:r>
            <a:r>
              <a:rPr altLang="zh-CN" dirty="0" lang="en-US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”</a:t>
            </a:r>
            <a:r>
              <a:rPr altLang="en-US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，篇后称</a:t>
            </a:r>
            <a:r>
              <a:rPr altLang="zh-CN" dirty="0" lang="en-US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“</a:t>
            </a:r>
            <a:r>
              <a:rPr altLang="en-US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赞</a:t>
            </a:r>
            <a:r>
              <a:rPr altLang="zh-CN" dirty="0" lang="en-US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”</a:t>
            </a:r>
            <a:r>
              <a:rPr altLang="en-US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，欧阳修沿用此体以写《新五代史》。</a:t>
            </a:r>
            <a:endParaRPr altLang="en-US" dirty="0" lang="zh-CN" sz="28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l" fontAlgn="auto" indent="457200"/>
            <a:r>
              <a:rPr altLang="en-US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书序、文序、诗序、赠序等。</a:t>
            </a:r>
            <a:r>
              <a:rPr altLang="en-US" dirty="0" lang="zh-CN" sz="2800">
                <a:solidFill>
                  <a:srgbClr val="FF0000"/>
                </a:solidFill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赠序</a:t>
            </a:r>
            <a:r>
              <a:rPr altLang="en-US" dirty="0" lang="zh-CN" sz="2800">
                <a:latin charset="-122" panose="02010609060101010101" typeface="楷体"/>
                <a:ea charset="-122" panose="02010609060101010101" typeface="楷体"/>
                <a:cs charset="-122" panose="02010609060101010101" typeface="楷体"/>
                <a:sym typeface="+mn-ea"/>
              </a:rPr>
              <a:t>，临别赠言，内容多推重勉励之词。《送东阳马生序》</a:t>
            </a:r>
            <a:endParaRPr altLang="en-US" dirty="0" lang="zh-CN" sz="20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l" fontAlgn="auto" indent="457200"/>
            <a:endParaRPr altLang="en-US" dirty="0" lang="zh-CN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l"/>
            <a:endParaRPr altLang="en-US" dirty="0" lang="zh-CN" sz="1800"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" y="-15697"/>
            <a:ext cx="3110137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09600" y="161977"/>
            <a:ext cx="991597" cy="846052"/>
            <a:chOff x="6514729" y="1901877"/>
            <a:chExt cx="991597" cy="846052"/>
          </a:xfrm>
        </p:grpSpPr>
        <p:grpSp>
          <p:nvGrpSpPr>
            <p:cNvPr id="3" name="组合 2"/>
            <p:cNvGrpSpPr/>
            <p:nvPr/>
          </p:nvGrpSpPr>
          <p:grpSpPr>
            <a:xfrm rot="1800000">
              <a:off x="6514729" y="1901877"/>
              <a:ext cx="983918" cy="846052"/>
              <a:chOff x="6830291" y="921766"/>
              <a:chExt cx="1667328" cy="1433704"/>
            </a:xfrm>
            <a:solidFill>
              <a:srgbClr val="DEBB93"/>
            </a:solidFill>
          </p:grpSpPr>
          <p:sp>
            <p:nvSpPr>
              <p:cNvPr id="11" name="任意多边形: 形状 10"/>
              <p:cNvSpPr/>
              <p:nvPr/>
            </p:nvSpPr>
            <p:spPr>
              <a:xfrm>
                <a:off x="6868166" y="921766"/>
                <a:ext cx="1629453" cy="1433704"/>
              </a:xfrm>
              <a:custGeom>
                <a:avLst/>
                <a:gdLst>
                  <a:gd fmla="*/ 1593654 w 1629453" name="connsiteX0"/>
                  <a:gd fmla="*/ 754671 h 1433704" name="connsiteY0"/>
                  <a:gd fmla="*/ 1504915 w 1629453" name="connsiteX1"/>
                  <a:gd fmla="*/ 743881 h 1433704" name="connsiteY1"/>
                  <a:gd fmla="*/ 1390876 w 1629453" name="connsiteX2"/>
                  <a:gd fmla="*/ 796901 h 1433704" name="connsiteY2"/>
                  <a:gd fmla="*/ 1313299 w 1629453" name="connsiteX3"/>
                  <a:gd fmla="*/ 870199 h 1433704" name="connsiteY3"/>
                  <a:gd fmla="*/ 1295626 w 1629453" name="connsiteX4"/>
                  <a:gd fmla="*/ 946845 h 1433704" name="connsiteY4"/>
                  <a:gd fmla="*/ 1193306 w 1629453" name="connsiteX5"/>
                  <a:gd fmla="*/ 1085069 h 1433704" name="connsiteY5"/>
                  <a:gd fmla="*/ 1125031 w 1629453" name="connsiteX6"/>
                  <a:gd fmla="*/ 1092325 h 1433704" name="connsiteY6"/>
                  <a:gd fmla="*/ 1077406 w 1629453" name="connsiteX7"/>
                  <a:gd fmla="*/ 1077256 h 1433704" name="connsiteY7"/>
                  <a:gd fmla="*/ 959274 w 1629453" name="connsiteX8"/>
                  <a:gd fmla="*/ 1007865 h 1433704" name="connsiteY8"/>
                  <a:gd fmla="*/ 906068 w 1629453" name="connsiteX9"/>
                  <a:gd fmla="*/ 1002470 h 1433704" name="connsiteY9"/>
                  <a:gd fmla="*/ 855838 w 1629453" name="connsiteX10"/>
                  <a:gd fmla="*/ 1045072 h 1433704" name="connsiteY10"/>
                  <a:gd fmla="*/ 798726 w 1629453" name="connsiteX11"/>
                  <a:gd fmla="*/ 1083953 h 1433704" name="connsiteY11"/>
                  <a:gd fmla="*/ 720777 w 1629453" name="connsiteX12"/>
                  <a:gd fmla="*/ 1093813 h 1433704" name="connsiteY12"/>
                  <a:gd fmla="*/ 645619 w 1629453" name="connsiteX13"/>
                  <a:gd fmla="*/ 1050467 h 1433704" name="connsiteY13"/>
                  <a:gd fmla="*/ 551113 w 1629453" name="connsiteX14"/>
                  <a:gd fmla="*/ 974192 h 1433704" name="connsiteY14"/>
                  <a:gd fmla="*/ 504046 w 1629453" name="connsiteX15"/>
                  <a:gd fmla="*/ 929172 h 1433704" name="connsiteY15"/>
                  <a:gd fmla="*/ 456607 w 1629453" name="connsiteX16"/>
                  <a:gd fmla="*/ 876710 h 1433704" name="connsiteY16"/>
                  <a:gd fmla="*/ 424795 w 1629453" name="connsiteX17"/>
                  <a:gd fmla="*/ 845456 h 1433704" name="connsiteY17"/>
                  <a:gd fmla="*/ 395401 w 1629453" name="connsiteX18"/>
                  <a:gd fmla="*/ 832248 h 1433704" name="connsiteY18"/>
                  <a:gd fmla="*/ 389634 w 1629453" name="connsiteX19"/>
                  <a:gd fmla="*/ 805086 h 1433704" name="connsiteY19"/>
                  <a:gd fmla="*/ 329359 w 1629453" name="connsiteX20"/>
                  <a:gd fmla="*/ 743509 h 1433704" name="connsiteY20"/>
                  <a:gd fmla="*/ 295501 w 1629453" name="connsiteX21"/>
                  <a:gd fmla="*/ 720254 h 1433704" name="connsiteY21"/>
                  <a:gd fmla="*/ 283408 w 1629453" name="connsiteX22"/>
                  <a:gd fmla="*/ 639515 h 1433704" name="connsiteY22"/>
                  <a:gd fmla="*/ 285269 w 1629453" name="connsiteX23"/>
                  <a:gd fmla="*/ 624818 h 1433704" name="connsiteY23"/>
                  <a:gd fmla="*/ 316895 w 1629453" name="connsiteX24"/>
                  <a:gd fmla="*/ 610680 h 1433704" name="connsiteY24"/>
                  <a:gd fmla="*/ 328243 w 1629453" name="connsiteX25"/>
                  <a:gd fmla="*/ 599890 h 1433704" name="connsiteY25"/>
                  <a:gd fmla="*/ 306477 w 1629453" name="connsiteX26"/>
                  <a:gd fmla="*/ 551893 h 1433704" name="connsiteY26"/>
                  <a:gd fmla="*/ 327313 w 1629453" name="connsiteX27"/>
                  <a:gd fmla="*/ 447527 h 1433704" name="connsiteY27"/>
                  <a:gd fmla="*/ 328243 w 1629453" name="connsiteX28"/>
                  <a:gd fmla="*/ 412180 h 1433704" name="connsiteY28"/>
                  <a:gd fmla="*/ 328801 w 1629453" name="connsiteX29"/>
                  <a:gd fmla="*/ 387252 h 1433704" name="connsiteY29"/>
                  <a:gd fmla="*/ 373449 w 1629453" name="connsiteX30"/>
                  <a:gd fmla="*/ 293490 h 1433704" name="connsiteY30"/>
                  <a:gd fmla="*/ 381449 w 1629453" name="connsiteX31"/>
                  <a:gd fmla="*/ 281211 h 1433704" name="connsiteY31"/>
                  <a:gd fmla="*/ 388332 w 1629453" name="connsiteX32"/>
                  <a:gd fmla="*/ 236005 h 1433704" name="connsiteY32"/>
                  <a:gd fmla="*/ 447119 w 1629453" name="connsiteX33"/>
                  <a:gd fmla="*/ 172381 h 1433704" name="connsiteY33"/>
                  <a:gd fmla="*/ 570088 w 1629453" name="connsiteX34"/>
                  <a:gd fmla="*/ 88293 h 1433704" name="connsiteY34"/>
                  <a:gd fmla="*/ 609714 w 1629453" name="connsiteX35"/>
                  <a:gd fmla="*/ 74154 h 1433704" name="connsiteY35"/>
                  <a:gd fmla="*/ 654920 w 1629453" name="connsiteX36"/>
                  <a:gd fmla="*/ 67643 h 1433704" name="connsiteY36"/>
                  <a:gd fmla="*/ 696592 w 1629453" name="connsiteX37"/>
                  <a:gd fmla="*/ 56109 h 1433704" name="connsiteY37"/>
                  <a:gd fmla="*/ 704220 w 1629453" name="connsiteX38"/>
                  <a:gd fmla="*/ 51830 h 1433704" name="connsiteY38"/>
                  <a:gd fmla="*/ 770262 w 1629453" name="connsiteX39"/>
                  <a:gd fmla="*/ 45505 h 1433704" name="connsiteY39"/>
                  <a:gd fmla="*/ 800400 w 1629453" name="connsiteX40"/>
                  <a:gd fmla="*/ 44575 h 1433704" name="connsiteY40"/>
                  <a:gd fmla="*/ 837979 w 1629453" name="connsiteX41"/>
                  <a:gd fmla="*/ 39366 h 1433704" name="connsiteY41"/>
                  <a:gd fmla="*/ 858629 w 1629453" name="connsiteX42"/>
                  <a:gd fmla="*/ 36575 h 1433704" name="connsiteY42"/>
                  <a:gd fmla="*/ 935834 w 1629453" name="connsiteX43"/>
                  <a:gd fmla="*/ 60760 h 1433704" name="connsiteY43"/>
                  <a:gd fmla="*/ 938438 w 1629453" name="connsiteX44"/>
                  <a:gd fmla="*/ 51086 h 1433704" name="connsiteY44"/>
                  <a:gd fmla="*/ 858629 w 1629453" name="connsiteX45"/>
                  <a:gd fmla="*/ 30250 h 1433704" name="connsiteY45"/>
                  <a:gd fmla="*/ 815655 w 1629453" name="connsiteX46"/>
                  <a:gd fmla="*/ 5693 h 1433704" name="connsiteY46"/>
                  <a:gd fmla="*/ 770262 w 1629453" name="connsiteX47"/>
                  <a:gd fmla="*/ 9972 h 1433704" name="connsiteY47"/>
                  <a:gd fmla="*/ 672222 w 1629453" name="connsiteX48"/>
                  <a:gd fmla="*/ 31924 h 1433704" name="connsiteY48"/>
                  <a:gd fmla="*/ 608970 w 1629453" name="connsiteX49"/>
                  <a:gd fmla="*/ 24297 h 1433704" name="connsiteY49"/>
                  <a:gd fmla="*/ 557624 w 1629453" name="connsiteX50"/>
                  <a:gd fmla="*/ 30994 h 1433704" name="connsiteY50"/>
                  <a:gd fmla="*/ 340707 w 1629453" name="connsiteX51"/>
                  <a:gd fmla="*/ 207169 h 1433704" name="connsiteY51"/>
                  <a:gd fmla="*/ 284897 w 1629453" name="connsiteX52"/>
                  <a:gd fmla="*/ 289583 h 1433704" name="connsiteY52"/>
                  <a:gd fmla="*/ 321731 w 1629453" name="connsiteX53"/>
                  <a:gd fmla="*/ 312279 h 1433704" name="connsiteY53"/>
                  <a:gd fmla="*/ 299035 w 1629453" name="connsiteX54"/>
                  <a:gd fmla="*/ 345580 h 1433704" name="connsiteY54"/>
                  <a:gd fmla="*/ 266665 w 1629453" name="connsiteX55"/>
                  <a:gd fmla="*/ 356184 h 1433704" name="connsiteY55"/>
                  <a:gd fmla="*/ 190205 w 1629453" name="connsiteX56"/>
                  <a:gd fmla="*/ 415157 h 1433704" name="connsiteY56"/>
                  <a:gd fmla="*/ 184065 w 1629453" name="connsiteX57"/>
                  <a:gd fmla="*/ 417947 h 1433704" name="connsiteY57"/>
                  <a:gd fmla="*/ 137557 w 1629453" name="connsiteX58"/>
                  <a:gd fmla="*/ 452736 h 1433704" name="connsiteY58"/>
                  <a:gd fmla="*/ 112442 w 1629453" name="connsiteX59"/>
                  <a:gd fmla="*/ 476176 h 1433704" name="connsiteY59"/>
                  <a:gd fmla="*/ 102582 w 1629453" name="connsiteX60"/>
                  <a:gd fmla="*/ 456829 h 1433704" name="connsiteY60"/>
                  <a:gd fmla="*/ 103140 w 1629453" name="connsiteX61"/>
                  <a:gd fmla="*/ 457201 h 1433704" name="connsiteY61"/>
                  <a:gd fmla="*/ 103140 w 1629453" name="connsiteX62"/>
                  <a:gd fmla="*/ 456271 h 1433704" name="connsiteY62"/>
                  <a:gd fmla="*/ 117837 w 1629453" name="connsiteX63"/>
                  <a:gd fmla="*/ 419994 h 1433704" name="connsiteY63"/>
                  <a:gd fmla="*/ 123046 w 1629453" name="connsiteX64"/>
                  <a:gd fmla="*/ 397670 h 1433704" name="connsiteY64"/>
                  <a:gd fmla="*/ 131231 w 1629453" name="connsiteX65"/>
                  <a:gd fmla="*/ 375531 h 1433704" name="connsiteY65"/>
                  <a:gd fmla="*/ 139045 w 1629453" name="connsiteX66"/>
                  <a:gd fmla="*/ 366974 h 1433704" name="connsiteY66"/>
                  <a:gd fmla="*/ 138859 w 1629453" name="connsiteX67"/>
                  <a:gd fmla="*/ 347812 h 1433704" name="connsiteY67"/>
                  <a:gd fmla="*/ 123790 w 1629453" name="connsiteX68"/>
                  <a:gd fmla="*/ 348184 h 1433704" name="connsiteY68"/>
                  <a:gd fmla="*/ 123604 w 1629453" name="connsiteX69"/>
                  <a:gd fmla="*/ 366044 h 1433704" name="connsiteY69"/>
                  <a:gd fmla="*/ 111884 w 1629453" name="connsiteX70"/>
                  <a:gd fmla="*/ 367532 h 1433704" name="connsiteY70"/>
                  <a:gd fmla="*/ 111140 w 1629453" name="connsiteX71"/>
                  <a:gd fmla="*/ 367532 h 1433704" name="connsiteY71"/>
                  <a:gd fmla="*/ 109279 w 1629453" name="connsiteX72"/>
                  <a:gd fmla="*/ 352277 h 1433704" name="connsiteY72"/>
                  <a:gd fmla="*/ 130301 w 1629453" name="connsiteX73"/>
                  <a:gd fmla="*/ 320837 h 1433704" name="connsiteY73"/>
                  <a:gd fmla="*/ 131790 w 1629453" name="connsiteX74"/>
                  <a:gd fmla="*/ 321395 h 1433704" name="connsiteY74"/>
                  <a:gd fmla="*/ 145556 w 1629453" name="connsiteX75"/>
                  <a:gd fmla="*/ 322883 h 1433704" name="connsiteY75"/>
                  <a:gd fmla="*/ 147044 w 1629453" name="connsiteX76"/>
                  <a:gd fmla="*/ 324930 h 1433704" name="connsiteY76"/>
                  <a:gd fmla="*/ 161741 w 1629453" name="connsiteX77"/>
                  <a:gd fmla="*/ 341301 h 1433704" name="connsiteY77"/>
                  <a:gd fmla="*/ 169555 w 1629453" name="connsiteX78"/>
                  <a:gd fmla="*/ 326046 h 1433704" name="connsiteY78"/>
                  <a:gd fmla="*/ 193925 w 1629453" name="connsiteX79"/>
                  <a:gd fmla="*/ 285490 h 1433704" name="connsiteY79"/>
                  <a:gd fmla="*/ 235597 w 1629453" name="connsiteX80"/>
                  <a:gd fmla="*/ 214983 h 1433704" name="connsiteY80"/>
                  <a:gd fmla="*/ 246201 w 1629453" name="connsiteX81"/>
                  <a:gd fmla="*/ 200658 h 1433704" name="connsiteY81"/>
                  <a:gd fmla="*/ 227970 w 1629453" name="connsiteX82"/>
                  <a:gd fmla="*/ 198984 h 1433704" name="connsiteY82"/>
                  <a:gd fmla="*/ 222761 w 1629453" name="connsiteX83"/>
                  <a:gd fmla="*/ 181869 h 1433704" name="connsiteY83"/>
                  <a:gd fmla="*/ 198762 w 1629453" name="connsiteX84"/>
                  <a:gd fmla="*/ 199914 h 1433704" name="connsiteY84"/>
                  <a:gd fmla="*/ 146486 w 1629453" name="connsiteX85"/>
                  <a:gd fmla="*/ 230424 h 1433704" name="connsiteY85"/>
                  <a:gd fmla="*/ 127325 w 1629453" name="connsiteX86"/>
                  <a:gd fmla="*/ 235819 h 1433704" name="connsiteY86"/>
                  <a:gd fmla="*/ 117837 w 1629453" name="connsiteX87"/>
                  <a:gd fmla="*/ 266329 h 1433704" name="connsiteY87"/>
                  <a:gd fmla="*/ 96071 w 1629453" name="connsiteX88"/>
                  <a:gd fmla="*/ 294792 h 1433704" name="connsiteY88"/>
                  <a:gd fmla="*/ 111698 w 1629453" name="connsiteX89"/>
                  <a:gd fmla="*/ 295164 h 1433704" name="connsiteY89"/>
                  <a:gd fmla="*/ 111698 w 1629453" name="connsiteX90"/>
                  <a:gd fmla="*/ 295350 h 1433704" name="connsiteY90"/>
                  <a:gd fmla="*/ 114488 w 1629453" name="connsiteX91"/>
                  <a:gd fmla="*/ 310047 h 1433704" name="connsiteY91"/>
                  <a:gd fmla="*/ 103512 w 1629453" name="connsiteX92"/>
                  <a:gd fmla="*/ 353021 h 1433704" name="connsiteY92"/>
                  <a:gd fmla="*/ 95513 w 1629453" name="connsiteX93"/>
                  <a:gd fmla="*/ 368462 h 1433704" name="connsiteY93"/>
                  <a:gd fmla="*/ 91420 w 1629453" name="connsiteX94"/>
                  <a:gd fmla="*/ 393763 h 1433704" name="connsiteY94"/>
                  <a:gd fmla="*/ 87513 w 1629453" name="connsiteX95"/>
                  <a:gd fmla="*/ 392088 h 1433704" name="connsiteY95"/>
                  <a:gd fmla="*/ 66305 w 1629453" name="connsiteX96"/>
                  <a:gd fmla="*/ 396553 h 1433704" name="connsiteY96"/>
                  <a:gd fmla="*/ 64073 w 1629453" name="connsiteX97"/>
                  <a:gd fmla="*/ 429109 h 1433704" name="connsiteY97"/>
                  <a:gd fmla="*/ 38958 w 1629453" name="connsiteX98"/>
                  <a:gd fmla="*/ 463526 h 1433704" name="connsiteY98"/>
                  <a:gd fmla="*/ 449 w 1629453" name="connsiteX99"/>
                  <a:gd fmla="*/ 501291 h 1433704" name="connsiteY99"/>
                  <a:gd fmla="*/ 449 w 1629453" name="connsiteX100"/>
                  <a:gd fmla="*/ 582030 h 1433704" name="connsiteY100"/>
                  <a:gd fmla="*/ 11425 w 1629453" name="connsiteX101"/>
                  <a:gd fmla="*/ 610308 h 1433704" name="connsiteY101"/>
                  <a:gd fmla="*/ 31517 w 1629453" name="connsiteX102"/>
                  <a:gd fmla="*/ 578868 h 1433704" name="connsiteY102"/>
                  <a:gd fmla="*/ 63887 w 1629453" name="connsiteX103"/>
                  <a:gd fmla="*/ 607517 h 1433704" name="connsiteY103"/>
                  <a:gd fmla="*/ 109093 w 1629453" name="connsiteX104"/>
                  <a:gd fmla="*/ 756159 h 1433704" name="connsiteY104"/>
                  <a:gd fmla="*/ 136813 w 1629453" name="connsiteX105"/>
                  <a:gd fmla="*/ 843224 h 1433704" name="connsiteY105"/>
                  <a:gd fmla="*/ 135138 w 1629453" name="connsiteX106"/>
                  <a:gd fmla="*/ 919126 h 1433704" name="connsiteY106"/>
                  <a:gd fmla="*/ 134766 w 1629453" name="connsiteX107"/>
                  <a:gd fmla="*/ 969914 h 1433704" name="connsiteY107"/>
                  <a:gd fmla="*/ 158021 w 1629453" name="connsiteX108"/>
                  <a:gd fmla="*/ 1017725 h 1433704" name="connsiteY108"/>
                  <a:gd fmla="*/ 243039 w 1629453" name="connsiteX109"/>
                  <a:gd fmla="*/ 1139206 h 1433704" name="connsiteY109"/>
                  <a:gd fmla="*/ 234853 w 1629453" name="connsiteX110"/>
                  <a:gd fmla="*/ 1213062 h 1433704" name="connsiteY110"/>
                  <a:gd fmla="*/ 271316 w 1629453" name="connsiteX111"/>
                  <a:gd fmla="*/ 1219573 h 1433704" name="connsiteY111"/>
                  <a:gd fmla="*/ 267223 w 1629453" name="connsiteX112"/>
                  <a:gd fmla="*/ 1211201 h 1433704" name="connsiteY112"/>
                  <a:gd fmla="*/ 289919 w 1629453" name="connsiteX113"/>
                  <a:gd fmla="*/ 1208411 h 1433704" name="connsiteY113"/>
                  <a:gd fmla="*/ 295873 w 1629453" name="connsiteX114"/>
                  <a:gd fmla="*/ 1233898 h 1433704" name="connsiteY114"/>
                  <a:gd fmla="*/ 410656 w 1629453" name="connsiteX115"/>
                  <a:gd fmla="*/ 1259756 h 1433704" name="connsiteY115"/>
                  <a:gd fmla="*/ 418656 w 1629453" name="connsiteX116"/>
                  <a:gd fmla="*/ 1278546 h 1433704" name="connsiteY116"/>
                  <a:gd fmla="*/ 415679 w 1629453" name="connsiteX117"/>
                  <a:gd fmla="*/ 1280406 h 1433704" name="connsiteY117"/>
                  <a:gd fmla="*/ 415865 w 1629453" name="connsiteX118"/>
                  <a:gd fmla="*/ 1282825 h 1433704" name="connsiteY118"/>
                  <a:gd fmla="*/ 449910 w 1629453" name="connsiteX119"/>
                  <a:gd fmla="*/ 1292685 h 1433704" name="connsiteY119"/>
                  <a:gd fmla="*/ 450282 w 1629453" name="connsiteX120"/>
                  <a:gd fmla="*/ 1294359 h 1433704" name="connsiteY120"/>
                  <a:gd fmla="*/ 442840 w 1629453" name="connsiteX121"/>
                  <a:gd fmla="*/ 1312404 h 1433704" name="connsiteY121"/>
                  <a:gd fmla="*/ 470188 w 1629453" name="connsiteX122"/>
                  <a:gd fmla="*/ 1315939 h 1433704" name="connsiteY122"/>
                  <a:gd fmla="*/ 477629 w 1629453" name="connsiteX123"/>
                  <a:gd fmla="*/ 1315195 h 1433704" name="connsiteY123"/>
                  <a:gd fmla="*/ 528975 w 1629453" name="connsiteX124"/>
                  <a:gd fmla="*/ 1366913 h 1433704" name="connsiteY124"/>
                  <a:gd fmla="*/ 520975 w 1629453" name="connsiteX125"/>
                  <a:gd fmla="*/ 1374540 h 1433704" name="connsiteY125"/>
                  <a:gd fmla="*/ 524882 w 1629453" name="connsiteX126"/>
                  <a:gd fmla="*/ 1376401 h 1433704" name="connsiteY126"/>
                  <a:gd fmla="*/ 520975 w 1629453" name="connsiteX127"/>
                  <a:gd fmla="*/ 1374540 h 1433704" name="connsiteY127"/>
                  <a:gd fmla="*/ 470746 w 1629453" name="connsiteX128"/>
                  <a:gd fmla="*/ 1379935 h 1433704" name="connsiteY128"/>
                  <a:gd fmla="*/ 459770 w 1629453" name="connsiteX129"/>
                  <a:gd fmla="*/ 1406166 h 1433704" name="connsiteY129"/>
                  <a:gd fmla="*/ 442096 w 1629453" name="connsiteX130"/>
                  <a:gd fmla="*/ 1431467 h 1433704" name="connsiteY130"/>
                  <a:gd fmla="*/ 580320 w 1629453" name="connsiteX131"/>
                  <a:gd fmla="*/ 1431467 h 1433704" name="connsiteY131"/>
                  <a:gd fmla="*/ 1086150 w 1629453" name="connsiteX132"/>
                  <a:gd fmla="*/ 1433699 h 1433704" name="connsiteY132"/>
                  <a:gd fmla="*/ 1115916 w 1629453" name="connsiteX133"/>
                  <a:gd fmla="*/ 1408957 h 1433704" name="connsiteY133"/>
                  <a:gd fmla="*/ 1169494 w 1629453" name="connsiteX134"/>
                  <a:gd fmla="*/ 1360215 h 1433704" name="connsiteY134"/>
                  <a:gd fmla="*/ 1203910 w 1629453" name="connsiteX135"/>
                  <a:gd fmla="*/ 1343844 h 1433704" name="connsiteY135"/>
                  <a:gd fmla="*/ 1225676 w 1629453" name="connsiteX136"/>
                  <a:gd fmla="*/ 1329892 h 1433704" name="connsiteY136"/>
                  <a:gd fmla="*/ 1324461 w 1629453" name="connsiteX137"/>
                  <a:gd fmla="*/ 1253617 h 1433704" name="connsiteY137"/>
                  <a:gd fmla="*/ 1342320 w 1629453" name="connsiteX138"/>
                  <a:gd fmla="*/ 1261617 h 1433704" name="connsiteY138"/>
                  <a:gd fmla="*/ 1335251 w 1629453" name="connsiteX139"/>
                  <a:gd fmla="*/ 1276686 h 1433704" name="connsiteY139"/>
                  <a:gd fmla="*/ 1308834 w 1629453" name="connsiteX140"/>
                  <a:gd fmla="*/ 1323566 h 1433704" name="connsiteY140"/>
                  <a:gd fmla="*/ 1336367 w 1629453" name="connsiteX141"/>
                  <a:gd fmla="*/ 1292871 h 1433704" name="connsiteY141"/>
                  <a:gd fmla="*/ 1351250 w 1629453" name="connsiteX142"/>
                  <a:gd fmla="*/ 1279290 h 1433704" name="connsiteY142"/>
                  <a:gd fmla="*/ 1388271 w 1629453" name="connsiteX143"/>
                  <a:gd fmla="*/ 1272035 h 1433704" name="connsiteY143"/>
                  <a:gd fmla="*/ 1420641 w 1629453" name="connsiteX144"/>
                  <a:gd fmla="*/ 1265524 h 1433704" name="connsiteY144"/>
                  <a:gd fmla="*/ 1391620 w 1629453" name="connsiteX145"/>
                  <a:gd fmla="*/ 1241525 h 1433704" name="connsiteY145"/>
                  <a:gd fmla="*/ 1388085 w 1629453" name="connsiteX146"/>
                  <a:gd fmla="*/ 1240781 h 1433704" name="connsiteY146"/>
                  <a:gd fmla="*/ 1471057 w 1629453" name="connsiteX147"/>
                  <a:gd fmla="*/ 1137531 h 1433704" name="connsiteY147"/>
                  <a:gd fmla="*/ 1508822 w 1629453" name="connsiteX148"/>
                  <a:gd fmla="*/ 1121532 h 1433704" name="connsiteY148"/>
                  <a:gd fmla="*/ 1584910 w 1629453" name="connsiteX149"/>
                  <a:gd fmla="*/ 949636 h 1433704" name="connsiteY149"/>
                  <a:gd fmla="*/ 1594398 w 1629453" name="connsiteX150"/>
                  <a:gd fmla="*/ 919126 h 1433704" name="connsiteY150"/>
                  <a:gd fmla="*/ 1626396 w 1629453" name="connsiteX151"/>
                  <a:gd fmla="*/ 842293 h 1433704" name="connsiteY151"/>
                  <a:gd fmla="*/ 1593654 w 1629453" name="connsiteX152"/>
                  <a:gd fmla="*/ 754671 h 1433704" name="connsiteY152"/>
                  <a:gd fmla="*/ 184810 w 1629453" name="connsiteX153"/>
                  <a:gd fmla="*/ 684536 h 1433704" name="connsiteY153"/>
                  <a:gd fmla="*/ 184624 w 1629453" name="connsiteX154"/>
                  <a:gd fmla="*/ 681373 h 1433704" name="connsiteY154"/>
                  <a:gd fmla="*/ 183879 w 1629453" name="connsiteX155"/>
                  <a:gd fmla="*/ 666490 h 1433704" name="connsiteY155"/>
                  <a:gd fmla="*/ 183321 w 1629453" name="connsiteX156"/>
                  <a:gd fmla="*/ 656444 h 1433704" name="connsiteY156"/>
                  <a:gd fmla="*/ 189088 w 1629453" name="connsiteX157"/>
                  <a:gd fmla="*/ 652910 h 1433704" name="connsiteY157"/>
                  <a:gd fmla="*/ 192065 w 1629453" name="connsiteX158"/>
                  <a:gd fmla="*/ 658119 h 1433704" name="connsiteY158"/>
                  <a:gd fmla="*/ 241550 w 1629453" name="connsiteX159"/>
                  <a:gd fmla="*/ 690303 h 1433704" name="connsiteY159"/>
                  <a:gd fmla="*/ 263502 w 1629453" name="connsiteX160"/>
                  <a:gd fmla="*/ 708162 h 1433704" name="connsiteY160"/>
                  <a:gd fmla="*/ 263875 w 1629453" name="connsiteX161"/>
                  <a:gd fmla="*/ 707976 h 1433704" name="connsiteY161"/>
                  <a:gd fmla="*/ 286943 w 1629453" name="connsiteX162"/>
                  <a:gd fmla="*/ 754113 h 1433704" name="connsiteY162"/>
                  <a:gd fmla="*/ 277641 w 1629453" name="connsiteX163"/>
                  <a:gd fmla="*/ 770298 h 1433704" name="connsiteY163"/>
                  <a:gd fmla="*/ 233179 w 1629453" name="connsiteX164"/>
                  <a:gd fmla="*/ 784809 h 1433704" name="connsiteY164"/>
                  <a:gd fmla="*/ 184810 w 1629453" name="connsiteX165"/>
                  <a:gd fmla="*/ 684536 h 1433704" name="connsiteY165"/>
                  <a:gd fmla="*/ 292710 w 1629453" name="connsiteX166"/>
                  <a:gd fmla="*/ 1194830 h 1433704" name="connsiteY166"/>
                  <a:gd fmla="*/ 291966 w 1629453" name="connsiteX167"/>
                  <a:gd fmla="*/ 1195946 h 1433704" name="connsiteY167"/>
                  <a:gd fmla="*/ 261456 w 1629453" name="connsiteX168"/>
                  <a:gd fmla="*/ 1146275 h 1433704" name="connsiteY168"/>
                  <a:gd fmla="*/ 310383 w 1629453" name="connsiteX169"/>
                  <a:gd fmla="*/ 1181064 h 1433704" name="connsiteY169"/>
                  <a:gd fmla="*/ 312244 w 1629453" name="connsiteX170"/>
                  <a:gd fmla="*/ 1181808 h 1433704" name="connsiteY170"/>
                  <a:gd fmla="*/ 312430 w 1629453" name="connsiteX171"/>
                  <a:gd fmla="*/ 1187389 h 1433704" name="connsiteY171"/>
                  <a:gd fmla="*/ 292710 w 1629453" name="connsiteX172"/>
                  <a:gd fmla="*/ 1194830 h 1433704" name="connsiteY172"/>
                  <a:gd fmla="*/ 525998 w 1629453" name="connsiteX173"/>
                  <a:gd fmla="*/ 1164134 h 1433704" name="connsiteY173"/>
                  <a:gd fmla="*/ 493442 w 1629453" name="connsiteX174"/>
                  <a:gd fmla="*/ 1135671 h 1433704" name="connsiteY174"/>
                  <a:gd fmla="*/ 453444 w 1629453" name="connsiteX175"/>
                  <a:gd fmla="*/ 1075396 h 1433704" name="connsiteY175"/>
                  <a:gd fmla="*/ 451956 w 1629453" name="connsiteX176"/>
                  <a:gd fmla="*/ 1074465 h 1433704" name="connsiteY176"/>
                  <a:gd fmla="*/ 459397 w 1629453" name="connsiteX177"/>
                  <a:gd fmla="*/ 1057536 h 1433704" name="connsiteY177"/>
                  <a:gd fmla="*/ 432981 w 1629453" name="connsiteX178"/>
                  <a:gd fmla="*/ 1045816 h 1433704" name="connsiteY178"/>
                  <a:gd fmla="*/ 418284 w 1629453" name="connsiteX179"/>
                  <a:gd fmla="*/ 1050281 h 1433704" name="connsiteY179"/>
                  <a:gd fmla="*/ 414749 w 1629453" name="connsiteX180"/>
                  <a:gd fmla="*/ 1046374 h 1433704" name="connsiteY180"/>
                  <a:gd fmla="*/ 410470 w 1629453" name="connsiteX181"/>
                  <a:gd fmla="*/ 1031305 h 1433704" name="connsiteY181"/>
                  <a:gd fmla="*/ 409540 w 1629453" name="connsiteX182"/>
                  <a:gd fmla="*/ 1000423 h 1433704" name="connsiteY182"/>
                  <a:gd fmla="*/ 423493 w 1629453" name="connsiteX183"/>
                  <a:gd fmla="*/ 994470 h 1433704" name="connsiteY183"/>
                  <a:gd fmla="*/ 401355 w 1629453" name="connsiteX184"/>
                  <a:gd fmla="*/ 983680 h 1433704" name="connsiteY184"/>
                  <a:gd fmla="*/ 400796 w 1629453" name="connsiteX185"/>
                  <a:gd fmla="*/ 978099 h 1433704" name="connsiteY185"/>
                  <a:gd fmla="*/ 373077 w 1629453" name="connsiteX186"/>
                  <a:gd fmla="*/ 969542 h 1433704" name="connsiteY186"/>
                  <a:gd fmla="*/ 359497 w 1629453" name="connsiteX187"/>
                  <a:gd fmla="*/ 974378 h 1433704" name="connsiteY187"/>
                  <a:gd fmla="*/ 352613 w 1629453" name="connsiteX188"/>
                  <a:gd fmla="*/ 974378 h 1433704" name="connsiteY188"/>
                  <a:gd fmla="*/ 343870 w 1629453" name="connsiteX189"/>
                  <a:gd fmla="*/ 970100 h 1433704" name="connsiteY189"/>
                  <a:gd fmla="*/ 338103 w 1629453" name="connsiteX190"/>
                  <a:gd fmla="*/ 939404 h 1433704" name="connsiteY190"/>
                  <a:gd fmla="*/ 336242 w 1629453" name="connsiteX191"/>
                  <a:gd fmla="*/ 908708 h 1433704" name="connsiteY191"/>
                  <a:gd fmla="*/ 373077 w 1629453" name="connsiteX192"/>
                  <a:gd fmla="*/ 871315 h 1433704" name="connsiteY192"/>
                  <a:gd fmla="*/ 394657 w 1629453" name="connsiteX193"/>
                  <a:gd fmla="*/ 877082 h 1433704" name="connsiteY193"/>
                  <a:gd fmla="*/ 398192 w 1629453" name="connsiteX194"/>
                  <a:gd fmla="*/ 904057 h 1433704" name="connsiteY194"/>
                  <a:gd fmla="*/ 441910 w 1629453" name="connsiteX195"/>
                  <a:gd fmla="*/ 955031 h 1433704" name="connsiteY195"/>
                  <a:gd fmla="*/ 447119 w 1629453" name="connsiteX196"/>
                  <a:gd fmla="*/ 965449 h 1433704" name="connsiteY196"/>
                  <a:gd fmla="*/ 456607 w 1629453" name="connsiteX197"/>
                  <a:gd fmla="*/ 977913 h 1433704" name="connsiteY197"/>
                  <a:gd fmla="*/ 459025 w 1629453" name="connsiteX198"/>
                  <a:gd fmla="*/ 980332 h 1433704" name="connsiteY198"/>
                  <a:gd fmla="*/ 518929 w 1629453" name="connsiteX199"/>
                  <a:gd fmla="*/ 996331 h 1433704" name="connsiteY199"/>
                  <a:gd fmla="*/ 524882 w 1629453" name="connsiteX200"/>
                  <a:gd fmla="*/ 995587 h 1433704" name="connsiteY200"/>
                  <a:gd fmla="*/ 533440 w 1629453" name="connsiteX201"/>
                  <a:gd fmla="*/ 1005818 h 1433704" name="connsiteY201"/>
                  <a:gd fmla="*/ 532695 w 1629453" name="connsiteX202"/>
                  <a:gd fmla="*/ 1012330 h 1433704" name="connsiteY202"/>
                  <a:gd fmla="*/ 591296 w 1629453" name="connsiteX203"/>
                  <a:gd fmla="*/ 1072791 h 1433704" name="connsiteY203"/>
                  <a:gd fmla="*/ 605063 w 1629453" name="connsiteX204"/>
                  <a:gd fmla="*/ 1100696 h 1433704" name="connsiteY204"/>
                  <a:gd fmla="*/ 718358 w 1629453" name="connsiteX205"/>
                  <a:gd fmla="*/ 1183110 h 1433704" name="connsiteY205"/>
                  <a:gd fmla="*/ 725242 w 1629453" name="connsiteX206"/>
                  <a:gd fmla="*/ 1189063 h 1433704" name="connsiteY206"/>
                  <a:gd fmla="*/ 714638 w 1629453" name="connsiteX207"/>
                  <a:gd fmla="*/ 1205620 h 1433704" name="connsiteY207"/>
                  <a:gd fmla="*/ 708313 w 1629453" name="connsiteX208"/>
                  <a:gd fmla="*/ 1227758 h 1433704" name="connsiteY208"/>
                  <a:gd fmla="*/ 562833 w 1629453" name="connsiteX209"/>
                  <a:gd fmla="*/ 1178087 h 1433704" name="connsiteY209"/>
                  <a:gd fmla="*/ 525998 w 1629453" name="connsiteX210"/>
                  <a:gd fmla="*/ 1164134 h 1433704" name="connsiteY210"/>
                  <a:gd fmla="*/ 918160 w 1629453" name="connsiteX211"/>
                  <a:gd fmla="*/ 1177901 h 1433704" name="connsiteY211"/>
                  <a:gd fmla="*/ 795377 w 1629453" name="connsiteX212"/>
                  <a:gd fmla="*/ 1238735 h 1433704" name="connsiteY212"/>
                  <a:gd fmla="*/ 762821 w 1629453" name="connsiteX213"/>
                  <a:gd fmla="*/ 1240967 h 1433704" name="connsiteY213"/>
                  <a:gd fmla="*/ 748496 w 1629453" name="connsiteX214"/>
                  <a:gd fmla="*/ 1243199 h 1433704" name="connsiteY214"/>
                  <a:gd fmla="*/ 755379 w 1629453" name="connsiteX215"/>
                  <a:gd fmla="*/ 1216596 h 1433704" name="connsiteY215"/>
                  <a:gd fmla="*/ 756682 w 1629453" name="connsiteX216"/>
                  <a:gd fmla="*/ 1217340 h 1433704" name="connsiteY216"/>
                  <a:gd fmla="*/ 798912 w 1629453" name="connsiteX217"/>
                  <a:gd fmla="*/ 1203202 h 1433704" name="connsiteY217"/>
                  <a:gd fmla="*/ 865326 w 1629453" name="connsiteX218"/>
                  <a:gd fmla="*/ 1152600 h 1433704" name="connsiteY218"/>
                  <a:gd fmla="*/ 910905 w 1629453" name="connsiteX219"/>
                  <a:gd fmla="*/ 1148321 h 1433704" name="connsiteY219"/>
                  <a:gd fmla="*/ 918160 w 1629453" name="connsiteX220"/>
                  <a:gd fmla="*/ 1177901 h 1433704" name="connsiteY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</a:cxnLst>
                <a:rect b="b" l="l" r="r" t="t"/>
                <a:pathLst>
                  <a:path h="1433704" w="1629453">
                    <a:moveTo>
                      <a:pt x="1593654" y="754671"/>
                    </a:moveTo>
                    <a:cubicBezTo>
                      <a:pt x="1571330" y="732905"/>
                      <a:pt x="1535053" y="725463"/>
                      <a:pt x="1504915" y="743881"/>
                    </a:cubicBezTo>
                    <a:cubicBezTo>
                      <a:pt x="1468638" y="766205"/>
                      <a:pt x="1428827" y="779228"/>
                      <a:pt x="1390876" y="796901"/>
                    </a:cubicBezTo>
                    <a:cubicBezTo>
                      <a:pt x="1357389" y="812714"/>
                      <a:pt x="1331344" y="834852"/>
                      <a:pt x="1313299" y="870199"/>
                    </a:cubicBezTo>
                    <a:cubicBezTo>
                      <a:pt x="1300090" y="896058"/>
                      <a:pt x="1310694" y="924893"/>
                      <a:pt x="1295626" y="946845"/>
                    </a:cubicBezTo>
                    <a:cubicBezTo>
                      <a:pt x="1263255" y="994098"/>
                      <a:pt x="1229397" y="1040607"/>
                      <a:pt x="1193306" y="1085069"/>
                    </a:cubicBezTo>
                    <a:cubicBezTo>
                      <a:pt x="1175447" y="1107022"/>
                      <a:pt x="1149216" y="1112417"/>
                      <a:pt x="1125031" y="1092325"/>
                    </a:cubicBezTo>
                    <a:cubicBezTo>
                      <a:pt x="1110521" y="1080233"/>
                      <a:pt x="1093963" y="1076698"/>
                      <a:pt x="1077406" y="1077256"/>
                    </a:cubicBezTo>
                    <a:cubicBezTo>
                      <a:pt x="1022712" y="1079302"/>
                      <a:pt x="980854" y="1065536"/>
                      <a:pt x="959274" y="1007865"/>
                    </a:cubicBezTo>
                    <a:cubicBezTo>
                      <a:pt x="948670" y="979774"/>
                      <a:pt x="916672" y="977541"/>
                      <a:pt x="906068" y="1002470"/>
                    </a:cubicBezTo>
                    <a:cubicBezTo>
                      <a:pt x="895278" y="1027957"/>
                      <a:pt x="875744" y="1034096"/>
                      <a:pt x="855838" y="1045072"/>
                    </a:cubicBezTo>
                    <a:cubicBezTo>
                      <a:pt x="835561" y="1056234"/>
                      <a:pt x="812492" y="1066652"/>
                      <a:pt x="798726" y="1083953"/>
                    </a:cubicBezTo>
                    <a:cubicBezTo>
                      <a:pt x="773983" y="1115207"/>
                      <a:pt x="746822" y="1104975"/>
                      <a:pt x="720777" y="1093813"/>
                    </a:cubicBezTo>
                    <a:cubicBezTo>
                      <a:pt x="694360" y="1082465"/>
                      <a:pt x="670547" y="1065164"/>
                      <a:pt x="645619" y="1050467"/>
                    </a:cubicBezTo>
                    <a:cubicBezTo>
                      <a:pt x="615295" y="1023678"/>
                      <a:pt x="578460" y="1004888"/>
                      <a:pt x="551113" y="974192"/>
                    </a:cubicBezTo>
                    <a:cubicBezTo>
                      <a:pt x="532137" y="962286"/>
                      <a:pt x="511859" y="943125"/>
                      <a:pt x="504046" y="929172"/>
                    </a:cubicBezTo>
                    <a:cubicBezTo>
                      <a:pt x="491023" y="905918"/>
                      <a:pt x="453816" y="903871"/>
                      <a:pt x="456607" y="876710"/>
                    </a:cubicBezTo>
                    <a:cubicBezTo>
                      <a:pt x="459770" y="846944"/>
                      <a:pt x="438562" y="852153"/>
                      <a:pt x="424795" y="845456"/>
                    </a:cubicBezTo>
                    <a:cubicBezTo>
                      <a:pt x="418098" y="834108"/>
                      <a:pt x="403773" y="839689"/>
                      <a:pt x="395401" y="832248"/>
                    </a:cubicBezTo>
                    <a:cubicBezTo>
                      <a:pt x="388332" y="824248"/>
                      <a:pt x="389820" y="814760"/>
                      <a:pt x="389634" y="805086"/>
                    </a:cubicBezTo>
                    <a:cubicBezTo>
                      <a:pt x="389448" y="773460"/>
                      <a:pt x="363775" y="747788"/>
                      <a:pt x="329359" y="743509"/>
                    </a:cubicBezTo>
                    <a:cubicBezTo>
                      <a:pt x="310941" y="746113"/>
                      <a:pt x="300896" y="738114"/>
                      <a:pt x="295501" y="720254"/>
                    </a:cubicBezTo>
                    <a:cubicBezTo>
                      <a:pt x="287501" y="693837"/>
                      <a:pt x="282292" y="667234"/>
                      <a:pt x="283408" y="639515"/>
                    </a:cubicBezTo>
                    <a:cubicBezTo>
                      <a:pt x="283966" y="634678"/>
                      <a:pt x="284524" y="629655"/>
                      <a:pt x="285269" y="624818"/>
                    </a:cubicBezTo>
                    <a:cubicBezTo>
                      <a:pt x="293640" y="615331"/>
                      <a:pt x="303872" y="610494"/>
                      <a:pt x="316895" y="610680"/>
                    </a:cubicBezTo>
                    <a:cubicBezTo>
                      <a:pt x="323778" y="610866"/>
                      <a:pt x="329173" y="600076"/>
                      <a:pt x="328243" y="599890"/>
                    </a:cubicBezTo>
                    <a:cubicBezTo>
                      <a:pt x="302198" y="592076"/>
                      <a:pt x="320615" y="564357"/>
                      <a:pt x="306477" y="551893"/>
                    </a:cubicBezTo>
                    <a:cubicBezTo>
                      <a:pt x="298849" y="514314"/>
                      <a:pt x="285083" y="476176"/>
                      <a:pt x="327313" y="447527"/>
                    </a:cubicBezTo>
                    <a:cubicBezTo>
                      <a:pt x="339963" y="438969"/>
                      <a:pt x="346660" y="424459"/>
                      <a:pt x="328243" y="412180"/>
                    </a:cubicBezTo>
                    <a:cubicBezTo>
                      <a:pt x="328243" y="403809"/>
                      <a:pt x="325452" y="393949"/>
                      <a:pt x="328801" y="387252"/>
                    </a:cubicBezTo>
                    <a:cubicBezTo>
                      <a:pt x="344242" y="356370"/>
                      <a:pt x="330661" y="311349"/>
                      <a:pt x="373449" y="293490"/>
                    </a:cubicBezTo>
                    <a:cubicBezTo>
                      <a:pt x="380333" y="292002"/>
                      <a:pt x="389634" y="289583"/>
                      <a:pt x="381449" y="281211"/>
                    </a:cubicBezTo>
                    <a:cubicBezTo>
                      <a:pt x="362659" y="262050"/>
                      <a:pt x="374565" y="249213"/>
                      <a:pt x="388332" y="236005"/>
                    </a:cubicBezTo>
                    <a:cubicBezTo>
                      <a:pt x="404331" y="211076"/>
                      <a:pt x="433911" y="195821"/>
                      <a:pt x="447119" y="172381"/>
                    </a:cubicBezTo>
                    <a:cubicBezTo>
                      <a:pt x="475397" y="121779"/>
                      <a:pt x="515208" y="96106"/>
                      <a:pt x="570088" y="88293"/>
                    </a:cubicBezTo>
                    <a:cubicBezTo>
                      <a:pt x="585901" y="90711"/>
                      <a:pt x="596319" y="78433"/>
                      <a:pt x="609714" y="74154"/>
                    </a:cubicBezTo>
                    <a:cubicBezTo>
                      <a:pt x="624969" y="73038"/>
                      <a:pt x="641526" y="82154"/>
                      <a:pt x="654920" y="67643"/>
                    </a:cubicBezTo>
                    <a:cubicBezTo>
                      <a:pt x="667385" y="58527"/>
                      <a:pt x="682082" y="57225"/>
                      <a:pt x="696592" y="56109"/>
                    </a:cubicBezTo>
                    <a:cubicBezTo>
                      <a:pt x="699197" y="54621"/>
                      <a:pt x="701615" y="53132"/>
                      <a:pt x="704220" y="51830"/>
                    </a:cubicBezTo>
                    <a:cubicBezTo>
                      <a:pt x="726172" y="49784"/>
                      <a:pt x="748310" y="47551"/>
                      <a:pt x="770262" y="45505"/>
                    </a:cubicBezTo>
                    <a:cubicBezTo>
                      <a:pt x="780308" y="45133"/>
                      <a:pt x="790354" y="44761"/>
                      <a:pt x="800400" y="44575"/>
                    </a:cubicBezTo>
                    <a:cubicBezTo>
                      <a:pt x="813236" y="45319"/>
                      <a:pt x="826445" y="47179"/>
                      <a:pt x="837979" y="39366"/>
                    </a:cubicBezTo>
                    <a:lnTo>
                      <a:pt x="858629" y="36575"/>
                    </a:lnTo>
                    <a:cubicBezTo>
                      <a:pt x="882255" y="53504"/>
                      <a:pt x="908114" y="60760"/>
                      <a:pt x="935834" y="60760"/>
                    </a:cubicBezTo>
                    <a:cubicBezTo>
                      <a:pt x="936764" y="57597"/>
                      <a:pt x="937508" y="54249"/>
                      <a:pt x="938438" y="51086"/>
                    </a:cubicBezTo>
                    <a:cubicBezTo>
                      <a:pt x="911835" y="44203"/>
                      <a:pt x="885232" y="37133"/>
                      <a:pt x="858629" y="30250"/>
                    </a:cubicBezTo>
                    <a:cubicBezTo>
                      <a:pt x="848025" y="15553"/>
                      <a:pt x="827003" y="19274"/>
                      <a:pt x="815655" y="5693"/>
                    </a:cubicBezTo>
                    <a:cubicBezTo>
                      <a:pt x="798912" y="-10492"/>
                      <a:pt x="785889" y="13321"/>
                      <a:pt x="770262" y="9972"/>
                    </a:cubicBezTo>
                    <a:cubicBezTo>
                      <a:pt x="736590" y="12577"/>
                      <a:pt x="708871" y="37691"/>
                      <a:pt x="672222" y="31924"/>
                    </a:cubicBezTo>
                    <a:cubicBezTo>
                      <a:pt x="651386" y="28576"/>
                      <a:pt x="630922" y="18158"/>
                      <a:pt x="608970" y="24297"/>
                    </a:cubicBezTo>
                    <a:cubicBezTo>
                      <a:pt x="591482" y="24111"/>
                      <a:pt x="573437" y="18530"/>
                      <a:pt x="557624" y="30994"/>
                    </a:cubicBezTo>
                    <a:cubicBezTo>
                      <a:pt x="460328" y="58899"/>
                      <a:pt x="383495" y="108571"/>
                      <a:pt x="340707" y="207169"/>
                    </a:cubicBezTo>
                    <a:cubicBezTo>
                      <a:pt x="328615" y="234703"/>
                      <a:pt x="315778" y="270235"/>
                      <a:pt x="284897" y="289583"/>
                    </a:cubicBezTo>
                    <a:cubicBezTo>
                      <a:pt x="295314" y="300187"/>
                      <a:pt x="313732" y="296652"/>
                      <a:pt x="321731" y="312279"/>
                    </a:cubicBezTo>
                    <a:cubicBezTo>
                      <a:pt x="315406" y="323627"/>
                      <a:pt x="298291" y="328837"/>
                      <a:pt x="299035" y="345580"/>
                    </a:cubicBezTo>
                    <a:cubicBezTo>
                      <a:pt x="288245" y="349300"/>
                      <a:pt x="274293" y="341487"/>
                      <a:pt x="266665" y="356184"/>
                    </a:cubicBezTo>
                    <a:cubicBezTo>
                      <a:pt x="250294" y="387438"/>
                      <a:pt x="198762" y="373299"/>
                      <a:pt x="190205" y="415157"/>
                    </a:cubicBezTo>
                    <a:cubicBezTo>
                      <a:pt x="189833" y="416459"/>
                      <a:pt x="185554" y="418505"/>
                      <a:pt x="184065" y="417947"/>
                    </a:cubicBezTo>
                    <a:cubicBezTo>
                      <a:pt x="149277" y="404181"/>
                      <a:pt x="143882" y="426691"/>
                      <a:pt x="137557" y="452736"/>
                    </a:cubicBezTo>
                    <a:cubicBezTo>
                      <a:pt x="135138" y="462410"/>
                      <a:pt x="122488" y="473200"/>
                      <a:pt x="112442" y="476176"/>
                    </a:cubicBezTo>
                    <a:cubicBezTo>
                      <a:pt x="104628" y="478409"/>
                      <a:pt x="101652" y="465944"/>
                      <a:pt x="102582" y="456829"/>
                    </a:cubicBezTo>
                    <a:cubicBezTo>
                      <a:pt x="102768" y="457015"/>
                      <a:pt x="102954" y="457201"/>
                      <a:pt x="103140" y="457201"/>
                    </a:cubicBezTo>
                    <a:lnTo>
                      <a:pt x="103140" y="456271"/>
                    </a:lnTo>
                    <a:cubicBezTo>
                      <a:pt x="119883" y="449201"/>
                      <a:pt x="114488" y="432830"/>
                      <a:pt x="117837" y="419994"/>
                    </a:cubicBezTo>
                    <a:cubicBezTo>
                      <a:pt x="129185" y="414785"/>
                      <a:pt x="122674" y="405483"/>
                      <a:pt x="123046" y="397670"/>
                    </a:cubicBezTo>
                    <a:cubicBezTo>
                      <a:pt x="126581" y="390600"/>
                      <a:pt x="134766" y="385205"/>
                      <a:pt x="131231" y="375531"/>
                    </a:cubicBezTo>
                    <a:cubicBezTo>
                      <a:pt x="133836" y="372741"/>
                      <a:pt x="136440" y="369950"/>
                      <a:pt x="139045" y="366974"/>
                    </a:cubicBezTo>
                    <a:cubicBezTo>
                      <a:pt x="139045" y="360649"/>
                      <a:pt x="138859" y="354137"/>
                      <a:pt x="138859" y="347812"/>
                    </a:cubicBezTo>
                    <a:cubicBezTo>
                      <a:pt x="133650" y="342603"/>
                      <a:pt x="128255" y="342417"/>
                      <a:pt x="123790" y="348184"/>
                    </a:cubicBezTo>
                    <a:cubicBezTo>
                      <a:pt x="119139" y="354137"/>
                      <a:pt x="119697" y="360276"/>
                      <a:pt x="123604" y="366044"/>
                    </a:cubicBezTo>
                    <a:cubicBezTo>
                      <a:pt x="119511" y="365857"/>
                      <a:pt x="115791" y="366788"/>
                      <a:pt x="111884" y="367532"/>
                    </a:cubicBezTo>
                    <a:lnTo>
                      <a:pt x="111140" y="367532"/>
                    </a:lnTo>
                    <a:cubicBezTo>
                      <a:pt x="110023" y="362695"/>
                      <a:pt x="111140" y="356928"/>
                      <a:pt x="109279" y="352277"/>
                    </a:cubicBezTo>
                    <a:cubicBezTo>
                      <a:pt x="116349" y="341859"/>
                      <a:pt x="123232" y="331441"/>
                      <a:pt x="130301" y="320837"/>
                    </a:cubicBezTo>
                    <a:cubicBezTo>
                      <a:pt x="130859" y="321023"/>
                      <a:pt x="131231" y="321209"/>
                      <a:pt x="131790" y="321395"/>
                    </a:cubicBezTo>
                    <a:cubicBezTo>
                      <a:pt x="136254" y="322883"/>
                      <a:pt x="140905" y="323255"/>
                      <a:pt x="145556" y="322883"/>
                    </a:cubicBezTo>
                    <a:cubicBezTo>
                      <a:pt x="145928" y="323627"/>
                      <a:pt x="146300" y="324186"/>
                      <a:pt x="147044" y="324930"/>
                    </a:cubicBezTo>
                    <a:cubicBezTo>
                      <a:pt x="151881" y="330325"/>
                      <a:pt x="156904" y="335720"/>
                      <a:pt x="161741" y="341301"/>
                    </a:cubicBezTo>
                    <a:cubicBezTo>
                      <a:pt x="168252" y="338324"/>
                      <a:pt x="171415" y="333487"/>
                      <a:pt x="169555" y="326046"/>
                    </a:cubicBezTo>
                    <a:cubicBezTo>
                      <a:pt x="177554" y="312465"/>
                      <a:pt x="186112" y="298513"/>
                      <a:pt x="193925" y="285490"/>
                    </a:cubicBezTo>
                    <a:cubicBezTo>
                      <a:pt x="207878" y="262236"/>
                      <a:pt x="243969" y="250888"/>
                      <a:pt x="235597" y="214983"/>
                    </a:cubicBezTo>
                    <a:cubicBezTo>
                      <a:pt x="239690" y="210518"/>
                      <a:pt x="249922" y="208844"/>
                      <a:pt x="246201" y="200658"/>
                    </a:cubicBezTo>
                    <a:cubicBezTo>
                      <a:pt x="242294" y="191729"/>
                      <a:pt x="234109" y="200100"/>
                      <a:pt x="227970" y="198984"/>
                    </a:cubicBezTo>
                    <a:cubicBezTo>
                      <a:pt x="225923" y="193031"/>
                      <a:pt x="228528" y="180566"/>
                      <a:pt x="222761" y="181869"/>
                    </a:cubicBezTo>
                    <a:cubicBezTo>
                      <a:pt x="213831" y="184101"/>
                      <a:pt x="206762" y="193403"/>
                      <a:pt x="198762" y="199914"/>
                    </a:cubicBezTo>
                    <a:cubicBezTo>
                      <a:pt x="182019" y="211262"/>
                      <a:pt x="169555" y="229866"/>
                      <a:pt x="146486" y="230424"/>
                    </a:cubicBezTo>
                    <a:cubicBezTo>
                      <a:pt x="140347" y="233400"/>
                      <a:pt x="131045" y="225029"/>
                      <a:pt x="127325" y="235819"/>
                    </a:cubicBezTo>
                    <a:cubicBezTo>
                      <a:pt x="90118" y="235447"/>
                      <a:pt x="110396" y="252934"/>
                      <a:pt x="117837" y="266329"/>
                    </a:cubicBezTo>
                    <a:cubicBezTo>
                      <a:pt x="122116" y="284560"/>
                      <a:pt x="97001" y="280467"/>
                      <a:pt x="96071" y="294792"/>
                    </a:cubicBezTo>
                    <a:cubicBezTo>
                      <a:pt x="101280" y="294978"/>
                      <a:pt x="106489" y="294978"/>
                      <a:pt x="111698" y="295164"/>
                    </a:cubicBezTo>
                    <a:lnTo>
                      <a:pt x="111698" y="295350"/>
                    </a:lnTo>
                    <a:cubicBezTo>
                      <a:pt x="111140" y="300559"/>
                      <a:pt x="112070" y="305396"/>
                      <a:pt x="114488" y="310047"/>
                    </a:cubicBezTo>
                    <a:cubicBezTo>
                      <a:pt x="89188" y="318046"/>
                      <a:pt x="110768" y="339813"/>
                      <a:pt x="103512" y="353021"/>
                    </a:cubicBezTo>
                    <a:cubicBezTo>
                      <a:pt x="100908" y="358230"/>
                      <a:pt x="98117" y="363253"/>
                      <a:pt x="95513" y="368462"/>
                    </a:cubicBezTo>
                    <a:cubicBezTo>
                      <a:pt x="93280" y="376648"/>
                      <a:pt x="95885" y="386135"/>
                      <a:pt x="91420" y="393763"/>
                    </a:cubicBezTo>
                    <a:cubicBezTo>
                      <a:pt x="90118" y="393019"/>
                      <a:pt x="88815" y="392460"/>
                      <a:pt x="87513" y="392088"/>
                    </a:cubicBezTo>
                    <a:cubicBezTo>
                      <a:pt x="79700" y="390228"/>
                      <a:pt x="72630" y="391902"/>
                      <a:pt x="66305" y="396553"/>
                    </a:cubicBezTo>
                    <a:cubicBezTo>
                      <a:pt x="69468" y="407715"/>
                      <a:pt x="45469" y="416831"/>
                      <a:pt x="64073" y="429109"/>
                    </a:cubicBezTo>
                    <a:cubicBezTo>
                      <a:pt x="53469" y="439527"/>
                      <a:pt x="63143" y="472456"/>
                      <a:pt x="38958" y="463526"/>
                    </a:cubicBezTo>
                    <a:cubicBezTo>
                      <a:pt x="-8109" y="446039"/>
                      <a:pt x="821" y="476548"/>
                      <a:pt x="449" y="501291"/>
                    </a:cubicBezTo>
                    <a:cubicBezTo>
                      <a:pt x="77" y="528266"/>
                      <a:pt x="77" y="555055"/>
                      <a:pt x="449" y="582030"/>
                    </a:cubicBezTo>
                    <a:cubicBezTo>
                      <a:pt x="635" y="592448"/>
                      <a:pt x="-3086" y="604727"/>
                      <a:pt x="11425" y="610308"/>
                    </a:cubicBezTo>
                    <a:cubicBezTo>
                      <a:pt x="24633" y="604355"/>
                      <a:pt x="7332" y="580170"/>
                      <a:pt x="31517" y="578868"/>
                    </a:cubicBezTo>
                    <a:cubicBezTo>
                      <a:pt x="54027" y="577752"/>
                      <a:pt x="54771" y="595797"/>
                      <a:pt x="63887" y="607517"/>
                    </a:cubicBezTo>
                    <a:cubicBezTo>
                      <a:pt x="97373" y="651608"/>
                      <a:pt x="86583" y="708906"/>
                      <a:pt x="109093" y="756159"/>
                    </a:cubicBezTo>
                    <a:cubicBezTo>
                      <a:pt x="122302" y="783506"/>
                      <a:pt x="116349" y="815318"/>
                      <a:pt x="136813" y="843224"/>
                    </a:cubicBezTo>
                    <a:cubicBezTo>
                      <a:pt x="148533" y="859223"/>
                      <a:pt x="176996" y="892709"/>
                      <a:pt x="135138" y="919126"/>
                    </a:cubicBezTo>
                    <a:cubicBezTo>
                      <a:pt x="124720" y="925637"/>
                      <a:pt x="113558" y="950194"/>
                      <a:pt x="134766" y="969914"/>
                    </a:cubicBezTo>
                    <a:cubicBezTo>
                      <a:pt x="147044" y="981262"/>
                      <a:pt x="156160" y="1000982"/>
                      <a:pt x="158021" y="1017725"/>
                    </a:cubicBezTo>
                    <a:cubicBezTo>
                      <a:pt x="164160" y="1074651"/>
                      <a:pt x="193367" y="1113533"/>
                      <a:pt x="243039" y="1139206"/>
                    </a:cubicBezTo>
                    <a:cubicBezTo>
                      <a:pt x="251968" y="1165065"/>
                      <a:pt x="246573" y="1189435"/>
                      <a:pt x="234853" y="1213062"/>
                    </a:cubicBezTo>
                    <a:cubicBezTo>
                      <a:pt x="240248" y="1252501"/>
                      <a:pt x="261456" y="1204876"/>
                      <a:pt x="271316" y="1219573"/>
                    </a:cubicBezTo>
                    <a:cubicBezTo>
                      <a:pt x="270014" y="1216782"/>
                      <a:pt x="268525" y="1213992"/>
                      <a:pt x="267223" y="1211201"/>
                    </a:cubicBezTo>
                    <a:cubicBezTo>
                      <a:pt x="274665" y="1209341"/>
                      <a:pt x="282850" y="1211759"/>
                      <a:pt x="289919" y="1208411"/>
                    </a:cubicBezTo>
                    <a:cubicBezTo>
                      <a:pt x="290105" y="1217340"/>
                      <a:pt x="290292" y="1226270"/>
                      <a:pt x="295873" y="1233898"/>
                    </a:cubicBezTo>
                    <a:cubicBezTo>
                      <a:pt x="333638" y="1244502"/>
                      <a:pt x="370473" y="1259384"/>
                      <a:pt x="410656" y="1259756"/>
                    </a:cubicBezTo>
                    <a:cubicBezTo>
                      <a:pt x="425353" y="1259942"/>
                      <a:pt x="417354" y="1271663"/>
                      <a:pt x="418656" y="1278546"/>
                    </a:cubicBezTo>
                    <a:cubicBezTo>
                      <a:pt x="417726" y="1279104"/>
                      <a:pt x="416423" y="1279662"/>
                      <a:pt x="415679" y="1280406"/>
                    </a:cubicBezTo>
                    <a:cubicBezTo>
                      <a:pt x="415307" y="1280778"/>
                      <a:pt x="415307" y="1282267"/>
                      <a:pt x="415865" y="1282825"/>
                    </a:cubicBezTo>
                    <a:cubicBezTo>
                      <a:pt x="425167" y="1293429"/>
                      <a:pt x="442282" y="1276686"/>
                      <a:pt x="449910" y="1292685"/>
                    </a:cubicBezTo>
                    <a:cubicBezTo>
                      <a:pt x="450096" y="1293243"/>
                      <a:pt x="450282" y="1293801"/>
                      <a:pt x="450282" y="1294359"/>
                    </a:cubicBezTo>
                    <a:cubicBezTo>
                      <a:pt x="450654" y="1301242"/>
                      <a:pt x="430004" y="1300684"/>
                      <a:pt x="442840" y="1312404"/>
                    </a:cubicBezTo>
                    <a:cubicBezTo>
                      <a:pt x="451398" y="1320218"/>
                      <a:pt x="458839" y="1332496"/>
                      <a:pt x="470188" y="1315939"/>
                    </a:cubicBezTo>
                    <a:cubicBezTo>
                      <a:pt x="472606" y="1315753"/>
                      <a:pt x="475210" y="1315381"/>
                      <a:pt x="477629" y="1315195"/>
                    </a:cubicBezTo>
                    <a:cubicBezTo>
                      <a:pt x="494744" y="1332496"/>
                      <a:pt x="511859" y="1349611"/>
                      <a:pt x="528975" y="1366913"/>
                    </a:cubicBezTo>
                    <a:cubicBezTo>
                      <a:pt x="526370" y="1369517"/>
                      <a:pt x="523580" y="1371936"/>
                      <a:pt x="520975" y="1374540"/>
                    </a:cubicBezTo>
                    <a:cubicBezTo>
                      <a:pt x="522277" y="1375098"/>
                      <a:pt x="523580" y="1375656"/>
                      <a:pt x="524882" y="1376401"/>
                    </a:cubicBezTo>
                    <a:cubicBezTo>
                      <a:pt x="523580" y="1376028"/>
                      <a:pt x="522277" y="1375470"/>
                      <a:pt x="520975" y="1374540"/>
                    </a:cubicBezTo>
                    <a:cubicBezTo>
                      <a:pt x="504046" y="1374354"/>
                      <a:pt x="488233" y="1375098"/>
                      <a:pt x="470746" y="1379935"/>
                    </a:cubicBezTo>
                    <a:cubicBezTo>
                      <a:pt x="447863" y="1386260"/>
                      <a:pt x="435771" y="1384958"/>
                      <a:pt x="459770" y="1406166"/>
                    </a:cubicBezTo>
                    <a:cubicBezTo>
                      <a:pt x="484140" y="1427932"/>
                      <a:pt x="456607" y="1424025"/>
                      <a:pt x="442096" y="1431467"/>
                    </a:cubicBezTo>
                    <a:lnTo>
                      <a:pt x="580320" y="1431467"/>
                    </a:lnTo>
                    <a:cubicBezTo>
                      <a:pt x="748868" y="1431839"/>
                      <a:pt x="917602" y="1431467"/>
                      <a:pt x="1086150" y="1433699"/>
                    </a:cubicBezTo>
                    <a:cubicBezTo>
                      <a:pt x="1108288" y="1434071"/>
                      <a:pt x="1104381" y="1414910"/>
                      <a:pt x="1115916" y="1408957"/>
                    </a:cubicBezTo>
                    <a:cubicBezTo>
                      <a:pt x="1133589" y="1392586"/>
                      <a:pt x="1154983" y="1380121"/>
                      <a:pt x="1169494" y="1360215"/>
                    </a:cubicBezTo>
                    <a:cubicBezTo>
                      <a:pt x="1184749" y="1362820"/>
                      <a:pt x="1191632" y="1347751"/>
                      <a:pt x="1203910" y="1343844"/>
                    </a:cubicBezTo>
                    <a:cubicBezTo>
                      <a:pt x="1214700" y="1344775"/>
                      <a:pt x="1222886" y="1341612"/>
                      <a:pt x="1225676" y="1329892"/>
                    </a:cubicBezTo>
                    <a:cubicBezTo>
                      <a:pt x="1258605" y="1304405"/>
                      <a:pt x="1291347" y="1278732"/>
                      <a:pt x="1324461" y="1253617"/>
                    </a:cubicBezTo>
                    <a:cubicBezTo>
                      <a:pt x="1333577" y="1246734"/>
                      <a:pt x="1347343" y="1234270"/>
                      <a:pt x="1342320" y="1261617"/>
                    </a:cubicBezTo>
                    <a:cubicBezTo>
                      <a:pt x="1335623" y="1264593"/>
                      <a:pt x="1335623" y="1270733"/>
                      <a:pt x="1335251" y="1276686"/>
                    </a:cubicBezTo>
                    <a:cubicBezTo>
                      <a:pt x="1320740" y="1289336"/>
                      <a:pt x="1297486" y="1297149"/>
                      <a:pt x="1308834" y="1323566"/>
                    </a:cubicBezTo>
                    <a:cubicBezTo>
                      <a:pt x="1317950" y="1313335"/>
                      <a:pt x="1327065" y="1303103"/>
                      <a:pt x="1336367" y="1292871"/>
                    </a:cubicBezTo>
                    <a:cubicBezTo>
                      <a:pt x="1345669" y="1293057"/>
                      <a:pt x="1347901" y="1285615"/>
                      <a:pt x="1351250" y="1279290"/>
                    </a:cubicBezTo>
                    <a:cubicBezTo>
                      <a:pt x="1363528" y="1276314"/>
                      <a:pt x="1380272" y="1296033"/>
                      <a:pt x="1388271" y="1272035"/>
                    </a:cubicBezTo>
                    <a:cubicBezTo>
                      <a:pt x="1398503" y="1264593"/>
                      <a:pt x="1417851" y="1287290"/>
                      <a:pt x="1420641" y="1265524"/>
                    </a:cubicBezTo>
                    <a:cubicBezTo>
                      <a:pt x="1422316" y="1252873"/>
                      <a:pt x="1407619" y="1242455"/>
                      <a:pt x="1391620" y="1241525"/>
                    </a:cubicBezTo>
                    <a:cubicBezTo>
                      <a:pt x="1390504" y="1241525"/>
                      <a:pt x="1389201" y="1241153"/>
                      <a:pt x="1388085" y="1240781"/>
                    </a:cubicBezTo>
                    <a:cubicBezTo>
                      <a:pt x="1405572" y="1197993"/>
                      <a:pt x="1436640" y="1167111"/>
                      <a:pt x="1471057" y="1137531"/>
                    </a:cubicBezTo>
                    <a:cubicBezTo>
                      <a:pt x="1483521" y="1126741"/>
                      <a:pt x="1501753" y="1133625"/>
                      <a:pt x="1508822" y="1121532"/>
                    </a:cubicBezTo>
                    <a:cubicBezTo>
                      <a:pt x="1540634" y="1067210"/>
                      <a:pt x="1595142" y="1022748"/>
                      <a:pt x="1584910" y="949636"/>
                    </a:cubicBezTo>
                    <a:cubicBezTo>
                      <a:pt x="1583422" y="938288"/>
                      <a:pt x="1587701" y="928428"/>
                      <a:pt x="1594398" y="919126"/>
                    </a:cubicBezTo>
                    <a:cubicBezTo>
                      <a:pt x="1611141" y="896058"/>
                      <a:pt x="1617652" y="868711"/>
                      <a:pt x="1626396" y="842293"/>
                    </a:cubicBezTo>
                    <a:cubicBezTo>
                      <a:pt x="1637744" y="804528"/>
                      <a:pt x="1615420" y="775693"/>
                      <a:pt x="1593654" y="754671"/>
                    </a:cubicBezTo>
                    <a:close/>
                    <a:moveTo>
                      <a:pt x="184810" y="684536"/>
                    </a:moveTo>
                    <a:cubicBezTo>
                      <a:pt x="184810" y="683420"/>
                      <a:pt x="184624" y="682489"/>
                      <a:pt x="184624" y="681373"/>
                    </a:cubicBezTo>
                    <a:cubicBezTo>
                      <a:pt x="187786" y="678024"/>
                      <a:pt x="185554" y="672071"/>
                      <a:pt x="183879" y="666490"/>
                    </a:cubicBezTo>
                    <a:lnTo>
                      <a:pt x="183321" y="656444"/>
                    </a:lnTo>
                    <a:cubicBezTo>
                      <a:pt x="184251" y="654770"/>
                      <a:pt x="186112" y="653654"/>
                      <a:pt x="189088" y="652910"/>
                    </a:cubicBezTo>
                    <a:cubicBezTo>
                      <a:pt x="189646" y="654770"/>
                      <a:pt x="190391" y="657003"/>
                      <a:pt x="192065" y="658119"/>
                    </a:cubicBezTo>
                    <a:cubicBezTo>
                      <a:pt x="211785" y="663886"/>
                      <a:pt x="231690" y="668351"/>
                      <a:pt x="241550" y="690303"/>
                    </a:cubicBezTo>
                    <a:cubicBezTo>
                      <a:pt x="245457" y="699046"/>
                      <a:pt x="253643" y="705372"/>
                      <a:pt x="263502" y="708162"/>
                    </a:cubicBezTo>
                    <a:cubicBezTo>
                      <a:pt x="263689" y="708162"/>
                      <a:pt x="263689" y="708162"/>
                      <a:pt x="263875" y="707976"/>
                    </a:cubicBezTo>
                    <a:cubicBezTo>
                      <a:pt x="254387" y="732533"/>
                      <a:pt x="269084" y="744253"/>
                      <a:pt x="286943" y="754113"/>
                    </a:cubicBezTo>
                    <a:cubicBezTo>
                      <a:pt x="282106" y="758392"/>
                      <a:pt x="279688" y="764159"/>
                      <a:pt x="277641" y="770298"/>
                    </a:cubicBezTo>
                    <a:cubicBezTo>
                      <a:pt x="266107" y="804342"/>
                      <a:pt x="264805" y="803040"/>
                      <a:pt x="233179" y="784809"/>
                    </a:cubicBezTo>
                    <a:cubicBezTo>
                      <a:pt x="193367" y="761926"/>
                      <a:pt x="192995" y="721929"/>
                      <a:pt x="184810" y="684536"/>
                    </a:cubicBezTo>
                    <a:close/>
                    <a:moveTo>
                      <a:pt x="292710" y="1194830"/>
                    </a:moveTo>
                    <a:cubicBezTo>
                      <a:pt x="292338" y="1195202"/>
                      <a:pt x="292152" y="1195574"/>
                      <a:pt x="291966" y="1195946"/>
                    </a:cubicBezTo>
                    <a:cubicBezTo>
                      <a:pt x="288431" y="1175483"/>
                      <a:pt x="272618" y="1162274"/>
                      <a:pt x="261456" y="1146275"/>
                    </a:cubicBezTo>
                    <a:cubicBezTo>
                      <a:pt x="284152" y="1147577"/>
                      <a:pt x="293268" y="1170832"/>
                      <a:pt x="310383" y="1181064"/>
                    </a:cubicBezTo>
                    <a:cubicBezTo>
                      <a:pt x="310941" y="1181250"/>
                      <a:pt x="311500" y="1181622"/>
                      <a:pt x="312244" y="1181808"/>
                    </a:cubicBezTo>
                    <a:cubicBezTo>
                      <a:pt x="311500" y="1183668"/>
                      <a:pt x="311127" y="1185528"/>
                      <a:pt x="312430" y="1187389"/>
                    </a:cubicBezTo>
                    <a:cubicBezTo>
                      <a:pt x="305174" y="1188691"/>
                      <a:pt x="298663" y="1190737"/>
                      <a:pt x="292710" y="1194830"/>
                    </a:cubicBezTo>
                    <a:close/>
                    <a:moveTo>
                      <a:pt x="525998" y="1164134"/>
                    </a:moveTo>
                    <a:cubicBezTo>
                      <a:pt x="508511" y="1162646"/>
                      <a:pt x="493256" y="1153158"/>
                      <a:pt x="493442" y="1135671"/>
                    </a:cubicBezTo>
                    <a:cubicBezTo>
                      <a:pt x="493628" y="1104975"/>
                      <a:pt x="475210" y="1089720"/>
                      <a:pt x="453444" y="1075396"/>
                    </a:cubicBezTo>
                    <a:cubicBezTo>
                      <a:pt x="452886" y="1075024"/>
                      <a:pt x="452514" y="1074837"/>
                      <a:pt x="451956" y="1074465"/>
                    </a:cubicBezTo>
                    <a:cubicBezTo>
                      <a:pt x="457909" y="1070745"/>
                      <a:pt x="466839" y="1068512"/>
                      <a:pt x="459397" y="1057536"/>
                    </a:cubicBezTo>
                    <a:cubicBezTo>
                      <a:pt x="452886" y="1047862"/>
                      <a:pt x="445073" y="1042095"/>
                      <a:pt x="432981" y="1045816"/>
                    </a:cubicBezTo>
                    <a:cubicBezTo>
                      <a:pt x="428144" y="1047304"/>
                      <a:pt x="423121" y="1048793"/>
                      <a:pt x="418284" y="1050281"/>
                    </a:cubicBezTo>
                    <a:cubicBezTo>
                      <a:pt x="416981" y="1048979"/>
                      <a:pt x="415865" y="1047862"/>
                      <a:pt x="414749" y="1046374"/>
                    </a:cubicBezTo>
                    <a:cubicBezTo>
                      <a:pt x="411214" y="1041909"/>
                      <a:pt x="404703" y="1036328"/>
                      <a:pt x="410470" y="1031305"/>
                    </a:cubicBezTo>
                    <a:cubicBezTo>
                      <a:pt x="426655" y="1017167"/>
                      <a:pt x="420516" y="1008423"/>
                      <a:pt x="409540" y="1000423"/>
                    </a:cubicBezTo>
                    <a:cubicBezTo>
                      <a:pt x="414563" y="1000609"/>
                      <a:pt x="419400" y="999493"/>
                      <a:pt x="423493" y="994470"/>
                    </a:cubicBezTo>
                    <a:cubicBezTo>
                      <a:pt x="418284" y="984238"/>
                      <a:pt x="410098" y="982936"/>
                      <a:pt x="401355" y="983680"/>
                    </a:cubicBezTo>
                    <a:cubicBezTo>
                      <a:pt x="401169" y="981820"/>
                      <a:pt x="401169" y="979960"/>
                      <a:pt x="400796" y="978099"/>
                    </a:cubicBezTo>
                    <a:cubicBezTo>
                      <a:pt x="395587" y="962286"/>
                      <a:pt x="384797" y="964705"/>
                      <a:pt x="373077" y="969542"/>
                    </a:cubicBezTo>
                    <a:cubicBezTo>
                      <a:pt x="368612" y="971588"/>
                      <a:pt x="363961" y="973634"/>
                      <a:pt x="359497" y="974378"/>
                    </a:cubicBezTo>
                    <a:cubicBezTo>
                      <a:pt x="357264" y="974192"/>
                      <a:pt x="354846" y="974192"/>
                      <a:pt x="352613" y="974378"/>
                    </a:cubicBezTo>
                    <a:cubicBezTo>
                      <a:pt x="349637" y="973820"/>
                      <a:pt x="346660" y="972518"/>
                      <a:pt x="343870" y="970100"/>
                    </a:cubicBezTo>
                    <a:cubicBezTo>
                      <a:pt x="336614" y="960984"/>
                      <a:pt x="334754" y="950752"/>
                      <a:pt x="338103" y="939404"/>
                    </a:cubicBezTo>
                    <a:cubicBezTo>
                      <a:pt x="345172" y="928800"/>
                      <a:pt x="338475" y="918196"/>
                      <a:pt x="336242" y="908708"/>
                    </a:cubicBezTo>
                    <a:cubicBezTo>
                      <a:pt x="328801" y="875408"/>
                      <a:pt x="340707" y="862571"/>
                      <a:pt x="373077" y="871315"/>
                    </a:cubicBezTo>
                    <a:cubicBezTo>
                      <a:pt x="380333" y="873361"/>
                      <a:pt x="387216" y="876710"/>
                      <a:pt x="394657" y="877082"/>
                    </a:cubicBezTo>
                    <a:cubicBezTo>
                      <a:pt x="387960" y="886384"/>
                      <a:pt x="393727" y="895128"/>
                      <a:pt x="398192" y="904057"/>
                    </a:cubicBezTo>
                    <a:cubicBezTo>
                      <a:pt x="414005" y="919870"/>
                      <a:pt x="439864" y="927312"/>
                      <a:pt x="441910" y="955031"/>
                    </a:cubicBezTo>
                    <a:cubicBezTo>
                      <a:pt x="443398" y="958565"/>
                      <a:pt x="445073" y="962100"/>
                      <a:pt x="447119" y="965449"/>
                    </a:cubicBezTo>
                    <a:cubicBezTo>
                      <a:pt x="445259" y="972518"/>
                      <a:pt x="444329" y="979029"/>
                      <a:pt x="456607" y="977913"/>
                    </a:cubicBezTo>
                    <a:cubicBezTo>
                      <a:pt x="457351" y="978657"/>
                      <a:pt x="458095" y="979588"/>
                      <a:pt x="459025" y="980332"/>
                    </a:cubicBezTo>
                    <a:cubicBezTo>
                      <a:pt x="476885" y="993540"/>
                      <a:pt x="499581" y="988331"/>
                      <a:pt x="518929" y="996331"/>
                    </a:cubicBezTo>
                    <a:cubicBezTo>
                      <a:pt x="520975" y="995959"/>
                      <a:pt x="522835" y="995772"/>
                      <a:pt x="524882" y="995587"/>
                    </a:cubicBezTo>
                    <a:cubicBezTo>
                      <a:pt x="527672" y="998935"/>
                      <a:pt x="530649" y="1002470"/>
                      <a:pt x="533440" y="1005818"/>
                    </a:cubicBezTo>
                    <a:cubicBezTo>
                      <a:pt x="532695" y="1007679"/>
                      <a:pt x="532323" y="1009911"/>
                      <a:pt x="532695" y="1012330"/>
                    </a:cubicBezTo>
                    <a:cubicBezTo>
                      <a:pt x="549811" y="1034840"/>
                      <a:pt x="560415" y="1063861"/>
                      <a:pt x="591296" y="1072791"/>
                    </a:cubicBezTo>
                    <a:cubicBezTo>
                      <a:pt x="590552" y="1084697"/>
                      <a:pt x="599482" y="1091581"/>
                      <a:pt x="605063" y="1100696"/>
                    </a:cubicBezTo>
                    <a:cubicBezTo>
                      <a:pt x="631666" y="1143857"/>
                      <a:pt x="675756" y="1162274"/>
                      <a:pt x="718358" y="1183110"/>
                    </a:cubicBezTo>
                    <a:cubicBezTo>
                      <a:pt x="720777" y="1184784"/>
                      <a:pt x="723009" y="1186831"/>
                      <a:pt x="725242" y="1189063"/>
                    </a:cubicBezTo>
                    <a:cubicBezTo>
                      <a:pt x="724312" y="1195574"/>
                      <a:pt x="720963" y="1201155"/>
                      <a:pt x="714638" y="1205620"/>
                    </a:cubicBezTo>
                    <a:cubicBezTo>
                      <a:pt x="705522" y="1212132"/>
                      <a:pt x="705894" y="1219759"/>
                      <a:pt x="708313" y="1227758"/>
                    </a:cubicBezTo>
                    <a:cubicBezTo>
                      <a:pt x="655479" y="1224224"/>
                      <a:pt x="603947" y="1216782"/>
                      <a:pt x="562833" y="1178087"/>
                    </a:cubicBezTo>
                    <a:cubicBezTo>
                      <a:pt x="552601" y="1168413"/>
                      <a:pt x="539765" y="1165437"/>
                      <a:pt x="525998" y="1164134"/>
                    </a:cubicBezTo>
                    <a:close/>
                    <a:moveTo>
                      <a:pt x="918160" y="1177901"/>
                    </a:moveTo>
                    <a:cubicBezTo>
                      <a:pt x="883744" y="1210829"/>
                      <a:pt x="852490" y="1250083"/>
                      <a:pt x="795377" y="1238735"/>
                    </a:cubicBezTo>
                    <a:cubicBezTo>
                      <a:pt x="785145" y="1236688"/>
                      <a:pt x="773611" y="1239665"/>
                      <a:pt x="762821" y="1240967"/>
                    </a:cubicBezTo>
                    <a:cubicBezTo>
                      <a:pt x="757426" y="1243757"/>
                      <a:pt x="752775" y="1244129"/>
                      <a:pt x="748496" y="1243199"/>
                    </a:cubicBezTo>
                    <a:cubicBezTo>
                      <a:pt x="738822" y="1236502"/>
                      <a:pt x="741241" y="1227572"/>
                      <a:pt x="755379" y="1216596"/>
                    </a:cubicBezTo>
                    <a:cubicBezTo>
                      <a:pt x="755938" y="1216782"/>
                      <a:pt x="756310" y="1217154"/>
                      <a:pt x="756682" y="1217340"/>
                    </a:cubicBezTo>
                    <a:cubicBezTo>
                      <a:pt x="774541" y="1223480"/>
                      <a:pt x="786261" y="1213620"/>
                      <a:pt x="798912" y="1203202"/>
                    </a:cubicBezTo>
                    <a:cubicBezTo>
                      <a:pt x="820492" y="1185528"/>
                      <a:pt x="839281" y="1164506"/>
                      <a:pt x="865326" y="1152600"/>
                    </a:cubicBezTo>
                    <a:cubicBezTo>
                      <a:pt x="880395" y="1145717"/>
                      <a:pt x="894906" y="1142182"/>
                      <a:pt x="910905" y="1148321"/>
                    </a:cubicBezTo>
                    <a:cubicBezTo>
                      <a:pt x="928020" y="1154833"/>
                      <a:pt x="931927" y="1164693"/>
                      <a:pt x="918160" y="1177901"/>
                    </a:cubicBezTo>
                    <a:close/>
                  </a:path>
                </a:pathLst>
              </a:custGeom>
              <a:grpFill/>
              <a:ln cap="flat" w="1860">
                <a:noFill/>
                <a:prstDash val="solid"/>
                <a:miter/>
              </a:ln>
            </p:spPr>
            <p:txBody>
              <a:bodyPr anchor="ctr" rtlCol="0"/>
              <a:lstStyle/>
              <a:p>
                <a:endParaRPr altLang="en-US" lang="zh-CN"/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6830291" y="981266"/>
                <a:ext cx="1345778" cy="1316155"/>
              </a:xfrm>
              <a:custGeom>
                <a:avLst/>
                <a:gdLst>
                  <a:gd fmla="*/ 23068 w 1345778" name="connsiteX0"/>
                  <a:gd fmla="*/ 640290 h 1316155" name="connsiteY0"/>
                  <a:gd fmla="*/ 57485 w 1345778" name="connsiteX1"/>
                  <a:gd fmla="*/ 613873 h 1316155" name="connsiteY1"/>
                  <a:gd fmla="*/ 58973 w 1345778" name="connsiteX2"/>
                  <a:gd fmla="*/ 571829 h 1316155" name="connsiteY2"/>
                  <a:gd fmla="*/ 12278 w 1345778" name="connsiteX3"/>
                  <a:gd fmla="*/ 559923 h 1316155" name="connsiteY3"/>
                  <a:gd fmla="*/ 930 w 1345778" name="connsiteX4"/>
                  <a:gd fmla="*/ 584294 h 1316155" name="connsiteY4"/>
                  <a:gd fmla="*/ 6883 w 1345778" name="connsiteX5"/>
                  <a:gd fmla="*/ 641220 h 1316155" name="connsiteY5"/>
                  <a:gd fmla="*/ 94134 w 1345778" name="connsiteX6"/>
                  <a:gd fmla="*/ 824093 h 1316155" name="connsiteY6"/>
                  <a:gd fmla="*/ 43346 w 1345778" name="connsiteX7"/>
                  <a:gd fmla="*/ 683636 h 1316155" name="connsiteY7"/>
                  <a:gd fmla="*/ 23068 w 1345778" name="connsiteX8"/>
                  <a:gd fmla="*/ 640290 h 1316155" name="connsiteY8"/>
                  <a:gd fmla="*/ 1200671 w 1345778" name="connsiteX9"/>
                  <a:gd fmla="*/ 143018 h 1316155" name="connsiteY9"/>
                  <a:gd fmla="*/ 1211275 w 1345778" name="connsiteX10"/>
                  <a:gd fmla="*/ 130554 h 1316155" name="connsiteY10"/>
                  <a:gd fmla="*/ 1185416 w 1345778" name="connsiteX11"/>
                  <a:gd fmla="*/ 104323 h 1316155" name="connsiteY11"/>
                  <a:gd fmla="*/ 1200671 w 1345778" name="connsiteX12"/>
                  <a:gd fmla="*/ 143018 h 1316155" name="connsiteY12"/>
                  <a:gd fmla="*/ 1028030 w 1345778" name="connsiteX13"/>
                  <a:gd fmla="*/ 59116 h 1316155" name="connsiteY13"/>
                  <a:gd fmla="*/ 1060028 w 1345778" name="connsiteX14"/>
                  <a:gd fmla="*/ 108788 h 1316155" name="connsiteY14"/>
                  <a:gd fmla="*/ 1087376 w 1345778" name="connsiteX15"/>
                  <a:gd fmla="*/ 82743 h 1316155" name="connsiteY15"/>
                  <a:gd fmla="*/ 1093887 w 1345778" name="connsiteX16"/>
                  <a:gd fmla="*/ 79766 h 1316155" name="connsiteY16"/>
                  <a:gd fmla="*/ 1120862 w 1345778" name="connsiteX17"/>
                  <a:gd fmla="*/ 76418 h 1316155" name="connsiteY17"/>
                  <a:gd fmla="*/ 1094073 w 1345778" name="connsiteX18"/>
                  <a:gd fmla="*/ 67302 h 1316155" name="connsiteY18"/>
                  <a:gd fmla="*/ 1035844 w 1345778" name="connsiteX19"/>
                  <a:gd fmla="*/ 36420 h 1316155" name="connsiteY19"/>
                  <a:gd fmla="*/ 1028216 w 1345778" name="connsiteX20"/>
                  <a:gd fmla="*/ 16328 h 1316155" name="connsiteY20"/>
                  <a:gd fmla="*/ 981894 w 1345778" name="connsiteX21"/>
                  <a:gd fmla="*/ 3120 h 1316155" name="connsiteY21"/>
                  <a:gd fmla="*/ 1005148 w 1345778" name="connsiteX22"/>
                  <a:gd fmla="*/ 29909 h 1316155" name="connsiteY22"/>
                  <a:gd fmla="*/ 1028030 w 1345778" name="connsiteX23"/>
                  <a:gd fmla="*/ 59116 h 1316155" name="connsiteY23"/>
                  <a:gd fmla="*/ 352909 w 1345778" name="connsiteX24"/>
                  <a:gd fmla="*/ 1251602 h 1316155" name="connsiteY24"/>
                  <a:gd fmla="*/ 371326 w 1345778" name="connsiteX25"/>
                  <a:gd fmla="*/ 1266485 h 1316155" name="connsiteY25"/>
                  <a:gd fmla="*/ 388255 w 1345778" name="connsiteX26"/>
                  <a:gd fmla="*/ 1251602 h 1316155" name="connsiteY26"/>
                  <a:gd fmla="*/ 352909 w 1345778" name="connsiteX27"/>
                  <a:gd fmla="*/ 1251602 h 1316155" name="connsiteY27"/>
                  <a:gd fmla="*/ 330212 w 1345778" name="connsiteX28"/>
                  <a:gd fmla="*/ 100602 h 1316155" name="connsiteY28"/>
                  <a:gd fmla="*/ 287238 w 1345778" name="connsiteX29"/>
                  <a:gd fmla="*/ 131112 h 1316155" name="connsiteY29"/>
                  <a:gd fmla="*/ 330212 w 1345778" name="connsiteX30"/>
                  <a:gd fmla="*/ 100602 h 1316155" name="connsiteY30"/>
                  <a:gd fmla="*/ 1305595 w 1345778" name="connsiteX31"/>
                  <a:gd fmla="*/ 1275042 h 1316155" name="connsiteY31"/>
                  <a:gd fmla="*/ 1284759 w 1345778" name="connsiteX32"/>
                  <a:gd fmla="*/ 1284344 h 1316155" name="connsiteY32"/>
                  <a:gd fmla="*/ 1259272 w 1345778" name="connsiteX33"/>
                  <a:gd fmla="*/ 1304064 h 1316155" name="connsiteY33"/>
                  <a:gd fmla="*/ 1291828 w 1345778" name="connsiteX34"/>
                  <a:gd fmla="*/ 1298111 h 1316155" name="connsiteY34"/>
                  <a:gd fmla="*/ 1315083 w 1345778" name="connsiteX35"/>
                  <a:gd fmla="*/ 1285274 h 1316155" name="connsiteY35"/>
                  <a:gd fmla="*/ 1344662 w 1345778" name="connsiteX36"/>
                  <a:gd fmla="*/ 1264438 h 1316155" name="connsiteY36"/>
                  <a:gd fmla="*/ 1305595 w 1345778" name="connsiteX37"/>
                  <a:gd fmla="*/ 1275042 h 1316155" name="connsiteY37"/>
                  <a:gd fmla="*/ 1345034 w 1345778" name="connsiteX38"/>
                  <a:gd fmla="*/ 1264252 h 1316155" name="connsiteY38"/>
                  <a:gd fmla="*/ 1344662 w 1345778" name="connsiteX39"/>
                  <a:gd fmla="*/ 1264624 h 1316155" name="connsiteY39"/>
                  <a:gd fmla="*/ 1345778 w 1345778" name="connsiteX40"/>
                  <a:gd fmla="*/ 1264996 h 1316155" name="connsiteY40"/>
                  <a:gd fmla="*/ 1345592 w 1345778" name="connsiteX41"/>
                  <a:gd fmla="*/ 1264996 h 1316155" name="connsiteY41"/>
                  <a:gd fmla="*/ 1345778 w 1345778" name="connsiteX42"/>
                  <a:gd fmla="*/ 1265182 h 1316155" name="connsiteY42"/>
                  <a:gd fmla="*/ 1345406 w 1345778" name="connsiteX43"/>
                  <a:gd fmla="*/ 1264252 h 1316155" name="connsiteY43"/>
                  <a:gd fmla="*/ 1345034 w 1345778" name="connsiteX44"/>
                  <a:gd fmla="*/ 1264252 h 1316155" name="connsiteY44"/>
                  <a:gd fmla="*/ 1345034 w 1345778" name="connsiteX45"/>
                  <a:gd fmla="*/ 1264252 h 1316155" name="connsiteY45"/>
                  <a:gd fmla="*/ 484063 w 1345778" name="connsiteX46"/>
                  <a:gd fmla="*/ 1307412 h 1316155" name="connsiteY46"/>
                  <a:gd fmla="*/ 472901 w 1345778" name="connsiteX47"/>
                  <a:gd fmla="*/ 1296064 h 1316155" name="connsiteY47"/>
                  <a:gd fmla="*/ 463042 w 1345778" name="connsiteX48"/>
                  <a:gd fmla="*/ 1307412 h 1316155" name="connsiteY48"/>
                  <a:gd fmla="*/ 475692 w 1345778" name="connsiteX49"/>
                  <a:gd fmla="*/ 1316156 h 1316155" name="connsiteY49"/>
                  <a:gd fmla="*/ 484063 w 1345778" name="connsiteX50"/>
                  <a:gd fmla="*/ 1307412 h 1316155" name="connsiteY50"/>
                  <a:gd fmla="*/ 136922 w 1345778" name="connsiteX51"/>
                  <a:gd fmla="*/ 960643 h 1316155" name="connsiteY51"/>
                  <a:gd fmla="*/ 145293 w 1345778" name="connsiteX52"/>
                  <a:gd fmla="*/ 973479 h 1316155" name="connsiteY52"/>
                  <a:gd fmla="*/ 159618 w 1345778" name="connsiteX53"/>
                  <a:gd fmla="*/ 965294 h 1316155" name="connsiteY53"/>
                  <a:gd fmla="*/ 143247 w 1345778" name="connsiteX54"/>
                  <a:gd fmla="*/ 956178 h 1316155" name="connsiteY54"/>
                  <a:gd fmla="*/ 136922 w 1345778" name="connsiteX55"/>
                  <a:gd fmla="*/ 960643 h 1316155" name="connsiteY55"/>
                  <a:gd fmla="*/ 218591 w 1345778" name="connsiteX56"/>
                  <a:gd fmla="*/ 106183 h 1316155" name="connsiteY56"/>
                  <a:gd fmla="*/ 201104 w 1345778" name="connsiteX57"/>
                  <a:gd fmla="*/ 126275 h 1316155" name="connsiteY57"/>
                  <a:gd fmla="*/ 218591 w 1345778" name="connsiteX58"/>
                  <a:gd fmla="*/ 106183 h 1316155" name="connsiteY58"/>
                  <a:gd fmla="*/ 103063 w 1345778" name="connsiteX59"/>
                  <a:gd fmla="*/ 322728 h 1316155" name="connsiteY59"/>
                  <a:gd fmla="*/ 110133 w 1345778" name="connsiteX60"/>
                  <a:gd fmla="*/ 295381 h 1316155" name="connsiteY60"/>
                  <a:gd fmla="*/ 103063 w 1345778" name="connsiteX61"/>
                  <a:gd fmla="*/ 322728 h 1316155" name="connsiteY61"/>
                  <a:gd fmla="*/ 411138 w 1345778" name="connsiteX62"/>
                  <a:gd fmla="*/ 832837 h 1316155" name="connsiteY62"/>
                  <a:gd fmla="*/ 407975 w 1345778" name="connsiteX63"/>
                  <a:gd fmla="*/ 851068 h 1316155" name="connsiteY63"/>
                  <a:gd fmla="*/ 404254 w 1345778" name="connsiteX64"/>
                  <a:gd fmla="*/ 881020 h 1316155" name="connsiteY64"/>
                  <a:gd fmla="*/ 420812 w 1345778" name="connsiteX65"/>
                  <a:gd fmla="*/ 869486 h 1316155" name="connsiteY65"/>
                  <a:gd fmla="*/ 429927 w 1345778" name="connsiteX66"/>
                  <a:gd fmla="*/ 845487 h 1316155" name="connsiteY66"/>
                  <a:gd fmla="*/ 411138 w 1345778" name="connsiteX67"/>
                  <a:gd fmla="*/ 832837 h 1316155" name="connsiteY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b="b" l="l" r="r" t="t"/>
                <a:pathLst>
                  <a:path h="1316155" w="1345778">
                    <a:moveTo>
                      <a:pt x="23068" y="640290"/>
                    </a:moveTo>
                    <a:cubicBezTo>
                      <a:pt x="34603" y="631547"/>
                      <a:pt x="45765" y="622431"/>
                      <a:pt x="57485" y="613873"/>
                    </a:cubicBezTo>
                    <a:cubicBezTo>
                      <a:pt x="75530" y="600293"/>
                      <a:pt x="63810" y="586340"/>
                      <a:pt x="58973" y="571829"/>
                    </a:cubicBezTo>
                    <a:cubicBezTo>
                      <a:pt x="49671" y="544668"/>
                      <a:pt x="27533" y="564202"/>
                      <a:pt x="12278" y="559923"/>
                    </a:cubicBezTo>
                    <a:cubicBezTo>
                      <a:pt x="-2977" y="555830"/>
                      <a:pt x="558" y="574806"/>
                      <a:pt x="930" y="584294"/>
                    </a:cubicBezTo>
                    <a:cubicBezTo>
                      <a:pt x="1674" y="603269"/>
                      <a:pt x="-4279" y="623361"/>
                      <a:pt x="6883" y="641220"/>
                    </a:cubicBezTo>
                    <a:cubicBezTo>
                      <a:pt x="6511" y="714518"/>
                      <a:pt x="22882" y="779631"/>
                      <a:pt x="94134" y="824093"/>
                    </a:cubicBezTo>
                    <a:cubicBezTo>
                      <a:pt x="105296" y="763446"/>
                      <a:pt x="74414" y="722146"/>
                      <a:pt x="43346" y="683636"/>
                    </a:cubicBezTo>
                    <a:cubicBezTo>
                      <a:pt x="31812" y="669498"/>
                      <a:pt x="24557" y="657406"/>
                      <a:pt x="23068" y="640290"/>
                    </a:cubicBezTo>
                    <a:close/>
                    <a:moveTo>
                      <a:pt x="1200671" y="143018"/>
                    </a:moveTo>
                    <a:cubicBezTo>
                      <a:pt x="1214066" y="147669"/>
                      <a:pt x="1209601" y="135205"/>
                      <a:pt x="1211275" y="130554"/>
                    </a:cubicBezTo>
                    <a:cubicBezTo>
                      <a:pt x="1219460" y="106183"/>
                      <a:pt x="1191183" y="116787"/>
                      <a:pt x="1185416" y="104323"/>
                    </a:cubicBezTo>
                    <a:cubicBezTo>
                      <a:pt x="1179277" y="123112"/>
                      <a:pt x="1182626" y="136693"/>
                      <a:pt x="1200671" y="143018"/>
                    </a:cubicBezTo>
                    <a:close/>
                    <a:moveTo>
                      <a:pt x="1028030" y="59116"/>
                    </a:moveTo>
                    <a:cubicBezTo>
                      <a:pt x="1025240" y="84231"/>
                      <a:pt x="1038262" y="99858"/>
                      <a:pt x="1060028" y="108788"/>
                    </a:cubicBezTo>
                    <a:cubicBezTo>
                      <a:pt x="1086631" y="119764"/>
                      <a:pt x="1072307" y="85347"/>
                      <a:pt x="1087376" y="82743"/>
                    </a:cubicBezTo>
                    <a:cubicBezTo>
                      <a:pt x="1089608" y="82371"/>
                      <a:pt x="1091654" y="80883"/>
                      <a:pt x="1093887" y="79766"/>
                    </a:cubicBezTo>
                    <a:cubicBezTo>
                      <a:pt x="1103188" y="81441"/>
                      <a:pt x="1112676" y="84417"/>
                      <a:pt x="1120862" y="76418"/>
                    </a:cubicBezTo>
                    <a:cubicBezTo>
                      <a:pt x="1114723" y="64139"/>
                      <a:pt x="1104863" y="64511"/>
                      <a:pt x="1094073" y="67302"/>
                    </a:cubicBezTo>
                    <a:cubicBezTo>
                      <a:pt x="1078446" y="50001"/>
                      <a:pt x="1043099" y="69720"/>
                      <a:pt x="1035844" y="36420"/>
                    </a:cubicBezTo>
                    <a:cubicBezTo>
                      <a:pt x="1040309" y="27118"/>
                      <a:pt x="1041983" y="18747"/>
                      <a:pt x="1028216" y="16328"/>
                    </a:cubicBezTo>
                    <a:cubicBezTo>
                      <a:pt x="1015566" y="6841"/>
                      <a:pt x="1003846" y="-5996"/>
                      <a:pt x="981894" y="3120"/>
                    </a:cubicBezTo>
                    <a:cubicBezTo>
                      <a:pt x="990265" y="12794"/>
                      <a:pt x="997707" y="21351"/>
                      <a:pt x="1005148" y="29909"/>
                    </a:cubicBezTo>
                    <a:cubicBezTo>
                      <a:pt x="1008125" y="43489"/>
                      <a:pt x="1018542" y="50931"/>
                      <a:pt x="1028030" y="59116"/>
                    </a:cubicBezTo>
                    <a:close/>
                    <a:moveTo>
                      <a:pt x="352909" y="1251602"/>
                    </a:moveTo>
                    <a:cubicBezTo>
                      <a:pt x="362024" y="1253462"/>
                      <a:pt x="350304" y="1280623"/>
                      <a:pt x="371326" y="1266485"/>
                    </a:cubicBezTo>
                    <a:cubicBezTo>
                      <a:pt x="377651" y="1262206"/>
                      <a:pt x="396999" y="1267415"/>
                      <a:pt x="388255" y="1251602"/>
                    </a:cubicBezTo>
                    <a:cubicBezTo>
                      <a:pt x="379512" y="1235789"/>
                      <a:pt x="365187" y="1250300"/>
                      <a:pt x="352909" y="1251602"/>
                    </a:cubicBezTo>
                    <a:close/>
                    <a:moveTo>
                      <a:pt x="330212" y="100602"/>
                    </a:moveTo>
                    <a:cubicBezTo>
                      <a:pt x="311423" y="103393"/>
                      <a:pt x="298214" y="114183"/>
                      <a:pt x="287238" y="131112"/>
                    </a:cubicBezTo>
                    <a:cubicBezTo>
                      <a:pt x="313655" y="136693"/>
                      <a:pt x="319422" y="115113"/>
                      <a:pt x="330212" y="100602"/>
                    </a:cubicBezTo>
                    <a:close/>
                    <a:moveTo>
                      <a:pt x="1305595" y="1275042"/>
                    </a:moveTo>
                    <a:cubicBezTo>
                      <a:pt x="1298712" y="1278205"/>
                      <a:pt x="1291642" y="1281367"/>
                      <a:pt x="1284759" y="1284344"/>
                    </a:cubicBezTo>
                    <a:cubicBezTo>
                      <a:pt x="1271178" y="1284530"/>
                      <a:pt x="1266527" y="1294762"/>
                      <a:pt x="1259272" y="1304064"/>
                    </a:cubicBezTo>
                    <a:cubicBezTo>
                      <a:pt x="1273597" y="1310389"/>
                      <a:pt x="1281224" y="1297366"/>
                      <a:pt x="1291828" y="1298111"/>
                    </a:cubicBezTo>
                    <a:cubicBezTo>
                      <a:pt x="1302246" y="1298483"/>
                      <a:pt x="1309688" y="1293832"/>
                      <a:pt x="1315083" y="1285274"/>
                    </a:cubicBezTo>
                    <a:cubicBezTo>
                      <a:pt x="1324942" y="1278391"/>
                      <a:pt x="1334802" y="1271322"/>
                      <a:pt x="1344662" y="1264438"/>
                    </a:cubicBezTo>
                    <a:cubicBezTo>
                      <a:pt x="1329221" y="1258671"/>
                      <a:pt x="1315641" y="1259601"/>
                      <a:pt x="1305595" y="1275042"/>
                    </a:cubicBezTo>
                    <a:close/>
                    <a:moveTo>
                      <a:pt x="1345034" y="1264252"/>
                    </a:moveTo>
                    <a:lnTo>
                      <a:pt x="1344662" y="1264624"/>
                    </a:lnTo>
                    <a:cubicBezTo>
                      <a:pt x="1345034" y="1264810"/>
                      <a:pt x="1345406" y="1264810"/>
                      <a:pt x="1345778" y="1264996"/>
                    </a:cubicBezTo>
                    <a:lnTo>
                      <a:pt x="1345592" y="1264996"/>
                    </a:lnTo>
                    <a:lnTo>
                      <a:pt x="1345778" y="1265182"/>
                    </a:lnTo>
                    <a:cubicBezTo>
                      <a:pt x="1345592" y="1264810"/>
                      <a:pt x="1345592" y="1264438"/>
                      <a:pt x="1345406" y="1264252"/>
                    </a:cubicBezTo>
                    <a:cubicBezTo>
                      <a:pt x="1345406" y="1264066"/>
                      <a:pt x="1345220" y="1264252"/>
                      <a:pt x="1345034" y="1264252"/>
                    </a:cubicBezTo>
                    <a:cubicBezTo>
                      <a:pt x="1345220" y="1264252"/>
                      <a:pt x="1345034" y="1264252"/>
                      <a:pt x="1345034" y="1264252"/>
                    </a:cubicBezTo>
                    <a:close/>
                    <a:moveTo>
                      <a:pt x="484063" y="1307412"/>
                    </a:moveTo>
                    <a:cubicBezTo>
                      <a:pt x="484063" y="1300343"/>
                      <a:pt x="478110" y="1296622"/>
                      <a:pt x="472901" y="1296064"/>
                    </a:cubicBezTo>
                    <a:cubicBezTo>
                      <a:pt x="466762" y="1295506"/>
                      <a:pt x="462111" y="1300157"/>
                      <a:pt x="463042" y="1307412"/>
                    </a:cubicBezTo>
                    <a:cubicBezTo>
                      <a:pt x="463786" y="1315040"/>
                      <a:pt x="469739" y="1315784"/>
                      <a:pt x="475692" y="1316156"/>
                    </a:cubicBezTo>
                    <a:cubicBezTo>
                      <a:pt x="481459" y="1316156"/>
                      <a:pt x="484250" y="1312621"/>
                      <a:pt x="484063" y="1307412"/>
                    </a:cubicBezTo>
                    <a:close/>
                    <a:moveTo>
                      <a:pt x="136922" y="960643"/>
                    </a:moveTo>
                    <a:cubicBezTo>
                      <a:pt x="139154" y="965108"/>
                      <a:pt x="136550" y="974223"/>
                      <a:pt x="145293" y="973479"/>
                    </a:cubicBezTo>
                    <a:cubicBezTo>
                      <a:pt x="149572" y="973107"/>
                      <a:pt x="153479" y="969014"/>
                      <a:pt x="159618" y="965294"/>
                    </a:cubicBezTo>
                    <a:cubicBezTo>
                      <a:pt x="153107" y="961573"/>
                      <a:pt x="148456" y="958224"/>
                      <a:pt x="143247" y="956178"/>
                    </a:cubicBezTo>
                    <a:cubicBezTo>
                      <a:pt x="140271" y="955248"/>
                      <a:pt x="134689" y="956364"/>
                      <a:pt x="136922" y="960643"/>
                    </a:cubicBezTo>
                    <a:close/>
                    <a:moveTo>
                      <a:pt x="218591" y="106183"/>
                    </a:moveTo>
                    <a:cubicBezTo>
                      <a:pt x="207801" y="108602"/>
                      <a:pt x="199988" y="112508"/>
                      <a:pt x="201104" y="126275"/>
                    </a:cubicBezTo>
                    <a:cubicBezTo>
                      <a:pt x="203336" y="117531"/>
                      <a:pt x="222126" y="121438"/>
                      <a:pt x="218591" y="106183"/>
                    </a:cubicBezTo>
                    <a:close/>
                    <a:moveTo>
                      <a:pt x="103063" y="322728"/>
                    </a:moveTo>
                    <a:cubicBezTo>
                      <a:pt x="105482" y="313612"/>
                      <a:pt x="107714" y="304497"/>
                      <a:pt x="110133" y="295381"/>
                    </a:cubicBezTo>
                    <a:cubicBezTo>
                      <a:pt x="94878" y="301334"/>
                      <a:pt x="87809" y="309148"/>
                      <a:pt x="103063" y="322728"/>
                    </a:cubicBezTo>
                    <a:close/>
                    <a:moveTo>
                      <a:pt x="411138" y="832837"/>
                    </a:moveTo>
                    <a:cubicBezTo>
                      <a:pt x="403882" y="835999"/>
                      <a:pt x="401836" y="843999"/>
                      <a:pt x="407975" y="851068"/>
                    </a:cubicBezTo>
                    <a:cubicBezTo>
                      <a:pt x="417835" y="862602"/>
                      <a:pt x="399604" y="870230"/>
                      <a:pt x="404254" y="881020"/>
                    </a:cubicBezTo>
                    <a:cubicBezTo>
                      <a:pt x="414672" y="883996"/>
                      <a:pt x="426579" y="883996"/>
                      <a:pt x="420812" y="869486"/>
                    </a:cubicBezTo>
                    <a:cubicBezTo>
                      <a:pt x="415603" y="856091"/>
                      <a:pt x="426393" y="853115"/>
                      <a:pt x="429927" y="845487"/>
                    </a:cubicBezTo>
                    <a:cubicBezTo>
                      <a:pt x="422672" y="842324"/>
                      <a:pt x="421928" y="828000"/>
                      <a:pt x="411138" y="832837"/>
                    </a:cubicBezTo>
                    <a:close/>
                  </a:path>
                </a:pathLst>
              </a:custGeom>
              <a:grpFill/>
              <a:ln cap="flat" w="1860">
                <a:noFill/>
                <a:prstDash val="solid"/>
                <a:miter/>
              </a:ln>
            </p:spPr>
            <p:txBody>
              <a:bodyPr anchor="ctr" rtlCol="0"/>
              <a:lstStyle/>
              <a:p>
                <a:endParaRPr altLang="en-US" lang="zh-CN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7196446" y="2032516"/>
              <a:ext cx="309880" cy="58356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782521"/>
                  </a:solidFill>
                  <a:latin charset="-122" panose="02020900000000000000" pitchFamily="18" typeface="思源宋体 CN Heavy"/>
                  <a:ea charset="-122" panose="02020900000000000000" pitchFamily="18" typeface="思源宋体 CN Heavy"/>
                </a:defRPr>
              </a:lvl1pPr>
            </a:lstStyle>
            <a:p>
              <a:endParaRPr altLang="en-US" dirty="0" lang="zh-CN" sz="320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02080" y="1645285"/>
            <a:ext cx="9423400" cy="127762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 fontAlgn="auto" indent="457200"/>
            <a:r>
              <a:rPr altLang="en-US" b="1" dirty="0" lang="zh-CN" sz="3600">
                <a:latin charset="0" panose="020B0604020202020204" pitchFamily="34" typeface="Arial"/>
                <a:ea charset="-122" panose="020B0503020204020204" pitchFamily="34" typeface="微软雅黑"/>
              </a:rPr>
              <a:t>阅读全文，找出表达作者观点的句子。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39265" y="3151505"/>
            <a:ext cx="7644130" cy="156845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3200">
                <a:solidFill>
                  <a:srgbClr val="FF0000"/>
                </a:solidFill>
                <a:latin charset="-122" panose="02010609060101010101" typeface="楷体"/>
                <a:ea charset="-122" panose="02010609060101010101" typeface="楷体"/>
              </a:rPr>
              <a:t>①盛衰之理，虽曰天命，岂非人事哉。</a:t>
            </a:r>
          </a:p>
          <a:p>
            <a:pPr algn="l"/>
            <a:r>
              <a:rPr altLang="en-US" b="1" dirty="0" lang="zh-CN" sz="3200">
                <a:solidFill>
                  <a:srgbClr val="FF0000"/>
                </a:solidFill>
                <a:latin charset="-122" panose="02010609060101010101" typeface="楷体"/>
                <a:ea charset="-122" panose="02010609060101010101" typeface="楷体"/>
              </a:rPr>
              <a:t>②忧劳可以兴国，逸豫可以亡身。</a:t>
            </a:r>
          </a:p>
          <a:p>
            <a:pPr algn="l"/>
            <a:r>
              <a:rPr altLang="en-US" b="1" dirty="0" lang="zh-CN" sz="3200">
                <a:solidFill>
                  <a:srgbClr val="FF0000"/>
                </a:solidFill>
                <a:latin charset="-122" panose="02010609060101010101" typeface="楷体"/>
                <a:ea charset="-122" panose="02010609060101010101" typeface="楷体"/>
              </a:rPr>
              <a:t>③夫祸患常积于忽微，而智用多困于所溺。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34174" y="649804"/>
            <a:ext cx="1808480" cy="5835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782521"/>
                </a:solidFill>
                <a:latin charset="-122" panose="02020900000000000000" pitchFamily="18" typeface="思源宋体 CN Heavy"/>
                <a:ea charset="-122" panose="02020900000000000000" pitchFamily="18" typeface="思源宋体 CN Heavy"/>
              </a:defRPr>
            </a:lvl1pPr>
          </a:lstStyle>
          <a:p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整体把握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1" spid="7"/>
    </p:bld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cstate="screen" r:embed="rId2"/>
          <a:srcRect/>
          <a:stretch>
            <a:fillRect/>
          </a:stretch>
        </p:blipFill>
        <p:spPr>
          <a:xfrm>
            <a:off x="0" y="4474723"/>
            <a:ext cx="12192000" cy="2383277"/>
          </a:xfrm>
          <a:prstGeom prst="rect">
            <a:avLst/>
          </a:prstGeom>
        </p:spPr>
      </p:pic>
      <p:grpSp>
        <p:nvGrpSpPr>
          <p:cNvPr id="405" name="组合 404"/>
          <p:cNvGrpSpPr/>
          <p:nvPr/>
        </p:nvGrpSpPr>
        <p:grpSpPr>
          <a:xfrm rot="1800000">
            <a:off x="370840" y="41910"/>
            <a:ext cx="1364615" cy="1200785"/>
            <a:chOff x="6797731" y="799778"/>
            <a:chExt cx="2312309" cy="2034528"/>
          </a:xfrm>
          <a:solidFill>
            <a:srgbClr val="DEBB93"/>
          </a:solidFill>
        </p:grpSpPr>
        <p:sp>
          <p:nvSpPr>
            <p:cNvPr id="403" name="任意多边形: 形状 402"/>
            <p:cNvSpPr/>
            <p:nvPr/>
          </p:nvSpPr>
          <p:spPr>
            <a:xfrm>
              <a:off x="6797731" y="799778"/>
              <a:ext cx="2312309" cy="2034528"/>
            </a:xfrm>
            <a:custGeom>
              <a:avLst/>
              <a:gdLst>
                <a:gd fmla="*/ 1593654 w 1629453" name="connsiteX0"/>
                <a:gd fmla="*/ 754671 h 1433704" name="connsiteY0"/>
                <a:gd fmla="*/ 1504915 w 1629453" name="connsiteX1"/>
                <a:gd fmla="*/ 743881 h 1433704" name="connsiteY1"/>
                <a:gd fmla="*/ 1390876 w 1629453" name="connsiteX2"/>
                <a:gd fmla="*/ 796901 h 1433704" name="connsiteY2"/>
                <a:gd fmla="*/ 1313299 w 1629453" name="connsiteX3"/>
                <a:gd fmla="*/ 870199 h 1433704" name="connsiteY3"/>
                <a:gd fmla="*/ 1295626 w 1629453" name="connsiteX4"/>
                <a:gd fmla="*/ 946845 h 1433704" name="connsiteY4"/>
                <a:gd fmla="*/ 1193306 w 1629453" name="connsiteX5"/>
                <a:gd fmla="*/ 1085069 h 1433704" name="connsiteY5"/>
                <a:gd fmla="*/ 1125031 w 1629453" name="connsiteX6"/>
                <a:gd fmla="*/ 1092325 h 1433704" name="connsiteY6"/>
                <a:gd fmla="*/ 1077406 w 1629453" name="connsiteX7"/>
                <a:gd fmla="*/ 1077256 h 1433704" name="connsiteY7"/>
                <a:gd fmla="*/ 959274 w 1629453" name="connsiteX8"/>
                <a:gd fmla="*/ 1007865 h 1433704" name="connsiteY8"/>
                <a:gd fmla="*/ 906068 w 1629453" name="connsiteX9"/>
                <a:gd fmla="*/ 1002470 h 1433704" name="connsiteY9"/>
                <a:gd fmla="*/ 855838 w 1629453" name="connsiteX10"/>
                <a:gd fmla="*/ 1045072 h 1433704" name="connsiteY10"/>
                <a:gd fmla="*/ 798726 w 1629453" name="connsiteX11"/>
                <a:gd fmla="*/ 1083953 h 1433704" name="connsiteY11"/>
                <a:gd fmla="*/ 720777 w 1629453" name="connsiteX12"/>
                <a:gd fmla="*/ 1093813 h 1433704" name="connsiteY12"/>
                <a:gd fmla="*/ 645619 w 1629453" name="connsiteX13"/>
                <a:gd fmla="*/ 1050467 h 1433704" name="connsiteY13"/>
                <a:gd fmla="*/ 551113 w 1629453" name="connsiteX14"/>
                <a:gd fmla="*/ 974192 h 1433704" name="connsiteY14"/>
                <a:gd fmla="*/ 504046 w 1629453" name="connsiteX15"/>
                <a:gd fmla="*/ 929172 h 1433704" name="connsiteY15"/>
                <a:gd fmla="*/ 456607 w 1629453" name="connsiteX16"/>
                <a:gd fmla="*/ 876710 h 1433704" name="connsiteY16"/>
                <a:gd fmla="*/ 424795 w 1629453" name="connsiteX17"/>
                <a:gd fmla="*/ 845456 h 1433704" name="connsiteY17"/>
                <a:gd fmla="*/ 395401 w 1629453" name="connsiteX18"/>
                <a:gd fmla="*/ 832248 h 1433704" name="connsiteY18"/>
                <a:gd fmla="*/ 389634 w 1629453" name="connsiteX19"/>
                <a:gd fmla="*/ 805086 h 1433704" name="connsiteY19"/>
                <a:gd fmla="*/ 329359 w 1629453" name="connsiteX20"/>
                <a:gd fmla="*/ 743509 h 1433704" name="connsiteY20"/>
                <a:gd fmla="*/ 295501 w 1629453" name="connsiteX21"/>
                <a:gd fmla="*/ 720254 h 1433704" name="connsiteY21"/>
                <a:gd fmla="*/ 283408 w 1629453" name="connsiteX22"/>
                <a:gd fmla="*/ 639515 h 1433704" name="connsiteY22"/>
                <a:gd fmla="*/ 285269 w 1629453" name="connsiteX23"/>
                <a:gd fmla="*/ 624818 h 1433704" name="connsiteY23"/>
                <a:gd fmla="*/ 316895 w 1629453" name="connsiteX24"/>
                <a:gd fmla="*/ 610680 h 1433704" name="connsiteY24"/>
                <a:gd fmla="*/ 328243 w 1629453" name="connsiteX25"/>
                <a:gd fmla="*/ 599890 h 1433704" name="connsiteY25"/>
                <a:gd fmla="*/ 306477 w 1629453" name="connsiteX26"/>
                <a:gd fmla="*/ 551893 h 1433704" name="connsiteY26"/>
                <a:gd fmla="*/ 327313 w 1629453" name="connsiteX27"/>
                <a:gd fmla="*/ 447527 h 1433704" name="connsiteY27"/>
                <a:gd fmla="*/ 328243 w 1629453" name="connsiteX28"/>
                <a:gd fmla="*/ 412180 h 1433704" name="connsiteY28"/>
                <a:gd fmla="*/ 328801 w 1629453" name="connsiteX29"/>
                <a:gd fmla="*/ 387252 h 1433704" name="connsiteY29"/>
                <a:gd fmla="*/ 373449 w 1629453" name="connsiteX30"/>
                <a:gd fmla="*/ 293490 h 1433704" name="connsiteY30"/>
                <a:gd fmla="*/ 381449 w 1629453" name="connsiteX31"/>
                <a:gd fmla="*/ 281211 h 1433704" name="connsiteY31"/>
                <a:gd fmla="*/ 388332 w 1629453" name="connsiteX32"/>
                <a:gd fmla="*/ 236005 h 1433704" name="connsiteY32"/>
                <a:gd fmla="*/ 447119 w 1629453" name="connsiteX33"/>
                <a:gd fmla="*/ 172381 h 1433704" name="connsiteY33"/>
                <a:gd fmla="*/ 570088 w 1629453" name="connsiteX34"/>
                <a:gd fmla="*/ 88293 h 1433704" name="connsiteY34"/>
                <a:gd fmla="*/ 609714 w 1629453" name="connsiteX35"/>
                <a:gd fmla="*/ 74154 h 1433704" name="connsiteY35"/>
                <a:gd fmla="*/ 654920 w 1629453" name="connsiteX36"/>
                <a:gd fmla="*/ 67643 h 1433704" name="connsiteY36"/>
                <a:gd fmla="*/ 696592 w 1629453" name="connsiteX37"/>
                <a:gd fmla="*/ 56109 h 1433704" name="connsiteY37"/>
                <a:gd fmla="*/ 704220 w 1629453" name="connsiteX38"/>
                <a:gd fmla="*/ 51830 h 1433704" name="connsiteY38"/>
                <a:gd fmla="*/ 770262 w 1629453" name="connsiteX39"/>
                <a:gd fmla="*/ 45505 h 1433704" name="connsiteY39"/>
                <a:gd fmla="*/ 800400 w 1629453" name="connsiteX40"/>
                <a:gd fmla="*/ 44575 h 1433704" name="connsiteY40"/>
                <a:gd fmla="*/ 837979 w 1629453" name="connsiteX41"/>
                <a:gd fmla="*/ 39366 h 1433704" name="connsiteY41"/>
                <a:gd fmla="*/ 858629 w 1629453" name="connsiteX42"/>
                <a:gd fmla="*/ 36575 h 1433704" name="connsiteY42"/>
                <a:gd fmla="*/ 935834 w 1629453" name="connsiteX43"/>
                <a:gd fmla="*/ 60760 h 1433704" name="connsiteY43"/>
                <a:gd fmla="*/ 938438 w 1629453" name="connsiteX44"/>
                <a:gd fmla="*/ 51086 h 1433704" name="connsiteY44"/>
                <a:gd fmla="*/ 858629 w 1629453" name="connsiteX45"/>
                <a:gd fmla="*/ 30250 h 1433704" name="connsiteY45"/>
                <a:gd fmla="*/ 815655 w 1629453" name="connsiteX46"/>
                <a:gd fmla="*/ 5693 h 1433704" name="connsiteY46"/>
                <a:gd fmla="*/ 770262 w 1629453" name="connsiteX47"/>
                <a:gd fmla="*/ 9972 h 1433704" name="connsiteY47"/>
                <a:gd fmla="*/ 672222 w 1629453" name="connsiteX48"/>
                <a:gd fmla="*/ 31924 h 1433704" name="connsiteY48"/>
                <a:gd fmla="*/ 608970 w 1629453" name="connsiteX49"/>
                <a:gd fmla="*/ 24297 h 1433704" name="connsiteY49"/>
                <a:gd fmla="*/ 557624 w 1629453" name="connsiteX50"/>
                <a:gd fmla="*/ 30994 h 1433704" name="connsiteY50"/>
                <a:gd fmla="*/ 340707 w 1629453" name="connsiteX51"/>
                <a:gd fmla="*/ 207169 h 1433704" name="connsiteY51"/>
                <a:gd fmla="*/ 284897 w 1629453" name="connsiteX52"/>
                <a:gd fmla="*/ 289583 h 1433704" name="connsiteY52"/>
                <a:gd fmla="*/ 321731 w 1629453" name="connsiteX53"/>
                <a:gd fmla="*/ 312279 h 1433704" name="connsiteY53"/>
                <a:gd fmla="*/ 299035 w 1629453" name="connsiteX54"/>
                <a:gd fmla="*/ 345580 h 1433704" name="connsiteY54"/>
                <a:gd fmla="*/ 266665 w 1629453" name="connsiteX55"/>
                <a:gd fmla="*/ 356184 h 1433704" name="connsiteY55"/>
                <a:gd fmla="*/ 190205 w 1629453" name="connsiteX56"/>
                <a:gd fmla="*/ 415157 h 1433704" name="connsiteY56"/>
                <a:gd fmla="*/ 184065 w 1629453" name="connsiteX57"/>
                <a:gd fmla="*/ 417947 h 1433704" name="connsiteY57"/>
                <a:gd fmla="*/ 137557 w 1629453" name="connsiteX58"/>
                <a:gd fmla="*/ 452736 h 1433704" name="connsiteY58"/>
                <a:gd fmla="*/ 112442 w 1629453" name="connsiteX59"/>
                <a:gd fmla="*/ 476176 h 1433704" name="connsiteY59"/>
                <a:gd fmla="*/ 102582 w 1629453" name="connsiteX60"/>
                <a:gd fmla="*/ 456829 h 1433704" name="connsiteY60"/>
                <a:gd fmla="*/ 103140 w 1629453" name="connsiteX61"/>
                <a:gd fmla="*/ 457201 h 1433704" name="connsiteY61"/>
                <a:gd fmla="*/ 103140 w 1629453" name="connsiteX62"/>
                <a:gd fmla="*/ 456271 h 1433704" name="connsiteY62"/>
                <a:gd fmla="*/ 117837 w 1629453" name="connsiteX63"/>
                <a:gd fmla="*/ 419994 h 1433704" name="connsiteY63"/>
                <a:gd fmla="*/ 123046 w 1629453" name="connsiteX64"/>
                <a:gd fmla="*/ 397670 h 1433704" name="connsiteY64"/>
                <a:gd fmla="*/ 131231 w 1629453" name="connsiteX65"/>
                <a:gd fmla="*/ 375531 h 1433704" name="connsiteY65"/>
                <a:gd fmla="*/ 139045 w 1629453" name="connsiteX66"/>
                <a:gd fmla="*/ 366974 h 1433704" name="connsiteY66"/>
                <a:gd fmla="*/ 138859 w 1629453" name="connsiteX67"/>
                <a:gd fmla="*/ 347812 h 1433704" name="connsiteY67"/>
                <a:gd fmla="*/ 123790 w 1629453" name="connsiteX68"/>
                <a:gd fmla="*/ 348184 h 1433704" name="connsiteY68"/>
                <a:gd fmla="*/ 123604 w 1629453" name="connsiteX69"/>
                <a:gd fmla="*/ 366044 h 1433704" name="connsiteY69"/>
                <a:gd fmla="*/ 111884 w 1629453" name="connsiteX70"/>
                <a:gd fmla="*/ 367532 h 1433704" name="connsiteY70"/>
                <a:gd fmla="*/ 111140 w 1629453" name="connsiteX71"/>
                <a:gd fmla="*/ 367532 h 1433704" name="connsiteY71"/>
                <a:gd fmla="*/ 109279 w 1629453" name="connsiteX72"/>
                <a:gd fmla="*/ 352277 h 1433704" name="connsiteY72"/>
                <a:gd fmla="*/ 130301 w 1629453" name="connsiteX73"/>
                <a:gd fmla="*/ 320837 h 1433704" name="connsiteY73"/>
                <a:gd fmla="*/ 131790 w 1629453" name="connsiteX74"/>
                <a:gd fmla="*/ 321395 h 1433704" name="connsiteY74"/>
                <a:gd fmla="*/ 145556 w 1629453" name="connsiteX75"/>
                <a:gd fmla="*/ 322883 h 1433704" name="connsiteY75"/>
                <a:gd fmla="*/ 147044 w 1629453" name="connsiteX76"/>
                <a:gd fmla="*/ 324930 h 1433704" name="connsiteY76"/>
                <a:gd fmla="*/ 161741 w 1629453" name="connsiteX77"/>
                <a:gd fmla="*/ 341301 h 1433704" name="connsiteY77"/>
                <a:gd fmla="*/ 169555 w 1629453" name="connsiteX78"/>
                <a:gd fmla="*/ 326046 h 1433704" name="connsiteY78"/>
                <a:gd fmla="*/ 193925 w 1629453" name="connsiteX79"/>
                <a:gd fmla="*/ 285490 h 1433704" name="connsiteY79"/>
                <a:gd fmla="*/ 235597 w 1629453" name="connsiteX80"/>
                <a:gd fmla="*/ 214983 h 1433704" name="connsiteY80"/>
                <a:gd fmla="*/ 246201 w 1629453" name="connsiteX81"/>
                <a:gd fmla="*/ 200658 h 1433704" name="connsiteY81"/>
                <a:gd fmla="*/ 227970 w 1629453" name="connsiteX82"/>
                <a:gd fmla="*/ 198984 h 1433704" name="connsiteY82"/>
                <a:gd fmla="*/ 222761 w 1629453" name="connsiteX83"/>
                <a:gd fmla="*/ 181869 h 1433704" name="connsiteY83"/>
                <a:gd fmla="*/ 198762 w 1629453" name="connsiteX84"/>
                <a:gd fmla="*/ 199914 h 1433704" name="connsiteY84"/>
                <a:gd fmla="*/ 146486 w 1629453" name="connsiteX85"/>
                <a:gd fmla="*/ 230424 h 1433704" name="connsiteY85"/>
                <a:gd fmla="*/ 127325 w 1629453" name="connsiteX86"/>
                <a:gd fmla="*/ 235819 h 1433704" name="connsiteY86"/>
                <a:gd fmla="*/ 117837 w 1629453" name="connsiteX87"/>
                <a:gd fmla="*/ 266329 h 1433704" name="connsiteY87"/>
                <a:gd fmla="*/ 96071 w 1629453" name="connsiteX88"/>
                <a:gd fmla="*/ 294792 h 1433704" name="connsiteY88"/>
                <a:gd fmla="*/ 111698 w 1629453" name="connsiteX89"/>
                <a:gd fmla="*/ 295164 h 1433704" name="connsiteY89"/>
                <a:gd fmla="*/ 111698 w 1629453" name="connsiteX90"/>
                <a:gd fmla="*/ 295350 h 1433704" name="connsiteY90"/>
                <a:gd fmla="*/ 114488 w 1629453" name="connsiteX91"/>
                <a:gd fmla="*/ 310047 h 1433704" name="connsiteY91"/>
                <a:gd fmla="*/ 103512 w 1629453" name="connsiteX92"/>
                <a:gd fmla="*/ 353021 h 1433704" name="connsiteY92"/>
                <a:gd fmla="*/ 95513 w 1629453" name="connsiteX93"/>
                <a:gd fmla="*/ 368462 h 1433704" name="connsiteY93"/>
                <a:gd fmla="*/ 91420 w 1629453" name="connsiteX94"/>
                <a:gd fmla="*/ 393763 h 1433704" name="connsiteY94"/>
                <a:gd fmla="*/ 87513 w 1629453" name="connsiteX95"/>
                <a:gd fmla="*/ 392088 h 1433704" name="connsiteY95"/>
                <a:gd fmla="*/ 66305 w 1629453" name="connsiteX96"/>
                <a:gd fmla="*/ 396553 h 1433704" name="connsiteY96"/>
                <a:gd fmla="*/ 64073 w 1629453" name="connsiteX97"/>
                <a:gd fmla="*/ 429109 h 1433704" name="connsiteY97"/>
                <a:gd fmla="*/ 38958 w 1629453" name="connsiteX98"/>
                <a:gd fmla="*/ 463526 h 1433704" name="connsiteY98"/>
                <a:gd fmla="*/ 449 w 1629453" name="connsiteX99"/>
                <a:gd fmla="*/ 501291 h 1433704" name="connsiteY99"/>
                <a:gd fmla="*/ 449 w 1629453" name="connsiteX100"/>
                <a:gd fmla="*/ 582030 h 1433704" name="connsiteY100"/>
                <a:gd fmla="*/ 11425 w 1629453" name="connsiteX101"/>
                <a:gd fmla="*/ 610308 h 1433704" name="connsiteY101"/>
                <a:gd fmla="*/ 31517 w 1629453" name="connsiteX102"/>
                <a:gd fmla="*/ 578868 h 1433704" name="connsiteY102"/>
                <a:gd fmla="*/ 63887 w 1629453" name="connsiteX103"/>
                <a:gd fmla="*/ 607517 h 1433704" name="connsiteY103"/>
                <a:gd fmla="*/ 109093 w 1629453" name="connsiteX104"/>
                <a:gd fmla="*/ 756159 h 1433704" name="connsiteY104"/>
                <a:gd fmla="*/ 136813 w 1629453" name="connsiteX105"/>
                <a:gd fmla="*/ 843224 h 1433704" name="connsiteY105"/>
                <a:gd fmla="*/ 135138 w 1629453" name="connsiteX106"/>
                <a:gd fmla="*/ 919126 h 1433704" name="connsiteY106"/>
                <a:gd fmla="*/ 134766 w 1629453" name="connsiteX107"/>
                <a:gd fmla="*/ 969914 h 1433704" name="connsiteY107"/>
                <a:gd fmla="*/ 158021 w 1629453" name="connsiteX108"/>
                <a:gd fmla="*/ 1017725 h 1433704" name="connsiteY108"/>
                <a:gd fmla="*/ 243039 w 1629453" name="connsiteX109"/>
                <a:gd fmla="*/ 1139206 h 1433704" name="connsiteY109"/>
                <a:gd fmla="*/ 234853 w 1629453" name="connsiteX110"/>
                <a:gd fmla="*/ 1213062 h 1433704" name="connsiteY110"/>
                <a:gd fmla="*/ 271316 w 1629453" name="connsiteX111"/>
                <a:gd fmla="*/ 1219573 h 1433704" name="connsiteY111"/>
                <a:gd fmla="*/ 267223 w 1629453" name="connsiteX112"/>
                <a:gd fmla="*/ 1211201 h 1433704" name="connsiteY112"/>
                <a:gd fmla="*/ 289919 w 1629453" name="connsiteX113"/>
                <a:gd fmla="*/ 1208411 h 1433704" name="connsiteY113"/>
                <a:gd fmla="*/ 295873 w 1629453" name="connsiteX114"/>
                <a:gd fmla="*/ 1233898 h 1433704" name="connsiteY114"/>
                <a:gd fmla="*/ 410656 w 1629453" name="connsiteX115"/>
                <a:gd fmla="*/ 1259756 h 1433704" name="connsiteY115"/>
                <a:gd fmla="*/ 418656 w 1629453" name="connsiteX116"/>
                <a:gd fmla="*/ 1278546 h 1433704" name="connsiteY116"/>
                <a:gd fmla="*/ 415679 w 1629453" name="connsiteX117"/>
                <a:gd fmla="*/ 1280406 h 1433704" name="connsiteY117"/>
                <a:gd fmla="*/ 415865 w 1629453" name="connsiteX118"/>
                <a:gd fmla="*/ 1282825 h 1433704" name="connsiteY118"/>
                <a:gd fmla="*/ 449910 w 1629453" name="connsiteX119"/>
                <a:gd fmla="*/ 1292685 h 1433704" name="connsiteY119"/>
                <a:gd fmla="*/ 450282 w 1629453" name="connsiteX120"/>
                <a:gd fmla="*/ 1294359 h 1433704" name="connsiteY120"/>
                <a:gd fmla="*/ 442840 w 1629453" name="connsiteX121"/>
                <a:gd fmla="*/ 1312404 h 1433704" name="connsiteY121"/>
                <a:gd fmla="*/ 470188 w 1629453" name="connsiteX122"/>
                <a:gd fmla="*/ 1315939 h 1433704" name="connsiteY122"/>
                <a:gd fmla="*/ 477629 w 1629453" name="connsiteX123"/>
                <a:gd fmla="*/ 1315195 h 1433704" name="connsiteY123"/>
                <a:gd fmla="*/ 528975 w 1629453" name="connsiteX124"/>
                <a:gd fmla="*/ 1366913 h 1433704" name="connsiteY124"/>
                <a:gd fmla="*/ 520975 w 1629453" name="connsiteX125"/>
                <a:gd fmla="*/ 1374540 h 1433704" name="connsiteY125"/>
                <a:gd fmla="*/ 524882 w 1629453" name="connsiteX126"/>
                <a:gd fmla="*/ 1376401 h 1433704" name="connsiteY126"/>
                <a:gd fmla="*/ 520975 w 1629453" name="connsiteX127"/>
                <a:gd fmla="*/ 1374540 h 1433704" name="connsiteY127"/>
                <a:gd fmla="*/ 470746 w 1629453" name="connsiteX128"/>
                <a:gd fmla="*/ 1379935 h 1433704" name="connsiteY128"/>
                <a:gd fmla="*/ 459770 w 1629453" name="connsiteX129"/>
                <a:gd fmla="*/ 1406166 h 1433704" name="connsiteY129"/>
                <a:gd fmla="*/ 442096 w 1629453" name="connsiteX130"/>
                <a:gd fmla="*/ 1431467 h 1433704" name="connsiteY130"/>
                <a:gd fmla="*/ 580320 w 1629453" name="connsiteX131"/>
                <a:gd fmla="*/ 1431467 h 1433704" name="connsiteY131"/>
                <a:gd fmla="*/ 1086150 w 1629453" name="connsiteX132"/>
                <a:gd fmla="*/ 1433699 h 1433704" name="connsiteY132"/>
                <a:gd fmla="*/ 1115916 w 1629453" name="connsiteX133"/>
                <a:gd fmla="*/ 1408957 h 1433704" name="connsiteY133"/>
                <a:gd fmla="*/ 1169494 w 1629453" name="connsiteX134"/>
                <a:gd fmla="*/ 1360215 h 1433704" name="connsiteY134"/>
                <a:gd fmla="*/ 1203910 w 1629453" name="connsiteX135"/>
                <a:gd fmla="*/ 1343844 h 1433704" name="connsiteY135"/>
                <a:gd fmla="*/ 1225676 w 1629453" name="connsiteX136"/>
                <a:gd fmla="*/ 1329892 h 1433704" name="connsiteY136"/>
                <a:gd fmla="*/ 1324461 w 1629453" name="connsiteX137"/>
                <a:gd fmla="*/ 1253617 h 1433704" name="connsiteY137"/>
                <a:gd fmla="*/ 1342320 w 1629453" name="connsiteX138"/>
                <a:gd fmla="*/ 1261617 h 1433704" name="connsiteY138"/>
                <a:gd fmla="*/ 1335251 w 1629453" name="connsiteX139"/>
                <a:gd fmla="*/ 1276686 h 1433704" name="connsiteY139"/>
                <a:gd fmla="*/ 1308834 w 1629453" name="connsiteX140"/>
                <a:gd fmla="*/ 1323566 h 1433704" name="connsiteY140"/>
                <a:gd fmla="*/ 1336367 w 1629453" name="connsiteX141"/>
                <a:gd fmla="*/ 1292871 h 1433704" name="connsiteY141"/>
                <a:gd fmla="*/ 1351250 w 1629453" name="connsiteX142"/>
                <a:gd fmla="*/ 1279290 h 1433704" name="connsiteY142"/>
                <a:gd fmla="*/ 1388271 w 1629453" name="connsiteX143"/>
                <a:gd fmla="*/ 1272035 h 1433704" name="connsiteY143"/>
                <a:gd fmla="*/ 1420641 w 1629453" name="connsiteX144"/>
                <a:gd fmla="*/ 1265524 h 1433704" name="connsiteY144"/>
                <a:gd fmla="*/ 1391620 w 1629453" name="connsiteX145"/>
                <a:gd fmla="*/ 1241525 h 1433704" name="connsiteY145"/>
                <a:gd fmla="*/ 1388085 w 1629453" name="connsiteX146"/>
                <a:gd fmla="*/ 1240781 h 1433704" name="connsiteY146"/>
                <a:gd fmla="*/ 1471057 w 1629453" name="connsiteX147"/>
                <a:gd fmla="*/ 1137531 h 1433704" name="connsiteY147"/>
                <a:gd fmla="*/ 1508822 w 1629453" name="connsiteX148"/>
                <a:gd fmla="*/ 1121532 h 1433704" name="connsiteY148"/>
                <a:gd fmla="*/ 1584910 w 1629453" name="connsiteX149"/>
                <a:gd fmla="*/ 949636 h 1433704" name="connsiteY149"/>
                <a:gd fmla="*/ 1594398 w 1629453" name="connsiteX150"/>
                <a:gd fmla="*/ 919126 h 1433704" name="connsiteY150"/>
                <a:gd fmla="*/ 1626396 w 1629453" name="connsiteX151"/>
                <a:gd fmla="*/ 842293 h 1433704" name="connsiteY151"/>
                <a:gd fmla="*/ 1593654 w 1629453" name="connsiteX152"/>
                <a:gd fmla="*/ 754671 h 1433704" name="connsiteY152"/>
                <a:gd fmla="*/ 184810 w 1629453" name="connsiteX153"/>
                <a:gd fmla="*/ 684536 h 1433704" name="connsiteY153"/>
                <a:gd fmla="*/ 184624 w 1629453" name="connsiteX154"/>
                <a:gd fmla="*/ 681373 h 1433704" name="connsiteY154"/>
                <a:gd fmla="*/ 183879 w 1629453" name="connsiteX155"/>
                <a:gd fmla="*/ 666490 h 1433704" name="connsiteY155"/>
                <a:gd fmla="*/ 183321 w 1629453" name="connsiteX156"/>
                <a:gd fmla="*/ 656444 h 1433704" name="connsiteY156"/>
                <a:gd fmla="*/ 189088 w 1629453" name="connsiteX157"/>
                <a:gd fmla="*/ 652910 h 1433704" name="connsiteY157"/>
                <a:gd fmla="*/ 192065 w 1629453" name="connsiteX158"/>
                <a:gd fmla="*/ 658119 h 1433704" name="connsiteY158"/>
                <a:gd fmla="*/ 241550 w 1629453" name="connsiteX159"/>
                <a:gd fmla="*/ 690303 h 1433704" name="connsiteY159"/>
                <a:gd fmla="*/ 263502 w 1629453" name="connsiteX160"/>
                <a:gd fmla="*/ 708162 h 1433704" name="connsiteY160"/>
                <a:gd fmla="*/ 263875 w 1629453" name="connsiteX161"/>
                <a:gd fmla="*/ 707976 h 1433704" name="connsiteY161"/>
                <a:gd fmla="*/ 286943 w 1629453" name="connsiteX162"/>
                <a:gd fmla="*/ 754113 h 1433704" name="connsiteY162"/>
                <a:gd fmla="*/ 277641 w 1629453" name="connsiteX163"/>
                <a:gd fmla="*/ 770298 h 1433704" name="connsiteY163"/>
                <a:gd fmla="*/ 233179 w 1629453" name="connsiteX164"/>
                <a:gd fmla="*/ 784809 h 1433704" name="connsiteY164"/>
                <a:gd fmla="*/ 184810 w 1629453" name="connsiteX165"/>
                <a:gd fmla="*/ 684536 h 1433704" name="connsiteY165"/>
                <a:gd fmla="*/ 292710 w 1629453" name="connsiteX166"/>
                <a:gd fmla="*/ 1194830 h 1433704" name="connsiteY166"/>
                <a:gd fmla="*/ 291966 w 1629453" name="connsiteX167"/>
                <a:gd fmla="*/ 1195946 h 1433704" name="connsiteY167"/>
                <a:gd fmla="*/ 261456 w 1629453" name="connsiteX168"/>
                <a:gd fmla="*/ 1146275 h 1433704" name="connsiteY168"/>
                <a:gd fmla="*/ 310383 w 1629453" name="connsiteX169"/>
                <a:gd fmla="*/ 1181064 h 1433704" name="connsiteY169"/>
                <a:gd fmla="*/ 312244 w 1629453" name="connsiteX170"/>
                <a:gd fmla="*/ 1181808 h 1433704" name="connsiteY170"/>
                <a:gd fmla="*/ 312430 w 1629453" name="connsiteX171"/>
                <a:gd fmla="*/ 1187389 h 1433704" name="connsiteY171"/>
                <a:gd fmla="*/ 292710 w 1629453" name="connsiteX172"/>
                <a:gd fmla="*/ 1194830 h 1433704" name="connsiteY172"/>
                <a:gd fmla="*/ 525998 w 1629453" name="connsiteX173"/>
                <a:gd fmla="*/ 1164134 h 1433704" name="connsiteY173"/>
                <a:gd fmla="*/ 493442 w 1629453" name="connsiteX174"/>
                <a:gd fmla="*/ 1135671 h 1433704" name="connsiteY174"/>
                <a:gd fmla="*/ 453444 w 1629453" name="connsiteX175"/>
                <a:gd fmla="*/ 1075396 h 1433704" name="connsiteY175"/>
                <a:gd fmla="*/ 451956 w 1629453" name="connsiteX176"/>
                <a:gd fmla="*/ 1074465 h 1433704" name="connsiteY176"/>
                <a:gd fmla="*/ 459397 w 1629453" name="connsiteX177"/>
                <a:gd fmla="*/ 1057536 h 1433704" name="connsiteY177"/>
                <a:gd fmla="*/ 432981 w 1629453" name="connsiteX178"/>
                <a:gd fmla="*/ 1045816 h 1433704" name="connsiteY178"/>
                <a:gd fmla="*/ 418284 w 1629453" name="connsiteX179"/>
                <a:gd fmla="*/ 1050281 h 1433704" name="connsiteY179"/>
                <a:gd fmla="*/ 414749 w 1629453" name="connsiteX180"/>
                <a:gd fmla="*/ 1046374 h 1433704" name="connsiteY180"/>
                <a:gd fmla="*/ 410470 w 1629453" name="connsiteX181"/>
                <a:gd fmla="*/ 1031305 h 1433704" name="connsiteY181"/>
                <a:gd fmla="*/ 409540 w 1629453" name="connsiteX182"/>
                <a:gd fmla="*/ 1000423 h 1433704" name="connsiteY182"/>
                <a:gd fmla="*/ 423493 w 1629453" name="connsiteX183"/>
                <a:gd fmla="*/ 994470 h 1433704" name="connsiteY183"/>
                <a:gd fmla="*/ 401355 w 1629453" name="connsiteX184"/>
                <a:gd fmla="*/ 983680 h 1433704" name="connsiteY184"/>
                <a:gd fmla="*/ 400796 w 1629453" name="connsiteX185"/>
                <a:gd fmla="*/ 978099 h 1433704" name="connsiteY185"/>
                <a:gd fmla="*/ 373077 w 1629453" name="connsiteX186"/>
                <a:gd fmla="*/ 969542 h 1433704" name="connsiteY186"/>
                <a:gd fmla="*/ 359497 w 1629453" name="connsiteX187"/>
                <a:gd fmla="*/ 974378 h 1433704" name="connsiteY187"/>
                <a:gd fmla="*/ 352613 w 1629453" name="connsiteX188"/>
                <a:gd fmla="*/ 974378 h 1433704" name="connsiteY188"/>
                <a:gd fmla="*/ 343870 w 1629453" name="connsiteX189"/>
                <a:gd fmla="*/ 970100 h 1433704" name="connsiteY189"/>
                <a:gd fmla="*/ 338103 w 1629453" name="connsiteX190"/>
                <a:gd fmla="*/ 939404 h 1433704" name="connsiteY190"/>
                <a:gd fmla="*/ 336242 w 1629453" name="connsiteX191"/>
                <a:gd fmla="*/ 908708 h 1433704" name="connsiteY191"/>
                <a:gd fmla="*/ 373077 w 1629453" name="connsiteX192"/>
                <a:gd fmla="*/ 871315 h 1433704" name="connsiteY192"/>
                <a:gd fmla="*/ 394657 w 1629453" name="connsiteX193"/>
                <a:gd fmla="*/ 877082 h 1433704" name="connsiteY193"/>
                <a:gd fmla="*/ 398192 w 1629453" name="connsiteX194"/>
                <a:gd fmla="*/ 904057 h 1433704" name="connsiteY194"/>
                <a:gd fmla="*/ 441910 w 1629453" name="connsiteX195"/>
                <a:gd fmla="*/ 955031 h 1433704" name="connsiteY195"/>
                <a:gd fmla="*/ 447119 w 1629453" name="connsiteX196"/>
                <a:gd fmla="*/ 965449 h 1433704" name="connsiteY196"/>
                <a:gd fmla="*/ 456607 w 1629453" name="connsiteX197"/>
                <a:gd fmla="*/ 977913 h 1433704" name="connsiteY197"/>
                <a:gd fmla="*/ 459025 w 1629453" name="connsiteX198"/>
                <a:gd fmla="*/ 980332 h 1433704" name="connsiteY198"/>
                <a:gd fmla="*/ 518929 w 1629453" name="connsiteX199"/>
                <a:gd fmla="*/ 996331 h 1433704" name="connsiteY199"/>
                <a:gd fmla="*/ 524882 w 1629453" name="connsiteX200"/>
                <a:gd fmla="*/ 995587 h 1433704" name="connsiteY200"/>
                <a:gd fmla="*/ 533440 w 1629453" name="connsiteX201"/>
                <a:gd fmla="*/ 1005818 h 1433704" name="connsiteY201"/>
                <a:gd fmla="*/ 532695 w 1629453" name="connsiteX202"/>
                <a:gd fmla="*/ 1012330 h 1433704" name="connsiteY202"/>
                <a:gd fmla="*/ 591296 w 1629453" name="connsiteX203"/>
                <a:gd fmla="*/ 1072791 h 1433704" name="connsiteY203"/>
                <a:gd fmla="*/ 605063 w 1629453" name="connsiteX204"/>
                <a:gd fmla="*/ 1100696 h 1433704" name="connsiteY204"/>
                <a:gd fmla="*/ 718358 w 1629453" name="connsiteX205"/>
                <a:gd fmla="*/ 1183110 h 1433704" name="connsiteY205"/>
                <a:gd fmla="*/ 725242 w 1629453" name="connsiteX206"/>
                <a:gd fmla="*/ 1189063 h 1433704" name="connsiteY206"/>
                <a:gd fmla="*/ 714638 w 1629453" name="connsiteX207"/>
                <a:gd fmla="*/ 1205620 h 1433704" name="connsiteY207"/>
                <a:gd fmla="*/ 708313 w 1629453" name="connsiteX208"/>
                <a:gd fmla="*/ 1227758 h 1433704" name="connsiteY208"/>
                <a:gd fmla="*/ 562833 w 1629453" name="connsiteX209"/>
                <a:gd fmla="*/ 1178087 h 1433704" name="connsiteY209"/>
                <a:gd fmla="*/ 525998 w 1629453" name="connsiteX210"/>
                <a:gd fmla="*/ 1164134 h 1433704" name="connsiteY210"/>
                <a:gd fmla="*/ 918160 w 1629453" name="connsiteX211"/>
                <a:gd fmla="*/ 1177901 h 1433704" name="connsiteY211"/>
                <a:gd fmla="*/ 795377 w 1629453" name="connsiteX212"/>
                <a:gd fmla="*/ 1238735 h 1433704" name="connsiteY212"/>
                <a:gd fmla="*/ 762821 w 1629453" name="connsiteX213"/>
                <a:gd fmla="*/ 1240967 h 1433704" name="connsiteY213"/>
                <a:gd fmla="*/ 748496 w 1629453" name="connsiteX214"/>
                <a:gd fmla="*/ 1243199 h 1433704" name="connsiteY214"/>
                <a:gd fmla="*/ 755379 w 1629453" name="connsiteX215"/>
                <a:gd fmla="*/ 1216596 h 1433704" name="connsiteY215"/>
                <a:gd fmla="*/ 756682 w 1629453" name="connsiteX216"/>
                <a:gd fmla="*/ 1217340 h 1433704" name="connsiteY216"/>
                <a:gd fmla="*/ 798912 w 1629453" name="connsiteX217"/>
                <a:gd fmla="*/ 1203202 h 1433704" name="connsiteY217"/>
                <a:gd fmla="*/ 865326 w 1629453" name="connsiteX218"/>
                <a:gd fmla="*/ 1152600 h 1433704" name="connsiteY218"/>
                <a:gd fmla="*/ 910905 w 1629453" name="connsiteX219"/>
                <a:gd fmla="*/ 1148321 h 1433704" name="connsiteY219"/>
                <a:gd fmla="*/ 918160 w 1629453" name="connsiteX220"/>
                <a:gd fmla="*/ 1177901 h 1433704" name="connsiteY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b="b" l="l" r="r" t="t"/>
              <a:pathLst>
                <a:path h="1433704" w="1629453">
                  <a:moveTo>
                    <a:pt x="1593654" y="754671"/>
                  </a:moveTo>
                  <a:cubicBezTo>
                    <a:pt x="1571330" y="732905"/>
                    <a:pt x="1535053" y="725463"/>
                    <a:pt x="1504915" y="743881"/>
                  </a:cubicBezTo>
                  <a:cubicBezTo>
                    <a:pt x="1468638" y="766205"/>
                    <a:pt x="1428827" y="779228"/>
                    <a:pt x="1390876" y="796901"/>
                  </a:cubicBezTo>
                  <a:cubicBezTo>
                    <a:pt x="1357389" y="812714"/>
                    <a:pt x="1331344" y="834852"/>
                    <a:pt x="1313299" y="870199"/>
                  </a:cubicBezTo>
                  <a:cubicBezTo>
                    <a:pt x="1300090" y="896058"/>
                    <a:pt x="1310694" y="924893"/>
                    <a:pt x="1295626" y="946845"/>
                  </a:cubicBezTo>
                  <a:cubicBezTo>
                    <a:pt x="1263255" y="994098"/>
                    <a:pt x="1229397" y="1040607"/>
                    <a:pt x="1193306" y="1085069"/>
                  </a:cubicBezTo>
                  <a:cubicBezTo>
                    <a:pt x="1175447" y="1107022"/>
                    <a:pt x="1149216" y="1112417"/>
                    <a:pt x="1125031" y="1092325"/>
                  </a:cubicBezTo>
                  <a:cubicBezTo>
                    <a:pt x="1110521" y="1080233"/>
                    <a:pt x="1093963" y="1076698"/>
                    <a:pt x="1077406" y="1077256"/>
                  </a:cubicBezTo>
                  <a:cubicBezTo>
                    <a:pt x="1022712" y="1079302"/>
                    <a:pt x="980854" y="1065536"/>
                    <a:pt x="959274" y="1007865"/>
                  </a:cubicBezTo>
                  <a:cubicBezTo>
                    <a:pt x="948670" y="979774"/>
                    <a:pt x="916672" y="977541"/>
                    <a:pt x="906068" y="1002470"/>
                  </a:cubicBezTo>
                  <a:cubicBezTo>
                    <a:pt x="895278" y="1027957"/>
                    <a:pt x="875744" y="1034096"/>
                    <a:pt x="855838" y="1045072"/>
                  </a:cubicBezTo>
                  <a:cubicBezTo>
                    <a:pt x="835561" y="1056234"/>
                    <a:pt x="812492" y="1066652"/>
                    <a:pt x="798726" y="1083953"/>
                  </a:cubicBezTo>
                  <a:cubicBezTo>
                    <a:pt x="773983" y="1115207"/>
                    <a:pt x="746822" y="1104975"/>
                    <a:pt x="720777" y="1093813"/>
                  </a:cubicBezTo>
                  <a:cubicBezTo>
                    <a:pt x="694360" y="1082465"/>
                    <a:pt x="670547" y="1065164"/>
                    <a:pt x="645619" y="1050467"/>
                  </a:cubicBezTo>
                  <a:cubicBezTo>
                    <a:pt x="615295" y="1023678"/>
                    <a:pt x="578460" y="1004888"/>
                    <a:pt x="551113" y="974192"/>
                  </a:cubicBezTo>
                  <a:cubicBezTo>
                    <a:pt x="532137" y="962286"/>
                    <a:pt x="511859" y="943125"/>
                    <a:pt x="504046" y="929172"/>
                  </a:cubicBezTo>
                  <a:cubicBezTo>
                    <a:pt x="491023" y="905918"/>
                    <a:pt x="453816" y="903871"/>
                    <a:pt x="456607" y="876710"/>
                  </a:cubicBezTo>
                  <a:cubicBezTo>
                    <a:pt x="459770" y="846944"/>
                    <a:pt x="438562" y="852153"/>
                    <a:pt x="424795" y="845456"/>
                  </a:cubicBezTo>
                  <a:cubicBezTo>
                    <a:pt x="418098" y="834108"/>
                    <a:pt x="403773" y="839689"/>
                    <a:pt x="395401" y="832248"/>
                  </a:cubicBezTo>
                  <a:cubicBezTo>
                    <a:pt x="388332" y="824248"/>
                    <a:pt x="389820" y="814760"/>
                    <a:pt x="389634" y="805086"/>
                  </a:cubicBezTo>
                  <a:cubicBezTo>
                    <a:pt x="389448" y="773460"/>
                    <a:pt x="363775" y="747788"/>
                    <a:pt x="329359" y="743509"/>
                  </a:cubicBezTo>
                  <a:cubicBezTo>
                    <a:pt x="310941" y="746113"/>
                    <a:pt x="300896" y="738114"/>
                    <a:pt x="295501" y="720254"/>
                  </a:cubicBezTo>
                  <a:cubicBezTo>
                    <a:pt x="287501" y="693837"/>
                    <a:pt x="282292" y="667234"/>
                    <a:pt x="283408" y="639515"/>
                  </a:cubicBezTo>
                  <a:cubicBezTo>
                    <a:pt x="283966" y="634678"/>
                    <a:pt x="284524" y="629655"/>
                    <a:pt x="285269" y="624818"/>
                  </a:cubicBezTo>
                  <a:cubicBezTo>
                    <a:pt x="293640" y="615331"/>
                    <a:pt x="303872" y="610494"/>
                    <a:pt x="316895" y="610680"/>
                  </a:cubicBezTo>
                  <a:cubicBezTo>
                    <a:pt x="323778" y="610866"/>
                    <a:pt x="329173" y="600076"/>
                    <a:pt x="328243" y="599890"/>
                  </a:cubicBezTo>
                  <a:cubicBezTo>
                    <a:pt x="302198" y="592076"/>
                    <a:pt x="320615" y="564357"/>
                    <a:pt x="306477" y="551893"/>
                  </a:cubicBezTo>
                  <a:cubicBezTo>
                    <a:pt x="298849" y="514314"/>
                    <a:pt x="285083" y="476176"/>
                    <a:pt x="327313" y="447527"/>
                  </a:cubicBezTo>
                  <a:cubicBezTo>
                    <a:pt x="339963" y="438969"/>
                    <a:pt x="346660" y="424459"/>
                    <a:pt x="328243" y="412180"/>
                  </a:cubicBezTo>
                  <a:cubicBezTo>
                    <a:pt x="328243" y="403809"/>
                    <a:pt x="325452" y="393949"/>
                    <a:pt x="328801" y="387252"/>
                  </a:cubicBezTo>
                  <a:cubicBezTo>
                    <a:pt x="344242" y="356370"/>
                    <a:pt x="330661" y="311349"/>
                    <a:pt x="373449" y="293490"/>
                  </a:cubicBezTo>
                  <a:cubicBezTo>
                    <a:pt x="380333" y="292002"/>
                    <a:pt x="389634" y="289583"/>
                    <a:pt x="381449" y="281211"/>
                  </a:cubicBezTo>
                  <a:cubicBezTo>
                    <a:pt x="362659" y="262050"/>
                    <a:pt x="374565" y="249213"/>
                    <a:pt x="388332" y="236005"/>
                  </a:cubicBezTo>
                  <a:cubicBezTo>
                    <a:pt x="404331" y="211076"/>
                    <a:pt x="433911" y="195821"/>
                    <a:pt x="447119" y="172381"/>
                  </a:cubicBezTo>
                  <a:cubicBezTo>
                    <a:pt x="475397" y="121779"/>
                    <a:pt x="515208" y="96106"/>
                    <a:pt x="570088" y="88293"/>
                  </a:cubicBezTo>
                  <a:cubicBezTo>
                    <a:pt x="585901" y="90711"/>
                    <a:pt x="596319" y="78433"/>
                    <a:pt x="609714" y="74154"/>
                  </a:cubicBezTo>
                  <a:cubicBezTo>
                    <a:pt x="624969" y="73038"/>
                    <a:pt x="641526" y="82154"/>
                    <a:pt x="654920" y="67643"/>
                  </a:cubicBezTo>
                  <a:cubicBezTo>
                    <a:pt x="667385" y="58527"/>
                    <a:pt x="682082" y="57225"/>
                    <a:pt x="696592" y="56109"/>
                  </a:cubicBezTo>
                  <a:cubicBezTo>
                    <a:pt x="699197" y="54621"/>
                    <a:pt x="701615" y="53132"/>
                    <a:pt x="704220" y="51830"/>
                  </a:cubicBezTo>
                  <a:cubicBezTo>
                    <a:pt x="726172" y="49784"/>
                    <a:pt x="748310" y="47551"/>
                    <a:pt x="770262" y="45505"/>
                  </a:cubicBezTo>
                  <a:cubicBezTo>
                    <a:pt x="780308" y="45133"/>
                    <a:pt x="790354" y="44761"/>
                    <a:pt x="800400" y="44575"/>
                  </a:cubicBezTo>
                  <a:cubicBezTo>
                    <a:pt x="813236" y="45319"/>
                    <a:pt x="826445" y="47179"/>
                    <a:pt x="837979" y="39366"/>
                  </a:cubicBezTo>
                  <a:lnTo>
                    <a:pt x="858629" y="36575"/>
                  </a:lnTo>
                  <a:cubicBezTo>
                    <a:pt x="882255" y="53504"/>
                    <a:pt x="908114" y="60760"/>
                    <a:pt x="935834" y="60760"/>
                  </a:cubicBezTo>
                  <a:cubicBezTo>
                    <a:pt x="936764" y="57597"/>
                    <a:pt x="937508" y="54249"/>
                    <a:pt x="938438" y="51086"/>
                  </a:cubicBezTo>
                  <a:cubicBezTo>
                    <a:pt x="911835" y="44203"/>
                    <a:pt x="885232" y="37133"/>
                    <a:pt x="858629" y="30250"/>
                  </a:cubicBezTo>
                  <a:cubicBezTo>
                    <a:pt x="848025" y="15553"/>
                    <a:pt x="827003" y="19274"/>
                    <a:pt x="815655" y="5693"/>
                  </a:cubicBezTo>
                  <a:cubicBezTo>
                    <a:pt x="798912" y="-10492"/>
                    <a:pt x="785889" y="13321"/>
                    <a:pt x="770262" y="9972"/>
                  </a:cubicBezTo>
                  <a:cubicBezTo>
                    <a:pt x="736590" y="12577"/>
                    <a:pt x="708871" y="37691"/>
                    <a:pt x="672222" y="31924"/>
                  </a:cubicBezTo>
                  <a:cubicBezTo>
                    <a:pt x="651386" y="28576"/>
                    <a:pt x="630922" y="18158"/>
                    <a:pt x="608970" y="24297"/>
                  </a:cubicBezTo>
                  <a:cubicBezTo>
                    <a:pt x="591482" y="24111"/>
                    <a:pt x="573437" y="18530"/>
                    <a:pt x="557624" y="30994"/>
                  </a:cubicBezTo>
                  <a:cubicBezTo>
                    <a:pt x="460328" y="58899"/>
                    <a:pt x="383495" y="108571"/>
                    <a:pt x="340707" y="207169"/>
                  </a:cubicBezTo>
                  <a:cubicBezTo>
                    <a:pt x="328615" y="234703"/>
                    <a:pt x="315778" y="270235"/>
                    <a:pt x="284897" y="289583"/>
                  </a:cubicBezTo>
                  <a:cubicBezTo>
                    <a:pt x="295314" y="300187"/>
                    <a:pt x="313732" y="296652"/>
                    <a:pt x="321731" y="312279"/>
                  </a:cubicBezTo>
                  <a:cubicBezTo>
                    <a:pt x="315406" y="323627"/>
                    <a:pt x="298291" y="328837"/>
                    <a:pt x="299035" y="345580"/>
                  </a:cubicBezTo>
                  <a:cubicBezTo>
                    <a:pt x="288245" y="349300"/>
                    <a:pt x="274293" y="341487"/>
                    <a:pt x="266665" y="356184"/>
                  </a:cubicBezTo>
                  <a:cubicBezTo>
                    <a:pt x="250294" y="387438"/>
                    <a:pt x="198762" y="373299"/>
                    <a:pt x="190205" y="415157"/>
                  </a:cubicBezTo>
                  <a:cubicBezTo>
                    <a:pt x="189833" y="416459"/>
                    <a:pt x="185554" y="418505"/>
                    <a:pt x="184065" y="417947"/>
                  </a:cubicBezTo>
                  <a:cubicBezTo>
                    <a:pt x="149277" y="404181"/>
                    <a:pt x="143882" y="426691"/>
                    <a:pt x="137557" y="452736"/>
                  </a:cubicBezTo>
                  <a:cubicBezTo>
                    <a:pt x="135138" y="462410"/>
                    <a:pt x="122488" y="473200"/>
                    <a:pt x="112442" y="476176"/>
                  </a:cubicBezTo>
                  <a:cubicBezTo>
                    <a:pt x="104628" y="478409"/>
                    <a:pt x="101652" y="465944"/>
                    <a:pt x="102582" y="456829"/>
                  </a:cubicBezTo>
                  <a:cubicBezTo>
                    <a:pt x="102768" y="457015"/>
                    <a:pt x="102954" y="457201"/>
                    <a:pt x="103140" y="457201"/>
                  </a:cubicBezTo>
                  <a:lnTo>
                    <a:pt x="103140" y="456271"/>
                  </a:lnTo>
                  <a:cubicBezTo>
                    <a:pt x="119883" y="449201"/>
                    <a:pt x="114488" y="432830"/>
                    <a:pt x="117837" y="419994"/>
                  </a:cubicBezTo>
                  <a:cubicBezTo>
                    <a:pt x="129185" y="414785"/>
                    <a:pt x="122674" y="405483"/>
                    <a:pt x="123046" y="397670"/>
                  </a:cubicBezTo>
                  <a:cubicBezTo>
                    <a:pt x="126581" y="390600"/>
                    <a:pt x="134766" y="385205"/>
                    <a:pt x="131231" y="375531"/>
                  </a:cubicBezTo>
                  <a:cubicBezTo>
                    <a:pt x="133836" y="372741"/>
                    <a:pt x="136440" y="369950"/>
                    <a:pt x="139045" y="366974"/>
                  </a:cubicBezTo>
                  <a:cubicBezTo>
                    <a:pt x="139045" y="360649"/>
                    <a:pt x="138859" y="354137"/>
                    <a:pt x="138859" y="347812"/>
                  </a:cubicBezTo>
                  <a:cubicBezTo>
                    <a:pt x="133650" y="342603"/>
                    <a:pt x="128255" y="342417"/>
                    <a:pt x="123790" y="348184"/>
                  </a:cubicBezTo>
                  <a:cubicBezTo>
                    <a:pt x="119139" y="354137"/>
                    <a:pt x="119697" y="360276"/>
                    <a:pt x="123604" y="366044"/>
                  </a:cubicBezTo>
                  <a:cubicBezTo>
                    <a:pt x="119511" y="365857"/>
                    <a:pt x="115791" y="366788"/>
                    <a:pt x="111884" y="367532"/>
                  </a:cubicBezTo>
                  <a:lnTo>
                    <a:pt x="111140" y="367532"/>
                  </a:lnTo>
                  <a:cubicBezTo>
                    <a:pt x="110023" y="362695"/>
                    <a:pt x="111140" y="356928"/>
                    <a:pt x="109279" y="352277"/>
                  </a:cubicBezTo>
                  <a:cubicBezTo>
                    <a:pt x="116349" y="341859"/>
                    <a:pt x="123232" y="331441"/>
                    <a:pt x="130301" y="320837"/>
                  </a:cubicBezTo>
                  <a:cubicBezTo>
                    <a:pt x="130859" y="321023"/>
                    <a:pt x="131231" y="321209"/>
                    <a:pt x="131790" y="321395"/>
                  </a:cubicBezTo>
                  <a:cubicBezTo>
                    <a:pt x="136254" y="322883"/>
                    <a:pt x="140905" y="323255"/>
                    <a:pt x="145556" y="322883"/>
                  </a:cubicBezTo>
                  <a:cubicBezTo>
                    <a:pt x="145928" y="323627"/>
                    <a:pt x="146300" y="324186"/>
                    <a:pt x="147044" y="324930"/>
                  </a:cubicBezTo>
                  <a:cubicBezTo>
                    <a:pt x="151881" y="330325"/>
                    <a:pt x="156904" y="335720"/>
                    <a:pt x="161741" y="341301"/>
                  </a:cubicBezTo>
                  <a:cubicBezTo>
                    <a:pt x="168252" y="338324"/>
                    <a:pt x="171415" y="333487"/>
                    <a:pt x="169555" y="326046"/>
                  </a:cubicBezTo>
                  <a:cubicBezTo>
                    <a:pt x="177554" y="312465"/>
                    <a:pt x="186112" y="298513"/>
                    <a:pt x="193925" y="285490"/>
                  </a:cubicBezTo>
                  <a:cubicBezTo>
                    <a:pt x="207878" y="262236"/>
                    <a:pt x="243969" y="250888"/>
                    <a:pt x="235597" y="214983"/>
                  </a:cubicBezTo>
                  <a:cubicBezTo>
                    <a:pt x="239690" y="210518"/>
                    <a:pt x="249922" y="208844"/>
                    <a:pt x="246201" y="200658"/>
                  </a:cubicBezTo>
                  <a:cubicBezTo>
                    <a:pt x="242294" y="191729"/>
                    <a:pt x="234109" y="200100"/>
                    <a:pt x="227970" y="198984"/>
                  </a:cubicBezTo>
                  <a:cubicBezTo>
                    <a:pt x="225923" y="193031"/>
                    <a:pt x="228528" y="180566"/>
                    <a:pt x="222761" y="181869"/>
                  </a:cubicBezTo>
                  <a:cubicBezTo>
                    <a:pt x="213831" y="184101"/>
                    <a:pt x="206762" y="193403"/>
                    <a:pt x="198762" y="199914"/>
                  </a:cubicBezTo>
                  <a:cubicBezTo>
                    <a:pt x="182019" y="211262"/>
                    <a:pt x="169555" y="229866"/>
                    <a:pt x="146486" y="230424"/>
                  </a:cubicBezTo>
                  <a:cubicBezTo>
                    <a:pt x="140347" y="233400"/>
                    <a:pt x="131045" y="225029"/>
                    <a:pt x="127325" y="235819"/>
                  </a:cubicBezTo>
                  <a:cubicBezTo>
                    <a:pt x="90118" y="235447"/>
                    <a:pt x="110396" y="252934"/>
                    <a:pt x="117837" y="266329"/>
                  </a:cubicBezTo>
                  <a:cubicBezTo>
                    <a:pt x="122116" y="284560"/>
                    <a:pt x="97001" y="280467"/>
                    <a:pt x="96071" y="294792"/>
                  </a:cubicBezTo>
                  <a:cubicBezTo>
                    <a:pt x="101280" y="294978"/>
                    <a:pt x="106489" y="294978"/>
                    <a:pt x="111698" y="295164"/>
                  </a:cubicBezTo>
                  <a:lnTo>
                    <a:pt x="111698" y="295350"/>
                  </a:lnTo>
                  <a:cubicBezTo>
                    <a:pt x="111140" y="300559"/>
                    <a:pt x="112070" y="305396"/>
                    <a:pt x="114488" y="310047"/>
                  </a:cubicBezTo>
                  <a:cubicBezTo>
                    <a:pt x="89188" y="318046"/>
                    <a:pt x="110768" y="339813"/>
                    <a:pt x="103512" y="353021"/>
                  </a:cubicBezTo>
                  <a:cubicBezTo>
                    <a:pt x="100908" y="358230"/>
                    <a:pt x="98117" y="363253"/>
                    <a:pt x="95513" y="368462"/>
                  </a:cubicBezTo>
                  <a:cubicBezTo>
                    <a:pt x="93280" y="376648"/>
                    <a:pt x="95885" y="386135"/>
                    <a:pt x="91420" y="393763"/>
                  </a:cubicBezTo>
                  <a:cubicBezTo>
                    <a:pt x="90118" y="393019"/>
                    <a:pt x="88815" y="392460"/>
                    <a:pt x="87513" y="392088"/>
                  </a:cubicBezTo>
                  <a:cubicBezTo>
                    <a:pt x="79700" y="390228"/>
                    <a:pt x="72630" y="391902"/>
                    <a:pt x="66305" y="396553"/>
                  </a:cubicBezTo>
                  <a:cubicBezTo>
                    <a:pt x="69468" y="407715"/>
                    <a:pt x="45469" y="416831"/>
                    <a:pt x="64073" y="429109"/>
                  </a:cubicBezTo>
                  <a:cubicBezTo>
                    <a:pt x="53469" y="439527"/>
                    <a:pt x="63143" y="472456"/>
                    <a:pt x="38958" y="463526"/>
                  </a:cubicBezTo>
                  <a:cubicBezTo>
                    <a:pt x="-8109" y="446039"/>
                    <a:pt x="821" y="476548"/>
                    <a:pt x="449" y="501291"/>
                  </a:cubicBezTo>
                  <a:cubicBezTo>
                    <a:pt x="77" y="528266"/>
                    <a:pt x="77" y="555055"/>
                    <a:pt x="449" y="582030"/>
                  </a:cubicBezTo>
                  <a:cubicBezTo>
                    <a:pt x="635" y="592448"/>
                    <a:pt x="-3086" y="604727"/>
                    <a:pt x="11425" y="610308"/>
                  </a:cubicBezTo>
                  <a:cubicBezTo>
                    <a:pt x="24633" y="604355"/>
                    <a:pt x="7332" y="580170"/>
                    <a:pt x="31517" y="578868"/>
                  </a:cubicBezTo>
                  <a:cubicBezTo>
                    <a:pt x="54027" y="577752"/>
                    <a:pt x="54771" y="595797"/>
                    <a:pt x="63887" y="607517"/>
                  </a:cubicBezTo>
                  <a:cubicBezTo>
                    <a:pt x="97373" y="651608"/>
                    <a:pt x="86583" y="708906"/>
                    <a:pt x="109093" y="756159"/>
                  </a:cubicBezTo>
                  <a:cubicBezTo>
                    <a:pt x="122302" y="783506"/>
                    <a:pt x="116349" y="815318"/>
                    <a:pt x="136813" y="843224"/>
                  </a:cubicBezTo>
                  <a:cubicBezTo>
                    <a:pt x="148533" y="859223"/>
                    <a:pt x="176996" y="892709"/>
                    <a:pt x="135138" y="919126"/>
                  </a:cubicBezTo>
                  <a:cubicBezTo>
                    <a:pt x="124720" y="925637"/>
                    <a:pt x="113558" y="950194"/>
                    <a:pt x="134766" y="969914"/>
                  </a:cubicBezTo>
                  <a:cubicBezTo>
                    <a:pt x="147044" y="981262"/>
                    <a:pt x="156160" y="1000982"/>
                    <a:pt x="158021" y="1017725"/>
                  </a:cubicBezTo>
                  <a:cubicBezTo>
                    <a:pt x="164160" y="1074651"/>
                    <a:pt x="193367" y="1113533"/>
                    <a:pt x="243039" y="1139206"/>
                  </a:cubicBezTo>
                  <a:cubicBezTo>
                    <a:pt x="251968" y="1165065"/>
                    <a:pt x="246573" y="1189435"/>
                    <a:pt x="234853" y="1213062"/>
                  </a:cubicBezTo>
                  <a:cubicBezTo>
                    <a:pt x="240248" y="1252501"/>
                    <a:pt x="261456" y="1204876"/>
                    <a:pt x="271316" y="1219573"/>
                  </a:cubicBezTo>
                  <a:cubicBezTo>
                    <a:pt x="270014" y="1216782"/>
                    <a:pt x="268525" y="1213992"/>
                    <a:pt x="267223" y="1211201"/>
                  </a:cubicBezTo>
                  <a:cubicBezTo>
                    <a:pt x="274665" y="1209341"/>
                    <a:pt x="282850" y="1211759"/>
                    <a:pt x="289919" y="1208411"/>
                  </a:cubicBezTo>
                  <a:cubicBezTo>
                    <a:pt x="290105" y="1217340"/>
                    <a:pt x="290292" y="1226270"/>
                    <a:pt x="295873" y="1233898"/>
                  </a:cubicBezTo>
                  <a:cubicBezTo>
                    <a:pt x="333638" y="1244502"/>
                    <a:pt x="370473" y="1259384"/>
                    <a:pt x="410656" y="1259756"/>
                  </a:cubicBezTo>
                  <a:cubicBezTo>
                    <a:pt x="425353" y="1259942"/>
                    <a:pt x="417354" y="1271663"/>
                    <a:pt x="418656" y="1278546"/>
                  </a:cubicBezTo>
                  <a:cubicBezTo>
                    <a:pt x="417726" y="1279104"/>
                    <a:pt x="416423" y="1279662"/>
                    <a:pt x="415679" y="1280406"/>
                  </a:cubicBezTo>
                  <a:cubicBezTo>
                    <a:pt x="415307" y="1280778"/>
                    <a:pt x="415307" y="1282267"/>
                    <a:pt x="415865" y="1282825"/>
                  </a:cubicBezTo>
                  <a:cubicBezTo>
                    <a:pt x="425167" y="1293429"/>
                    <a:pt x="442282" y="1276686"/>
                    <a:pt x="449910" y="1292685"/>
                  </a:cubicBezTo>
                  <a:cubicBezTo>
                    <a:pt x="450096" y="1293243"/>
                    <a:pt x="450282" y="1293801"/>
                    <a:pt x="450282" y="1294359"/>
                  </a:cubicBezTo>
                  <a:cubicBezTo>
                    <a:pt x="450654" y="1301242"/>
                    <a:pt x="430004" y="1300684"/>
                    <a:pt x="442840" y="1312404"/>
                  </a:cubicBezTo>
                  <a:cubicBezTo>
                    <a:pt x="451398" y="1320218"/>
                    <a:pt x="458839" y="1332496"/>
                    <a:pt x="470188" y="1315939"/>
                  </a:cubicBezTo>
                  <a:cubicBezTo>
                    <a:pt x="472606" y="1315753"/>
                    <a:pt x="475210" y="1315381"/>
                    <a:pt x="477629" y="1315195"/>
                  </a:cubicBezTo>
                  <a:cubicBezTo>
                    <a:pt x="494744" y="1332496"/>
                    <a:pt x="511859" y="1349611"/>
                    <a:pt x="528975" y="1366913"/>
                  </a:cubicBezTo>
                  <a:cubicBezTo>
                    <a:pt x="526370" y="1369517"/>
                    <a:pt x="523580" y="1371936"/>
                    <a:pt x="520975" y="1374540"/>
                  </a:cubicBezTo>
                  <a:cubicBezTo>
                    <a:pt x="522277" y="1375098"/>
                    <a:pt x="523580" y="1375656"/>
                    <a:pt x="524882" y="1376401"/>
                  </a:cubicBezTo>
                  <a:cubicBezTo>
                    <a:pt x="523580" y="1376028"/>
                    <a:pt x="522277" y="1375470"/>
                    <a:pt x="520975" y="1374540"/>
                  </a:cubicBezTo>
                  <a:cubicBezTo>
                    <a:pt x="504046" y="1374354"/>
                    <a:pt x="488233" y="1375098"/>
                    <a:pt x="470746" y="1379935"/>
                  </a:cubicBezTo>
                  <a:cubicBezTo>
                    <a:pt x="447863" y="1386260"/>
                    <a:pt x="435771" y="1384958"/>
                    <a:pt x="459770" y="1406166"/>
                  </a:cubicBezTo>
                  <a:cubicBezTo>
                    <a:pt x="484140" y="1427932"/>
                    <a:pt x="456607" y="1424025"/>
                    <a:pt x="442096" y="1431467"/>
                  </a:cubicBezTo>
                  <a:lnTo>
                    <a:pt x="580320" y="1431467"/>
                  </a:lnTo>
                  <a:cubicBezTo>
                    <a:pt x="748868" y="1431839"/>
                    <a:pt x="917602" y="1431467"/>
                    <a:pt x="1086150" y="1433699"/>
                  </a:cubicBezTo>
                  <a:cubicBezTo>
                    <a:pt x="1108288" y="1434071"/>
                    <a:pt x="1104381" y="1414910"/>
                    <a:pt x="1115916" y="1408957"/>
                  </a:cubicBezTo>
                  <a:cubicBezTo>
                    <a:pt x="1133589" y="1392586"/>
                    <a:pt x="1154983" y="1380121"/>
                    <a:pt x="1169494" y="1360215"/>
                  </a:cubicBezTo>
                  <a:cubicBezTo>
                    <a:pt x="1184749" y="1362820"/>
                    <a:pt x="1191632" y="1347751"/>
                    <a:pt x="1203910" y="1343844"/>
                  </a:cubicBezTo>
                  <a:cubicBezTo>
                    <a:pt x="1214700" y="1344775"/>
                    <a:pt x="1222886" y="1341612"/>
                    <a:pt x="1225676" y="1329892"/>
                  </a:cubicBezTo>
                  <a:cubicBezTo>
                    <a:pt x="1258605" y="1304405"/>
                    <a:pt x="1291347" y="1278732"/>
                    <a:pt x="1324461" y="1253617"/>
                  </a:cubicBezTo>
                  <a:cubicBezTo>
                    <a:pt x="1333577" y="1246734"/>
                    <a:pt x="1347343" y="1234270"/>
                    <a:pt x="1342320" y="1261617"/>
                  </a:cubicBezTo>
                  <a:cubicBezTo>
                    <a:pt x="1335623" y="1264593"/>
                    <a:pt x="1335623" y="1270733"/>
                    <a:pt x="1335251" y="1276686"/>
                  </a:cubicBezTo>
                  <a:cubicBezTo>
                    <a:pt x="1320740" y="1289336"/>
                    <a:pt x="1297486" y="1297149"/>
                    <a:pt x="1308834" y="1323566"/>
                  </a:cubicBezTo>
                  <a:cubicBezTo>
                    <a:pt x="1317950" y="1313335"/>
                    <a:pt x="1327065" y="1303103"/>
                    <a:pt x="1336367" y="1292871"/>
                  </a:cubicBezTo>
                  <a:cubicBezTo>
                    <a:pt x="1345669" y="1293057"/>
                    <a:pt x="1347901" y="1285615"/>
                    <a:pt x="1351250" y="1279290"/>
                  </a:cubicBezTo>
                  <a:cubicBezTo>
                    <a:pt x="1363528" y="1276314"/>
                    <a:pt x="1380272" y="1296033"/>
                    <a:pt x="1388271" y="1272035"/>
                  </a:cubicBezTo>
                  <a:cubicBezTo>
                    <a:pt x="1398503" y="1264593"/>
                    <a:pt x="1417851" y="1287290"/>
                    <a:pt x="1420641" y="1265524"/>
                  </a:cubicBezTo>
                  <a:cubicBezTo>
                    <a:pt x="1422316" y="1252873"/>
                    <a:pt x="1407619" y="1242455"/>
                    <a:pt x="1391620" y="1241525"/>
                  </a:cubicBezTo>
                  <a:cubicBezTo>
                    <a:pt x="1390504" y="1241525"/>
                    <a:pt x="1389201" y="1241153"/>
                    <a:pt x="1388085" y="1240781"/>
                  </a:cubicBezTo>
                  <a:cubicBezTo>
                    <a:pt x="1405572" y="1197993"/>
                    <a:pt x="1436640" y="1167111"/>
                    <a:pt x="1471057" y="1137531"/>
                  </a:cubicBezTo>
                  <a:cubicBezTo>
                    <a:pt x="1483521" y="1126741"/>
                    <a:pt x="1501753" y="1133625"/>
                    <a:pt x="1508822" y="1121532"/>
                  </a:cubicBezTo>
                  <a:cubicBezTo>
                    <a:pt x="1540634" y="1067210"/>
                    <a:pt x="1595142" y="1022748"/>
                    <a:pt x="1584910" y="949636"/>
                  </a:cubicBezTo>
                  <a:cubicBezTo>
                    <a:pt x="1583422" y="938288"/>
                    <a:pt x="1587701" y="928428"/>
                    <a:pt x="1594398" y="919126"/>
                  </a:cubicBezTo>
                  <a:cubicBezTo>
                    <a:pt x="1611141" y="896058"/>
                    <a:pt x="1617652" y="868711"/>
                    <a:pt x="1626396" y="842293"/>
                  </a:cubicBezTo>
                  <a:cubicBezTo>
                    <a:pt x="1637744" y="804528"/>
                    <a:pt x="1615420" y="775693"/>
                    <a:pt x="1593654" y="754671"/>
                  </a:cubicBezTo>
                  <a:close/>
                  <a:moveTo>
                    <a:pt x="184810" y="684536"/>
                  </a:moveTo>
                  <a:cubicBezTo>
                    <a:pt x="184810" y="683420"/>
                    <a:pt x="184624" y="682489"/>
                    <a:pt x="184624" y="681373"/>
                  </a:cubicBezTo>
                  <a:cubicBezTo>
                    <a:pt x="187786" y="678024"/>
                    <a:pt x="185554" y="672071"/>
                    <a:pt x="183879" y="666490"/>
                  </a:cubicBezTo>
                  <a:lnTo>
                    <a:pt x="183321" y="656444"/>
                  </a:lnTo>
                  <a:cubicBezTo>
                    <a:pt x="184251" y="654770"/>
                    <a:pt x="186112" y="653654"/>
                    <a:pt x="189088" y="652910"/>
                  </a:cubicBezTo>
                  <a:cubicBezTo>
                    <a:pt x="189646" y="654770"/>
                    <a:pt x="190391" y="657003"/>
                    <a:pt x="192065" y="658119"/>
                  </a:cubicBezTo>
                  <a:cubicBezTo>
                    <a:pt x="211785" y="663886"/>
                    <a:pt x="231690" y="668351"/>
                    <a:pt x="241550" y="690303"/>
                  </a:cubicBezTo>
                  <a:cubicBezTo>
                    <a:pt x="245457" y="699046"/>
                    <a:pt x="253643" y="705372"/>
                    <a:pt x="263502" y="708162"/>
                  </a:cubicBezTo>
                  <a:cubicBezTo>
                    <a:pt x="263689" y="708162"/>
                    <a:pt x="263689" y="708162"/>
                    <a:pt x="263875" y="707976"/>
                  </a:cubicBezTo>
                  <a:cubicBezTo>
                    <a:pt x="254387" y="732533"/>
                    <a:pt x="269084" y="744253"/>
                    <a:pt x="286943" y="754113"/>
                  </a:cubicBezTo>
                  <a:cubicBezTo>
                    <a:pt x="282106" y="758392"/>
                    <a:pt x="279688" y="764159"/>
                    <a:pt x="277641" y="770298"/>
                  </a:cubicBezTo>
                  <a:cubicBezTo>
                    <a:pt x="266107" y="804342"/>
                    <a:pt x="264805" y="803040"/>
                    <a:pt x="233179" y="784809"/>
                  </a:cubicBezTo>
                  <a:cubicBezTo>
                    <a:pt x="193367" y="761926"/>
                    <a:pt x="192995" y="721929"/>
                    <a:pt x="184810" y="684536"/>
                  </a:cubicBezTo>
                  <a:close/>
                  <a:moveTo>
                    <a:pt x="292710" y="1194830"/>
                  </a:moveTo>
                  <a:cubicBezTo>
                    <a:pt x="292338" y="1195202"/>
                    <a:pt x="292152" y="1195574"/>
                    <a:pt x="291966" y="1195946"/>
                  </a:cubicBezTo>
                  <a:cubicBezTo>
                    <a:pt x="288431" y="1175483"/>
                    <a:pt x="272618" y="1162274"/>
                    <a:pt x="261456" y="1146275"/>
                  </a:cubicBezTo>
                  <a:cubicBezTo>
                    <a:pt x="284152" y="1147577"/>
                    <a:pt x="293268" y="1170832"/>
                    <a:pt x="310383" y="1181064"/>
                  </a:cubicBezTo>
                  <a:cubicBezTo>
                    <a:pt x="310941" y="1181250"/>
                    <a:pt x="311500" y="1181622"/>
                    <a:pt x="312244" y="1181808"/>
                  </a:cubicBezTo>
                  <a:cubicBezTo>
                    <a:pt x="311500" y="1183668"/>
                    <a:pt x="311127" y="1185528"/>
                    <a:pt x="312430" y="1187389"/>
                  </a:cubicBezTo>
                  <a:cubicBezTo>
                    <a:pt x="305174" y="1188691"/>
                    <a:pt x="298663" y="1190737"/>
                    <a:pt x="292710" y="1194830"/>
                  </a:cubicBezTo>
                  <a:close/>
                  <a:moveTo>
                    <a:pt x="525998" y="1164134"/>
                  </a:moveTo>
                  <a:cubicBezTo>
                    <a:pt x="508511" y="1162646"/>
                    <a:pt x="493256" y="1153158"/>
                    <a:pt x="493442" y="1135671"/>
                  </a:cubicBezTo>
                  <a:cubicBezTo>
                    <a:pt x="493628" y="1104975"/>
                    <a:pt x="475210" y="1089720"/>
                    <a:pt x="453444" y="1075396"/>
                  </a:cubicBezTo>
                  <a:cubicBezTo>
                    <a:pt x="452886" y="1075024"/>
                    <a:pt x="452514" y="1074837"/>
                    <a:pt x="451956" y="1074465"/>
                  </a:cubicBezTo>
                  <a:cubicBezTo>
                    <a:pt x="457909" y="1070745"/>
                    <a:pt x="466839" y="1068512"/>
                    <a:pt x="459397" y="1057536"/>
                  </a:cubicBezTo>
                  <a:cubicBezTo>
                    <a:pt x="452886" y="1047862"/>
                    <a:pt x="445073" y="1042095"/>
                    <a:pt x="432981" y="1045816"/>
                  </a:cubicBezTo>
                  <a:cubicBezTo>
                    <a:pt x="428144" y="1047304"/>
                    <a:pt x="423121" y="1048793"/>
                    <a:pt x="418284" y="1050281"/>
                  </a:cubicBezTo>
                  <a:cubicBezTo>
                    <a:pt x="416981" y="1048979"/>
                    <a:pt x="415865" y="1047862"/>
                    <a:pt x="414749" y="1046374"/>
                  </a:cubicBezTo>
                  <a:cubicBezTo>
                    <a:pt x="411214" y="1041909"/>
                    <a:pt x="404703" y="1036328"/>
                    <a:pt x="410470" y="1031305"/>
                  </a:cubicBezTo>
                  <a:cubicBezTo>
                    <a:pt x="426655" y="1017167"/>
                    <a:pt x="420516" y="1008423"/>
                    <a:pt x="409540" y="1000423"/>
                  </a:cubicBezTo>
                  <a:cubicBezTo>
                    <a:pt x="414563" y="1000609"/>
                    <a:pt x="419400" y="999493"/>
                    <a:pt x="423493" y="994470"/>
                  </a:cubicBezTo>
                  <a:cubicBezTo>
                    <a:pt x="418284" y="984238"/>
                    <a:pt x="410098" y="982936"/>
                    <a:pt x="401355" y="983680"/>
                  </a:cubicBezTo>
                  <a:cubicBezTo>
                    <a:pt x="401169" y="981820"/>
                    <a:pt x="401169" y="979960"/>
                    <a:pt x="400796" y="978099"/>
                  </a:cubicBezTo>
                  <a:cubicBezTo>
                    <a:pt x="395587" y="962286"/>
                    <a:pt x="384797" y="964705"/>
                    <a:pt x="373077" y="969542"/>
                  </a:cubicBezTo>
                  <a:cubicBezTo>
                    <a:pt x="368612" y="971588"/>
                    <a:pt x="363961" y="973634"/>
                    <a:pt x="359497" y="974378"/>
                  </a:cubicBezTo>
                  <a:cubicBezTo>
                    <a:pt x="357264" y="974192"/>
                    <a:pt x="354846" y="974192"/>
                    <a:pt x="352613" y="974378"/>
                  </a:cubicBezTo>
                  <a:cubicBezTo>
                    <a:pt x="349637" y="973820"/>
                    <a:pt x="346660" y="972518"/>
                    <a:pt x="343870" y="970100"/>
                  </a:cubicBezTo>
                  <a:cubicBezTo>
                    <a:pt x="336614" y="960984"/>
                    <a:pt x="334754" y="950752"/>
                    <a:pt x="338103" y="939404"/>
                  </a:cubicBezTo>
                  <a:cubicBezTo>
                    <a:pt x="345172" y="928800"/>
                    <a:pt x="338475" y="918196"/>
                    <a:pt x="336242" y="908708"/>
                  </a:cubicBezTo>
                  <a:cubicBezTo>
                    <a:pt x="328801" y="875408"/>
                    <a:pt x="340707" y="862571"/>
                    <a:pt x="373077" y="871315"/>
                  </a:cubicBezTo>
                  <a:cubicBezTo>
                    <a:pt x="380333" y="873361"/>
                    <a:pt x="387216" y="876710"/>
                    <a:pt x="394657" y="877082"/>
                  </a:cubicBezTo>
                  <a:cubicBezTo>
                    <a:pt x="387960" y="886384"/>
                    <a:pt x="393727" y="895128"/>
                    <a:pt x="398192" y="904057"/>
                  </a:cubicBezTo>
                  <a:cubicBezTo>
                    <a:pt x="414005" y="919870"/>
                    <a:pt x="439864" y="927312"/>
                    <a:pt x="441910" y="955031"/>
                  </a:cubicBezTo>
                  <a:cubicBezTo>
                    <a:pt x="443398" y="958565"/>
                    <a:pt x="445073" y="962100"/>
                    <a:pt x="447119" y="965449"/>
                  </a:cubicBezTo>
                  <a:cubicBezTo>
                    <a:pt x="445259" y="972518"/>
                    <a:pt x="444329" y="979029"/>
                    <a:pt x="456607" y="977913"/>
                  </a:cubicBezTo>
                  <a:cubicBezTo>
                    <a:pt x="457351" y="978657"/>
                    <a:pt x="458095" y="979588"/>
                    <a:pt x="459025" y="980332"/>
                  </a:cubicBezTo>
                  <a:cubicBezTo>
                    <a:pt x="476885" y="993540"/>
                    <a:pt x="499581" y="988331"/>
                    <a:pt x="518929" y="996331"/>
                  </a:cubicBezTo>
                  <a:cubicBezTo>
                    <a:pt x="520975" y="995959"/>
                    <a:pt x="522835" y="995772"/>
                    <a:pt x="524882" y="995587"/>
                  </a:cubicBezTo>
                  <a:cubicBezTo>
                    <a:pt x="527672" y="998935"/>
                    <a:pt x="530649" y="1002470"/>
                    <a:pt x="533440" y="1005818"/>
                  </a:cubicBezTo>
                  <a:cubicBezTo>
                    <a:pt x="532695" y="1007679"/>
                    <a:pt x="532323" y="1009911"/>
                    <a:pt x="532695" y="1012330"/>
                  </a:cubicBezTo>
                  <a:cubicBezTo>
                    <a:pt x="549811" y="1034840"/>
                    <a:pt x="560415" y="1063861"/>
                    <a:pt x="591296" y="1072791"/>
                  </a:cubicBezTo>
                  <a:cubicBezTo>
                    <a:pt x="590552" y="1084697"/>
                    <a:pt x="599482" y="1091581"/>
                    <a:pt x="605063" y="1100696"/>
                  </a:cubicBezTo>
                  <a:cubicBezTo>
                    <a:pt x="631666" y="1143857"/>
                    <a:pt x="675756" y="1162274"/>
                    <a:pt x="718358" y="1183110"/>
                  </a:cubicBezTo>
                  <a:cubicBezTo>
                    <a:pt x="720777" y="1184784"/>
                    <a:pt x="723009" y="1186831"/>
                    <a:pt x="725242" y="1189063"/>
                  </a:cubicBezTo>
                  <a:cubicBezTo>
                    <a:pt x="724312" y="1195574"/>
                    <a:pt x="720963" y="1201155"/>
                    <a:pt x="714638" y="1205620"/>
                  </a:cubicBezTo>
                  <a:cubicBezTo>
                    <a:pt x="705522" y="1212132"/>
                    <a:pt x="705894" y="1219759"/>
                    <a:pt x="708313" y="1227758"/>
                  </a:cubicBezTo>
                  <a:cubicBezTo>
                    <a:pt x="655479" y="1224224"/>
                    <a:pt x="603947" y="1216782"/>
                    <a:pt x="562833" y="1178087"/>
                  </a:cubicBezTo>
                  <a:cubicBezTo>
                    <a:pt x="552601" y="1168413"/>
                    <a:pt x="539765" y="1165437"/>
                    <a:pt x="525998" y="1164134"/>
                  </a:cubicBezTo>
                  <a:close/>
                  <a:moveTo>
                    <a:pt x="918160" y="1177901"/>
                  </a:moveTo>
                  <a:cubicBezTo>
                    <a:pt x="883744" y="1210829"/>
                    <a:pt x="852490" y="1250083"/>
                    <a:pt x="795377" y="1238735"/>
                  </a:cubicBezTo>
                  <a:cubicBezTo>
                    <a:pt x="785145" y="1236688"/>
                    <a:pt x="773611" y="1239665"/>
                    <a:pt x="762821" y="1240967"/>
                  </a:cubicBezTo>
                  <a:cubicBezTo>
                    <a:pt x="757426" y="1243757"/>
                    <a:pt x="752775" y="1244129"/>
                    <a:pt x="748496" y="1243199"/>
                  </a:cubicBezTo>
                  <a:cubicBezTo>
                    <a:pt x="738822" y="1236502"/>
                    <a:pt x="741241" y="1227572"/>
                    <a:pt x="755379" y="1216596"/>
                  </a:cubicBezTo>
                  <a:cubicBezTo>
                    <a:pt x="755938" y="1216782"/>
                    <a:pt x="756310" y="1217154"/>
                    <a:pt x="756682" y="1217340"/>
                  </a:cubicBezTo>
                  <a:cubicBezTo>
                    <a:pt x="774541" y="1223480"/>
                    <a:pt x="786261" y="1213620"/>
                    <a:pt x="798912" y="1203202"/>
                  </a:cubicBezTo>
                  <a:cubicBezTo>
                    <a:pt x="820492" y="1185528"/>
                    <a:pt x="839281" y="1164506"/>
                    <a:pt x="865326" y="1152600"/>
                  </a:cubicBezTo>
                  <a:cubicBezTo>
                    <a:pt x="880395" y="1145717"/>
                    <a:pt x="894906" y="1142182"/>
                    <a:pt x="910905" y="1148321"/>
                  </a:cubicBezTo>
                  <a:cubicBezTo>
                    <a:pt x="928020" y="1154833"/>
                    <a:pt x="931927" y="1164693"/>
                    <a:pt x="918160" y="1177901"/>
                  </a:cubicBezTo>
                  <a:close/>
                </a:path>
              </a:pathLst>
            </a:custGeom>
            <a:grpFill/>
            <a:ln cap="flat" w="1860">
              <a:noFill/>
              <a:prstDash val="solid"/>
              <a:miter/>
            </a:ln>
          </p:spPr>
          <p:txBody>
            <a:bodyPr anchor="ctr" rtlCol="0"/>
            <a:lstStyle/>
            <a:p>
              <a:endParaRPr altLang="en-US" lang="zh-CN"/>
            </a:p>
          </p:txBody>
        </p:sp>
        <p:sp>
          <p:nvSpPr>
            <p:cNvPr id="404" name="任意多边形: 形状 403"/>
            <p:cNvSpPr/>
            <p:nvPr/>
          </p:nvSpPr>
          <p:spPr>
            <a:xfrm>
              <a:off x="6830291" y="981266"/>
              <a:ext cx="1345778" cy="1316155"/>
            </a:xfrm>
            <a:custGeom>
              <a:avLst/>
              <a:gdLst>
                <a:gd fmla="*/ 23068 w 1345778" name="connsiteX0"/>
                <a:gd fmla="*/ 640290 h 1316155" name="connsiteY0"/>
                <a:gd fmla="*/ 57485 w 1345778" name="connsiteX1"/>
                <a:gd fmla="*/ 613873 h 1316155" name="connsiteY1"/>
                <a:gd fmla="*/ 58973 w 1345778" name="connsiteX2"/>
                <a:gd fmla="*/ 571829 h 1316155" name="connsiteY2"/>
                <a:gd fmla="*/ 12278 w 1345778" name="connsiteX3"/>
                <a:gd fmla="*/ 559923 h 1316155" name="connsiteY3"/>
                <a:gd fmla="*/ 930 w 1345778" name="connsiteX4"/>
                <a:gd fmla="*/ 584294 h 1316155" name="connsiteY4"/>
                <a:gd fmla="*/ 6883 w 1345778" name="connsiteX5"/>
                <a:gd fmla="*/ 641220 h 1316155" name="connsiteY5"/>
                <a:gd fmla="*/ 94134 w 1345778" name="connsiteX6"/>
                <a:gd fmla="*/ 824093 h 1316155" name="connsiteY6"/>
                <a:gd fmla="*/ 43346 w 1345778" name="connsiteX7"/>
                <a:gd fmla="*/ 683636 h 1316155" name="connsiteY7"/>
                <a:gd fmla="*/ 23068 w 1345778" name="connsiteX8"/>
                <a:gd fmla="*/ 640290 h 1316155" name="connsiteY8"/>
                <a:gd fmla="*/ 1200671 w 1345778" name="connsiteX9"/>
                <a:gd fmla="*/ 143018 h 1316155" name="connsiteY9"/>
                <a:gd fmla="*/ 1211275 w 1345778" name="connsiteX10"/>
                <a:gd fmla="*/ 130554 h 1316155" name="connsiteY10"/>
                <a:gd fmla="*/ 1185416 w 1345778" name="connsiteX11"/>
                <a:gd fmla="*/ 104323 h 1316155" name="connsiteY11"/>
                <a:gd fmla="*/ 1200671 w 1345778" name="connsiteX12"/>
                <a:gd fmla="*/ 143018 h 1316155" name="connsiteY12"/>
                <a:gd fmla="*/ 1028030 w 1345778" name="connsiteX13"/>
                <a:gd fmla="*/ 59116 h 1316155" name="connsiteY13"/>
                <a:gd fmla="*/ 1060028 w 1345778" name="connsiteX14"/>
                <a:gd fmla="*/ 108788 h 1316155" name="connsiteY14"/>
                <a:gd fmla="*/ 1087376 w 1345778" name="connsiteX15"/>
                <a:gd fmla="*/ 82743 h 1316155" name="connsiteY15"/>
                <a:gd fmla="*/ 1093887 w 1345778" name="connsiteX16"/>
                <a:gd fmla="*/ 79766 h 1316155" name="connsiteY16"/>
                <a:gd fmla="*/ 1120862 w 1345778" name="connsiteX17"/>
                <a:gd fmla="*/ 76418 h 1316155" name="connsiteY17"/>
                <a:gd fmla="*/ 1094073 w 1345778" name="connsiteX18"/>
                <a:gd fmla="*/ 67302 h 1316155" name="connsiteY18"/>
                <a:gd fmla="*/ 1035844 w 1345778" name="connsiteX19"/>
                <a:gd fmla="*/ 36420 h 1316155" name="connsiteY19"/>
                <a:gd fmla="*/ 1028216 w 1345778" name="connsiteX20"/>
                <a:gd fmla="*/ 16328 h 1316155" name="connsiteY20"/>
                <a:gd fmla="*/ 981894 w 1345778" name="connsiteX21"/>
                <a:gd fmla="*/ 3120 h 1316155" name="connsiteY21"/>
                <a:gd fmla="*/ 1005148 w 1345778" name="connsiteX22"/>
                <a:gd fmla="*/ 29909 h 1316155" name="connsiteY22"/>
                <a:gd fmla="*/ 1028030 w 1345778" name="connsiteX23"/>
                <a:gd fmla="*/ 59116 h 1316155" name="connsiteY23"/>
                <a:gd fmla="*/ 352909 w 1345778" name="connsiteX24"/>
                <a:gd fmla="*/ 1251602 h 1316155" name="connsiteY24"/>
                <a:gd fmla="*/ 371326 w 1345778" name="connsiteX25"/>
                <a:gd fmla="*/ 1266485 h 1316155" name="connsiteY25"/>
                <a:gd fmla="*/ 388255 w 1345778" name="connsiteX26"/>
                <a:gd fmla="*/ 1251602 h 1316155" name="connsiteY26"/>
                <a:gd fmla="*/ 352909 w 1345778" name="connsiteX27"/>
                <a:gd fmla="*/ 1251602 h 1316155" name="connsiteY27"/>
                <a:gd fmla="*/ 330212 w 1345778" name="connsiteX28"/>
                <a:gd fmla="*/ 100602 h 1316155" name="connsiteY28"/>
                <a:gd fmla="*/ 287238 w 1345778" name="connsiteX29"/>
                <a:gd fmla="*/ 131112 h 1316155" name="connsiteY29"/>
                <a:gd fmla="*/ 330212 w 1345778" name="connsiteX30"/>
                <a:gd fmla="*/ 100602 h 1316155" name="connsiteY30"/>
                <a:gd fmla="*/ 1305595 w 1345778" name="connsiteX31"/>
                <a:gd fmla="*/ 1275042 h 1316155" name="connsiteY31"/>
                <a:gd fmla="*/ 1284759 w 1345778" name="connsiteX32"/>
                <a:gd fmla="*/ 1284344 h 1316155" name="connsiteY32"/>
                <a:gd fmla="*/ 1259272 w 1345778" name="connsiteX33"/>
                <a:gd fmla="*/ 1304064 h 1316155" name="connsiteY33"/>
                <a:gd fmla="*/ 1291828 w 1345778" name="connsiteX34"/>
                <a:gd fmla="*/ 1298111 h 1316155" name="connsiteY34"/>
                <a:gd fmla="*/ 1315083 w 1345778" name="connsiteX35"/>
                <a:gd fmla="*/ 1285274 h 1316155" name="connsiteY35"/>
                <a:gd fmla="*/ 1344662 w 1345778" name="connsiteX36"/>
                <a:gd fmla="*/ 1264438 h 1316155" name="connsiteY36"/>
                <a:gd fmla="*/ 1305595 w 1345778" name="connsiteX37"/>
                <a:gd fmla="*/ 1275042 h 1316155" name="connsiteY37"/>
                <a:gd fmla="*/ 1345034 w 1345778" name="connsiteX38"/>
                <a:gd fmla="*/ 1264252 h 1316155" name="connsiteY38"/>
                <a:gd fmla="*/ 1344662 w 1345778" name="connsiteX39"/>
                <a:gd fmla="*/ 1264624 h 1316155" name="connsiteY39"/>
                <a:gd fmla="*/ 1345778 w 1345778" name="connsiteX40"/>
                <a:gd fmla="*/ 1264996 h 1316155" name="connsiteY40"/>
                <a:gd fmla="*/ 1345592 w 1345778" name="connsiteX41"/>
                <a:gd fmla="*/ 1264996 h 1316155" name="connsiteY41"/>
                <a:gd fmla="*/ 1345778 w 1345778" name="connsiteX42"/>
                <a:gd fmla="*/ 1265182 h 1316155" name="connsiteY42"/>
                <a:gd fmla="*/ 1345406 w 1345778" name="connsiteX43"/>
                <a:gd fmla="*/ 1264252 h 1316155" name="connsiteY43"/>
                <a:gd fmla="*/ 1345034 w 1345778" name="connsiteX44"/>
                <a:gd fmla="*/ 1264252 h 1316155" name="connsiteY44"/>
                <a:gd fmla="*/ 1345034 w 1345778" name="connsiteX45"/>
                <a:gd fmla="*/ 1264252 h 1316155" name="connsiteY45"/>
                <a:gd fmla="*/ 484063 w 1345778" name="connsiteX46"/>
                <a:gd fmla="*/ 1307412 h 1316155" name="connsiteY46"/>
                <a:gd fmla="*/ 472901 w 1345778" name="connsiteX47"/>
                <a:gd fmla="*/ 1296064 h 1316155" name="connsiteY47"/>
                <a:gd fmla="*/ 463042 w 1345778" name="connsiteX48"/>
                <a:gd fmla="*/ 1307412 h 1316155" name="connsiteY48"/>
                <a:gd fmla="*/ 475692 w 1345778" name="connsiteX49"/>
                <a:gd fmla="*/ 1316156 h 1316155" name="connsiteY49"/>
                <a:gd fmla="*/ 484063 w 1345778" name="connsiteX50"/>
                <a:gd fmla="*/ 1307412 h 1316155" name="connsiteY50"/>
                <a:gd fmla="*/ 136922 w 1345778" name="connsiteX51"/>
                <a:gd fmla="*/ 960643 h 1316155" name="connsiteY51"/>
                <a:gd fmla="*/ 145293 w 1345778" name="connsiteX52"/>
                <a:gd fmla="*/ 973479 h 1316155" name="connsiteY52"/>
                <a:gd fmla="*/ 159618 w 1345778" name="connsiteX53"/>
                <a:gd fmla="*/ 965294 h 1316155" name="connsiteY53"/>
                <a:gd fmla="*/ 143247 w 1345778" name="connsiteX54"/>
                <a:gd fmla="*/ 956178 h 1316155" name="connsiteY54"/>
                <a:gd fmla="*/ 136922 w 1345778" name="connsiteX55"/>
                <a:gd fmla="*/ 960643 h 1316155" name="connsiteY55"/>
                <a:gd fmla="*/ 218591 w 1345778" name="connsiteX56"/>
                <a:gd fmla="*/ 106183 h 1316155" name="connsiteY56"/>
                <a:gd fmla="*/ 201104 w 1345778" name="connsiteX57"/>
                <a:gd fmla="*/ 126275 h 1316155" name="connsiteY57"/>
                <a:gd fmla="*/ 218591 w 1345778" name="connsiteX58"/>
                <a:gd fmla="*/ 106183 h 1316155" name="connsiteY58"/>
                <a:gd fmla="*/ 103063 w 1345778" name="connsiteX59"/>
                <a:gd fmla="*/ 322728 h 1316155" name="connsiteY59"/>
                <a:gd fmla="*/ 110133 w 1345778" name="connsiteX60"/>
                <a:gd fmla="*/ 295381 h 1316155" name="connsiteY60"/>
                <a:gd fmla="*/ 103063 w 1345778" name="connsiteX61"/>
                <a:gd fmla="*/ 322728 h 1316155" name="connsiteY61"/>
                <a:gd fmla="*/ 411138 w 1345778" name="connsiteX62"/>
                <a:gd fmla="*/ 832837 h 1316155" name="connsiteY62"/>
                <a:gd fmla="*/ 407975 w 1345778" name="connsiteX63"/>
                <a:gd fmla="*/ 851068 h 1316155" name="connsiteY63"/>
                <a:gd fmla="*/ 404254 w 1345778" name="connsiteX64"/>
                <a:gd fmla="*/ 881020 h 1316155" name="connsiteY64"/>
                <a:gd fmla="*/ 420812 w 1345778" name="connsiteX65"/>
                <a:gd fmla="*/ 869486 h 1316155" name="connsiteY65"/>
                <a:gd fmla="*/ 429927 w 1345778" name="connsiteX66"/>
                <a:gd fmla="*/ 845487 h 1316155" name="connsiteY66"/>
                <a:gd fmla="*/ 411138 w 1345778" name="connsiteX67"/>
                <a:gd fmla="*/ 832837 h 1316155" name="connsiteY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b="b" l="l" r="r" t="t"/>
              <a:pathLst>
                <a:path h="1316155" w="1345778">
                  <a:moveTo>
                    <a:pt x="23068" y="640290"/>
                  </a:moveTo>
                  <a:cubicBezTo>
                    <a:pt x="34603" y="631547"/>
                    <a:pt x="45765" y="622431"/>
                    <a:pt x="57485" y="613873"/>
                  </a:cubicBezTo>
                  <a:cubicBezTo>
                    <a:pt x="75530" y="600293"/>
                    <a:pt x="63810" y="586340"/>
                    <a:pt x="58973" y="571829"/>
                  </a:cubicBezTo>
                  <a:cubicBezTo>
                    <a:pt x="49671" y="544668"/>
                    <a:pt x="27533" y="564202"/>
                    <a:pt x="12278" y="559923"/>
                  </a:cubicBezTo>
                  <a:cubicBezTo>
                    <a:pt x="-2977" y="555830"/>
                    <a:pt x="558" y="574806"/>
                    <a:pt x="930" y="584294"/>
                  </a:cubicBezTo>
                  <a:cubicBezTo>
                    <a:pt x="1674" y="603269"/>
                    <a:pt x="-4279" y="623361"/>
                    <a:pt x="6883" y="641220"/>
                  </a:cubicBezTo>
                  <a:cubicBezTo>
                    <a:pt x="6511" y="714518"/>
                    <a:pt x="22882" y="779631"/>
                    <a:pt x="94134" y="824093"/>
                  </a:cubicBezTo>
                  <a:cubicBezTo>
                    <a:pt x="105296" y="763446"/>
                    <a:pt x="74414" y="722146"/>
                    <a:pt x="43346" y="683636"/>
                  </a:cubicBezTo>
                  <a:cubicBezTo>
                    <a:pt x="31812" y="669498"/>
                    <a:pt x="24557" y="657406"/>
                    <a:pt x="23068" y="640290"/>
                  </a:cubicBezTo>
                  <a:close/>
                  <a:moveTo>
                    <a:pt x="1200671" y="143018"/>
                  </a:moveTo>
                  <a:cubicBezTo>
                    <a:pt x="1214066" y="147669"/>
                    <a:pt x="1209601" y="135205"/>
                    <a:pt x="1211275" y="130554"/>
                  </a:cubicBezTo>
                  <a:cubicBezTo>
                    <a:pt x="1219460" y="106183"/>
                    <a:pt x="1191183" y="116787"/>
                    <a:pt x="1185416" y="104323"/>
                  </a:cubicBezTo>
                  <a:cubicBezTo>
                    <a:pt x="1179277" y="123112"/>
                    <a:pt x="1182626" y="136693"/>
                    <a:pt x="1200671" y="143018"/>
                  </a:cubicBezTo>
                  <a:close/>
                  <a:moveTo>
                    <a:pt x="1028030" y="59116"/>
                  </a:moveTo>
                  <a:cubicBezTo>
                    <a:pt x="1025240" y="84231"/>
                    <a:pt x="1038262" y="99858"/>
                    <a:pt x="1060028" y="108788"/>
                  </a:cubicBezTo>
                  <a:cubicBezTo>
                    <a:pt x="1086631" y="119764"/>
                    <a:pt x="1072307" y="85347"/>
                    <a:pt x="1087376" y="82743"/>
                  </a:cubicBezTo>
                  <a:cubicBezTo>
                    <a:pt x="1089608" y="82371"/>
                    <a:pt x="1091654" y="80883"/>
                    <a:pt x="1093887" y="79766"/>
                  </a:cubicBezTo>
                  <a:cubicBezTo>
                    <a:pt x="1103188" y="81441"/>
                    <a:pt x="1112676" y="84417"/>
                    <a:pt x="1120862" y="76418"/>
                  </a:cubicBezTo>
                  <a:cubicBezTo>
                    <a:pt x="1114723" y="64139"/>
                    <a:pt x="1104863" y="64511"/>
                    <a:pt x="1094073" y="67302"/>
                  </a:cubicBezTo>
                  <a:cubicBezTo>
                    <a:pt x="1078446" y="50001"/>
                    <a:pt x="1043099" y="69720"/>
                    <a:pt x="1035844" y="36420"/>
                  </a:cubicBezTo>
                  <a:cubicBezTo>
                    <a:pt x="1040309" y="27118"/>
                    <a:pt x="1041983" y="18747"/>
                    <a:pt x="1028216" y="16328"/>
                  </a:cubicBezTo>
                  <a:cubicBezTo>
                    <a:pt x="1015566" y="6841"/>
                    <a:pt x="1003846" y="-5996"/>
                    <a:pt x="981894" y="3120"/>
                  </a:cubicBezTo>
                  <a:cubicBezTo>
                    <a:pt x="990265" y="12794"/>
                    <a:pt x="997707" y="21351"/>
                    <a:pt x="1005148" y="29909"/>
                  </a:cubicBezTo>
                  <a:cubicBezTo>
                    <a:pt x="1008125" y="43489"/>
                    <a:pt x="1018542" y="50931"/>
                    <a:pt x="1028030" y="59116"/>
                  </a:cubicBezTo>
                  <a:close/>
                  <a:moveTo>
                    <a:pt x="352909" y="1251602"/>
                  </a:moveTo>
                  <a:cubicBezTo>
                    <a:pt x="362024" y="1253462"/>
                    <a:pt x="350304" y="1280623"/>
                    <a:pt x="371326" y="1266485"/>
                  </a:cubicBezTo>
                  <a:cubicBezTo>
                    <a:pt x="377651" y="1262206"/>
                    <a:pt x="396999" y="1267415"/>
                    <a:pt x="388255" y="1251602"/>
                  </a:cubicBezTo>
                  <a:cubicBezTo>
                    <a:pt x="379512" y="1235789"/>
                    <a:pt x="365187" y="1250300"/>
                    <a:pt x="352909" y="1251602"/>
                  </a:cubicBezTo>
                  <a:close/>
                  <a:moveTo>
                    <a:pt x="330212" y="100602"/>
                  </a:moveTo>
                  <a:cubicBezTo>
                    <a:pt x="311423" y="103393"/>
                    <a:pt x="298214" y="114183"/>
                    <a:pt x="287238" y="131112"/>
                  </a:cubicBezTo>
                  <a:cubicBezTo>
                    <a:pt x="313655" y="136693"/>
                    <a:pt x="319422" y="115113"/>
                    <a:pt x="330212" y="100602"/>
                  </a:cubicBezTo>
                  <a:close/>
                  <a:moveTo>
                    <a:pt x="1305595" y="1275042"/>
                  </a:moveTo>
                  <a:cubicBezTo>
                    <a:pt x="1298712" y="1278205"/>
                    <a:pt x="1291642" y="1281367"/>
                    <a:pt x="1284759" y="1284344"/>
                  </a:cubicBezTo>
                  <a:cubicBezTo>
                    <a:pt x="1271178" y="1284530"/>
                    <a:pt x="1266527" y="1294762"/>
                    <a:pt x="1259272" y="1304064"/>
                  </a:cubicBezTo>
                  <a:cubicBezTo>
                    <a:pt x="1273597" y="1310389"/>
                    <a:pt x="1281224" y="1297366"/>
                    <a:pt x="1291828" y="1298111"/>
                  </a:cubicBezTo>
                  <a:cubicBezTo>
                    <a:pt x="1302246" y="1298483"/>
                    <a:pt x="1309688" y="1293832"/>
                    <a:pt x="1315083" y="1285274"/>
                  </a:cubicBezTo>
                  <a:cubicBezTo>
                    <a:pt x="1324942" y="1278391"/>
                    <a:pt x="1334802" y="1271322"/>
                    <a:pt x="1344662" y="1264438"/>
                  </a:cubicBezTo>
                  <a:cubicBezTo>
                    <a:pt x="1329221" y="1258671"/>
                    <a:pt x="1315641" y="1259601"/>
                    <a:pt x="1305595" y="1275042"/>
                  </a:cubicBezTo>
                  <a:close/>
                  <a:moveTo>
                    <a:pt x="1345034" y="1264252"/>
                  </a:moveTo>
                  <a:lnTo>
                    <a:pt x="1344662" y="1264624"/>
                  </a:lnTo>
                  <a:cubicBezTo>
                    <a:pt x="1345034" y="1264810"/>
                    <a:pt x="1345406" y="1264810"/>
                    <a:pt x="1345778" y="1264996"/>
                  </a:cubicBezTo>
                  <a:lnTo>
                    <a:pt x="1345592" y="1264996"/>
                  </a:lnTo>
                  <a:lnTo>
                    <a:pt x="1345778" y="1265182"/>
                  </a:lnTo>
                  <a:cubicBezTo>
                    <a:pt x="1345592" y="1264810"/>
                    <a:pt x="1345592" y="1264438"/>
                    <a:pt x="1345406" y="1264252"/>
                  </a:cubicBezTo>
                  <a:cubicBezTo>
                    <a:pt x="1345406" y="1264066"/>
                    <a:pt x="1345220" y="1264252"/>
                    <a:pt x="1345034" y="1264252"/>
                  </a:cubicBezTo>
                  <a:cubicBezTo>
                    <a:pt x="1345220" y="1264252"/>
                    <a:pt x="1345034" y="1264252"/>
                    <a:pt x="1345034" y="1264252"/>
                  </a:cubicBezTo>
                  <a:close/>
                  <a:moveTo>
                    <a:pt x="484063" y="1307412"/>
                  </a:moveTo>
                  <a:cubicBezTo>
                    <a:pt x="484063" y="1300343"/>
                    <a:pt x="478110" y="1296622"/>
                    <a:pt x="472901" y="1296064"/>
                  </a:cubicBezTo>
                  <a:cubicBezTo>
                    <a:pt x="466762" y="1295506"/>
                    <a:pt x="462111" y="1300157"/>
                    <a:pt x="463042" y="1307412"/>
                  </a:cubicBezTo>
                  <a:cubicBezTo>
                    <a:pt x="463786" y="1315040"/>
                    <a:pt x="469739" y="1315784"/>
                    <a:pt x="475692" y="1316156"/>
                  </a:cubicBezTo>
                  <a:cubicBezTo>
                    <a:pt x="481459" y="1316156"/>
                    <a:pt x="484250" y="1312621"/>
                    <a:pt x="484063" y="1307412"/>
                  </a:cubicBezTo>
                  <a:close/>
                  <a:moveTo>
                    <a:pt x="136922" y="960643"/>
                  </a:moveTo>
                  <a:cubicBezTo>
                    <a:pt x="139154" y="965108"/>
                    <a:pt x="136550" y="974223"/>
                    <a:pt x="145293" y="973479"/>
                  </a:cubicBezTo>
                  <a:cubicBezTo>
                    <a:pt x="149572" y="973107"/>
                    <a:pt x="153479" y="969014"/>
                    <a:pt x="159618" y="965294"/>
                  </a:cubicBezTo>
                  <a:cubicBezTo>
                    <a:pt x="153107" y="961573"/>
                    <a:pt x="148456" y="958224"/>
                    <a:pt x="143247" y="956178"/>
                  </a:cubicBezTo>
                  <a:cubicBezTo>
                    <a:pt x="140271" y="955248"/>
                    <a:pt x="134689" y="956364"/>
                    <a:pt x="136922" y="960643"/>
                  </a:cubicBezTo>
                  <a:close/>
                  <a:moveTo>
                    <a:pt x="218591" y="106183"/>
                  </a:moveTo>
                  <a:cubicBezTo>
                    <a:pt x="207801" y="108602"/>
                    <a:pt x="199988" y="112508"/>
                    <a:pt x="201104" y="126275"/>
                  </a:cubicBezTo>
                  <a:cubicBezTo>
                    <a:pt x="203336" y="117531"/>
                    <a:pt x="222126" y="121438"/>
                    <a:pt x="218591" y="106183"/>
                  </a:cubicBezTo>
                  <a:close/>
                  <a:moveTo>
                    <a:pt x="103063" y="322728"/>
                  </a:moveTo>
                  <a:cubicBezTo>
                    <a:pt x="105482" y="313612"/>
                    <a:pt x="107714" y="304497"/>
                    <a:pt x="110133" y="295381"/>
                  </a:cubicBezTo>
                  <a:cubicBezTo>
                    <a:pt x="94878" y="301334"/>
                    <a:pt x="87809" y="309148"/>
                    <a:pt x="103063" y="322728"/>
                  </a:cubicBezTo>
                  <a:close/>
                  <a:moveTo>
                    <a:pt x="411138" y="832837"/>
                  </a:moveTo>
                  <a:cubicBezTo>
                    <a:pt x="403882" y="835999"/>
                    <a:pt x="401836" y="843999"/>
                    <a:pt x="407975" y="851068"/>
                  </a:cubicBezTo>
                  <a:cubicBezTo>
                    <a:pt x="417835" y="862602"/>
                    <a:pt x="399604" y="870230"/>
                    <a:pt x="404254" y="881020"/>
                  </a:cubicBezTo>
                  <a:cubicBezTo>
                    <a:pt x="414672" y="883996"/>
                    <a:pt x="426579" y="883996"/>
                    <a:pt x="420812" y="869486"/>
                  </a:cubicBezTo>
                  <a:cubicBezTo>
                    <a:pt x="415603" y="856091"/>
                    <a:pt x="426393" y="853115"/>
                    <a:pt x="429927" y="845487"/>
                  </a:cubicBezTo>
                  <a:cubicBezTo>
                    <a:pt x="422672" y="842324"/>
                    <a:pt x="421928" y="828000"/>
                    <a:pt x="411138" y="832837"/>
                  </a:cubicBezTo>
                  <a:close/>
                </a:path>
              </a:pathLst>
            </a:custGeom>
            <a:grpFill/>
            <a:ln cap="flat" w="1860">
              <a:noFill/>
              <a:prstDash val="solid"/>
              <a:miter/>
            </a:ln>
          </p:spPr>
          <p:txBody>
            <a:bodyPr anchor="ctr" rtlCol="0"/>
            <a:lstStyle/>
            <a:p>
              <a:endParaRPr altLang="en-US" lang="zh-CN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305449" y="620977"/>
            <a:ext cx="1808480" cy="5835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782521"/>
                </a:solidFill>
                <a:latin charset="-122" panose="02020900000000000000" pitchFamily="18" typeface="思源宋体 CN Heavy"/>
                <a:ea charset="-122" panose="02020900000000000000" pitchFamily="18" typeface="思源宋体 CN Heavy"/>
              </a:defRPr>
            </a:lvl1pPr>
          </a:lstStyle>
          <a:p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问题探究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5268" y="926121"/>
            <a:ext cx="10126528" cy="100076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 fontAlgn="auto" indent="711200">
              <a:extLst>
                <a:ext uri="{35155182-B16C-46BC-9424-99874614C6A1}">
                  <wpsdc:indentchars xmlns:wpsdc="http://www.wps.cn/officeDocument/2017/drawingmlCustomData" checksum="3773799597" val="200"/>
                </a:ext>
              </a:extLst>
            </a:pPr>
            <a:endParaRPr altLang="zh-CN" b="1" dirty="0" lang="en-US" sz="2800">
              <a:latin charset="0" panose="020B0604020202020204" pitchFamily="34" typeface="Arial"/>
              <a:ea charset="-122" panose="020B0503020204020204" pitchFamily="34" typeface="微软雅黑"/>
            </a:endParaRPr>
          </a:p>
          <a:p>
            <a:pPr algn="l" fontAlgn="auto" indent="711200">
              <a:extLst>
                <a:ext uri="{35155182-B16C-46BC-9424-99874614C6A1}">
                  <wpsdc:indentchars xmlns:wpsdc="http://www.wps.cn/officeDocument/2017/drawingmlCustomData" checksum="3773799597" val="200"/>
                </a:ext>
              </a:extLst>
            </a:pPr>
            <a:endParaRPr altLang="zh-CN" b="1" dirty="0" lang="en-US" sz="2800">
              <a:latin charset="0" panose="020B0604020202020204" pitchFamily="34" typeface="Arial"/>
              <a:ea charset="-122" panose="020B0503020204020204" pitchFamily="34" typeface="微软雅黑"/>
            </a:endParaRPr>
          </a:p>
          <a:p>
            <a:pPr algn="l" fontAlgn="auto" indent="711200">
              <a:extLst>
                <a:ext uri="{35155182-B16C-46BC-9424-99874614C6A1}">
                  <wpsdc:indentchars xmlns:wpsdc="http://www.wps.cn/officeDocument/2017/drawingmlCustomData" checksum="3773799597" val="200"/>
                </a:ext>
              </a:extLst>
            </a:pPr>
            <a:r>
              <a:rPr altLang="en-US" b="1" dirty="0" lang="zh-CN" sz="2800">
                <a:latin charset="0" panose="020B0604020202020204" pitchFamily="34" typeface="Arial"/>
                <a:ea charset="-122" panose="020B0503020204020204" pitchFamily="34" typeface="微软雅黑"/>
              </a:rPr>
              <a:t>这三句观点，出现在1、3、4段，它们是如何支撑起全文的？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09243" y="2969437"/>
            <a:ext cx="9304655" cy="156845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dirty="0" lang="zh-CN" sz="3200">
                <a:solidFill>
                  <a:srgbClr val="FF0000"/>
                </a:solidFill>
                <a:latin charset="-122" panose="02010609060101010101" typeface="楷体"/>
                <a:ea charset="-122" panose="02010609060101010101" typeface="楷体"/>
              </a:rPr>
              <a:t>①盛衰之理，虽曰天命，岂非人事哉。</a:t>
            </a:r>
          </a:p>
          <a:p>
            <a:pPr algn="l"/>
            <a:r>
              <a:rPr altLang="en-US" dirty="0" lang="zh-CN" sz="3200">
                <a:solidFill>
                  <a:srgbClr val="FF0000"/>
                </a:solidFill>
                <a:latin charset="-122" panose="02010609060101010101" typeface="楷体"/>
                <a:ea charset="-122" panose="02010609060101010101" typeface="楷体"/>
              </a:rPr>
              <a:t>②忧劳可以兴国，逸豫可以亡身。</a:t>
            </a:r>
          </a:p>
          <a:p>
            <a:pPr algn="l"/>
            <a:r>
              <a:rPr altLang="en-US" dirty="0" lang="zh-CN" sz="3200">
                <a:solidFill>
                  <a:srgbClr val="FF0000"/>
                </a:solidFill>
                <a:latin charset="-122" panose="02010609060101010101" typeface="楷体"/>
                <a:ea charset="-122" panose="02010609060101010101" typeface="楷体"/>
              </a:rPr>
              <a:t>③夫祸患常积于忽微，而智用多困于所溺。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cstate="screen" r:embed="rId3"/>
          <a:srcRect/>
          <a:stretch>
            <a:fillRect/>
          </a:stretch>
        </p:blipFill>
        <p:spPr>
          <a:xfrm>
            <a:off x="0" y="4531430"/>
            <a:ext cx="12192000" cy="2383277"/>
          </a:xfrm>
          <a:prstGeom prst="rect">
            <a:avLst/>
          </a:prstGeom>
        </p:spPr>
      </p:pic>
      <p:pic>
        <p:nvPicPr>
          <p:cNvPr id="431" name="图片 430"/>
          <p:cNvPicPr>
            <a:picLocks noChangeAspect="1"/>
          </p:cNvPicPr>
          <p:nvPr/>
        </p:nvPicPr>
        <p:blipFill>
          <a:blip cstate="screen" r:embed="rId4"/>
          <a:stretch>
            <a:fillRect/>
          </a:stretch>
        </p:blipFill>
        <p:spPr>
          <a:xfrm flipH="1">
            <a:off x="-133704" y="-527050"/>
            <a:ext cx="2626995" cy="25304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30910" y="1880235"/>
            <a:ext cx="10532110" cy="122809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 fontAlgn="auto" indent="457200"/>
            <a:r>
              <a:rPr altLang="en-US" b="1" dirty="0" lang="zh-CN" sz="3200" u="sng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呜呼！盛衰之</a:t>
            </a:r>
            <a:r>
              <a:rPr altLang="en-US" b="1" dirty="0" lang="zh-CN" sz="3200" u="sng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理</a:t>
            </a:r>
            <a:r>
              <a:rPr altLang="en-US" b="1" dirty="0" lang="zh-CN" sz="3200" u="sng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，虽曰天命，</a:t>
            </a:r>
            <a:r>
              <a:rPr altLang="en-US" b="1" dirty="0" lang="zh-CN" sz="3200" u="sng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岂</a:t>
            </a:r>
            <a:r>
              <a:rPr altLang="en-US" b="1" dirty="0" lang="zh-CN" sz="3200" u="sng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非</a:t>
            </a:r>
            <a:r>
              <a:rPr altLang="en-US" b="1" dirty="0" lang="zh-CN" sz="3200" u="sng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人事</a:t>
            </a:r>
            <a:r>
              <a:rPr altLang="en-US" b="1" dirty="0" lang="zh-CN" sz="3200" u="sng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哉！</a:t>
            </a:r>
            <a:r>
              <a:rPr altLang="en-US" b="1" dirty="0" lang="zh-CN" sz="32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原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庄宗之</a:t>
            </a:r>
            <a:r>
              <a:rPr altLang="en-US" b="1" dirty="0" lang="zh-CN" sz="32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所以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得天下，与</a:t>
            </a:r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其</a:t>
            </a:r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所以失之者，可以知之矣。</a:t>
            </a:r>
          </a:p>
          <a:p>
            <a:pPr algn="l" fontAlgn="auto" indent="457200"/>
            <a:endParaRPr altLang="en-US" b="1" dirty="0" lang="zh-CN" sz="3200">
              <a:latin charset="-122" panose="020B0503020204020204" pitchFamily="34" typeface="微软雅黑"/>
              <a:ea charset="-122" panose="020B0503020204020204" pitchFamily="34" typeface="微软雅黑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2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2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87263" y="3879915"/>
            <a:ext cx="3274695" cy="156966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24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人事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：人的作为</a:t>
            </a:r>
          </a:p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原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：推究</a:t>
            </a:r>
          </a:p>
          <a:p>
            <a:pPr algn="l"/>
            <a:r>
              <a:rPr altLang="en-US" b="1" dirty="0" lang="zh-CN" sz="24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所以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：</a:t>
            </a:r>
            <a:r>
              <a:rPr altLang="zh-CN" b="1" dirty="0" lang="en-US" sz="2400">
                <a:latin charset="0" panose="020B0604020202020204" pitchFamily="34" typeface="Arial"/>
                <a:ea charset="-122" panose="020B0503020204020204" pitchFamily="34" typeface="微软雅黑"/>
              </a:rPr>
              <a:t>……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的原因</a:t>
            </a:r>
          </a:p>
          <a:p>
            <a:pPr algn="l"/>
            <a:endParaRPr altLang="en-US" dirty="0" lang="zh-CN" sz="2400"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03968" y="490111"/>
            <a:ext cx="1402080" cy="5835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782521"/>
                </a:solidFill>
                <a:latin charset="-122" panose="02020900000000000000" pitchFamily="18" typeface="思源宋体 CN Heavy"/>
                <a:ea charset="-122" panose="02020900000000000000" pitchFamily="18" typeface="思源宋体 CN Heavy"/>
              </a:defRPr>
            </a:lvl1pPr>
          </a:lstStyle>
          <a:p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第一段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47260" y="3429000"/>
            <a:ext cx="6715760" cy="135128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 fontAlgn="auto" indent="457200"/>
            <a:endParaRPr altLang="en-US" lang="zh-CN" sz="32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l" fontAlgn="auto" indent="457200"/>
            <a:endParaRPr altLang="en-US" lang="zh-CN" sz="32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0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3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图片 430"/>
          <p:cNvPicPr>
            <a:picLocks noChangeAspect="1"/>
          </p:cNvPicPr>
          <p:nvPr/>
        </p:nvPicPr>
        <p:blipFill>
          <a:blip cstate="screen" r:embed="rId3"/>
          <a:stretch>
            <a:fillRect/>
          </a:stretch>
        </p:blipFill>
        <p:spPr>
          <a:xfrm flipH="1">
            <a:off x="0" y="-480119"/>
            <a:ext cx="1673860" cy="25304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36930" y="1615321"/>
            <a:ext cx="10779760" cy="2946503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 fontAlgn="auto" indent="457200"/>
            <a:r>
              <a:rPr altLang="en-US" b="1" dirty="0" lang="zh-CN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世言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晋王之</a:t>
            </a:r>
            <a:r>
              <a:rPr altLang="en-US" b="1" dirty="0" lang="zh-CN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将终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也，</a:t>
            </a:r>
            <a:r>
              <a:rPr altLang="en-US" b="1" dirty="0" lang="zh-CN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以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三矢赐庄宗而告之曰：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“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梁，吾仇也；燕王吾所</a:t>
            </a:r>
            <a:r>
              <a:rPr altLang="en-US" b="1" dirty="0" lang="zh-CN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立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，契丹与吾</a:t>
            </a:r>
            <a:r>
              <a:rPr altLang="en-US" b="1" dirty="0" lang="zh-CN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约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为兄弟，而皆</a:t>
            </a:r>
            <a:r>
              <a:rPr altLang="en-US" b="1" dirty="0" lang="zh-CN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背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晋</a:t>
            </a:r>
            <a:r>
              <a:rPr altLang="en-US" b="1" dirty="0" lang="zh-CN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以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归梁。此</a:t>
            </a:r>
            <a:r>
              <a:rPr altLang="en-US" b="1" dirty="0" lang="zh-CN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三者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，吾遗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恨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也。</a:t>
            </a:r>
            <a:r>
              <a:rPr altLang="en-US" b="1" dirty="0" lang="zh-CN"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与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尔三矢，尔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其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无忘乃父之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志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！</a:t>
            </a:r>
            <a:r>
              <a:rPr altLang="zh-CN" b="1" dirty="0" lang="en-US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”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庄宗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受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而藏之于庙。其后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用兵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，则遣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从事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以一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少劳</a:t>
            </a:r>
            <a:r>
              <a:rPr altLang="en-US" b="1" dirty="0" lang="zh-CN" sz="2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告庙，请其矢，</a:t>
            </a:r>
            <a:r>
              <a:rPr altLang="en-US" b="1" dirty="0" lang="zh-CN" sz="2800" u="sng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盛</a:t>
            </a:r>
            <a:r>
              <a:rPr altLang="en-US" b="1" dirty="0" lang="zh-CN" sz="2800" u="sng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以</a:t>
            </a:r>
            <a:r>
              <a:rPr altLang="en-US" b="1" dirty="0" lang="zh-CN" sz="2800" u="sng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锦囊，</a:t>
            </a:r>
            <a:r>
              <a:rPr altLang="en-US" b="1" dirty="0" lang="zh-CN" sz="2800" u="sng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负</a:t>
            </a:r>
            <a:r>
              <a:rPr altLang="en-US" b="1" dirty="0" lang="zh-CN" sz="2800" u="sng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而</a:t>
            </a:r>
            <a:r>
              <a:rPr altLang="en-US" b="1" dirty="0" lang="zh-CN" sz="2800" u="sng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前</a:t>
            </a:r>
            <a:r>
              <a:rPr altLang="en-US" b="1" dirty="0" lang="zh-CN" sz="2800" u="sng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驱，及凯旋而</a:t>
            </a:r>
            <a:r>
              <a:rPr altLang="en-US" b="1" dirty="0" lang="zh-CN" sz="2800" u="sng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纳</a:t>
            </a:r>
            <a:r>
              <a:rPr altLang="en-US" b="1" dirty="0" lang="zh-CN" sz="2800" u="sng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之。</a:t>
            </a:r>
            <a:endParaRPr altLang="en-US" b="1" dirty="0" lang="zh-CN" sz="2800" u="sng">
              <a:latin charset="-122" panose="020B0503020204020204" pitchFamily="34" typeface="微软雅黑"/>
              <a:ea charset="-122" panose="020B0503020204020204" pitchFamily="34" typeface="微软雅黑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600">
              <a:latin charset="-122" panose="02010800040101010101" typeface="华文新魏"/>
              <a:ea charset="-122" panose="02010800040101010101" typeface="华文新魏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2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2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7019" y="4325535"/>
            <a:ext cx="3640455" cy="11988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恨</a:t>
            </a:r>
            <a:r>
              <a:rPr altLang="en-US" b="1" dirty="0" lang="zh-CN"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：遗憾</a:t>
            </a:r>
            <a:endParaRPr altLang="en-US" b="1" dirty="0" lang="zh-CN" sz="2400">
              <a:solidFill>
                <a:srgbClr val="FF0000"/>
              </a:solidFill>
              <a:latin charset="-122" panose="020B0503020204020204" pitchFamily="34" typeface="微软雅黑"/>
              <a:ea charset="-122" panose="020B0503020204020204" pitchFamily="34" typeface="微软雅黑"/>
              <a:cs charset="-122" panose="02010609060101010101" typeface="楷体"/>
              <a:sym typeface="+mn-ea"/>
            </a:endParaRPr>
          </a:p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其</a:t>
            </a:r>
            <a:r>
              <a:rPr altLang="en-US" b="1" dirty="0" lang="zh-CN"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：祈使语气，一定</a:t>
            </a:r>
          </a:p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志</a:t>
            </a:r>
            <a:r>
              <a:rPr altLang="en-US" b="1" dirty="0" lang="zh-CN"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  <a:sym typeface="+mn-ea"/>
              </a:rPr>
              <a:t>：愿望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91317" y="292616"/>
            <a:ext cx="1402080" cy="5835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782521"/>
                </a:solidFill>
                <a:latin charset="-122" panose="02020900000000000000" pitchFamily="18" typeface="思源宋体 CN Heavy"/>
                <a:ea charset="-122" panose="02020900000000000000" pitchFamily="18" typeface="思源宋体 CN Heavy"/>
              </a:defRPr>
            </a:lvl1pPr>
          </a:lstStyle>
          <a:p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84320" y="3971290"/>
            <a:ext cx="2933700" cy="267652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用兵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：用兵作战</a:t>
            </a:r>
          </a:p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从事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：官名</a:t>
            </a:r>
          </a:p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少牢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：祭祀的礼仪</a:t>
            </a:r>
          </a:p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负：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背</a:t>
            </a:r>
          </a:p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前</a:t>
            </a:r>
            <a:r>
              <a:rPr altLang="zh-CN" b="1" dirty="0" lang="en-US" sz="24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:</a:t>
            </a:r>
            <a:r>
              <a:rPr altLang="en-US" b="1" dirty="0" lang="zh-CN" sz="2400">
                <a:solidFill>
                  <a:schemeClr val="tx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在前面</a:t>
            </a:r>
            <a:endParaRPr altLang="en-US" b="1" dirty="0" lang="zh-CN" sz="2400">
              <a:solidFill>
                <a:srgbClr val="FF0000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纳</a:t>
            </a:r>
            <a:r>
              <a:rPr altLang="en-US" b="1" dirty="0" lang="zh-CN" sz="2400">
                <a:latin charset="0" panose="020B0604020202020204" pitchFamily="34" typeface="Arial"/>
                <a:ea charset="-122" panose="020B0503020204020204" pitchFamily="34" typeface="微软雅黑"/>
              </a:rPr>
              <a:t>：收藏</a:t>
            </a:r>
          </a:p>
          <a:p>
            <a:pPr algn="l"/>
            <a:endParaRPr altLang="en-US" dirty="0" lang="zh-CN" sz="2400"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47305" y="4095030"/>
            <a:ext cx="4064000" cy="82994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少牢：羊、猪各一头</a:t>
            </a:r>
          </a:p>
          <a:p>
            <a:pPr algn="l"/>
            <a:r>
              <a:rPr altLang="en-US" b="1" dirty="0" lang="zh-CN" sz="24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太牢：牛、羊、猪个一头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0" spid="4"/>
      <p:bldP grpId="1" spid="4"/>
      <p:bldP grpId="0" spid="5"/>
      <p:bldP grpId="1" spid="5"/>
    </p:bld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cstate="screen" r:embed="rId3"/>
          <a:srcRect/>
          <a:stretch>
            <a:fillRect/>
          </a:stretch>
        </p:blipFill>
        <p:spPr>
          <a:xfrm>
            <a:off x="-94615" y="5122423"/>
            <a:ext cx="12192000" cy="2383277"/>
          </a:xfrm>
          <a:prstGeom prst="rect">
            <a:avLst/>
          </a:prstGeom>
        </p:spPr>
      </p:pic>
      <p:pic>
        <p:nvPicPr>
          <p:cNvPr id="431" name="图片 430"/>
          <p:cNvPicPr>
            <a:picLocks noChangeAspect="1"/>
          </p:cNvPicPr>
          <p:nvPr/>
        </p:nvPicPr>
        <p:blipFill>
          <a:blip cstate="screen" r:embed="rId4"/>
          <a:stretch>
            <a:fillRect/>
          </a:stretch>
        </p:blipFill>
        <p:spPr>
          <a:xfrm flipH="1">
            <a:off x="-240030" y="-650240"/>
            <a:ext cx="2286000" cy="22129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70853" y="557939"/>
            <a:ext cx="4288353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782521"/>
                </a:solidFill>
                <a:latin charset="-122" panose="02020900000000000000" pitchFamily="18" typeface="思源宋体 CN Heavy"/>
                <a:ea charset="-122" panose="02020900000000000000" pitchFamily="18" typeface="思源宋体 CN Heavy"/>
              </a:defRPr>
            </a:lvl1pPr>
          </a:lstStyle>
          <a:p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第二段：梳理人物关系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83810" y="1464945"/>
            <a:ext cx="2379345" cy="61531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ctr"/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梁王朱温</a:t>
            </a:r>
          </a:p>
          <a:p>
            <a:pPr algn="l" fontAlgn="auto" indent="0"/>
            <a:endParaRPr altLang="en-US" dirty="0" lang="zh-CN" sz="3200">
              <a:latin charset="-122" panose="02010800040101010101" typeface="华文新魏"/>
              <a:ea charset="-122" panose="02010800040101010101" typeface="华文新魏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600">
              <a:latin charset="-122" panose="02010800040101010101" typeface="华文新魏"/>
              <a:ea charset="-122" panose="02010800040101010101" typeface="华文新魏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2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2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70145" y="4289425"/>
            <a:ext cx="3110865" cy="54800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ctr"/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燕王（刘守光）</a:t>
            </a:r>
          </a:p>
          <a:p>
            <a:pPr algn="l" fontAlgn="auto" indent="0"/>
            <a:endParaRPr altLang="en-US" dirty="0" lang="zh-CN" sz="3200">
              <a:latin charset="-122" panose="02010800040101010101" typeface="华文新魏"/>
              <a:ea charset="-122" panose="02010800040101010101" typeface="华文新魏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600">
              <a:latin charset="-122" panose="02010800040101010101" typeface="华文新魏"/>
              <a:ea charset="-122" panose="02010800040101010101" typeface="华文新魏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2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2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71320" y="2791460"/>
            <a:ext cx="2627630" cy="110172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ctr" fontAlgn="auto" indent="0"/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契丹</a:t>
            </a:r>
          </a:p>
          <a:p>
            <a:pPr algn="ctr" fontAlgn="auto" indent="0"/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60101010101" typeface="楷体"/>
              </a:rPr>
              <a:t>（阿保机）</a:t>
            </a:r>
          </a:p>
          <a:p>
            <a:pPr algn="l" fontAlgn="auto" indent="0"/>
            <a:endParaRPr altLang="en-US" dirty="0" lang="zh-CN" sz="3200">
              <a:latin charset="-122" panose="02010800040101010101" typeface="华文新魏"/>
              <a:ea charset="-122" panose="02010800040101010101" typeface="华文新魏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600">
              <a:latin charset="-122" panose="02010800040101010101" typeface="华文新魏"/>
              <a:ea charset="-122" panose="02010800040101010101" typeface="华文新魏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2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2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36635" y="2783840"/>
            <a:ext cx="1626235" cy="54800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ctr"/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李存勖</a:t>
            </a:r>
          </a:p>
          <a:p>
            <a:pPr algn="l" fontAlgn="auto" indent="0"/>
            <a:endParaRPr altLang="en-US" dirty="0" lang="zh-CN" sz="3200">
              <a:latin charset="-122" panose="02010800040101010101" typeface="华文新魏"/>
              <a:ea charset="-122" panose="02010800040101010101" typeface="华文新魏"/>
              <a:cs charset="-122" panose="02010609060101010101" typeface="楷体"/>
            </a:endParaRPr>
          </a:p>
          <a:p>
            <a:pPr algn="l" fontAlgn="auto" indent="457200"/>
            <a:endParaRPr altLang="en-US" dirty="0" lang="zh-CN" sz="3600">
              <a:latin charset="-122" panose="02010800040101010101" typeface="华文新魏"/>
              <a:ea charset="-122" panose="02010800040101010101" typeface="华文新魏"/>
              <a:cs charset="-122" panose="02010609060101010101" typeface="楷体"/>
            </a:endParaRPr>
          </a:p>
          <a:p>
            <a:pPr algn="l" fontAlgn="auto" indent="457200"/>
            <a:endParaRPr altLang="en-US" b="1" dirty="0" lang="zh-CN" sz="32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l" fontAlgn="auto" indent="457200"/>
            <a:endParaRPr altLang="en-US" dirty="0" lang="zh-CN" sz="3200">
              <a:latin charset="-122" panose="02010609060101010101" typeface="楷体"/>
              <a:ea charset="-122" panose="02010609060101010101" typeface="楷体"/>
              <a:cs charset="-122" panose="02010609060101010101" typeface="楷体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83810" y="2809875"/>
            <a:ext cx="2885440" cy="5847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ctr"/>
            <a:r>
              <a:rPr altLang="en-US" b="1" dirty="0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晋王（李克用）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3415030" y="2015490"/>
            <a:ext cx="1696720" cy="636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5982970" y="2026920"/>
            <a:ext cx="12065" cy="801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6018530" y="3369945"/>
            <a:ext cx="0" cy="7423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3556635" y="3087370"/>
            <a:ext cx="1319530" cy="12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461" y="2162988"/>
            <a:ext cx="3110137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09600" y="161977"/>
            <a:ext cx="991597" cy="846052"/>
            <a:chOff x="6514729" y="1901877"/>
            <a:chExt cx="991597" cy="846052"/>
          </a:xfrm>
        </p:grpSpPr>
        <p:grpSp>
          <p:nvGrpSpPr>
            <p:cNvPr id="3" name="组合 2"/>
            <p:cNvGrpSpPr/>
            <p:nvPr/>
          </p:nvGrpSpPr>
          <p:grpSpPr>
            <a:xfrm rot="1800000">
              <a:off x="6514729" y="1901877"/>
              <a:ext cx="983918" cy="846052"/>
              <a:chOff x="6830291" y="921766"/>
              <a:chExt cx="1667328" cy="1433704"/>
            </a:xfrm>
            <a:solidFill>
              <a:srgbClr val="DEBB93"/>
            </a:solidFill>
          </p:grpSpPr>
          <p:sp>
            <p:nvSpPr>
              <p:cNvPr id="11" name="任意多边形: 形状 10"/>
              <p:cNvSpPr/>
              <p:nvPr/>
            </p:nvSpPr>
            <p:spPr>
              <a:xfrm>
                <a:off x="6868166" y="921766"/>
                <a:ext cx="1629453" cy="1433704"/>
              </a:xfrm>
              <a:custGeom>
                <a:avLst/>
                <a:gdLst>
                  <a:gd fmla="*/ 1593654 w 1629453" name="connsiteX0"/>
                  <a:gd fmla="*/ 754671 h 1433704" name="connsiteY0"/>
                  <a:gd fmla="*/ 1504915 w 1629453" name="connsiteX1"/>
                  <a:gd fmla="*/ 743881 h 1433704" name="connsiteY1"/>
                  <a:gd fmla="*/ 1390876 w 1629453" name="connsiteX2"/>
                  <a:gd fmla="*/ 796901 h 1433704" name="connsiteY2"/>
                  <a:gd fmla="*/ 1313299 w 1629453" name="connsiteX3"/>
                  <a:gd fmla="*/ 870199 h 1433704" name="connsiteY3"/>
                  <a:gd fmla="*/ 1295626 w 1629453" name="connsiteX4"/>
                  <a:gd fmla="*/ 946845 h 1433704" name="connsiteY4"/>
                  <a:gd fmla="*/ 1193306 w 1629453" name="connsiteX5"/>
                  <a:gd fmla="*/ 1085069 h 1433704" name="connsiteY5"/>
                  <a:gd fmla="*/ 1125031 w 1629453" name="connsiteX6"/>
                  <a:gd fmla="*/ 1092325 h 1433704" name="connsiteY6"/>
                  <a:gd fmla="*/ 1077406 w 1629453" name="connsiteX7"/>
                  <a:gd fmla="*/ 1077256 h 1433704" name="connsiteY7"/>
                  <a:gd fmla="*/ 959274 w 1629453" name="connsiteX8"/>
                  <a:gd fmla="*/ 1007865 h 1433704" name="connsiteY8"/>
                  <a:gd fmla="*/ 906068 w 1629453" name="connsiteX9"/>
                  <a:gd fmla="*/ 1002470 h 1433704" name="connsiteY9"/>
                  <a:gd fmla="*/ 855838 w 1629453" name="connsiteX10"/>
                  <a:gd fmla="*/ 1045072 h 1433704" name="connsiteY10"/>
                  <a:gd fmla="*/ 798726 w 1629453" name="connsiteX11"/>
                  <a:gd fmla="*/ 1083953 h 1433704" name="connsiteY11"/>
                  <a:gd fmla="*/ 720777 w 1629453" name="connsiteX12"/>
                  <a:gd fmla="*/ 1093813 h 1433704" name="connsiteY12"/>
                  <a:gd fmla="*/ 645619 w 1629453" name="connsiteX13"/>
                  <a:gd fmla="*/ 1050467 h 1433704" name="connsiteY13"/>
                  <a:gd fmla="*/ 551113 w 1629453" name="connsiteX14"/>
                  <a:gd fmla="*/ 974192 h 1433704" name="connsiteY14"/>
                  <a:gd fmla="*/ 504046 w 1629453" name="connsiteX15"/>
                  <a:gd fmla="*/ 929172 h 1433704" name="connsiteY15"/>
                  <a:gd fmla="*/ 456607 w 1629453" name="connsiteX16"/>
                  <a:gd fmla="*/ 876710 h 1433704" name="connsiteY16"/>
                  <a:gd fmla="*/ 424795 w 1629453" name="connsiteX17"/>
                  <a:gd fmla="*/ 845456 h 1433704" name="connsiteY17"/>
                  <a:gd fmla="*/ 395401 w 1629453" name="connsiteX18"/>
                  <a:gd fmla="*/ 832248 h 1433704" name="connsiteY18"/>
                  <a:gd fmla="*/ 389634 w 1629453" name="connsiteX19"/>
                  <a:gd fmla="*/ 805086 h 1433704" name="connsiteY19"/>
                  <a:gd fmla="*/ 329359 w 1629453" name="connsiteX20"/>
                  <a:gd fmla="*/ 743509 h 1433704" name="connsiteY20"/>
                  <a:gd fmla="*/ 295501 w 1629453" name="connsiteX21"/>
                  <a:gd fmla="*/ 720254 h 1433704" name="connsiteY21"/>
                  <a:gd fmla="*/ 283408 w 1629453" name="connsiteX22"/>
                  <a:gd fmla="*/ 639515 h 1433704" name="connsiteY22"/>
                  <a:gd fmla="*/ 285269 w 1629453" name="connsiteX23"/>
                  <a:gd fmla="*/ 624818 h 1433704" name="connsiteY23"/>
                  <a:gd fmla="*/ 316895 w 1629453" name="connsiteX24"/>
                  <a:gd fmla="*/ 610680 h 1433704" name="connsiteY24"/>
                  <a:gd fmla="*/ 328243 w 1629453" name="connsiteX25"/>
                  <a:gd fmla="*/ 599890 h 1433704" name="connsiteY25"/>
                  <a:gd fmla="*/ 306477 w 1629453" name="connsiteX26"/>
                  <a:gd fmla="*/ 551893 h 1433704" name="connsiteY26"/>
                  <a:gd fmla="*/ 327313 w 1629453" name="connsiteX27"/>
                  <a:gd fmla="*/ 447527 h 1433704" name="connsiteY27"/>
                  <a:gd fmla="*/ 328243 w 1629453" name="connsiteX28"/>
                  <a:gd fmla="*/ 412180 h 1433704" name="connsiteY28"/>
                  <a:gd fmla="*/ 328801 w 1629453" name="connsiteX29"/>
                  <a:gd fmla="*/ 387252 h 1433704" name="connsiteY29"/>
                  <a:gd fmla="*/ 373449 w 1629453" name="connsiteX30"/>
                  <a:gd fmla="*/ 293490 h 1433704" name="connsiteY30"/>
                  <a:gd fmla="*/ 381449 w 1629453" name="connsiteX31"/>
                  <a:gd fmla="*/ 281211 h 1433704" name="connsiteY31"/>
                  <a:gd fmla="*/ 388332 w 1629453" name="connsiteX32"/>
                  <a:gd fmla="*/ 236005 h 1433704" name="connsiteY32"/>
                  <a:gd fmla="*/ 447119 w 1629453" name="connsiteX33"/>
                  <a:gd fmla="*/ 172381 h 1433704" name="connsiteY33"/>
                  <a:gd fmla="*/ 570088 w 1629453" name="connsiteX34"/>
                  <a:gd fmla="*/ 88293 h 1433704" name="connsiteY34"/>
                  <a:gd fmla="*/ 609714 w 1629453" name="connsiteX35"/>
                  <a:gd fmla="*/ 74154 h 1433704" name="connsiteY35"/>
                  <a:gd fmla="*/ 654920 w 1629453" name="connsiteX36"/>
                  <a:gd fmla="*/ 67643 h 1433704" name="connsiteY36"/>
                  <a:gd fmla="*/ 696592 w 1629453" name="connsiteX37"/>
                  <a:gd fmla="*/ 56109 h 1433704" name="connsiteY37"/>
                  <a:gd fmla="*/ 704220 w 1629453" name="connsiteX38"/>
                  <a:gd fmla="*/ 51830 h 1433704" name="connsiteY38"/>
                  <a:gd fmla="*/ 770262 w 1629453" name="connsiteX39"/>
                  <a:gd fmla="*/ 45505 h 1433704" name="connsiteY39"/>
                  <a:gd fmla="*/ 800400 w 1629453" name="connsiteX40"/>
                  <a:gd fmla="*/ 44575 h 1433704" name="connsiteY40"/>
                  <a:gd fmla="*/ 837979 w 1629453" name="connsiteX41"/>
                  <a:gd fmla="*/ 39366 h 1433704" name="connsiteY41"/>
                  <a:gd fmla="*/ 858629 w 1629453" name="connsiteX42"/>
                  <a:gd fmla="*/ 36575 h 1433704" name="connsiteY42"/>
                  <a:gd fmla="*/ 935834 w 1629453" name="connsiteX43"/>
                  <a:gd fmla="*/ 60760 h 1433704" name="connsiteY43"/>
                  <a:gd fmla="*/ 938438 w 1629453" name="connsiteX44"/>
                  <a:gd fmla="*/ 51086 h 1433704" name="connsiteY44"/>
                  <a:gd fmla="*/ 858629 w 1629453" name="connsiteX45"/>
                  <a:gd fmla="*/ 30250 h 1433704" name="connsiteY45"/>
                  <a:gd fmla="*/ 815655 w 1629453" name="connsiteX46"/>
                  <a:gd fmla="*/ 5693 h 1433704" name="connsiteY46"/>
                  <a:gd fmla="*/ 770262 w 1629453" name="connsiteX47"/>
                  <a:gd fmla="*/ 9972 h 1433704" name="connsiteY47"/>
                  <a:gd fmla="*/ 672222 w 1629453" name="connsiteX48"/>
                  <a:gd fmla="*/ 31924 h 1433704" name="connsiteY48"/>
                  <a:gd fmla="*/ 608970 w 1629453" name="connsiteX49"/>
                  <a:gd fmla="*/ 24297 h 1433704" name="connsiteY49"/>
                  <a:gd fmla="*/ 557624 w 1629453" name="connsiteX50"/>
                  <a:gd fmla="*/ 30994 h 1433704" name="connsiteY50"/>
                  <a:gd fmla="*/ 340707 w 1629453" name="connsiteX51"/>
                  <a:gd fmla="*/ 207169 h 1433704" name="connsiteY51"/>
                  <a:gd fmla="*/ 284897 w 1629453" name="connsiteX52"/>
                  <a:gd fmla="*/ 289583 h 1433704" name="connsiteY52"/>
                  <a:gd fmla="*/ 321731 w 1629453" name="connsiteX53"/>
                  <a:gd fmla="*/ 312279 h 1433704" name="connsiteY53"/>
                  <a:gd fmla="*/ 299035 w 1629453" name="connsiteX54"/>
                  <a:gd fmla="*/ 345580 h 1433704" name="connsiteY54"/>
                  <a:gd fmla="*/ 266665 w 1629453" name="connsiteX55"/>
                  <a:gd fmla="*/ 356184 h 1433704" name="connsiteY55"/>
                  <a:gd fmla="*/ 190205 w 1629453" name="connsiteX56"/>
                  <a:gd fmla="*/ 415157 h 1433704" name="connsiteY56"/>
                  <a:gd fmla="*/ 184065 w 1629453" name="connsiteX57"/>
                  <a:gd fmla="*/ 417947 h 1433704" name="connsiteY57"/>
                  <a:gd fmla="*/ 137557 w 1629453" name="connsiteX58"/>
                  <a:gd fmla="*/ 452736 h 1433704" name="connsiteY58"/>
                  <a:gd fmla="*/ 112442 w 1629453" name="connsiteX59"/>
                  <a:gd fmla="*/ 476176 h 1433704" name="connsiteY59"/>
                  <a:gd fmla="*/ 102582 w 1629453" name="connsiteX60"/>
                  <a:gd fmla="*/ 456829 h 1433704" name="connsiteY60"/>
                  <a:gd fmla="*/ 103140 w 1629453" name="connsiteX61"/>
                  <a:gd fmla="*/ 457201 h 1433704" name="connsiteY61"/>
                  <a:gd fmla="*/ 103140 w 1629453" name="connsiteX62"/>
                  <a:gd fmla="*/ 456271 h 1433704" name="connsiteY62"/>
                  <a:gd fmla="*/ 117837 w 1629453" name="connsiteX63"/>
                  <a:gd fmla="*/ 419994 h 1433704" name="connsiteY63"/>
                  <a:gd fmla="*/ 123046 w 1629453" name="connsiteX64"/>
                  <a:gd fmla="*/ 397670 h 1433704" name="connsiteY64"/>
                  <a:gd fmla="*/ 131231 w 1629453" name="connsiteX65"/>
                  <a:gd fmla="*/ 375531 h 1433704" name="connsiteY65"/>
                  <a:gd fmla="*/ 139045 w 1629453" name="connsiteX66"/>
                  <a:gd fmla="*/ 366974 h 1433704" name="connsiteY66"/>
                  <a:gd fmla="*/ 138859 w 1629453" name="connsiteX67"/>
                  <a:gd fmla="*/ 347812 h 1433704" name="connsiteY67"/>
                  <a:gd fmla="*/ 123790 w 1629453" name="connsiteX68"/>
                  <a:gd fmla="*/ 348184 h 1433704" name="connsiteY68"/>
                  <a:gd fmla="*/ 123604 w 1629453" name="connsiteX69"/>
                  <a:gd fmla="*/ 366044 h 1433704" name="connsiteY69"/>
                  <a:gd fmla="*/ 111884 w 1629453" name="connsiteX70"/>
                  <a:gd fmla="*/ 367532 h 1433704" name="connsiteY70"/>
                  <a:gd fmla="*/ 111140 w 1629453" name="connsiteX71"/>
                  <a:gd fmla="*/ 367532 h 1433704" name="connsiteY71"/>
                  <a:gd fmla="*/ 109279 w 1629453" name="connsiteX72"/>
                  <a:gd fmla="*/ 352277 h 1433704" name="connsiteY72"/>
                  <a:gd fmla="*/ 130301 w 1629453" name="connsiteX73"/>
                  <a:gd fmla="*/ 320837 h 1433704" name="connsiteY73"/>
                  <a:gd fmla="*/ 131790 w 1629453" name="connsiteX74"/>
                  <a:gd fmla="*/ 321395 h 1433704" name="connsiteY74"/>
                  <a:gd fmla="*/ 145556 w 1629453" name="connsiteX75"/>
                  <a:gd fmla="*/ 322883 h 1433704" name="connsiteY75"/>
                  <a:gd fmla="*/ 147044 w 1629453" name="connsiteX76"/>
                  <a:gd fmla="*/ 324930 h 1433704" name="connsiteY76"/>
                  <a:gd fmla="*/ 161741 w 1629453" name="connsiteX77"/>
                  <a:gd fmla="*/ 341301 h 1433704" name="connsiteY77"/>
                  <a:gd fmla="*/ 169555 w 1629453" name="connsiteX78"/>
                  <a:gd fmla="*/ 326046 h 1433704" name="connsiteY78"/>
                  <a:gd fmla="*/ 193925 w 1629453" name="connsiteX79"/>
                  <a:gd fmla="*/ 285490 h 1433704" name="connsiteY79"/>
                  <a:gd fmla="*/ 235597 w 1629453" name="connsiteX80"/>
                  <a:gd fmla="*/ 214983 h 1433704" name="connsiteY80"/>
                  <a:gd fmla="*/ 246201 w 1629453" name="connsiteX81"/>
                  <a:gd fmla="*/ 200658 h 1433704" name="connsiteY81"/>
                  <a:gd fmla="*/ 227970 w 1629453" name="connsiteX82"/>
                  <a:gd fmla="*/ 198984 h 1433704" name="connsiteY82"/>
                  <a:gd fmla="*/ 222761 w 1629453" name="connsiteX83"/>
                  <a:gd fmla="*/ 181869 h 1433704" name="connsiteY83"/>
                  <a:gd fmla="*/ 198762 w 1629453" name="connsiteX84"/>
                  <a:gd fmla="*/ 199914 h 1433704" name="connsiteY84"/>
                  <a:gd fmla="*/ 146486 w 1629453" name="connsiteX85"/>
                  <a:gd fmla="*/ 230424 h 1433704" name="connsiteY85"/>
                  <a:gd fmla="*/ 127325 w 1629453" name="connsiteX86"/>
                  <a:gd fmla="*/ 235819 h 1433704" name="connsiteY86"/>
                  <a:gd fmla="*/ 117837 w 1629453" name="connsiteX87"/>
                  <a:gd fmla="*/ 266329 h 1433704" name="connsiteY87"/>
                  <a:gd fmla="*/ 96071 w 1629453" name="connsiteX88"/>
                  <a:gd fmla="*/ 294792 h 1433704" name="connsiteY88"/>
                  <a:gd fmla="*/ 111698 w 1629453" name="connsiteX89"/>
                  <a:gd fmla="*/ 295164 h 1433704" name="connsiteY89"/>
                  <a:gd fmla="*/ 111698 w 1629453" name="connsiteX90"/>
                  <a:gd fmla="*/ 295350 h 1433704" name="connsiteY90"/>
                  <a:gd fmla="*/ 114488 w 1629453" name="connsiteX91"/>
                  <a:gd fmla="*/ 310047 h 1433704" name="connsiteY91"/>
                  <a:gd fmla="*/ 103512 w 1629453" name="connsiteX92"/>
                  <a:gd fmla="*/ 353021 h 1433704" name="connsiteY92"/>
                  <a:gd fmla="*/ 95513 w 1629453" name="connsiteX93"/>
                  <a:gd fmla="*/ 368462 h 1433704" name="connsiteY93"/>
                  <a:gd fmla="*/ 91420 w 1629453" name="connsiteX94"/>
                  <a:gd fmla="*/ 393763 h 1433704" name="connsiteY94"/>
                  <a:gd fmla="*/ 87513 w 1629453" name="connsiteX95"/>
                  <a:gd fmla="*/ 392088 h 1433704" name="connsiteY95"/>
                  <a:gd fmla="*/ 66305 w 1629453" name="connsiteX96"/>
                  <a:gd fmla="*/ 396553 h 1433704" name="connsiteY96"/>
                  <a:gd fmla="*/ 64073 w 1629453" name="connsiteX97"/>
                  <a:gd fmla="*/ 429109 h 1433704" name="connsiteY97"/>
                  <a:gd fmla="*/ 38958 w 1629453" name="connsiteX98"/>
                  <a:gd fmla="*/ 463526 h 1433704" name="connsiteY98"/>
                  <a:gd fmla="*/ 449 w 1629453" name="connsiteX99"/>
                  <a:gd fmla="*/ 501291 h 1433704" name="connsiteY99"/>
                  <a:gd fmla="*/ 449 w 1629453" name="connsiteX100"/>
                  <a:gd fmla="*/ 582030 h 1433704" name="connsiteY100"/>
                  <a:gd fmla="*/ 11425 w 1629453" name="connsiteX101"/>
                  <a:gd fmla="*/ 610308 h 1433704" name="connsiteY101"/>
                  <a:gd fmla="*/ 31517 w 1629453" name="connsiteX102"/>
                  <a:gd fmla="*/ 578868 h 1433704" name="connsiteY102"/>
                  <a:gd fmla="*/ 63887 w 1629453" name="connsiteX103"/>
                  <a:gd fmla="*/ 607517 h 1433704" name="connsiteY103"/>
                  <a:gd fmla="*/ 109093 w 1629453" name="connsiteX104"/>
                  <a:gd fmla="*/ 756159 h 1433704" name="connsiteY104"/>
                  <a:gd fmla="*/ 136813 w 1629453" name="connsiteX105"/>
                  <a:gd fmla="*/ 843224 h 1433704" name="connsiteY105"/>
                  <a:gd fmla="*/ 135138 w 1629453" name="connsiteX106"/>
                  <a:gd fmla="*/ 919126 h 1433704" name="connsiteY106"/>
                  <a:gd fmla="*/ 134766 w 1629453" name="connsiteX107"/>
                  <a:gd fmla="*/ 969914 h 1433704" name="connsiteY107"/>
                  <a:gd fmla="*/ 158021 w 1629453" name="connsiteX108"/>
                  <a:gd fmla="*/ 1017725 h 1433704" name="connsiteY108"/>
                  <a:gd fmla="*/ 243039 w 1629453" name="connsiteX109"/>
                  <a:gd fmla="*/ 1139206 h 1433704" name="connsiteY109"/>
                  <a:gd fmla="*/ 234853 w 1629453" name="connsiteX110"/>
                  <a:gd fmla="*/ 1213062 h 1433704" name="connsiteY110"/>
                  <a:gd fmla="*/ 271316 w 1629453" name="connsiteX111"/>
                  <a:gd fmla="*/ 1219573 h 1433704" name="connsiteY111"/>
                  <a:gd fmla="*/ 267223 w 1629453" name="connsiteX112"/>
                  <a:gd fmla="*/ 1211201 h 1433704" name="connsiteY112"/>
                  <a:gd fmla="*/ 289919 w 1629453" name="connsiteX113"/>
                  <a:gd fmla="*/ 1208411 h 1433704" name="connsiteY113"/>
                  <a:gd fmla="*/ 295873 w 1629453" name="connsiteX114"/>
                  <a:gd fmla="*/ 1233898 h 1433704" name="connsiteY114"/>
                  <a:gd fmla="*/ 410656 w 1629453" name="connsiteX115"/>
                  <a:gd fmla="*/ 1259756 h 1433704" name="connsiteY115"/>
                  <a:gd fmla="*/ 418656 w 1629453" name="connsiteX116"/>
                  <a:gd fmla="*/ 1278546 h 1433704" name="connsiteY116"/>
                  <a:gd fmla="*/ 415679 w 1629453" name="connsiteX117"/>
                  <a:gd fmla="*/ 1280406 h 1433704" name="connsiteY117"/>
                  <a:gd fmla="*/ 415865 w 1629453" name="connsiteX118"/>
                  <a:gd fmla="*/ 1282825 h 1433704" name="connsiteY118"/>
                  <a:gd fmla="*/ 449910 w 1629453" name="connsiteX119"/>
                  <a:gd fmla="*/ 1292685 h 1433704" name="connsiteY119"/>
                  <a:gd fmla="*/ 450282 w 1629453" name="connsiteX120"/>
                  <a:gd fmla="*/ 1294359 h 1433704" name="connsiteY120"/>
                  <a:gd fmla="*/ 442840 w 1629453" name="connsiteX121"/>
                  <a:gd fmla="*/ 1312404 h 1433704" name="connsiteY121"/>
                  <a:gd fmla="*/ 470188 w 1629453" name="connsiteX122"/>
                  <a:gd fmla="*/ 1315939 h 1433704" name="connsiteY122"/>
                  <a:gd fmla="*/ 477629 w 1629453" name="connsiteX123"/>
                  <a:gd fmla="*/ 1315195 h 1433704" name="connsiteY123"/>
                  <a:gd fmla="*/ 528975 w 1629453" name="connsiteX124"/>
                  <a:gd fmla="*/ 1366913 h 1433704" name="connsiteY124"/>
                  <a:gd fmla="*/ 520975 w 1629453" name="connsiteX125"/>
                  <a:gd fmla="*/ 1374540 h 1433704" name="connsiteY125"/>
                  <a:gd fmla="*/ 524882 w 1629453" name="connsiteX126"/>
                  <a:gd fmla="*/ 1376401 h 1433704" name="connsiteY126"/>
                  <a:gd fmla="*/ 520975 w 1629453" name="connsiteX127"/>
                  <a:gd fmla="*/ 1374540 h 1433704" name="connsiteY127"/>
                  <a:gd fmla="*/ 470746 w 1629453" name="connsiteX128"/>
                  <a:gd fmla="*/ 1379935 h 1433704" name="connsiteY128"/>
                  <a:gd fmla="*/ 459770 w 1629453" name="connsiteX129"/>
                  <a:gd fmla="*/ 1406166 h 1433704" name="connsiteY129"/>
                  <a:gd fmla="*/ 442096 w 1629453" name="connsiteX130"/>
                  <a:gd fmla="*/ 1431467 h 1433704" name="connsiteY130"/>
                  <a:gd fmla="*/ 580320 w 1629453" name="connsiteX131"/>
                  <a:gd fmla="*/ 1431467 h 1433704" name="connsiteY131"/>
                  <a:gd fmla="*/ 1086150 w 1629453" name="connsiteX132"/>
                  <a:gd fmla="*/ 1433699 h 1433704" name="connsiteY132"/>
                  <a:gd fmla="*/ 1115916 w 1629453" name="connsiteX133"/>
                  <a:gd fmla="*/ 1408957 h 1433704" name="connsiteY133"/>
                  <a:gd fmla="*/ 1169494 w 1629453" name="connsiteX134"/>
                  <a:gd fmla="*/ 1360215 h 1433704" name="connsiteY134"/>
                  <a:gd fmla="*/ 1203910 w 1629453" name="connsiteX135"/>
                  <a:gd fmla="*/ 1343844 h 1433704" name="connsiteY135"/>
                  <a:gd fmla="*/ 1225676 w 1629453" name="connsiteX136"/>
                  <a:gd fmla="*/ 1329892 h 1433704" name="connsiteY136"/>
                  <a:gd fmla="*/ 1324461 w 1629453" name="connsiteX137"/>
                  <a:gd fmla="*/ 1253617 h 1433704" name="connsiteY137"/>
                  <a:gd fmla="*/ 1342320 w 1629453" name="connsiteX138"/>
                  <a:gd fmla="*/ 1261617 h 1433704" name="connsiteY138"/>
                  <a:gd fmla="*/ 1335251 w 1629453" name="connsiteX139"/>
                  <a:gd fmla="*/ 1276686 h 1433704" name="connsiteY139"/>
                  <a:gd fmla="*/ 1308834 w 1629453" name="connsiteX140"/>
                  <a:gd fmla="*/ 1323566 h 1433704" name="connsiteY140"/>
                  <a:gd fmla="*/ 1336367 w 1629453" name="connsiteX141"/>
                  <a:gd fmla="*/ 1292871 h 1433704" name="connsiteY141"/>
                  <a:gd fmla="*/ 1351250 w 1629453" name="connsiteX142"/>
                  <a:gd fmla="*/ 1279290 h 1433704" name="connsiteY142"/>
                  <a:gd fmla="*/ 1388271 w 1629453" name="connsiteX143"/>
                  <a:gd fmla="*/ 1272035 h 1433704" name="connsiteY143"/>
                  <a:gd fmla="*/ 1420641 w 1629453" name="connsiteX144"/>
                  <a:gd fmla="*/ 1265524 h 1433704" name="connsiteY144"/>
                  <a:gd fmla="*/ 1391620 w 1629453" name="connsiteX145"/>
                  <a:gd fmla="*/ 1241525 h 1433704" name="connsiteY145"/>
                  <a:gd fmla="*/ 1388085 w 1629453" name="connsiteX146"/>
                  <a:gd fmla="*/ 1240781 h 1433704" name="connsiteY146"/>
                  <a:gd fmla="*/ 1471057 w 1629453" name="connsiteX147"/>
                  <a:gd fmla="*/ 1137531 h 1433704" name="connsiteY147"/>
                  <a:gd fmla="*/ 1508822 w 1629453" name="connsiteX148"/>
                  <a:gd fmla="*/ 1121532 h 1433704" name="connsiteY148"/>
                  <a:gd fmla="*/ 1584910 w 1629453" name="connsiteX149"/>
                  <a:gd fmla="*/ 949636 h 1433704" name="connsiteY149"/>
                  <a:gd fmla="*/ 1594398 w 1629453" name="connsiteX150"/>
                  <a:gd fmla="*/ 919126 h 1433704" name="connsiteY150"/>
                  <a:gd fmla="*/ 1626396 w 1629453" name="connsiteX151"/>
                  <a:gd fmla="*/ 842293 h 1433704" name="connsiteY151"/>
                  <a:gd fmla="*/ 1593654 w 1629453" name="connsiteX152"/>
                  <a:gd fmla="*/ 754671 h 1433704" name="connsiteY152"/>
                  <a:gd fmla="*/ 184810 w 1629453" name="connsiteX153"/>
                  <a:gd fmla="*/ 684536 h 1433704" name="connsiteY153"/>
                  <a:gd fmla="*/ 184624 w 1629453" name="connsiteX154"/>
                  <a:gd fmla="*/ 681373 h 1433704" name="connsiteY154"/>
                  <a:gd fmla="*/ 183879 w 1629453" name="connsiteX155"/>
                  <a:gd fmla="*/ 666490 h 1433704" name="connsiteY155"/>
                  <a:gd fmla="*/ 183321 w 1629453" name="connsiteX156"/>
                  <a:gd fmla="*/ 656444 h 1433704" name="connsiteY156"/>
                  <a:gd fmla="*/ 189088 w 1629453" name="connsiteX157"/>
                  <a:gd fmla="*/ 652910 h 1433704" name="connsiteY157"/>
                  <a:gd fmla="*/ 192065 w 1629453" name="connsiteX158"/>
                  <a:gd fmla="*/ 658119 h 1433704" name="connsiteY158"/>
                  <a:gd fmla="*/ 241550 w 1629453" name="connsiteX159"/>
                  <a:gd fmla="*/ 690303 h 1433704" name="connsiteY159"/>
                  <a:gd fmla="*/ 263502 w 1629453" name="connsiteX160"/>
                  <a:gd fmla="*/ 708162 h 1433704" name="connsiteY160"/>
                  <a:gd fmla="*/ 263875 w 1629453" name="connsiteX161"/>
                  <a:gd fmla="*/ 707976 h 1433704" name="connsiteY161"/>
                  <a:gd fmla="*/ 286943 w 1629453" name="connsiteX162"/>
                  <a:gd fmla="*/ 754113 h 1433704" name="connsiteY162"/>
                  <a:gd fmla="*/ 277641 w 1629453" name="connsiteX163"/>
                  <a:gd fmla="*/ 770298 h 1433704" name="connsiteY163"/>
                  <a:gd fmla="*/ 233179 w 1629453" name="connsiteX164"/>
                  <a:gd fmla="*/ 784809 h 1433704" name="connsiteY164"/>
                  <a:gd fmla="*/ 184810 w 1629453" name="connsiteX165"/>
                  <a:gd fmla="*/ 684536 h 1433704" name="connsiteY165"/>
                  <a:gd fmla="*/ 292710 w 1629453" name="connsiteX166"/>
                  <a:gd fmla="*/ 1194830 h 1433704" name="connsiteY166"/>
                  <a:gd fmla="*/ 291966 w 1629453" name="connsiteX167"/>
                  <a:gd fmla="*/ 1195946 h 1433704" name="connsiteY167"/>
                  <a:gd fmla="*/ 261456 w 1629453" name="connsiteX168"/>
                  <a:gd fmla="*/ 1146275 h 1433704" name="connsiteY168"/>
                  <a:gd fmla="*/ 310383 w 1629453" name="connsiteX169"/>
                  <a:gd fmla="*/ 1181064 h 1433704" name="connsiteY169"/>
                  <a:gd fmla="*/ 312244 w 1629453" name="connsiteX170"/>
                  <a:gd fmla="*/ 1181808 h 1433704" name="connsiteY170"/>
                  <a:gd fmla="*/ 312430 w 1629453" name="connsiteX171"/>
                  <a:gd fmla="*/ 1187389 h 1433704" name="connsiteY171"/>
                  <a:gd fmla="*/ 292710 w 1629453" name="connsiteX172"/>
                  <a:gd fmla="*/ 1194830 h 1433704" name="connsiteY172"/>
                  <a:gd fmla="*/ 525998 w 1629453" name="connsiteX173"/>
                  <a:gd fmla="*/ 1164134 h 1433704" name="connsiteY173"/>
                  <a:gd fmla="*/ 493442 w 1629453" name="connsiteX174"/>
                  <a:gd fmla="*/ 1135671 h 1433704" name="connsiteY174"/>
                  <a:gd fmla="*/ 453444 w 1629453" name="connsiteX175"/>
                  <a:gd fmla="*/ 1075396 h 1433704" name="connsiteY175"/>
                  <a:gd fmla="*/ 451956 w 1629453" name="connsiteX176"/>
                  <a:gd fmla="*/ 1074465 h 1433704" name="connsiteY176"/>
                  <a:gd fmla="*/ 459397 w 1629453" name="connsiteX177"/>
                  <a:gd fmla="*/ 1057536 h 1433704" name="connsiteY177"/>
                  <a:gd fmla="*/ 432981 w 1629453" name="connsiteX178"/>
                  <a:gd fmla="*/ 1045816 h 1433704" name="connsiteY178"/>
                  <a:gd fmla="*/ 418284 w 1629453" name="connsiteX179"/>
                  <a:gd fmla="*/ 1050281 h 1433704" name="connsiteY179"/>
                  <a:gd fmla="*/ 414749 w 1629453" name="connsiteX180"/>
                  <a:gd fmla="*/ 1046374 h 1433704" name="connsiteY180"/>
                  <a:gd fmla="*/ 410470 w 1629453" name="connsiteX181"/>
                  <a:gd fmla="*/ 1031305 h 1433704" name="connsiteY181"/>
                  <a:gd fmla="*/ 409540 w 1629453" name="connsiteX182"/>
                  <a:gd fmla="*/ 1000423 h 1433704" name="connsiteY182"/>
                  <a:gd fmla="*/ 423493 w 1629453" name="connsiteX183"/>
                  <a:gd fmla="*/ 994470 h 1433704" name="connsiteY183"/>
                  <a:gd fmla="*/ 401355 w 1629453" name="connsiteX184"/>
                  <a:gd fmla="*/ 983680 h 1433704" name="connsiteY184"/>
                  <a:gd fmla="*/ 400796 w 1629453" name="connsiteX185"/>
                  <a:gd fmla="*/ 978099 h 1433704" name="connsiteY185"/>
                  <a:gd fmla="*/ 373077 w 1629453" name="connsiteX186"/>
                  <a:gd fmla="*/ 969542 h 1433704" name="connsiteY186"/>
                  <a:gd fmla="*/ 359497 w 1629453" name="connsiteX187"/>
                  <a:gd fmla="*/ 974378 h 1433704" name="connsiteY187"/>
                  <a:gd fmla="*/ 352613 w 1629453" name="connsiteX188"/>
                  <a:gd fmla="*/ 974378 h 1433704" name="connsiteY188"/>
                  <a:gd fmla="*/ 343870 w 1629453" name="connsiteX189"/>
                  <a:gd fmla="*/ 970100 h 1433704" name="connsiteY189"/>
                  <a:gd fmla="*/ 338103 w 1629453" name="connsiteX190"/>
                  <a:gd fmla="*/ 939404 h 1433704" name="connsiteY190"/>
                  <a:gd fmla="*/ 336242 w 1629453" name="connsiteX191"/>
                  <a:gd fmla="*/ 908708 h 1433704" name="connsiteY191"/>
                  <a:gd fmla="*/ 373077 w 1629453" name="connsiteX192"/>
                  <a:gd fmla="*/ 871315 h 1433704" name="connsiteY192"/>
                  <a:gd fmla="*/ 394657 w 1629453" name="connsiteX193"/>
                  <a:gd fmla="*/ 877082 h 1433704" name="connsiteY193"/>
                  <a:gd fmla="*/ 398192 w 1629453" name="connsiteX194"/>
                  <a:gd fmla="*/ 904057 h 1433704" name="connsiteY194"/>
                  <a:gd fmla="*/ 441910 w 1629453" name="connsiteX195"/>
                  <a:gd fmla="*/ 955031 h 1433704" name="connsiteY195"/>
                  <a:gd fmla="*/ 447119 w 1629453" name="connsiteX196"/>
                  <a:gd fmla="*/ 965449 h 1433704" name="connsiteY196"/>
                  <a:gd fmla="*/ 456607 w 1629453" name="connsiteX197"/>
                  <a:gd fmla="*/ 977913 h 1433704" name="connsiteY197"/>
                  <a:gd fmla="*/ 459025 w 1629453" name="connsiteX198"/>
                  <a:gd fmla="*/ 980332 h 1433704" name="connsiteY198"/>
                  <a:gd fmla="*/ 518929 w 1629453" name="connsiteX199"/>
                  <a:gd fmla="*/ 996331 h 1433704" name="connsiteY199"/>
                  <a:gd fmla="*/ 524882 w 1629453" name="connsiteX200"/>
                  <a:gd fmla="*/ 995587 h 1433704" name="connsiteY200"/>
                  <a:gd fmla="*/ 533440 w 1629453" name="connsiteX201"/>
                  <a:gd fmla="*/ 1005818 h 1433704" name="connsiteY201"/>
                  <a:gd fmla="*/ 532695 w 1629453" name="connsiteX202"/>
                  <a:gd fmla="*/ 1012330 h 1433704" name="connsiteY202"/>
                  <a:gd fmla="*/ 591296 w 1629453" name="connsiteX203"/>
                  <a:gd fmla="*/ 1072791 h 1433704" name="connsiteY203"/>
                  <a:gd fmla="*/ 605063 w 1629453" name="connsiteX204"/>
                  <a:gd fmla="*/ 1100696 h 1433704" name="connsiteY204"/>
                  <a:gd fmla="*/ 718358 w 1629453" name="connsiteX205"/>
                  <a:gd fmla="*/ 1183110 h 1433704" name="connsiteY205"/>
                  <a:gd fmla="*/ 725242 w 1629453" name="connsiteX206"/>
                  <a:gd fmla="*/ 1189063 h 1433704" name="connsiteY206"/>
                  <a:gd fmla="*/ 714638 w 1629453" name="connsiteX207"/>
                  <a:gd fmla="*/ 1205620 h 1433704" name="connsiteY207"/>
                  <a:gd fmla="*/ 708313 w 1629453" name="connsiteX208"/>
                  <a:gd fmla="*/ 1227758 h 1433704" name="connsiteY208"/>
                  <a:gd fmla="*/ 562833 w 1629453" name="connsiteX209"/>
                  <a:gd fmla="*/ 1178087 h 1433704" name="connsiteY209"/>
                  <a:gd fmla="*/ 525998 w 1629453" name="connsiteX210"/>
                  <a:gd fmla="*/ 1164134 h 1433704" name="connsiteY210"/>
                  <a:gd fmla="*/ 918160 w 1629453" name="connsiteX211"/>
                  <a:gd fmla="*/ 1177901 h 1433704" name="connsiteY211"/>
                  <a:gd fmla="*/ 795377 w 1629453" name="connsiteX212"/>
                  <a:gd fmla="*/ 1238735 h 1433704" name="connsiteY212"/>
                  <a:gd fmla="*/ 762821 w 1629453" name="connsiteX213"/>
                  <a:gd fmla="*/ 1240967 h 1433704" name="connsiteY213"/>
                  <a:gd fmla="*/ 748496 w 1629453" name="connsiteX214"/>
                  <a:gd fmla="*/ 1243199 h 1433704" name="connsiteY214"/>
                  <a:gd fmla="*/ 755379 w 1629453" name="connsiteX215"/>
                  <a:gd fmla="*/ 1216596 h 1433704" name="connsiteY215"/>
                  <a:gd fmla="*/ 756682 w 1629453" name="connsiteX216"/>
                  <a:gd fmla="*/ 1217340 h 1433704" name="connsiteY216"/>
                  <a:gd fmla="*/ 798912 w 1629453" name="connsiteX217"/>
                  <a:gd fmla="*/ 1203202 h 1433704" name="connsiteY217"/>
                  <a:gd fmla="*/ 865326 w 1629453" name="connsiteX218"/>
                  <a:gd fmla="*/ 1152600 h 1433704" name="connsiteY218"/>
                  <a:gd fmla="*/ 910905 w 1629453" name="connsiteX219"/>
                  <a:gd fmla="*/ 1148321 h 1433704" name="connsiteY219"/>
                  <a:gd fmla="*/ 918160 w 1629453" name="connsiteX220"/>
                  <a:gd fmla="*/ 1177901 h 1433704" name="connsiteY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</a:cxnLst>
                <a:rect b="b" l="l" r="r" t="t"/>
                <a:pathLst>
                  <a:path h="1433704" w="1629453">
                    <a:moveTo>
                      <a:pt x="1593654" y="754671"/>
                    </a:moveTo>
                    <a:cubicBezTo>
                      <a:pt x="1571330" y="732905"/>
                      <a:pt x="1535053" y="725463"/>
                      <a:pt x="1504915" y="743881"/>
                    </a:cubicBezTo>
                    <a:cubicBezTo>
                      <a:pt x="1468638" y="766205"/>
                      <a:pt x="1428827" y="779228"/>
                      <a:pt x="1390876" y="796901"/>
                    </a:cubicBezTo>
                    <a:cubicBezTo>
                      <a:pt x="1357389" y="812714"/>
                      <a:pt x="1331344" y="834852"/>
                      <a:pt x="1313299" y="870199"/>
                    </a:cubicBezTo>
                    <a:cubicBezTo>
                      <a:pt x="1300090" y="896058"/>
                      <a:pt x="1310694" y="924893"/>
                      <a:pt x="1295626" y="946845"/>
                    </a:cubicBezTo>
                    <a:cubicBezTo>
                      <a:pt x="1263255" y="994098"/>
                      <a:pt x="1229397" y="1040607"/>
                      <a:pt x="1193306" y="1085069"/>
                    </a:cubicBezTo>
                    <a:cubicBezTo>
                      <a:pt x="1175447" y="1107022"/>
                      <a:pt x="1149216" y="1112417"/>
                      <a:pt x="1125031" y="1092325"/>
                    </a:cubicBezTo>
                    <a:cubicBezTo>
                      <a:pt x="1110521" y="1080233"/>
                      <a:pt x="1093963" y="1076698"/>
                      <a:pt x="1077406" y="1077256"/>
                    </a:cubicBezTo>
                    <a:cubicBezTo>
                      <a:pt x="1022712" y="1079302"/>
                      <a:pt x="980854" y="1065536"/>
                      <a:pt x="959274" y="1007865"/>
                    </a:cubicBezTo>
                    <a:cubicBezTo>
                      <a:pt x="948670" y="979774"/>
                      <a:pt x="916672" y="977541"/>
                      <a:pt x="906068" y="1002470"/>
                    </a:cubicBezTo>
                    <a:cubicBezTo>
                      <a:pt x="895278" y="1027957"/>
                      <a:pt x="875744" y="1034096"/>
                      <a:pt x="855838" y="1045072"/>
                    </a:cubicBezTo>
                    <a:cubicBezTo>
                      <a:pt x="835561" y="1056234"/>
                      <a:pt x="812492" y="1066652"/>
                      <a:pt x="798726" y="1083953"/>
                    </a:cubicBezTo>
                    <a:cubicBezTo>
                      <a:pt x="773983" y="1115207"/>
                      <a:pt x="746822" y="1104975"/>
                      <a:pt x="720777" y="1093813"/>
                    </a:cubicBezTo>
                    <a:cubicBezTo>
                      <a:pt x="694360" y="1082465"/>
                      <a:pt x="670547" y="1065164"/>
                      <a:pt x="645619" y="1050467"/>
                    </a:cubicBezTo>
                    <a:cubicBezTo>
                      <a:pt x="615295" y="1023678"/>
                      <a:pt x="578460" y="1004888"/>
                      <a:pt x="551113" y="974192"/>
                    </a:cubicBezTo>
                    <a:cubicBezTo>
                      <a:pt x="532137" y="962286"/>
                      <a:pt x="511859" y="943125"/>
                      <a:pt x="504046" y="929172"/>
                    </a:cubicBezTo>
                    <a:cubicBezTo>
                      <a:pt x="491023" y="905918"/>
                      <a:pt x="453816" y="903871"/>
                      <a:pt x="456607" y="876710"/>
                    </a:cubicBezTo>
                    <a:cubicBezTo>
                      <a:pt x="459770" y="846944"/>
                      <a:pt x="438562" y="852153"/>
                      <a:pt x="424795" y="845456"/>
                    </a:cubicBezTo>
                    <a:cubicBezTo>
                      <a:pt x="418098" y="834108"/>
                      <a:pt x="403773" y="839689"/>
                      <a:pt x="395401" y="832248"/>
                    </a:cubicBezTo>
                    <a:cubicBezTo>
                      <a:pt x="388332" y="824248"/>
                      <a:pt x="389820" y="814760"/>
                      <a:pt x="389634" y="805086"/>
                    </a:cubicBezTo>
                    <a:cubicBezTo>
                      <a:pt x="389448" y="773460"/>
                      <a:pt x="363775" y="747788"/>
                      <a:pt x="329359" y="743509"/>
                    </a:cubicBezTo>
                    <a:cubicBezTo>
                      <a:pt x="310941" y="746113"/>
                      <a:pt x="300896" y="738114"/>
                      <a:pt x="295501" y="720254"/>
                    </a:cubicBezTo>
                    <a:cubicBezTo>
                      <a:pt x="287501" y="693837"/>
                      <a:pt x="282292" y="667234"/>
                      <a:pt x="283408" y="639515"/>
                    </a:cubicBezTo>
                    <a:cubicBezTo>
                      <a:pt x="283966" y="634678"/>
                      <a:pt x="284524" y="629655"/>
                      <a:pt x="285269" y="624818"/>
                    </a:cubicBezTo>
                    <a:cubicBezTo>
                      <a:pt x="293640" y="615331"/>
                      <a:pt x="303872" y="610494"/>
                      <a:pt x="316895" y="610680"/>
                    </a:cubicBezTo>
                    <a:cubicBezTo>
                      <a:pt x="323778" y="610866"/>
                      <a:pt x="329173" y="600076"/>
                      <a:pt x="328243" y="599890"/>
                    </a:cubicBezTo>
                    <a:cubicBezTo>
                      <a:pt x="302198" y="592076"/>
                      <a:pt x="320615" y="564357"/>
                      <a:pt x="306477" y="551893"/>
                    </a:cubicBezTo>
                    <a:cubicBezTo>
                      <a:pt x="298849" y="514314"/>
                      <a:pt x="285083" y="476176"/>
                      <a:pt x="327313" y="447527"/>
                    </a:cubicBezTo>
                    <a:cubicBezTo>
                      <a:pt x="339963" y="438969"/>
                      <a:pt x="346660" y="424459"/>
                      <a:pt x="328243" y="412180"/>
                    </a:cubicBezTo>
                    <a:cubicBezTo>
                      <a:pt x="328243" y="403809"/>
                      <a:pt x="325452" y="393949"/>
                      <a:pt x="328801" y="387252"/>
                    </a:cubicBezTo>
                    <a:cubicBezTo>
                      <a:pt x="344242" y="356370"/>
                      <a:pt x="330661" y="311349"/>
                      <a:pt x="373449" y="293490"/>
                    </a:cubicBezTo>
                    <a:cubicBezTo>
                      <a:pt x="380333" y="292002"/>
                      <a:pt x="389634" y="289583"/>
                      <a:pt x="381449" y="281211"/>
                    </a:cubicBezTo>
                    <a:cubicBezTo>
                      <a:pt x="362659" y="262050"/>
                      <a:pt x="374565" y="249213"/>
                      <a:pt x="388332" y="236005"/>
                    </a:cubicBezTo>
                    <a:cubicBezTo>
                      <a:pt x="404331" y="211076"/>
                      <a:pt x="433911" y="195821"/>
                      <a:pt x="447119" y="172381"/>
                    </a:cubicBezTo>
                    <a:cubicBezTo>
                      <a:pt x="475397" y="121779"/>
                      <a:pt x="515208" y="96106"/>
                      <a:pt x="570088" y="88293"/>
                    </a:cubicBezTo>
                    <a:cubicBezTo>
                      <a:pt x="585901" y="90711"/>
                      <a:pt x="596319" y="78433"/>
                      <a:pt x="609714" y="74154"/>
                    </a:cubicBezTo>
                    <a:cubicBezTo>
                      <a:pt x="624969" y="73038"/>
                      <a:pt x="641526" y="82154"/>
                      <a:pt x="654920" y="67643"/>
                    </a:cubicBezTo>
                    <a:cubicBezTo>
                      <a:pt x="667385" y="58527"/>
                      <a:pt x="682082" y="57225"/>
                      <a:pt x="696592" y="56109"/>
                    </a:cubicBezTo>
                    <a:cubicBezTo>
                      <a:pt x="699197" y="54621"/>
                      <a:pt x="701615" y="53132"/>
                      <a:pt x="704220" y="51830"/>
                    </a:cubicBezTo>
                    <a:cubicBezTo>
                      <a:pt x="726172" y="49784"/>
                      <a:pt x="748310" y="47551"/>
                      <a:pt x="770262" y="45505"/>
                    </a:cubicBezTo>
                    <a:cubicBezTo>
                      <a:pt x="780308" y="45133"/>
                      <a:pt x="790354" y="44761"/>
                      <a:pt x="800400" y="44575"/>
                    </a:cubicBezTo>
                    <a:cubicBezTo>
                      <a:pt x="813236" y="45319"/>
                      <a:pt x="826445" y="47179"/>
                      <a:pt x="837979" y="39366"/>
                    </a:cubicBezTo>
                    <a:lnTo>
                      <a:pt x="858629" y="36575"/>
                    </a:lnTo>
                    <a:cubicBezTo>
                      <a:pt x="882255" y="53504"/>
                      <a:pt x="908114" y="60760"/>
                      <a:pt x="935834" y="60760"/>
                    </a:cubicBezTo>
                    <a:cubicBezTo>
                      <a:pt x="936764" y="57597"/>
                      <a:pt x="937508" y="54249"/>
                      <a:pt x="938438" y="51086"/>
                    </a:cubicBezTo>
                    <a:cubicBezTo>
                      <a:pt x="911835" y="44203"/>
                      <a:pt x="885232" y="37133"/>
                      <a:pt x="858629" y="30250"/>
                    </a:cubicBezTo>
                    <a:cubicBezTo>
                      <a:pt x="848025" y="15553"/>
                      <a:pt x="827003" y="19274"/>
                      <a:pt x="815655" y="5693"/>
                    </a:cubicBezTo>
                    <a:cubicBezTo>
                      <a:pt x="798912" y="-10492"/>
                      <a:pt x="785889" y="13321"/>
                      <a:pt x="770262" y="9972"/>
                    </a:cubicBezTo>
                    <a:cubicBezTo>
                      <a:pt x="736590" y="12577"/>
                      <a:pt x="708871" y="37691"/>
                      <a:pt x="672222" y="31924"/>
                    </a:cubicBezTo>
                    <a:cubicBezTo>
                      <a:pt x="651386" y="28576"/>
                      <a:pt x="630922" y="18158"/>
                      <a:pt x="608970" y="24297"/>
                    </a:cubicBezTo>
                    <a:cubicBezTo>
                      <a:pt x="591482" y="24111"/>
                      <a:pt x="573437" y="18530"/>
                      <a:pt x="557624" y="30994"/>
                    </a:cubicBezTo>
                    <a:cubicBezTo>
                      <a:pt x="460328" y="58899"/>
                      <a:pt x="383495" y="108571"/>
                      <a:pt x="340707" y="207169"/>
                    </a:cubicBezTo>
                    <a:cubicBezTo>
                      <a:pt x="328615" y="234703"/>
                      <a:pt x="315778" y="270235"/>
                      <a:pt x="284897" y="289583"/>
                    </a:cubicBezTo>
                    <a:cubicBezTo>
                      <a:pt x="295314" y="300187"/>
                      <a:pt x="313732" y="296652"/>
                      <a:pt x="321731" y="312279"/>
                    </a:cubicBezTo>
                    <a:cubicBezTo>
                      <a:pt x="315406" y="323627"/>
                      <a:pt x="298291" y="328837"/>
                      <a:pt x="299035" y="345580"/>
                    </a:cubicBezTo>
                    <a:cubicBezTo>
                      <a:pt x="288245" y="349300"/>
                      <a:pt x="274293" y="341487"/>
                      <a:pt x="266665" y="356184"/>
                    </a:cubicBezTo>
                    <a:cubicBezTo>
                      <a:pt x="250294" y="387438"/>
                      <a:pt x="198762" y="373299"/>
                      <a:pt x="190205" y="415157"/>
                    </a:cubicBezTo>
                    <a:cubicBezTo>
                      <a:pt x="189833" y="416459"/>
                      <a:pt x="185554" y="418505"/>
                      <a:pt x="184065" y="417947"/>
                    </a:cubicBezTo>
                    <a:cubicBezTo>
                      <a:pt x="149277" y="404181"/>
                      <a:pt x="143882" y="426691"/>
                      <a:pt x="137557" y="452736"/>
                    </a:cubicBezTo>
                    <a:cubicBezTo>
                      <a:pt x="135138" y="462410"/>
                      <a:pt x="122488" y="473200"/>
                      <a:pt x="112442" y="476176"/>
                    </a:cubicBezTo>
                    <a:cubicBezTo>
                      <a:pt x="104628" y="478409"/>
                      <a:pt x="101652" y="465944"/>
                      <a:pt x="102582" y="456829"/>
                    </a:cubicBezTo>
                    <a:cubicBezTo>
                      <a:pt x="102768" y="457015"/>
                      <a:pt x="102954" y="457201"/>
                      <a:pt x="103140" y="457201"/>
                    </a:cubicBezTo>
                    <a:lnTo>
                      <a:pt x="103140" y="456271"/>
                    </a:lnTo>
                    <a:cubicBezTo>
                      <a:pt x="119883" y="449201"/>
                      <a:pt x="114488" y="432830"/>
                      <a:pt x="117837" y="419994"/>
                    </a:cubicBezTo>
                    <a:cubicBezTo>
                      <a:pt x="129185" y="414785"/>
                      <a:pt x="122674" y="405483"/>
                      <a:pt x="123046" y="397670"/>
                    </a:cubicBezTo>
                    <a:cubicBezTo>
                      <a:pt x="126581" y="390600"/>
                      <a:pt x="134766" y="385205"/>
                      <a:pt x="131231" y="375531"/>
                    </a:cubicBezTo>
                    <a:cubicBezTo>
                      <a:pt x="133836" y="372741"/>
                      <a:pt x="136440" y="369950"/>
                      <a:pt x="139045" y="366974"/>
                    </a:cubicBezTo>
                    <a:cubicBezTo>
                      <a:pt x="139045" y="360649"/>
                      <a:pt x="138859" y="354137"/>
                      <a:pt x="138859" y="347812"/>
                    </a:cubicBezTo>
                    <a:cubicBezTo>
                      <a:pt x="133650" y="342603"/>
                      <a:pt x="128255" y="342417"/>
                      <a:pt x="123790" y="348184"/>
                    </a:cubicBezTo>
                    <a:cubicBezTo>
                      <a:pt x="119139" y="354137"/>
                      <a:pt x="119697" y="360276"/>
                      <a:pt x="123604" y="366044"/>
                    </a:cubicBezTo>
                    <a:cubicBezTo>
                      <a:pt x="119511" y="365857"/>
                      <a:pt x="115791" y="366788"/>
                      <a:pt x="111884" y="367532"/>
                    </a:cubicBezTo>
                    <a:lnTo>
                      <a:pt x="111140" y="367532"/>
                    </a:lnTo>
                    <a:cubicBezTo>
                      <a:pt x="110023" y="362695"/>
                      <a:pt x="111140" y="356928"/>
                      <a:pt x="109279" y="352277"/>
                    </a:cubicBezTo>
                    <a:cubicBezTo>
                      <a:pt x="116349" y="341859"/>
                      <a:pt x="123232" y="331441"/>
                      <a:pt x="130301" y="320837"/>
                    </a:cubicBezTo>
                    <a:cubicBezTo>
                      <a:pt x="130859" y="321023"/>
                      <a:pt x="131231" y="321209"/>
                      <a:pt x="131790" y="321395"/>
                    </a:cubicBezTo>
                    <a:cubicBezTo>
                      <a:pt x="136254" y="322883"/>
                      <a:pt x="140905" y="323255"/>
                      <a:pt x="145556" y="322883"/>
                    </a:cubicBezTo>
                    <a:cubicBezTo>
                      <a:pt x="145928" y="323627"/>
                      <a:pt x="146300" y="324186"/>
                      <a:pt x="147044" y="324930"/>
                    </a:cubicBezTo>
                    <a:cubicBezTo>
                      <a:pt x="151881" y="330325"/>
                      <a:pt x="156904" y="335720"/>
                      <a:pt x="161741" y="341301"/>
                    </a:cubicBezTo>
                    <a:cubicBezTo>
                      <a:pt x="168252" y="338324"/>
                      <a:pt x="171415" y="333487"/>
                      <a:pt x="169555" y="326046"/>
                    </a:cubicBezTo>
                    <a:cubicBezTo>
                      <a:pt x="177554" y="312465"/>
                      <a:pt x="186112" y="298513"/>
                      <a:pt x="193925" y="285490"/>
                    </a:cubicBezTo>
                    <a:cubicBezTo>
                      <a:pt x="207878" y="262236"/>
                      <a:pt x="243969" y="250888"/>
                      <a:pt x="235597" y="214983"/>
                    </a:cubicBezTo>
                    <a:cubicBezTo>
                      <a:pt x="239690" y="210518"/>
                      <a:pt x="249922" y="208844"/>
                      <a:pt x="246201" y="200658"/>
                    </a:cubicBezTo>
                    <a:cubicBezTo>
                      <a:pt x="242294" y="191729"/>
                      <a:pt x="234109" y="200100"/>
                      <a:pt x="227970" y="198984"/>
                    </a:cubicBezTo>
                    <a:cubicBezTo>
                      <a:pt x="225923" y="193031"/>
                      <a:pt x="228528" y="180566"/>
                      <a:pt x="222761" y="181869"/>
                    </a:cubicBezTo>
                    <a:cubicBezTo>
                      <a:pt x="213831" y="184101"/>
                      <a:pt x="206762" y="193403"/>
                      <a:pt x="198762" y="199914"/>
                    </a:cubicBezTo>
                    <a:cubicBezTo>
                      <a:pt x="182019" y="211262"/>
                      <a:pt x="169555" y="229866"/>
                      <a:pt x="146486" y="230424"/>
                    </a:cubicBezTo>
                    <a:cubicBezTo>
                      <a:pt x="140347" y="233400"/>
                      <a:pt x="131045" y="225029"/>
                      <a:pt x="127325" y="235819"/>
                    </a:cubicBezTo>
                    <a:cubicBezTo>
                      <a:pt x="90118" y="235447"/>
                      <a:pt x="110396" y="252934"/>
                      <a:pt x="117837" y="266329"/>
                    </a:cubicBezTo>
                    <a:cubicBezTo>
                      <a:pt x="122116" y="284560"/>
                      <a:pt x="97001" y="280467"/>
                      <a:pt x="96071" y="294792"/>
                    </a:cubicBezTo>
                    <a:cubicBezTo>
                      <a:pt x="101280" y="294978"/>
                      <a:pt x="106489" y="294978"/>
                      <a:pt x="111698" y="295164"/>
                    </a:cubicBezTo>
                    <a:lnTo>
                      <a:pt x="111698" y="295350"/>
                    </a:lnTo>
                    <a:cubicBezTo>
                      <a:pt x="111140" y="300559"/>
                      <a:pt x="112070" y="305396"/>
                      <a:pt x="114488" y="310047"/>
                    </a:cubicBezTo>
                    <a:cubicBezTo>
                      <a:pt x="89188" y="318046"/>
                      <a:pt x="110768" y="339813"/>
                      <a:pt x="103512" y="353021"/>
                    </a:cubicBezTo>
                    <a:cubicBezTo>
                      <a:pt x="100908" y="358230"/>
                      <a:pt x="98117" y="363253"/>
                      <a:pt x="95513" y="368462"/>
                    </a:cubicBezTo>
                    <a:cubicBezTo>
                      <a:pt x="93280" y="376648"/>
                      <a:pt x="95885" y="386135"/>
                      <a:pt x="91420" y="393763"/>
                    </a:cubicBezTo>
                    <a:cubicBezTo>
                      <a:pt x="90118" y="393019"/>
                      <a:pt x="88815" y="392460"/>
                      <a:pt x="87513" y="392088"/>
                    </a:cubicBezTo>
                    <a:cubicBezTo>
                      <a:pt x="79700" y="390228"/>
                      <a:pt x="72630" y="391902"/>
                      <a:pt x="66305" y="396553"/>
                    </a:cubicBezTo>
                    <a:cubicBezTo>
                      <a:pt x="69468" y="407715"/>
                      <a:pt x="45469" y="416831"/>
                      <a:pt x="64073" y="429109"/>
                    </a:cubicBezTo>
                    <a:cubicBezTo>
                      <a:pt x="53469" y="439527"/>
                      <a:pt x="63143" y="472456"/>
                      <a:pt x="38958" y="463526"/>
                    </a:cubicBezTo>
                    <a:cubicBezTo>
                      <a:pt x="-8109" y="446039"/>
                      <a:pt x="821" y="476548"/>
                      <a:pt x="449" y="501291"/>
                    </a:cubicBezTo>
                    <a:cubicBezTo>
                      <a:pt x="77" y="528266"/>
                      <a:pt x="77" y="555055"/>
                      <a:pt x="449" y="582030"/>
                    </a:cubicBezTo>
                    <a:cubicBezTo>
                      <a:pt x="635" y="592448"/>
                      <a:pt x="-3086" y="604727"/>
                      <a:pt x="11425" y="610308"/>
                    </a:cubicBezTo>
                    <a:cubicBezTo>
                      <a:pt x="24633" y="604355"/>
                      <a:pt x="7332" y="580170"/>
                      <a:pt x="31517" y="578868"/>
                    </a:cubicBezTo>
                    <a:cubicBezTo>
                      <a:pt x="54027" y="577752"/>
                      <a:pt x="54771" y="595797"/>
                      <a:pt x="63887" y="607517"/>
                    </a:cubicBezTo>
                    <a:cubicBezTo>
                      <a:pt x="97373" y="651608"/>
                      <a:pt x="86583" y="708906"/>
                      <a:pt x="109093" y="756159"/>
                    </a:cubicBezTo>
                    <a:cubicBezTo>
                      <a:pt x="122302" y="783506"/>
                      <a:pt x="116349" y="815318"/>
                      <a:pt x="136813" y="843224"/>
                    </a:cubicBezTo>
                    <a:cubicBezTo>
                      <a:pt x="148533" y="859223"/>
                      <a:pt x="176996" y="892709"/>
                      <a:pt x="135138" y="919126"/>
                    </a:cubicBezTo>
                    <a:cubicBezTo>
                      <a:pt x="124720" y="925637"/>
                      <a:pt x="113558" y="950194"/>
                      <a:pt x="134766" y="969914"/>
                    </a:cubicBezTo>
                    <a:cubicBezTo>
                      <a:pt x="147044" y="981262"/>
                      <a:pt x="156160" y="1000982"/>
                      <a:pt x="158021" y="1017725"/>
                    </a:cubicBezTo>
                    <a:cubicBezTo>
                      <a:pt x="164160" y="1074651"/>
                      <a:pt x="193367" y="1113533"/>
                      <a:pt x="243039" y="1139206"/>
                    </a:cubicBezTo>
                    <a:cubicBezTo>
                      <a:pt x="251968" y="1165065"/>
                      <a:pt x="246573" y="1189435"/>
                      <a:pt x="234853" y="1213062"/>
                    </a:cubicBezTo>
                    <a:cubicBezTo>
                      <a:pt x="240248" y="1252501"/>
                      <a:pt x="261456" y="1204876"/>
                      <a:pt x="271316" y="1219573"/>
                    </a:cubicBezTo>
                    <a:cubicBezTo>
                      <a:pt x="270014" y="1216782"/>
                      <a:pt x="268525" y="1213992"/>
                      <a:pt x="267223" y="1211201"/>
                    </a:cubicBezTo>
                    <a:cubicBezTo>
                      <a:pt x="274665" y="1209341"/>
                      <a:pt x="282850" y="1211759"/>
                      <a:pt x="289919" y="1208411"/>
                    </a:cubicBezTo>
                    <a:cubicBezTo>
                      <a:pt x="290105" y="1217340"/>
                      <a:pt x="290292" y="1226270"/>
                      <a:pt x="295873" y="1233898"/>
                    </a:cubicBezTo>
                    <a:cubicBezTo>
                      <a:pt x="333638" y="1244502"/>
                      <a:pt x="370473" y="1259384"/>
                      <a:pt x="410656" y="1259756"/>
                    </a:cubicBezTo>
                    <a:cubicBezTo>
                      <a:pt x="425353" y="1259942"/>
                      <a:pt x="417354" y="1271663"/>
                      <a:pt x="418656" y="1278546"/>
                    </a:cubicBezTo>
                    <a:cubicBezTo>
                      <a:pt x="417726" y="1279104"/>
                      <a:pt x="416423" y="1279662"/>
                      <a:pt x="415679" y="1280406"/>
                    </a:cubicBezTo>
                    <a:cubicBezTo>
                      <a:pt x="415307" y="1280778"/>
                      <a:pt x="415307" y="1282267"/>
                      <a:pt x="415865" y="1282825"/>
                    </a:cubicBezTo>
                    <a:cubicBezTo>
                      <a:pt x="425167" y="1293429"/>
                      <a:pt x="442282" y="1276686"/>
                      <a:pt x="449910" y="1292685"/>
                    </a:cubicBezTo>
                    <a:cubicBezTo>
                      <a:pt x="450096" y="1293243"/>
                      <a:pt x="450282" y="1293801"/>
                      <a:pt x="450282" y="1294359"/>
                    </a:cubicBezTo>
                    <a:cubicBezTo>
                      <a:pt x="450654" y="1301242"/>
                      <a:pt x="430004" y="1300684"/>
                      <a:pt x="442840" y="1312404"/>
                    </a:cubicBezTo>
                    <a:cubicBezTo>
                      <a:pt x="451398" y="1320218"/>
                      <a:pt x="458839" y="1332496"/>
                      <a:pt x="470188" y="1315939"/>
                    </a:cubicBezTo>
                    <a:cubicBezTo>
                      <a:pt x="472606" y="1315753"/>
                      <a:pt x="475210" y="1315381"/>
                      <a:pt x="477629" y="1315195"/>
                    </a:cubicBezTo>
                    <a:cubicBezTo>
                      <a:pt x="494744" y="1332496"/>
                      <a:pt x="511859" y="1349611"/>
                      <a:pt x="528975" y="1366913"/>
                    </a:cubicBezTo>
                    <a:cubicBezTo>
                      <a:pt x="526370" y="1369517"/>
                      <a:pt x="523580" y="1371936"/>
                      <a:pt x="520975" y="1374540"/>
                    </a:cubicBezTo>
                    <a:cubicBezTo>
                      <a:pt x="522277" y="1375098"/>
                      <a:pt x="523580" y="1375656"/>
                      <a:pt x="524882" y="1376401"/>
                    </a:cubicBezTo>
                    <a:cubicBezTo>
                      <a:pt x="523580" y="1376028"/>
                      <a:pt x="522277" y="1375470"/>
                      <a:pt x="520975" y="1374540"/>
                    </a:cubicBezTo>
                    <a:cubicBezTo>
                      <a:pt x="504046" y="1374354"/>
                      <a:pt x="488233" y="1375098"/>
                      <a:pt x="470746" y="1379935"/>
                    </a:cubicBezTo>
                    <a:cubicBezTo>
                      <a:pt x="447863" y="1386260"/>
                      <a:pt x="435771" y="1384958"/>
                      <a:pt x="459770" y="1406166"/>
                    </a:cubicBezTo>
                    <a:cubicBezTo>
                      <a:pt x="484140" y="1427932"/>
                      <a:pt x="456607" y="1424025"/>
                      <a:pt x="442096" y="1431467"/>
                    </a:cubicBezTo>
                    <a:lnTo>
                      <a:pt x="580320" y="1431467"/>
                    </a:lnTo>
                    <a:cubicBezTo>
                      <a:pt x="748868" y="1431839"/>
                      <a:pt x="917602" y="1431467"/>
                      <a:pt x="1086150" y="1433699"/>
                    </a:cubicBezTo>
                    <a:cubicBezTo>
                      <a:pt x="1108288" y="1434071"/>
                      <a:pt x="1104381" y="1414910"/>
                      <a:pt x="1115916" y="1408957"/>
                    </a:cubicBezTo>
                    <a:cubicBezTo>
                      <a:pt x="1133589" y="1392586"/>
                      <a:pt x="1154983" y="1380121"/>
                      <a:pt x="1169494" y="1360215"/>
                    </a:cubicBezTo>
                    <a:cubicBezTo>
                      <a:pt x="1184749" y="1362820"/>
                      <a:pt x="1191632" y="1347751"/>
                      <a:pt x="1203910" y="1343844"/>
                    </a:cubicBezTo>
                    <a:cubicBezTo>
                      <a:pt x="1214700" y="1344775"/>
                      <a:pt x="1222886" y="1341612"/>
                      <a:pt x="1225676" y="1329892"/>
                    </a:cubicBezTo>
                    <a:cubicBezTo>
                      <a:pt x="1258605" y="1304405"/>
                      <a:pt x="1291347" y="1278732"/>
                      <a:pt x="1324461" y="1253617"/>
                    </a:cubicBezTo>
                    <a:cubicBezTo>
                      <a:pt x="1333577" y="1246734"/>
                      <a:pt x="1347343" y="1234270"/>
                      <a:pt x="1342320" y="1261617"/>
                    </a:cubicBezTo>
                    <a:cubicBezTo>
                      <a:pt x="1335623" y="1264593"/>
                      <a:pt x="1335623" y="1270733"/>
                      <a:pt x="1335251" y="1276686"/>
                    </a:cubicBezTo>
                    <a:cubicBezTo>
                      <a:pt x="1320740" y="1289336"/>
                      <a:pt x="1297486" y="1297149"/>
                      <a:pt x="1308834" y="1323566"/>
                    </a:cubicBezTo>
                    <a:cubicBezTo>
                      <a:pt x="1317950" y="1313335"/>
                      <a:pt x="1327065" y="1303103"/>
                      <a:pt x="1336367" y="1292871"/>
                    </a:cubicBezTo>
                    <a:cubicBezTo>
                      <a:pt x="1345669" y="1293057"/>
                      <a:pt x="1347901" y="1285615"/>
                      <a:pt x="1351250" y="1279290"/>
                    </a:cubicBezTo>
                    <a:cubicBezTo>
                      <a:pt x="1363528" y="1276314"/>
                      <a:pt x="1380272" y="1296033"/>
                      <a:pt x="1388271" y="1272035"/>
                    </a:cubicBezTo>
                    <a:cubicBezTo>
                      <a:pt x="1398503" y="1264593"/>
                      <a:pt x="1417851" y="1287290"/>
                      <a:pt x="1420641" y="1265524"/>
                    </a:cubicBezTo>
                    <a:cubicBezTo>
                      <a:pt x="1422316" y="1252873"/>
                      <a:pt x="1407619" y="1242455"/>
                      <a:pt x="1391620" y="1241525"/>
                    </a:cubicBezTo>
                    <a:cubicBezTo>
                      <a:pt x="1390504" y="1241525"/>
                      <a:pt x="1389201" y="1241153"/>
                      <a:pt x="1388085" y="1240781"/>
                    </a:cubicBezTo>
                    <a:cubicBezTo>
                      <a:pt x="1405572" y="1197993"/>
                      <a:pt x="1436640" y="1167111"/>
                      <a:pt x="1471057" y="1137531"/>
                    </a:cubicBezTo>
                    <a:cubicBezTo>
                      <a:pt x="1483521" y="1126741"/>
                      <a:pt x="1501753" y="1133625"/>
                      <a:pt x="1508822" y="1121532"/>
                    </a:cubicBezTo>
                    <a:cubicBezTo>
                      <a:pt x="1540634" y="1067210"/>
                      <a:pt x="1595142" y="1022748"/>
                      <a:pt x="1584910" y="949636"/>
                    </a:cubicBezTo>
                    <a:cubicBezTo>
                      <a:pt x="1583422" y="938288"/>
                      <a:pt x="1587701" y="928428"/>
                      <a:pt x="1594398" y="919126"/>
                    </a:cubicBezTo>
                    <a:cubicBezTo>
                      <a:pt x="1611141" y="896058"/>
                      <a:pt x="1617652" y="868711"/>
                      <a:pt x="1626396" y="842293"/>
                    </a:cubicBezTo>
                    <a:cubicBezTo>
                      <a:pt x="1637744" y="804528"/>
                      <a:pt x="1615420" y="775693"/>
                      <a:pt x="1593654" y="754671"/>
                    </a:cubicBezTo>
                    <a:close/>
                    <a:moveTo>
                      <a:pt x="184810" y="684536"/>
                    </a:moveTo>
                    <a:cubicBezTo>
                      <a:pt x="184810" y="683420"/>
                      <a:pt x="184624" y="682489"/>
                      <a:pt x="184624" y="681373"/>
                    </a:cubicBezTo>
                    <a:cubicBezTo>
                      <a:pt x="187786" y="678024"/>
                      <a:pt x="185554" y="672071"/>
                      <a:pt x="183879" y="666490"/>
                    </a:cubicBezTo>
                    <a:lnTo>
                      <a:pt x="183321" y="656444"/>
                    </a:lnTo>
                    <a:cubicBezTo>
                      <a:pt x="184251" y="654770"/>
                      <a:pt x="186112" y="653654"/>
                      <a:pt x="189088" y="652910"/>
                    </a:cubicBezTo>
                    <a:cubicBezTo>
                      <a:pt x="189646" y="654770"/>
                      <a:pt x="190391" y="657003"/>
                      <a:pt x="192065" y="658119"/>
                    </a:cubicBezTo>
                    <a:cubicBezTo>
                      <a:pt x="211785" y="663886"/>
                      <a:pt x="231690" y="668351"/>
                      <a:pt x="241550" y="690303"/>
                    </a:cubicBezTo>
                    <a:cubicBezTo>
                      <a:pt x="245457" y="699046"/>
                      <a:pt x="253643" y="705372"/>
                      <a:pt x="263502" y="708162"/>
                    </a:cubicBezTo>
                    <a:cubicBezTo>
                      <a:pt x="263689" y="708162"/>
                      <a:pt x="263689" y="708162"/>
                      <a:pt x="263875" y="707976"/>
                    </a:cubicBezTo>
                    <a:cubicBezTo>
                      <a:pt x="254387" y="732533"/>
                      <a:pt x="269084" y="744253"/>
                      <a:pt x="286943" y="754113"/>
                    </a:cubicBezTo>
                    <a:cubicBezTo>
                      <a:pt x="282106" y="758392"/>
                      <a:pt x="279688" y="764159"/>
                      <a:pt x="277641" y="770298"/>
                    </a:cubicBezTo>
                    <a:cubicBezTo>
                      <a:pt x="266107" y="804342"/>
                      <a:pt x="264805" y="803040"/>
                      <a:pt x="233179" y="784809"/>
                    </a:cubicBezTo>
                    <a:cubicBezTo>
                      <a:pt x="193367" y="761926"/>
                      <a:pt x="192995" y="721929"/>
                      <a:pt x="184810" y="684536"/>
                    </a:cubicBezTo>
                    <a:close/>
                    <a:moveTo>
                      <a:pt x="292710" y="1194830"/>
                    </a:moveTo>
                    <a:cubicBezTo>
                      <a:pt x="292338" y="1195202"/>
                      <a:pt x="292152" y="1195574"/>
                      <a:pt x="291966" y="1195946"/>
                    </a:cubicBezTo>
                    <a:cubicBezTo>
                      <a:pt x="288431" y="1175483"/>
                      <a:pt x="272618" y="1162274"/>
                      <a:pt x="261456" y="1146275"/>
                    </a:cubicBezTo>
                    <a:cubicBezTo>
                      <a:pt x="284152" y="1147577"/>
                      <a:pt x="293268" y="1170832"/>
                      <a:pt x="310383" y="1181064"/>
                    </a:cubicBezTo>
                    <a:cubicBezTo>
                      <a:pt x="310941" y="1181250"/>
                      <a:pt x="311500" y="1181622"/>
                      <a:pt x="312244" y="1181808"/>
                    </a:cubicBezTo>
                    <a:cubicBezTo>
                      <a:pt x="311500" y="1183668"/>
                      <a:pt x="311127" y="1185528"/>
                      <a:pt x="312430" y="1187389"/>
                    </a:cubicBezTo>
                    <a:cubicBezTo>
                      <a:pt x="305174" y="1188691"/>
                      <a:pt x="298663" y="1190737"/>
                      <a:pt x="292710" y="1194830"/>
                    </a:cubicBezTo>
                    <a:close/>
                    <a:moveTo>
                      <a:pt x="525998" y="1164134"/>
                    </a:moveTo>
                    <a:cubicBezTo>
                      <a:pt x="508511" y="1162646"/>
                      <a:pt x="493256" y="1153158"/>
                      <a:pt x="493442" y="1135671"/>
                    </a:cubicBezTo>
                    <a:cubicBezTo>
                      <a:pt x="493628" y="1104975"/>
                      <a:pt x="475210" y="1089720"/>
                      <a:pt x="453444" y="1075396"/>
                    </a:cubicBezTo>
                    <a:cubicBezTo>
                      <a:pt x="452886" y="1075024"/>
                      <a:pt x="452514" y="1074837"/>
                      <a:pt x="451956" y="1074465"/>
                    </a:cubicBezTo>
                    <a:cubicBezTo>
                      <a:pt x="457909" y="1070745"/>
                      <a:pt x="466839" y="1068512"/>
                      <a:pt x="459397" y="1057536"/>
                    </a:cubicBezTo>
                    <a:cubicBezTo>
                      <a:pt x="452886" y="1047862"/>
                      <a:pt x="445073" y="1042095"/>
                      <a:pt x="432981" y="1045816"/>
                    </a:cubicBezTo>
                    <a:cubicBezTo>
                      <a:pt x="428144" y="1047304"/>
                      <a:pt x="423121" y="1048793"/>
                      <a:pt x="418284" y="1050281"/>
                    </a:cubicBezTo>
                    <a:cubicBezTo>
                      <a:pt x="416981" y="1048979"/>
                      <a:pt x="415865" y="1047862"/>
                      <a:pt x="414749" y="1046374"/>
                    </a:cubicBezTo>
                    <a:cubicBezTo>
                      <a:pt x="411214" y="1041909"/>
                      <a:pt x="404703" y="1036328"/>
                      <a:pt x="410470" y="1031305"/>
                    </a:cubicBezTo>
                    <a:cubicBezTo>
                      <a:pt x="426655" y="1017167"/>
                      <a:pt x="420516" y="1008423"/>
                      <a:pt x="409540" y="1000423"/>
                    </a:cubicBezTo>
                    <a:cubicBezTo>
                      <a:pt x="414563" y="1000609"/>
                      <a:pt x="419400" y="999493"/>
                      <a:pt x="423493" y="994470"/>
                    </a:cubicBezTo>
                    <a:cubicBezTo>
                      <a:pt x="418284" y="984238"/>
                      <a:pt x="410098" y="982936"/>
                      <a:pt x="401355" y="983680"/>
                    </a:cubicBezTo>
                    <a:cubicBezTo>
                      <a:pt x="401169" y="981820"/>
                      <a:pt x="401169" y="979960"/>
                      <a:pt x="400796" y="978099"/>
                    </a:cubicBezTo>
                    <a:cubicBezTo>
                      <a:pt x="395587" y="962286"/>
                      <a:pt x="384797" y="964705"/>
                      <a:pt x="373077" y="969542"/>
                    </a:cubicBezTo>
                    <a:cubicBezTo>
                      <a:pt x="368612" y="971588"/>
                      <a:pt x="363961" y="973634"/>
                      <a:pt x="359497" y="974378"/>
                    </a:cubicBezTo>
                    <a:cubicBezTo>
                      <a:pt x="357264" y="974192"/>
                      <a:pt x="354846" y="974192"/>
                      <a:pt x="352613" y="974378"/>
                    </a:cubicBezTo>
                    <a:cubicBezTo>
                      <a:pt x="349637" y="973820"/>
                      <a:pt x="346660" y="972518"/>
                      <a:pt x="343870" y="970100"/>
                    </a:cubicBezTo>
                    <a:cubicBezTo>
                      <a:pt x="336614" y="960984"/>
                      <a:pt x="334754" y="950752"/>
                      <a:pt x="338103" y="939404"/>
                    </a:cubicBezTo>
                    <a:cubicBezTo>
                      <a:pt x="345172" y="928800"/>
                      <a:pt x="338475" y="918196"/>
                      <a:pt x="336242" y="908708"/>
                    </a:cubicBezTo>
                    <a:cubicBezTo>
                      <a:pt x="328801" y="875408"/>
                      <a:pt x="340707" y="862571"/>
                      <a:pt x="373077" y="871315"/>
                    </a:cubicBezTo>
                    <a:cubicBezTo>
                      <a:pt x="380333" y="873361"/>
                      <a:pt x="387216" y="876710"/>
                      <a:pt x="394657" y="877082"/>
                    </a:cubicBezTo>
                    <a:cubicBezTo>
                      <a:pt x="387960" y="886384"/>
                      <a:pt x="393727" y="895128"/>
                      <a:pt x="398192" y="904057"/>
                    </a:cubicBezTo>
                    <a:cubicBezTo>
                      <a:pt x="414005" y="919870"/>
                      <a:pt x="439864" y="927312"/>
                      <a:pt x="441910" y="955031"/>
                    </a:cubicBezTo>
                    <a:cubicBezTo>
                      <a:pt x="443398" y="958565"/>
                      <a:pt x="445073" y="962100"/>
                      <a:pt x="447119" y="965449"/>
                    </a:cubicBezTo>
                    <a:cubicBezTo>
                      <a:pt x="445259" y="972518"/>
                      <a:pt x="444329" y="979029"/>
                      <a:pt x="456607" y="977913"/>
                    </a:cubicBezTo>
                    <a:cubicBezTo>
                      <a:pt x="457351" y="978657"/>
                      <a:pt x="458095" y="979588"/>
                      <a:pt x="459025" y="980332"/>
                    </a:cubicBezTo>
                    <a:cubicBezTo>
                      <a:pt x="476885" y="993540"/>
                      <a:pt x="499581" y="988331"/>
                      <a:pt x="518929" y="996331"/>
                    </a:cubicBezTo>
                    <a:cubicBezTo>
                      <a:pt x="520975" y="995959"/>
                      <a:pt x="522835" y="995772"/>
                      <a:pt x="524882" y="995587"/>
                    </a:cubicBezTo>
                    <a:cubicBezTo>
                      <a:pt x="527672" y="998935"/>
                      <a:pt x="530649" y="1002470"/>
                      <a:pt x="533440" y="1005818"/>
                    </a:cubicBezTo>
                    <a:cubicBezTo>
                      <a:pt x="532695" y="1007679"/>
                      <a:pt x="532323" y="1009911"/>
                      <a:pt x="532695" y="1012330"/>
                    </a:cubicBezTo>
                    <a:cubicBezTo>
                      <a:pt x="549811" y="1034840"/>
                      <a:pt x="560415" y="1063861"/>
                      <a:pt x="591296" y="1072791"/>
                    </a:cubicBezTo>
                    <a:cubicBezTo>
                      <a:pt x="590552" y="1084697"/>
                      <a:pt x="599482" y="1091581"/>
                      <a:pt x="605063" y="1100696"/>
                    </a:cubicBezTo>
                    <a:cubicBezTo>
                      <a:pt x="631666" y="1143857"/>
                      <a:pt x="675756" y="1162274"/>
                      <a:pt x="718358" y="1183110"/>
                    </a:cubicBezTo>
                    <a:cubicBezTo>
                      <a:pt x="720777" y="1184784"/>
                      <a:pt x="723009" y="1186831"/>
                      <a:pt x="725242" y="1189063"/>
                    </a:cubicBezTo>
                    <a:cubicBezTo>
                      <a:pt x="724312" y="1195574"/>
                      <a:pt x="720963" y="1201155"/>
                      <a:pt x="714638" y="1205620"/>
                    </a:cubicBezTo>
                    <a:cubicBezTo>
                      <a:pt x="705522" y="1212132"/>
                      <a:pt x="705894" y="1219759"/>
                      <a:pt x="708313" y="1227758"/>
                    </a:cubicBezTo>
                    <a:cubicBezTo>
                      <a:pt x="655479" y="1224224"/>
                      <a:pt x="603947" y="1216782"/>
                      <a:pt x="562833" y="1178087"/>
                    </a:cubicBezTo>
                    <a:cubicBezTo>
                      <a:pt x="552601" y="1168413"/>
                      <a:pt x="539765" y="1165437"/>
                      <a:pt x="525998" y="1164134"/>
                    </a:cubicBezTo>
                    <a:close/>
                    <a:moveTo>
                      <a:pt x="918160" y="1177901"/>
                    </a:moveTo>
                    <a:cubicBezTo>
                      <a:pt x="883744" y="1210829"/>
                      <a:pt x="852490" y="1250083"/>
                      <a:pt x="795377" y="1238735"/>
                    </a:cubicBezTo>
                    <a:cubicBezTo>
                      <a:pt x="785145" y="1236688"/>
                      <a:pt x="773611" y="1239665"/>
                      <a:pt x="762821" y="1240967"/>
                    </a:cubicBezTo>
                    <a:cubicBezTo>
                      <a:pt x="757426" y="1243757"/>
                      <a:pt x="752775" y="1244129"/>
                      <a:pt x="748496" y="1243199"/>
                    </a:cubicBezTo>
                    <a:cubicBezTo>
                      <a:pt x="738822" y="1236502"/>
                      <a:pt x="741241" y="1227572"/>
                      <a:pt x="755379" y="1216596"/>
                    </a:cubicBezTo>
                    <a:cubicBezTo>
                      <a:pt x="755938" y="1216782"/>
                      <a:pt x="756310" y="1217154"/>
                      <a:pt x="756682" y="1217340"/>
                    </a:cubicBezTo>
                    <a:cubicBezTo>
                      <a:pt x="774541" y="1223480"/>
                      <a:pt x="786261" y="1213620"/>
                      <a:pt x="798912" y="1203202"/>
                    </a:cubicBezTo>
                    <a:cubicBezTo>
                      <a:pt x="820492" y="1185528"/>
                      <a:pt x="839281" y="1164506"/>
                      <a:pt x="865326" y="1152600"/>
                    </a:cubicBezTo>
                    <a:cubicBezTo>
                      <a:pt x="880395" y="1145717"/>
                      <a:pt x="894906" y="1142182"/>
                      <a:pt x="910905" y="1148321"/>
                    </a:cubicBezTo>
                    <a:cubicBezTo>
                      <a:pt x="928020" y="1154833"/>
                      <a:pt x="931927" y="1164693"/>
                      <a:pt x="918160" y="1177901"/>
                    </a:cubicBezTo>
                    <a:close/>
                  </a:path>
                </a:pathLst>
              </a:custGeom>
              <a:grpFill/>
              <a:ln cap="flat" w="1860">
                <a:noFill/>
                <a:prstDash val="solid"/>
                <a:miter/>
              </a:ln>
            </p:spPr>
            <p:txBody>
              <a:bodyPr anchor="ctr" rtlCol="0"/>
              <a:lstStyle/>
              <a:p>
                <a:endParaRPr altLang="en-US" lang="zh-CN"/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6830291" y="981266"/>
                <a:ext cx="1345778" cy="1316155"/>
              </a:xfrm>
              <a:custGeom>
                <a:avLst/>
                <a:gdLst>
                  <a:gd fmla="*/ 23068 w 1345778" name="connsiteX0"/>
                  <a:gd fmla="*/ 640290 h 1316155" name="connsiteY0"/>
                  <a:gd fmla="*/ 57485 w 1345778" name="connsiteX1"/>
                  <a:gd fmla="*/ 613873 h 1316155" name="connsiteY1"/>
                  <a:gd fmla="*/ 58973 w 1345778" name="connsiteX2"/>
                  <a:gd fmla="*/ 571829 h 1316155" name="connsiteY2"/>
                  <a:gd fmla="*/ 12278 w 1345778" name="connsiteX3"/>
                  <a:gd fmla="*/ 559923 h 1316155" name="connsiteY3"/>
                  <a:gd fmla="*/ 930 w 1345778" name="connsiteX4"/>
                  <a:gd fmla="*/ 584294 h 1316155" name="connsiteY4"/>
                  <a:gd fmla="*/ 6883 w 1345778" name="connsiteX5"/>
                  <a:gd fmla="*/ 641220 h 1316155" name="connsiteY5"/>
                  <a:gd fmla="*/ 94134 w 1345778" name="connsiteX6"/>
                  <a:gd fmla="*/ 824093 h 1316155" name="connsiteY6"/>
                  <a:gd fmla="*/ 43346 w 1345778" name="connsiteX7"/>
                  <a:gd fmla="*/ 683636 h 1316155" name="connsiteY7"/>
                  <a:gd fmla="*/ 23068 w 1345778" name="connsiteX8"/>
                  <a:gd fmla="*/ 640290 h 1316155" name="connsiteY8"/>
                  <a:gd fmla="*/ 1200671 w 1345778" name="connsiteX9"/>
                  <a:gd fmla="*/ 143018 h 1316155" name="connsiteY9"/>
                  <a:gd fmla="*/ 1211275 w 1345778" name="connsiteX10"/>
                  <a:gd fmla="*/ 130554 h 1316155" name="connsiteY10"/>
                  <a:gd fmla="*/ 1185416 w 1345778" name="connsiteX11"/>
                  <a:gd fmla="*/ 104323 h 1316155" name="connsiteY11"/>
                  <a:gd fmla="*/ 1200671 w 1345778" name="connsiteX12"/>
                  <a:gd fmla="*/ 143018 h 1316155" name="connsiteY12"/>
                  <a:gd fmla="*/ 1028030 w 1345778" name="connsiteX13"/>
                  <a:gd fmla="*/ 59116 h 1316155" name="connsiteY13"/>
                  <a:gd fmla="*/ 1060028 w 1345778" name="connsiteX14"/>
                  <a:gd fmla="*/ 108788 h 1316155" name="connsiteY14"/>
                  <a:gd fmla="*/ 1087376 w 1345778" name="connsiteX15"/>
                  <a:gd fmla="*/ 82743 h 1316155" name="connsiteY15"/>
                  <a:gd fmla="*/ 1093887 w 1345778" name="connsiteX16"/>
                  <a:gd fmla="*/ 79766 h 1316155" name="connsiteY16"/>
                  <a:gd fmla="*/ 1120862 w 1345778" name="connsiteX17"/>
                  <a:gd fmla="*/ 76418 h 1316155" name="connsiteY17"/>
                  <a:gd fmla="*/ 1094073 w 1345778" name="connsiteX18"/>
                  <a:gd fmla="*/ 67302 h 1316155" name="connsiteY18"/>
                  <a:gd fmla="*/ 1035844 w 1345778" name="connsiteX19"/>
                  <a:gd fmla="*/ 36420 h 1316155" name="connsiteY19"/>
                  <a:gd fmla="*/ 1028216 w 1345778" name="connsiteX20"/>
                  <a:gd fmla="*/ 16328 h 1316155" name="connsiteY20"/>
                  <a:gd fmla="*/ 981894 w 1345778" name="connsiteX21"/>
                  <a:gd fmla="*/ 3120 h 1316155" name="connsiteY21"/>
                  <a:gd fmla="*/ 1005148 w 1345778" name="connsiteX22"/>
                  <a:gd fmla="*/ 29909 h 1316155" name="connsiteY22"/>
                  <a:gd fmla="*/ 1028030 w 1345778" name="connsiteX23"/>
                  <a:gd fmla="*/ 59116 h 1316155" name="connsiteY23"/>
                  <a:gd fmla="*/ 352909 w 1345778" name="connsiteX24"/>
                  <a:gd fmla="*/ 1251602 h 1316155" name="connsiteY24"/>
                  <a:gd fmla="*/ 371326 w 1345778" name="connsiteX25"/>
                  <a:gd fmla="*/ 1266485 h 1316155" name="connsiteY25"/>
                  <a:gd fmla="*/ 388255 w 1345778" name="connsiteX26"/>
                  <a:gd fmla="*/ 1251602 h 1316155" name="connsiteY26"/>
                  <a:gd fmla="*/ 352909 w 1345778" name="connsiteX27"/>
                  <a:gd fmla="*/ 1251602 h 1316155" name="connsiteY27"/>
                  <a:gd fmla="*/ 330212 w 1345778" name="connsiteX28"/>
                  <a:gd fmla="*/ 100602 h 1316155" name="connsiteY28"/>
                  <a:gd fmla="*/ 287238 w 1345778" name="connsiteX29"/>
                  <a:gd fmla="*/ 131112 h 1316155" name="connsiteY29"/>
                  <a:gd fmla="*/ 330212 w 1345778" name="connsiteX30"/>
                  <a:gd fmla="*/ 100602 h 1316155" name="connsiteY30"/>
                  <a:gd fmla="*/ 1305595 w 1345778" name="connsiteX31"/>
                  <a:gd fmla="*/ 1275042 h 1316155" name="connsiteY31"/>
                  <a:gd fmla="*/ 1284759 w 1345778" name="connsiteX32"/>
                  <a:gd fmla="*/ 1284344 h 1316155" name="connsiteY32"/>
                  <a:gd fmla="*/ 1259272 w 1345778" name="connsiteX33"/>
                  <a:gd fmla="*/ 1304064 h 1316155" name="connsiteY33"/>
                  <a:gd fmla="*/ 1291828 w 1345778" name="connsiteX34"/>
                  <a:gd fmla="*/ 1298111 h 1316155" name="connsiteY34"/>
                  <a:gd fmla="*/ 1315083 w 1345778" name="connsiteX35"/>
                  <a:gd fmla="*/ 1285274 h 1316155" name="connsiteY35"/>
                  <a:gd fmla="*/ 1344662 w 1345778" name="connsiteX36"/>
                  <a:gd fmla="*/ 1264438 h 1316155" name="connsiteY36"/>
                  <a:gd fmla="*/ 1305595 w 1345778" name="connsiteX37"/>
                  <a:gd fmla="*/ 1275042 h 1316155" name="connsiteY37"/>
                  <a:gd fmla="*/ 1345034 w 1345778" name="connsiteX38"/>
                  <a:gd fmla="*/ 1264252 h 1316155" name="connsiteY38"/>
                  <a:gd fmla="*/ 1344662 w 1345778" name="connsiteX39"/>
                  <a:gd fmla="*/ 1264624 h 1316155" name="connsiteY39"/>
                  <a:gd fmla="*/ 1345778 w 1345778" name="connsiteX40"/>
                  <a:gd fmla="*/ 1264996 h 1316155" name="connsiteY40"/>
                  <a:gd fmla="*/ 1345592 w 1345778" name="connsiteX41"/>
                  <a:gd fmla="*/ 1264996 h 1316155" name="connsiteY41"/>
                  <a:gd fmla="*/ 1345778 w 1345778" name="connsiteX42"/>
                  <a:gd fmla="*/ 1265182 h 1316155" name="connsiteY42"/>
                  <a:gd fmla="*/ 1345406 w 1345778" name="connsiteX43"/>
                  <a:gd fmla="*/ 1264252 h 1316155" name="connsiteY43"/>
                  <a:gd fmla="*/ 1345034 w 1345778" name="connsiteX44"/>
                  <a:gd fmla="*/ 1264252 h 1316155" name="connsiteY44"/>
                  <a:gd fmla="*/ 1345034 w 1345778" name="connsiteX45"/>
                  <a:gd fmla="*/ 1264252 h 1316155" name="connsiteY45"/>
                  <a:gd fmla="*/ 484063 w 1345778" name="connsiteX46"/>
                  <a:gd fmla="*/ 1307412 h 1316155" name="connsiteY46"/>
                  <a:gd fmla="*/ 472901 w 1345778" name="connsiteX47"/>
                  <a:gd fmla="*/ 1296064 h 1316155" name="connsiteY47"/>
                  <a:gd fmla="*/ 463042 w 1345778" name="connsiteX48"/>
                  <a:gd fmla="*/ 1307412 h 1316155" name="connsiteY48"/>
                  <a:gd fmla="*/ 475692 w 1345778" name="connsiteX49"/>
                  <a:gd fmla="*/ 1316156 h 1316155" name="connsiteY49"/>
                  <a:gd fmla="*/ 484063 w 1345778" name="connsiteX50"/>
                  <a:gd fmla="*/ 1307412 h 1316155" name="connsiteY50"/>
                  <a:gd fmla="*/ 136922 w 1345778" name="connsiteX51"/>
                  <a:gd fmla="*/ 960643 h 1316155" name="connsiteY51"/>
                  <a:gd fmla="*/ 145293 w 1345778" name="connsiteX52"/>
                  <a:gd fmla="*/ 973479 h 1316155" name="connsiteY52"/>
                  <a:gd fmla="*/ 159618 w 1345778" name="connsiteX53"/>
                  <a:gd fmla="*/ 965294 h 1316155" name="connsiteY53"/>
                  <a:gd fmla="*/ 143247 w 1345778" name="connsiteX54"/>
                  <a:gd fmla="*/ 956178 h 1316155" name="connsiteY54"/>
                  <a:gd fmla="*/ 136922 w 1345778" name="connsiteX55"/>
                  <a:gd fmla="*/ 960643 h 1316155" name="connsiteY55"/>
                  <a:gd fmla="*/ 218591 w 1345778" name="connsiteX56"/>
                  <a:gd fmla="*/ 106183 h 1316155" name="connsiteY56"/>
                  <a:gd fmla="*/ 201104 w 1345778" name="connsiteX57"/>
                  <a:gd fmla="*/ 126275 h 1316155" name="connsiteY57"/>
                  <a:gd fmla="*/ 218591 w 1345778" name="connsiteX58"/>
                  <a:gd fmla="*/ 106183 h 1316155" name="connsiteY58"/>
                  <a:gd fmla="*/ 103063 w 1345778" name="connsiteX59"/>
                  <a:gd fmla="*/ 322728 h 1316155" name="connsiteY59"/>
                  <a:gd fmla="*/ 110133 w 1345778" name="connsiteX60"/>
                  <a:gd fmla="*/ 295381 h 1316155" name="connsiteY60"/>
                  <a:gd fmla="*/ 103063 w 1345778" name="connsiteX61"/>
                  <a:gd fmla="*/ 322728 h 1316155" name="connsiteY61"/>
                  <a:gd fmla="*/ 411138 w 1345778" name="connsiteX62"/>
                  <a:gd fmla="*/ 832837 h 1316155" name="connsiteY62"/>
                  <a:gd fmla="*/ 407975 w 1345778" name="connsiteX63"/>
                  <a:gd fmla="*/ 851068 h 1316155" name="connsiteY63"/>
                  <a:gd fmla="*/ 404254 w 1345778" name="connsiteX64"/>
                  <a:gd fmla="*/ 881020 h 1316155" name="connsiteY64"/>
                  <a:gd fmla="*/ 420812 w 1345778" name="connsiteX65"/>
                  <a:gd fmla="*/ 869486 h 1316155" name="connsiteY65"/>
                  <a:gd fmla="*/ 429927 w 1345778" name="connsiteX66"/>
                  <a:gd fmla="*/ 845487 h 1316155" name="connsiteY66"/>
                  <a:gd fmla="*/ 411138 w 1345778" name="connsiteX67"/>
                  <a:gd fmla="*/ 832837 h 1316155" name="connsiteY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b="b" l="l" r="r" t="t"/>
                <a:pathLst>
                  <a:path h="1316155" w="1345778">
                    <a:moveTo>
                      <a:pt x="23068" y="640290"/>
                    </a:moveTo>
                    <a:cubicBezTo>
                      <a:pt x="34603" y="631547"/>
                      <a:pt x="45765" y="622431"/>
                      <a:pt x="57485" y="613873"/>
                    </a:cubicBezTo>
                    <a:cubicBezTo>
                      <a:pt x="75530" y="600293"/>
                      <a:pt x="63810" y="586340"/>
                      <a:pt x="58973" y="571829"/>
                    </a:cubicBezTo>
                    <a:cubicBezTo>
                      <a:pt x="49671" y="544668"/>
                      <a:pt x="27533" y="564202"/>
                      <a:pt x="12278" y="559923"/>
                    </a:cubicBezTo>
                    <a:cubicBezTo>
                      <a:pt x="-2977" y="555830"/>
                      <a:pt x="558" y="574806"/>
                      <a:pt x="930" y="584294"/>
                    </a:cubicBezTo>
                    <a:cubicBezTo>
                      <a:pt x="1674" y="603269"/>
                      <a:pt x="-4279" y="623361"/>
                      <a:pt x="6883" y="641220"/>
                    </a:cubicBezTo>
                    <a:cubicBezTo>
                      <a:pt x="6511" y="714518"/>
                      <a:pt x="22882" y="779631"/>
                      <a:pt x="94134" y="824093"/>
                    </a:cubicBezTo>
                    <a:cubicBezTo>
                      <a:pt x="105296" y="763446"/>
                      <a:pt x="74414" y="722146"/>
                      <a:pt x="43346" y="683636"/>
                    </a:cubicBezTo>
                    <a:cubicBezTo>
                      <a:pt x="31812" y="669498"/>
                      <a:pt x="24557" y="657406"/>
                      <a:pt x="23068" y="640290"/>
                    </a:cubicBezTo>
                    <a:close/>
                    <a:moveTo>
                      <a:pt x="1200671" y="143018"/>
                    </a:moveTo>
                    <a:cubicBezTo>
                      <a:pt x="1214066" y="147669"/>
                      <a:pt x="1209601" y="135205"/>
                      <a:pt x="1211275" y="130554"/>
                    </a:cubicBezTo>
                    <a:cubicBezTo>
                      <a:pt x="1219460" y="106183"/>
                      <a:pt x="1191183" y="116787"/>
                      <a:pt x="1185416" y="104323"/>
                    </a:cubicBezTo>
                    <a:cubicBezTo>
                      <a:pt x="1179277" y="123112"/>
                      <a:pt x="1182626" y="136693"/>
                      <a:pt x="1200671" y="143018"/>
                    </a:cubicBezTo>
                    <a:close/>
                    <a:moveTo>
                      <a:pt x="1028030" y="59116"/>
                    </a:moveTo>
                    <a:cubicBezTo>
                      <a:pt x="1025240" y="84231"/>
                      <a:pt x="1038262" y="99858"/>
                      <a:pt x="1060028" y="108788"/>
                    </a:cubicBezTo>
                    <a:cubicBezTo>
                      <a:pt x="1086631" y="119764"/>
                      <a:pt x="1072307" y="85347"/>
                      <a:pt x="1087376" y="82743"/>
                    </a:cubicBezTo>
                    <a:cubicBezTo>
                      <a:pt x="1089608" y="82371"/>
                      <a:pt x="1091654" y="80883"/>
                      <a:pt x="1093887" y="79766"/>
                    </a:cubicBezTo>
                    <a:cubicBezTo>
                      <a:pt x="1103188" y="81441"/>
                      <a:pt x="1112676" y="84417"/>
                      <a:pt x="1120862" y="76418"/>
                    </a:cubicBezTo>
                    <a:cubicBezTo>
                      <a:pt x="1114723" y="64139"/>
                      <a:pt x="1104863" y="64511"/>
                      <a:pt x="1094073" y="67302"/>
                    </a:cubicBezTo>
                    <a:cubicBezTo>
                      <a:pt x="1078446" y="50001"/>
                      <a:pt x="1043099" y="69720"/>
                      <a:pt x="1035844" y="36420"/>
                    </a:cubicBezTo>
                    <a:cubicBezTo>
                      <a:pt x="1040309" y="27118"/>
                      <a:pt x="1041983" y="18747"/>
                      <a:pt x="1028216" y="16328"/>
                    </a:cubicBezTo>
                    <a:cubicBezTo>
                      <a:pt x="1015566" y="6841"/>
                      <a:pt x="1003846" y="-5996"/>
                      <a:pt x="981894" y="3120"/>
                    </a:cubicBezTo>
                    <a:cubicBezTo>
                      <a:pt x="990265" y="12794"/>
                      <a:pt x="997707" y="21351"/>
                      <a:pt x="1005148" y="29909"/>
                    </a:cubicBezTo>
                    <a:cubicBezTo>
                      <a:pt x="1008125" y="43489"/>
                      <a:pt x="1018542" y="50931"/>
                      <a:pt x="1028030" y="59116"/>
                    </a:cubicBezTo>
                    <a:close/>
                    <a:moveTo>
                      <a:pt x="352909" y="1251602"/>
                    </a:moveTo>
                    <a:cubicBezTo>
                      <a:pt x="362024" y="1253462"/>
                      <a:pt x="350304" y="1280623"/>
                      <a:pt x="371326" y="1266485"/>
                    </a:cubicBezTo>
                    <a:cubicBezTo>
                      <a:pt x="377651" y="1262206"/>
                      <a:pt x="396999" y="1267415"/>
                      <a:pt x="388255" y="1251602"/>
                    </a:cubicBezTo>
                    <a:cubicBezTo>
                      <a:pt x="379512" y="1235789"/>
                      <a:pt x="365187" y="1250300"/>
                      <a:pt x="352909" y="1251602"/>
                    </a:cubicBezTo>
                    <a:close/>
                    <a:moveTo>
                      <a:pt x="330212" y="100602"/>
                    </a:moveTo>
                    <a:cubicBezTo>
                      <a:pt x="311423" y="103393"/>
                      <a:pt x="298214" y="114183"/>
                      <a:pt x="287238" y="131112"/>
                    </a:cubicBezTo>
                    <a:cubicBezTo>
                      <a:pt x="313655" y="136693"/>
                      <a:pt x="319422" y="115113"/>
                      <a:pt x="330212" y="100602"/>
                    </a:cubicBezTo>
                    <a:close/>
                    <a:moveTo>
                      <a:pt x="1305595" y="1275042"/>
                    </a:moveTo>
                    <a:cubicBezTo>
                      <a:pt x="1298712" y="1278205"/>
                      <a:pt x="1291642" y="1281367"/>
                      <a:pt x="1284759" y="1284344"/>
                    </a:cubicBezTo>
                    <a:cubicBezTo>
                      <a:pt x="1271178" y="1284530"/>
                      <a:pt x="1266527" y="1294762"/>
                      <a:pt x="1259272" y="1304064"/>
                    </a:cubicBezTo>
                    <a:cubicBezTo>
                      <a:pt x="1273597" y="1310389"/>
                      <a:pt x="1281224" y="1297366"/>
                      <a:pt x="1291828" y="1298111"/>
                    </a:cubicBezTo>
                    <a:cubicBezTo>
                      <a:pt x="1302246" y="1298483"/>
                      <a:pt x="1309688" y="1293832"/>
                      <a:pt x="1315083" y="1285274"/>
                    </a:cubicBezTo>
                    <a:cubicBezTo>
                      <a:pt x="1324942" y="1278391"/>
                      <a:pt x="1334802" y="1271322"/>
                      <a:pt x="1344662" y="1264438"/>
                    </a:cubicBezTo>
                    <a:cubicBezTo>
                      <a:pt x="1329221" y="1258671"/>
                      <a:pt x="1315641" y="1259601"/>
                      <a:pt x="1305595" y="1275042"/>
                    </a:cubicBezTo>
                    <a:close/>
                    <a:moveTo>
                      <a:pt x="1345034" y="1264252"/>
                    </a:moveTo>
                    <a:lnTo>
                      <a:pt x="1344662" y="1264624"/>
                    </a:lnTo>
                    <a:cubicBezTo>
                      <a:pt x="1345034" y="1264810"/>
                      <a:pt x="1345406" y="1264810"/>
                      <a:pt x="1345778" y="1264996"/>
                    </a:cubicBezTo>
                    <a:lnTo>
                      <a:pt x="1345592" y="1264996"/>
                    </a:lnTo>
                    <a:lnTo>
                      <a:pt x="1345778" y="1265182"/>
                    </a:lnTo>
                    <a:cubicBezTo>
                      <a:pt x="1345592" y="1264810"/>
                      <a:pt x="1345592" y="1264438"/>
                      <a:pt x="1345406" y="1264252"/>
                    </a:cubicBezTo>
                    <a:cubicBezTo>
                      <a:pt x="1345406" y="1264066"/>
                      <a:pt x="1345220" y="1264252"/>
                      <a:pt x="1345034" y="1264252"/>
                    </a:cubicBezTo>
                    <a:cubicBezTo>
                      <a:pt x="1345220" y="1264252"/>
                      <a:pt x="1345034" y="1264252"/>
                      <a:pt x="1345034" y="1264252"/>
                    </a:cubicBezTo>
                    <a:close/>
                    <a:moveTo>
                      <a:pt x="484063" y="1307412"/>
                    </a:moveTo>
                    <a:cubicBezTo>
                      <a:pt x="484063" y="1300343"/>
                      <a:pt x="478110" y="1296622"/>
                      <a:pt x="472901" y="1296064"/>
                    </a:cubicBezTo>
                    <a:cubicBezTo>
                      <a:pt x="466762" y="1295506"/>
                      <a:pt x="462111" y="1300157"/>
                      <a:pt x="463042" y="1307412"/>
                    </a:cubicBezTo>
                    <a:cubicBezTo>
                      <a:pt x="463786" y="1315040"/>
                      <a:pt x="469739" y="1315784"/>
                      <a:pt x="475692" y="1316156"/>
                    </a:cubicBezTo>
                    <a:cubicBezTo>
                      <a:pt x="481459" y="1316156"/>
                      <a:pt x="484250" y="1312621"/>
                      <a:pt x="484063" y="1307412"/>
                    </a:cubicBezTo>
                    <a:close/>
                    <a:moveTo>
                      <a:pt x="136922" y="960643"/>
                    </a:moveTo>
                    <a:cubicBezTo>
                      <a:pt x="139154" y="965108"/>
                      <a:pt x="136550" y="974223"/>
                      <a:pt x="145293" y="973479"/>
                    </a:cubicBezTo>
                    <a:cubicBezTo>
                      <a:pt x="149572" y="973107"/>
                      <a:pt x="153479" y="969014"/>
                      <a:pt x="159618" y="965294"/>
                    </a:cubicBezTo>
                    <a:cubicBezTo>
                      <a:pt x="153107" y="961573"/>
                      <a:pt x="148456" y="958224"/>
                      <a:pt x="143247" y="956178"/>
                    </a:cubicBezTo>
                    <a:cubicBezTo>
                      <a:pt x="140271" y="955248"/>
                      <a:pt x="134689" y="956364"/>
                      <a:pt x="136922" y="960643"/>
                    </a:cubicBezTo>
                    <a:close/>
                    <a:moveTo>
                      <a:pt x="218591" y="106183"/>
                    </a:moveTo>
                    <a:cubicBezTo>
                      <a:pt x="207801" y="108602"/>
                      <a:pt x="199988" y="112508"/>
                      <a:pt x="201104" y="126275"/>
                    </a:cubicBezTo>
                    <a:cubicBezTo>
                      <a:pt x="203336" y="117531"/>
                      <a:pt x="222126" y="121438"/>
                      <a:pt x="218591" y="106183"/>
                    </a:cubicBezTo>
                    <a:close/>
                    <a:moveTo>
                      <a:pt x="103063" y="322728"/>
                    </a:moveTo>
                    <a:cubicBezTo>
                      <a:pt x="105482" y="313612"/>
                      <a:pt x="107714" y="304497"/>
                      <a:pt x="110133" y="295381"/>
                    </a:cubicBezTo>
                    <a:cubicBezTo>
                      <a:pt x="94878" y="301334"/>
                      <a:pt x="87809" y="309148"/>
                      <a:pt x="103063" y="322728"/>
                    </a:cubicBezTo>
                    <a:close/>
                    <a:moveTo>
                      <a:pt x="411138" y="832837"/>
                    </a:moveTo>
                    <a:cubicBezTo>
                      <a:pt x="403882" y="835999"/>
                      <a:pt x="401836" y="843999"/>
                      <a:pt x="407975" y="851068"/>
                    </a:cubicBezTo>
                    <a:cubicBezTo>
                      <a:pt x="417835" y="862602"/>
                      <a:pt x="399604" y="870230"/>
                      <a:pt x="404254" y="881020"/>
                    </a:cubicBezTo>
                    <a:cubicBezTo>
                      <a:pt x="414672" y="883996"/>
                      <a:pt x="426579" y="883996"/>
                      <a:pt x="420812" y="869486"/>
                    </a:cubicBezTo>
                    <a:cubicBezTo>
                      <a:pt x="415603" y="856091"/>
                      <a:pt x="426393" y="853115"/>
                      <a:pt x="429927" y="845487"/>
                    </a:cubicBezTo>
                    <a:cubicBezTo>
                      <a:pt x="422672" y="842324"/>
                      <a:pt x="421928" y="828000"/>
                      <a:pt x="411138" y="832837"/>
                    </a:cubicBezTo>
                    <a:close/>
                  </a:path>
                </a:pathLst>
              </a:custGeom>
              <a:grpFill/>
              <a:ln cap="flat" w="1860">
                <a:noFill/>
                <a:prstDash val="solid"/>
                <a:miter/>
              </a:ln>
            </p:spPr>
            <p:txBody>
              <a:bodyPr anchor="ctr" rtlCol="0"/>
              <a:lstStyle/>
              <a:p>
                <a:endParaRPr altLang="en-US" lang="zh-CN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7196446" y="2032516"/>
              <a:ext cx="309880" cy="58356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800">
                  <a:solidFill>
                    <a:srgbClr val="782521"/>
                  </a:solidFill>
                  <a:latin charset="-122" panose="02020900000000000000" pitchFamily="18" typeface="思源宋体 CN Heavy"/>
                  <a:ea charset="-122" panose="02020900000000000000" pitchFamily="18" typeface="思源宋体 CN Heavy"/>
                </a:defRPr>
              </a:lvl1pPr>
            </a:lstStyle>
            <a:p>
              <a:endParaRPr altLang="en-US" dirty="0" lang="zh-CN" sz="320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02080" y="1645285"/>
            <a:ext cx="9423400" cy="127762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2800">
                <a:latin charset="0" panose="020B0604020202020204" pitchFamily="34" typeface="Arial"/>
                <a:ea charset="-122" panose="020B0503020204020204" pitchFamily="34" typeface="微软雅黑"/>
              </a:rPr>
              <a:t>试概括第二段的主要内容。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46257" y="3282998"/>
            <a:ext cx="8408670" cy="83883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3200">
                <a:solidFill>
                  <a:srgbClr val="FF0000"/>
                </a:solidFill>
                <a:latin charset="-122" panose="02010609060101010101" typeface="楷体"/>
                <a:ea charset="-122" panose="02010609060101010101" typeface="楷体"/>
              </a:rPr>
              <a:t>详述庄宗接受并执行父亲遗命的事例。</a:t>
            </a:r>
          </a:p>
          <a:p>
            <a:pPr algn="l"/>
            <a:endParaRPr altLang="en-US" dirty="0" lang="zh-CN" sz="3200">
              <a:solidFill>
                <a:srgbClr val="FF0000"/>
              </a:solidFill>
              <a:latin charset="-122" panose="02010609060101010101" typeface="楷体"/>
              <a:ea charset="-122" panose="02010609060101010101" typeface="楷体"/>
              <a:sym typeface="+mn-ea"/>
            </a:endParaRPr>
          </a:p>
          <a:p>
            <a:pPr algn="l"/>
            <a:endParaRPr altLang="en-US" dirty="0" lang="zh-CN" sz="3200">
              <a:solidFill>
                <a:srgbClr val="FF0000"/>
              </a:solidFill>
              <a:latin charset="-122" panose="02010609060101010101" typeface="楷体"/>
              <a:ea charset="-122" panose="02010609060101010101" typeface="楷体"/>
            </a:endParaRPr>
          </a:p>
          <a:p>
            <a:pPr algn="l"/>
            <a:endParaRPr altLang="en-US" dirty="0" lang="zh-CN" sz="3200">
              <a:solidFill>
                <a:srgbClr val="FF0000"/>
              </a:solidFill>
              <a:latin charset="-122" panose="02010609060101010101" typeface="楷体"/>
              <a:ea charset="-122" panose="02010609060101010101" typeface="楷体"/>
            </a:endParaRPr>
          </a:p>
          <a:p>
            <a:pPr algn="l"/>
            <a:endParaRPr altLang="en-US" dirty="0" lang="zh-CN" sz="3200">
              <a:solidFill>
                <a:srgbClr val="FF0000"/>
              </a:solidFill>
              <a:latin charset="-122" panose="02010609060101010101" typeface="楷体"/>
              <a:ea charset="-122" panose="02010609060101010101" typeface="楷体"/>
            </a:endParaRPr>
          </a:p>
          <a:p>
            <a:pPr algn="l"/>
            <a:endParaRPr altLang="en-US" dirty="0" lang="zh-CN" sz="3200">
              <a:solidFill>
                <a:srgbClr val="FF0000"/>
              </a:solidFill>
              <a:latin charset="-122" panose="02010609060101010101" typeface="楷体"/>
              <a:ea charset="-122" panose="02010609060101010101" typeface="楷体"/>
            </a:endParaRPr>
          </a:p>
          <a:p>
            <a:pPr algn="l"/>
            <a:endParaRPr altLang="en-US" dirty="0" lang="zh-CN" sz="3200">
              <a:solidFill>
                <a:srgbClr val="FF0000"/>
              </a:solidFill>
              <a:latin charset="-122" panose="02010609060101010101" typeface="楷体"/>
              <a:ea charset="-122" panose="02010609060101010101" typeface="楷体"/>
            </a:endParaRPr>
          </a:p>
          <a:p>
            <a:pPr algn="l"/>
            <a:endParaRPr altLang="en-US" dirty="0" lang="zh-CN" sz="3200">
              <a:solidFill>
                <a:srgbClr val="FF0000"/>
              </a:solidFill>
              <a:latin charset="-122" panose="02010609060101010101" typeface="楷体"/>
              <a:ea charset="-122" panose="02010609060101010101" typeface="楷体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91317" y="292616"/>
            <a:ext cx="1402080" cy="5835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782521"/>
                </a:solidFill>
                <a:latin charset="-122" panose="02020900000000000000" pitchFamily="18" typeface="思源宋体 CN Heavy"/>
                <a:ea charset="-122" panose="02020900000000000000" pitchFamily="18" typeface="思源宋体 CN Heavy"/>
              </a:defRPr>
            </a:lvl1pPr>
          </a:lstStyle>
          <a:p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第二段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1" spid="7"/>
    </p:bld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组合 404"/>
          <p:cNvGrpSpPr/>
          <p:nvPr/>
        </p:nvGrpSpPr>
        <p:grpSpPr>
          <a:xfrm rot="1800000">
            <a:off x="370840" y="41910"/>
            <a:ext cx="1364615" cy="1200785"/>
            <a:chOff x="6797731" y="799778"/>
            <a:chExt cx="2312309" cy="2034528"/>
          </a:xfrm>
          <a:solidFill>
            <a:srgbClr val="DEBB93"/>
          </a:solidFill>
        </p:grpSpPr>
        <p:sp>
          <p:nvSpPr>
            <p:cNvPr id="403" name="任意多边形: 形状 402"/>
            <p:cNvSpPr/>
            <p:nvPr/>
          </p:nvSpPr>
          <p:spPr>
            <a:xfrm>
              <a:off x="6797731" y="799778"/>
              <a:ext cx="2312309" cy="2034528"/>
            </a:xfrm>
            <a:custGeom>
              <a:avLst/>
              <a:gdLst>
                <a:gd fmla="*/ 1593654 w 1629453" name="connsiteX0"/>
                <a:gd fmla="*/ 754671 h 1433704" name="connsiteY0"/>
                <a:gd fmla="*/ 1504915 w 1629453" name="connsiteX1"/>
                <a:gd fmla="*/ 743881 h 1433704" name="connsiteY1"/>
                <a:gd fmla="*/ 1390876 w 1629453" name="connsiteX2"/>
                <a:gd fmla="*/ 796901 h 1433704" name="connsiteY2"/>
                <a:gd fmla="*/ 1313299 w 1629453" name="connsiteX3"/>
                <a:gd fmla="*/ 870199 h 1433704" name="connsiteY3"/>
                <a:gd fmla="*/ 1295626 w 1629453" name="connsiteX4"/>
                <a:gd fmla="*/ 946845 h 1433704" name="connsiteY4"/>
                <a:gd fmla="*/ 1193306 w 1629453" name="connsiteX5"/>
                <a:gd fmla="*/ 1085069 h 1433704" name="connsiteY5"/>
                <a:gd fmla="*/ 1125031 w 1629453" name="connsiteX6"/>
                <a:gd fmla="*/ 1092325 h 1433704" name="connsiteY6"/>
                <a:gd fmla="*/ 1077406 w 1629453" name="connsiteX7"/>
                <a:gd fmla="*/ 1077256 h 1433704" name="connsiteY7"/>
                <a:gd fmla="*/ 959274 w 1629453" name="connsiteX8"/>
                <a:gd fmla="*/ 1007865 h 1433704" name="connsiteY8"/>
                <a:gd fmla="*/ 906068 w 1629453" name="connsiteX9"/>
                <a:gd fmla="*/ 1002470 h 1433704" name="connsiteY9"/>
                <a:gd fmla="*/ 855838 w 1629453" name="connsiteX10"/>
                <a:gd fmla="*/ 1045072 h 1433704" name="connsiteY10"/>
                <a:gd fmla="*/ 798726 w 1629453" name="connsiteX11"/>
                <a:gd fmla="*/ 1083953 h 1433704" name="connsiteY11"/>
                <a:gd fmla="*/ 720777 w 1629453" name="connsiteX12"/>
                <a:gd fmla="*/ 1093813 h 1433704" name="connsiteY12"/>
                <a:gd fmla="*/ 645619 w 1629453" name="connsiteX13"/>
                <a:gd fmla="*/ 1050467 h 1433704" name="connsiteY13"/>
                <a:gd fmla="*/ 551113 w 1629453" name="connsiteX14"/>
                <a:gd fmla="*/ 974192 h 1433704" name="connsiteY14"/>
                <a:gd fmla="*/ 504046 w 1629453" name="connsiteX15"/>
                <a:gd fmla="*/ 929172 h 1433704" name="connsiteY15"/>
                <a:gd fmla="*/ 456607 w 1629453" name="connsiteX16"/>
                <a:gd fmla="*/ 876710 h 1433704" name="connsiteY16"/>
                <a:gd fmla="*/ 424795 w 1629453" name="connsiteX17"/>
                <a:gd fmla="*/ 845456 h 1433704" name="connsiteY17"/>
                <a:gd fmla="*/ 395401 w 1629453" name="connsiteX18"/>
                <a:gd fmla="*/ 832248 h 1433704" name="connsiteY18"/>
                <a:gd fmla="*/ 389634 w 1629453" name="connsiteX19"/>
                <a:gd fmla="*/ 805086 h 1433704" name="connsiteY19"/>
                <a:gd fmla="*/ 329359 w 1629453" name="connsiteX20"/>
                <a:gd fmla="*/ 743509 h 1433704" name="connsiteY20"/>
                <a:gd fmla="*/ 295501 w 1629453" name="connsiteX21"/>
                <a:gd fmla="*/ 720254 h 1433704" name="connsiteY21"/>
                <a:gd fmla="*/ 283408 w 1629453" name="connsiteX22"/>
                <a:gd fmla="*/ 639515 h 1433704" name="connsiteY22"/>
                <a:gd fmla="*/ 285269 w 1629453" name="connsiteX23"/>
                <a:gd fmla="*/ 624818 h 1433704" name="connsiteY23"/>
                <a:gd fmla="*/ 316895 w 1629453" name="connsiteX24"/>
                <a:gd fmla="*/ 610680 h 1433704" name="connsiteY24"/>
                <a:gd fmla="*/ 328243 w 1629453" name="connsiteX25"/>
                <a:gd fmla="*/ 599890 h 1433704" name="connsiteY25"/>
                <a:gd fmla="*/ 306477 w 1629453" name="connsiteX26"/>
                <a:gd fmla="*/ 551893 h 1433704" name="connsiteY26"/>
                <a:gd fmla="*/ 327313 w 1629453" name="connsiteX27"/>
                <a:gd fmla="*/ 447527 h 1433704" name="connsiteY27"/>
                <a:gd fmla="*/ 328243 w 1629453" name="connsiteX28"/>
                <a:gd fmla="*/ 412180 h 1433704" name="connsiteY28"/>
                <a:gd fmla="*/ 328801 w 1629453" name="connsiteX29"/>
                <a:gd fmla="*/ 387252 h 1433704" name="connsiteY29"/>
                <a:gd fmla="*/ 373449 w 1629453" name="connsiteX30"/>
                <a:gd fmla="*/ 293490 h 1433704" name="connsiteY30"/>
                <a:gd fmla="*/ 381449 w 1629453" name="connsiteX31"/>
                <a:gd fmla="*/ 281211 h 1433704" name="connsiteY31"/>
                <a:gd fmla="*/ 388332 w 1629453" name="connsiteX32"/>
                <a:gd fmla="*/ 236005 h 1433704" name="connsiteY32"/>
                <a:gd fmla="*/ 447119 w 1629453" name="connsiteX33"/>
                <a:gd fmla="*/ 172381 h 1433704" name="connsiteY33"/>
                <a:gd fmla="*/ 570088 w 1629453" name="connsiteX34"/>
                <a:gd fmla="*/ 88293 h 1433704" name="connsiteY34"/>
                <a:gd fmla="*/ 609714 w 1629453" name="connsiteX35"/>
                <a:gd fmla="*/ 74154 h 1433704" name="connsiteY35"/>
                <a:gd fmla="*/ 654920 w 1629453" name="connsiteX36"/>
                <a:gd fmla="*/ 67643 h 1433704" name="connsiteY36"/>
                <a:gd fmla="*/ 696592 w 1629453" name="connsiteX37"/>
                <a:gd fmla="*/ 56109 h 1433704" name="connsiteY37"/>
                <a:gd fmla="*/ 704220 w 1629453" name="connsiteX38"/>
                <a:gd fmla="*/ 51830 h 1433704" name="connsiteY38"/>
                <a:gd fmla="*/ 770262 w 1629453" name="connsiteX39"/>
                <a:gd fmla="*/ 45505 h 1433704" name="connsiteY39"/>
                <a:gd fmla="*/ 800400 w 1629453" name="connsiteX40"/>
                <a:gd fmla="*/ 44575 h 1433704" name="connsiteY40"/>
                <a:gd fmla="*/ 837979 w 1629453" name="connsiteX41"/>
                <a:gd fmla="*/ 39366 h 1433704" name="connsiteY41"/>
                <a:gd fmla="*/ 858629 w 1629453" name="connsiteX42"/>
                <a:gd fmla="*/ 36575 h 1433704" name="connsiteY42"/>
                <a:gd fmla="*/ 935834 w 1629453" name="connsiteX43"/>
                <a:gd fmla="*/ 60760 h 1433704" name="connsiteY43"/>
                <a:gd fmla="*/ 938438 w 1629453" name="connsiteX44"/>
                <a:gd fmla="*/ 51086 h 1433704" name="connsiteY44"/>
                <a:gd fmla="*/ 858629 w 1629453" name="connsiteX45"/>
                <a:gd fmla="*/ 30250 h 1433704" name="connsiteY45"/>
                <a:gd fmla="*/ 815655 w 1629453" name="connsiteX46"/>
                <a:gd fmla="*/ 5693 h 1433704" name="connsiteY46"/>
                <a:gd fmla="*/ 770262 w 1629453" name="connsiteX47"/>
                <a:gd fmla="*/ 9972 h 1433704" name="connsiteY47"/>
                <a:gd fmla="*/ 672222 w 1629453" name="connsiteX48"/>
                <a:gd fmla="*/ 31924 h 1433704" name="connsiteY48"/>
                <a:gd fmla="*/ 608970 w 1629453" name="connsiteX49"/>
                <a:gd fmla="*/ 24297 h 1433704" name="connsiteY49"/>
                <a:gd fmla="*/ 557624 w 1629453" name="connsiteX50"/>
                <a:gd fmla="*/ 30994 h 1433704" name="connsiteY50"/>
                <a:gd fmla="*/ 340707 w 1629453" name="connsiteX51"/>
                <a:gd fmla="*/ 207169 h 1433704" name="connsiteY51"/>
                <a:gd fmla="*/ 284897 w 1629453" name="connsiteX52"/>
                <a:gd fmla="*/ 289583 h 1433704" name="connsiteY52"/>
                <a:gd fmla="*/ 321731 w 1629453" name="connsiteX53"/>
                <a:gd fmla="*/ 312279 h 1433704" name="connsiteY53"/>
                <a:gd fmla="*/ 299035 w 1629453" name="connsiteX54"/>
                <a:gd fmla="*/ 345580 h 1433704" name="connsiteY54"/>
                <a:gd fmla="*/ 266665 w 1629453" name="connsiteX55"/>
                <a:gd fmla="*/ 356184 h 1433704" name="connsiteY55"/>
                <a:gd fmla="*/ 190205 w 1629453" name="connsiteX56"/>
                <a:gd fmla="*/ 415157 h 1433704" name="connsiteY56"/>
                <a:gd fmla="*/ 184065 w 1629453" name="connsiteX57"/>
                <a:gd fmla="*/ 417947 h 1433704" name="connsiteY57"/>
                <a:gd fmla="*/ 137557 w 1629453" name="connsiteX58"/>
                <a:gd fmla="*/ 452736 h 1433704" name="connsiteY58"/>
                <a:gd fmla="*/ 112442 w 1629453" name="connsiteX59"/>
                <a:gd fmla="*/ 476176 h 1433704" name="connsiteY59"/>
                <a:gd fmla="*/ 102582 w 1629453" name="connsiteX60"/>
                <a:gd fmla="*/ 456829 h 1433704" name="connsiteY60"/>
                <a:gd fmla="*/ 103140 w 1629453" name="connsiteX61"/>
                <a:gd fmla="*/ 457201 h 1433704" name="connsiteY61"/>
                <a:gd fmla="*/ 103140 w 1629453" name="connsiteX62"/>
                <a:gd fmla="*/ 456271 h 1433704" name="connsiteY62"/>
                <a:gd fmla="*/ 117837 w 1629453" name="connsiteX63"/>
                <a:gd fmla="*/ 419994 h 1433704" name="connsiteY63"/>
                <a:gd fmla="*/ 123046 w 1629453" name="connsiteX64"/>
                <a:gd fmla="*/ 397670 h 1433704" name="connsiteY64"/>
                <a:gd fmla="*/ 131231 w 1629453" name="connsiteX65"/>
                <a:gd fmla="*/ 375531 h 1433704" name="connsiteY65"/>
                <a:gd fmla="*/ 139045 w 1629453" name="connsiteX66"/>
                <a:gd fmla="*/ 366974 h 1433704" name="connsiteY66"/>
                <a:gd fmla="*/ 138859 w 1629453" name="connsiteX67"/>
                <a:gd fmla="*/ 347812 h 1433704" name="connsiteY67"/>
                <a:gd fmla="*/ 123790 w 1629453" name="connsiteX68"/>
                <a:gd fmla="*/ 348184 h 1433704" name="connsiteY68"/>
                <a:gd fmla="*/ 123604 w 1629453" name="connsiteX69"/>
                <a:gd fmla="*/ 366044 h 1433704" name="connsiteY69"/>
                <a:gd fmla="*/ 111884 w 1629453" name="connsiteX70"/>
                <a:gd fmla="*/ 367532 h 1433704" name="connsiteY70"/>
                <a:gd fmla="*/ 111140 w 1629453" name="connsiteX71"/>
                <a:gd fmla="*/ 367532 h 1433704" name="connsiteY71"/>
                <a:gd fmla="*/ 109279 w 1629453" name="connsiteX72"/>
                <a:gd fmla="*/ 352277 h 1433704" name="connsiteY72"/>
                <a:gd fmla="*/ 130301 w 1629453" name="connsiteX73"/>
                <a:gd fmla="*/ 320837 h 1433704" name="connsiteY73"/>
                <a:gd fmla="*/ 131790 w 1629453" name="connsiteX74"/>
                <a:gd fmla="*/ 321395 h 1433704" name="connsiteY74"/>
                <a:gd fmla="*/ 145556 w 1629453" name="connsiteX75"/>
                <a:gd fmla="*/ 322883 h 1433704" name="connsiteY75"/>
                <a:gd fmla="*/ 147044 w 1629453" name="connsiteX76"/>
                <a:gd fmla="*/ 324930 h 1433704" name="connsiteY76"/>
                <a:gd fmla="*/ 161741 w 1629453" name="connsiteX77"/>
                <a:gd fmla="*/ 341301 h 1433704" name="connsiteY77"/>
                <a:gd fmla="*/ 169555 w 1629453" name="connsiteX78"/>
                <a:gd fmla="*/ 326046 h 1433704" name="connsiteY78"/>
                <a:gd fmla="*/ 193925 w 1629453" name="connsiteX79"/>
                <a:gd fmla="*/ 285490 h 1433704" name="connsiteY79"/>
                <a:gd fmla="*/ 235597 w 1629453" name="connsiteX80"/>
                <a:gd fmla="*/ 214983 h 1433704" name="connsiteY80"/>
                <a:gd fmla="*/ 246201 w 1629453" name="connsiteX81"/>
                <a:gd fmla="*/ 200658 h 1433704" name="connsiteY81"/>
                <a:gd fmla="*/ 227970 w 1629453" name="connsiteX82"/>
                <a:gd fmla="*/ 198984 h 1433704" name="connsiteY82"/>
                <a:gd fmla="*/ 222761 w 1629453" name="connsiteX83"/>
                <a:gd fmla="*/ 181869 h 1433704" name="connsiteY83"/>
                <a:gd fmla="*/ 198762 w 1629453" name="connsiteX84"/>
                <a:gd fmla="*/ 199914 h 1433704" name="connsiteY84"/>
                <a:gd fmla="*/ 146486 w 1629453" name="connsiteX85"/>
                <a:gd fmla="*/ 230424 h 1433704" name="connsiteY85"/>
                <a:gd fmla="*/ 127325 w 1629453" name="connsiteX86"/>
                <a:gd fmla="*/ 235819 h 1433704" name="connsiteY86"/>
                <a:gd fmla="*/ 117837 w 1629453" name="connsiteX87"/>
                <a:gd fmla="*/ 266329 h 1433704" name="connsiteY87"/>
                <a:gd fmla="*/ 96071 w 1629453" name="connsiteX88"/>
                <a:gd fmla="*/ 294792 h 1433704" name="connsiteY88"/>
                <a:gd fmla="*/ 111698 w 1629453" name="connsiteX89"/>
                <a:gd fmla="*/ 295164 h 1433704" name="connsiteY89"/>
                <a:gd fmla="*/ 111698 w 1629453" name="connsiteX90"/>
                <a:gd fmla="*/ 295350 h 1433704" name="connsiteY90"/>
                <a:gd fmla="*/ 114488 w 1629453" name="connsiteX91"/>
                <a:gd fmla="*/ 310047 h 1433704" name="connsiteY91"/>
                <a:gd fmla="*/ 103512 w 1629453" name="connsiteX92"/>
                <a:gd fmla="*/ 353021 h 1433704" name="connsiteY92"/>
                <a:gd fmla="*/ 95513 w 1629453" name="connsiteX93"/>
                <a:gd fmla="*/ 368462 h 1433704" name="connsiteY93"/>
                <a:gd fmla="*/ 91420 w 1629453" name="connsiteX94"/>
                <a:gd fmla="*/ 393763 h 1433704" name="connsiteY94"/>
                <a:gd fmla="*/ 87513 w 1629453" name="connsiteX95"/>
                <a:gd fmla="*/ 392088 h 1433704" name="connsiteY95"/>
                <a:gd fmla="*/ 66305 w 1629453" name="connsiteX96"/>
                <a:gd fmla="*/ 396553 h 1433704" name="connsiteY96"/>
                <a:gd fmla="*/ 64073 w 1629453" name="connsiteX97"/>
                <a:gd fmla="*/ 429109 h 1433704" name="connsiteY97"/>
                <a:gd fmla="*/ 38958 w 1629453" name="connsiteX98"/>
                <a:gd fmla="*/ 463526 h 1433704" name="connsiteY98"/>
                <a:gd fmla="*/ 449 w 1629453" name="connsiteX99"/>
                <a:gd fmla="*/ 501291 h 1433704" name="connsiteY99"/>
                <a:gd fmla="*/ 449 w 1629453" name="connsiteX100"/>
                <a:gd fmla="*/ 582030 h 1433704" name="connsiteY100"/>
                <a:gd fmla="*/ 11425 w 1629453" name="connsiteX101"/>
                <a:gd fmla="*/ 610308 h 1433704" name="connsiteY101"/>
                <a:gd fmla="*/ 31517 w 1629453" name="connsiteX102"/>
                <a:gd fmla="*/ 578868 h 1433704" name="connsiteY102"/>
                <a:gd fmla="*/ 63887 w 1629453" name="connsiteX103"/>
                <a:gd fmla="*/ 607517 h 1433704" name="connsiteY103"/>
                <a:gd fmla="*/ 109093 w 1629453" name="connsiteX104"/>
                <a:gd fmla="*/ 756159 h 1433704" name="connsiteY104"/>
                <a:gd fmla="*/ 136813 w 1629453" name="connsiteX105"/>
                <a:gd fmla="*/ 843224 h 1433704" name="connsiteY105"/>
                <a:gd fmla="*/ 135138 w 1629453" name="connsiteX106"/>
                <a:gd fmla="*/ 919126 h 1433704" name="connsiteY106"/>
                <a:gd fmla="*/ 134766 w 1629453" name="connsiteX107"/>
                <a:gd fmla="*/ 969914 h 1433704" name="connsiteY107"/>
                <a:gd fmla="*/ 158021 w 1629453" name="connsiteX108"/>
                <a:gd fmla="*/ 1017725 h 1433704" name="connsiteY108"/>
                <a:gd fmla="*/ 243039 w 1629453" name="connsiteX109"/>
                <a:gd fmla="*/ 1139206 h 1433704" name="connsiteY109"/>
                <a:gd fmla="*/ 234853 w 1629453" name="connsiteX110"/>
                <a:gd fmla="*/ 1213062 h 1433704" name="connsiteY110"/>
                <a:gd fmla="*/ 271316 w 1629453" name="connsiteX111"/>
                <a:gd fmla="*/ 1219573 h 1433704" name="connsiteY111"/>
                <a:gd fmla="*/ 267223 w 1629453" name="connsiteX112"/>
                <a:gd fmla="*/ 1211201 h 1433704" name="connsiteY112"/>
                <a:gd fmla="*/ 289919 w 1629453" name="connsiteX113"/>
                <a:gd fmla="*/ 1208411 h 1433704" name="connsiteY113"/>
                <a:gd fmla="*/ 295873 w 1629453" name="connsiteX114"/>
                <a:gd fmla="*/ 1233898 h 1433704" name="connsiteY114"/>
                <a:gd fmla="*/ 410656 w 1629453" name="connsiteX115"/>
                <a:gd fmla="*/ 1259756 h 1433704" name="connsiteY115"/>
                <a:gd fmla="*/ 418656 w 1629453" name="connsiteX116"/>
                <a:gd fmla="*/ 1278546 h 1433704" name="connsiteY116"/>
                <a:gd fmla="*/ 415679 w 1629453" name="connsiteX117"/>
                <a:gd fmla="*/ 1280406 h 1433704" name="connsiteY117"/>
                <a:gd fmla="*/ 415865 w 1629453" name="connsiteX118"/>
                <a:gd fmla="*/ 1282825 h 1433704" name="connsiteY118"/>
                <a:gd fmla="*/ 449910 w 1629453" name="connsiteX119"/>
                <a:gd fmla="*/ 1292685 h 1433704" name="connsiteY119"/>
                <a:gd fmla="*/ 450282 w 1629453" name="connsiteX120"/>
                <a:gd fmla="*/ 1294359 h 1433704" name="connsiteY120"/>
                <a:gd fmla="*/ 442840 w 1629453" name="connsiteX121"/>
                <a:gd fmla="*/ 1312404 h 1433704" name="connsiteY121"/>
                <a:gd fmla="*/ 470188 w 1629453" name="connsiteX122"/>
                <a:gd fmla="*/ 1315939 h 1433704" name="connsiteY122"/>
                <a:gd fmla="*/ 477629 w 1629453" name="connsiteX123"/>
                <a:gd fmla="*/ 1315195 h 1433704" name="connsiteY123"/>
                <a:gd fmla="*/ 528975 w 1629453" name="connsiteX124"/>
                <a:gd fmla="*/ 1366913 h 1433704" name="connsiteY124"/>
                <a:gd fmla="*/ 520975 w 1629453" name="connsiteX125"/>
                <a:gd fmla="*/ 1374540 h 1433704" name="connsiteY125"/>
                <a:gd fmla="*/ 524882 w 1629453" name="connsiteX126"/>
                <a:gd fmla="*/ 1376401 h 1433704" name="connsiteY126"/>
                <a:gd fmla="*/ 520975 w 1629453" name="connsiteX127"/>
                <a:gd fmla="*/ 1374540 h 1433704" name="connsiteY127"/>
                <a:gd fmla="*/ 470746 w 1629453" name="connsiteX128"/>
                <a:gd fmla="*/ 1379935 h 1433704" name="connsiteY128"/>
                <a:gd fmla="*/ 459770 w 1629453" name="connsiteX129"/>
                <a:gd fmla="*/ 1406166 h 1433704" name="connsiteY129"/>
                <a:gd fmla="*/ 442096 w 1629453" name="connsiteX130"/>
                <a:gd fmla="*/ 1431467 h 1433704" name="connsiteY130"/>
                <a:gd fmla="*/ 580320 w 1629453" name="connsiteX131"/>
                <a:gd fmla="*/ 1431467 h 1433704" name="connsiteY131"/>
                <a:gd fmla="*/ 1086150 w 1629453" name="connsiteX132"/>
                <a:gd fmla="*/ 1433699 h 1433704" name="connsiteY132"/>
                <a:gd fmla="*/ 1115916 w 1629453" name="connsiteX133"/>
                <a:gd fmla="*/ 1408957 h 1433704" name="connsiteY133"/>
                <a:gd fmla="*/ 1169494 w 1629453" name="connsiteX134"/>
                <a:gd fmla="*/ 1360215 h 1433704" name="connsiteY134"/>
                <a:gd fmla="*/ 1203910 w 1629453" name="connsiteX135"/>
                <a:gd fmla="*/ 1343844 h 1433704" name="connsiteY135"/>
                <a:gd fmla="*/ 1225676 w 1629453" name="connsiteX136"/>
                <a:gd fmla="*/ 1329892 h 1433704" name="connsiteY136"/>
                <a:gd fmla="*/ 1324461 w 1629453" name="connsiteX137"/>
                <a:gd fmla="*/ 1253617 h 1433704" name="connsiteY137"/>
                <a:gd fmla="*/ 1342320 w 1629453" name="connsiteX138"/>
                <a:gd fmla="*/ 1261617 h 1433704" name="connsiteY138"/>
                <a:gd fmla="*/ 1335251 w 1629453" name="connsiteX139"/>
                <a:gd fmla="*/ 1276686 h 1433704" name="connsiteY139"/>
                <a:gd fmla="*/ 1308834 w 1629453" name="connsiteX140"/>
                <a:gd fmla="*/ 1323566 h 1433704" name="connsiteY140"/>
                <a:gd fmla="*/ 1336367 w 1629453" name="connsiteX141"/>
                <a:gd fmla="*/ 1292871 h 1433704" name="connsiteY141"/>
                <a:gd fmla="*/ 1351250 w 1629453" name="connsiteX142"/>
                <a:gd fmla="*/ 1279290 h 1433704" name="connsiteY142"/>
                <a:gd fmla="*/ 1388271 w 1629453" name="connsiteX143"/>
                <a:gd fmla="*/ 1272035 h 1433704" name="connsiteY143"/>
                <a:gd fmla="*/ 1420641 w 1629453" name="connsiteX144"/>
                <a:gd fmla="*/ 1265524 h 1433704" name="connsiteY144"/>
                <a:gd fmla="*/ 1391620 w 1629453" name="connsiteX145"/>
                <a:gd fmla="*/ 1241525 h 1433704" name="connsiteY145"/>
                <a:gd fmla="*/ 1388085 w 1629453" name="connsiteX146"/>
                <a:gd fmla="*/ 1240781 h 1433704" name="connsiteY146"/>
                <a:gd fmla="*/ 1471057 w 1629453" name="connsiteX147"/>
                <a:gd fmla="*/ 1137531 h 1433704" name="connsiteY147"/>
                <a:gd fmla="*/ 1508822 w 1629453" name="connsiteX148"/>
                <a:gd fmla="*/ 1121532 h 1433704" name="connsiteY148"/>
                <a:gd fmla="*/ 1584910 w 1629453" name="connsiteX149"/>
                <a:gd fmla="*/ 949636 h 1433704" name="connsiteY149"/>
                <a:gd fmla="*/ 1594398 w 1629453" name="connsiteX150"/>
                <a:gd fmla="*/ 919126 h 1433704" name="connsiteY150"/>
                <a:gd fmla="*/ 1626396 w 1629453" name="connsiteX151"/>
                <a:gd fmla="*/ 842293 h 1433704" name="connsiteY151"/>
                <a:gd fmla="*/ 1593654 w 1629453" name="connsiteX152"/>
                <a:gd fmla="*/ 754671 h 1433704" name="connsiteY152"/>
                <a:gd fmla="*/ 184810 w 1629453" name="connsiteX153"/>
                <a:gd fmla="*/ 684536 h 1433704" name="connsiteY153"/>
                <a:gd fmla="*/ 184624 w 1629453" name="connsiteX154"/>
                <a:gd fmla="*/ 681373 h 1433704" name="connsiteY154"/>
                <a:gd fmla="*/ 183879 w 1629453" name="connsiteX155"/>
                <a:gd fmla="*/ 666490 h 1433704" name="connsiteY155"/>
                <a:gd fmla="*/ 183321 w 1629453" name="connsiteX156"/>
                <a:gd fmla="*/ 656444 h 1433704" name="connsiteY156"/>
                <a:gd fmla="*/ 189088 w 1629453" name="connsiteX157"/>
                <a:gd fmla="*/ 652910 h 1433704" name="connsiteY157"/>
                <a:gd fmla="*/ 192065 w 1629453" name="connsiteX158"/>
                <a:gd fmla="*/ 658119 h 1433704" name="connsiteY158"/>
                <a:gd fmla="*/ 241550 w 1629453" name="connsiteX159"/>
                <a:gd fmla="*/ 690303 h 1433704" name="connsiteY159"/>
                <a:gd fmla="*/ 263502 w 1629453" name="connsiteX160"/>
                <a:gd fmla="*/ 708162 h 1433704" name="connsiteY160"/>
                <a:gd fmla="*/ 263875 w 1629453" name="connsiteX161"/>
                <a:gd fmla="*/ 707976 h 1433704" name="connsiteY161"/>
                <a:gd fmla="*/ 286943 w 1629453" name="connsiteX162"/>
                <a:gd fmla="*/ 754113 h 1433704" name="connsiteY162"/>
                <a:gd fmla="*/ 277641 w 1629453" name="connsiteX163"/>
                <a:gd fmla="*/ 770298 h 1433704" name="connsiteY163"/>
                <a:gd fmla="*/ 233179 w 1629453" name="connsiteX164"/>
                <a:gd fmla="*/ 784809 h 1433704" name="connsiteY164"/>
                <a:gd fmla="*/ 184810 w 1629453" name="connsiteX165"/>
                <a:gd fmla="*/ 684536 h 1433704" name="connsiteY165"/>
                <a:gd fmla="*/ 292710 w 1629453" name="connsiteX166"/>
                <a:gd fmla="*/ 1194830 h 1433704" name="connsiteY166"/>
                <a:gd fmla="*/ 291966 w 1629453" name="connsiteX167"/>
                <a:gd fmla="*/ 1195946 h 1433704" name="connsiteY167"/>
                <a:gd fmla="*/ 261456 w 1629453" name="connsiteX168"/>
                <a:gd fmla="*/ 1146275 h 1433704" name="connsiteY168"/>
                <a:gd fmla="*/ 310383 w 1629453" name="connsiteX169"/>
                <a:gd fmla="*/ 1181064 h 1433704" name="connsiteY169"/>
                <a:gd fmla="*/ 312244 w 1629453" name="connsiteX170"/>
                <a:gd fmla="*/ 1181808 h 1433704" name="connsiteY170"/>
                <a:gd fmla="*/ 312430 w 1629453" name="connsiteX171"/>
                <a:gd fmla="*/ 1187389 h 1433704" name="connsiteY171"/>
                <a:gd fmla="*/ 292710 w 1629453" name="connsiteX172"/>
                <a:gd fmla="*/ 1194830 h 1433704" name="connsiteY172"/>
                <a:gd fmla="*/ 525998 w 1629453" name="connsiteX173"/>
                <a:gd fmla="*/ 1164134 h 1433704" name="connsiteY173"/>
                <a:gd fmla="*/ 493442 w 1629453" name="connsiteX174"/>
                <a:gd fmla="*/ 1135671 h 1433704" name="connsiteY174"/>
                <a:gd fmla="*/ 453444 w 1629453" name="connsiteX175"/>
                <a:gd fmla="*/ 1075396 h 1433704" name="connsiteY175"/>
                <a:gd fmla="*/ 451956 w 1629453" name="connsiteX176"/>
                <a:gd fmla="*/ 1074465 h 1433704" name="connsiteY176"/>
                <a:gd fmla="*/ 459397 w 1629453" name="connsiteX177"/>
                <a:gd fmla="*/ 1057536 h 1433704" name="connsiteY177"/>
                <a:gd fmla="*/ 432981 w 1629453" name="connsiteX178"/>
                <a:gd fmla="*/ 1045816 h 1433704" name="connsiteY178"/>
                <a:gd fmla="*/ 418284 w 1629453" name="connsiteX179"/>
                <a:gd fmla="*/ 1050281 h 1433704" name="connsiteY179"/>
                <a:gd fmla="*/ 414749 w 1629453" name="connsiteX180"/>
                <a:gd fmla="*/ 1046374 h 1433704" name="connsiteY180"/>
                <a:gd fmla="*/ 410470 w 1629453" name="connsiteX181"/>
                <a:gd fmla="*/ 1031305 h 1433704" name="connsiteY181"/>
                <a:gd fmla="*/ 409540 w 1629453" name="connsiteX182"/>
                <a:gd fmla="*/ 1000423 h 1433704" name="connsiteY182"/>
                <a:gd fmla="*/ 423493 w 1629453" name="connsiteX183"/>
                <a:gd fmla="*/ 994470 h 1433704" name="connsiteY183"/>
                <a:gd fmla="*/ 401355 w 1629453" name="connsiteX184"/>
                <a:gd fmla="*/ 983680 h 1433704" name="connsiteY184"/>
                <a:gd fmla="*/ 400796 w 1629453" name="connsiteX185"/>
                <a:gd fmla="*/ 978099 h 1433704" name="connsiteY185"/>
                <a:gd fmla="*/ 373077 w 1629453" name="connsiteX186"/>
                <a:gd fmla="*/ 969542 h 1433704" name="connsiteY186"/>
                <a:gd fmla="*/ 359497 w 1629453" name="connsiteX187"/>
                <a:gd fmla="*/ 974378 h 1433704" name="connsiteY187"/>
                <a:gd fmla="*/ 352613 w 1629453" name="connsiteX188"/>
                <a:gd fmla="*/ 974378 h 1433704" name="connsiteY188"/>
                <a:gd fmla="*/ 343870 w 1629453" name="connsiteX189"/>
                <a:gd fmla="*/ 970100 h 1433704" name="connsiteY189"/>
                <a:gd fmla="*/ 338103 w 1629453" name="connsiteX190"/>
                <a:gd fmla="*/ 939404 h 1433704" name="connsiteY190"/>
                <a:gd fmla="*/ 336242 w 1629453" name="connsiteX191"/>
                <a:gd fmla="*/ 908708 h 1433704" name="connsiteY191"/>
                <a:gd fmla="*/ 373077 w 1629453" name="connsiteX192"/>
                <a:gd fmla="*/ 871315 h 1433704" name="connsiteY192"/>
                <a:gd fmla="*/ 394657 w 1629453" name="connsiteX193"/>
                <a:gd fmla="*/ 877082 h 1433704" name="connsiteY193"/>
                <a:gd fmla="*/ 398192 w 1629453" name="connsiteX194"/>
                <a:gd fmla="*/ 904057 h 1433704" name="connsiteY194"/>
                <a:gd fmla="*/ 441910 w 1629453" name="connsiteX195"/>
                <a:gd fmla="*/ 955031 h 1433704" name="connsiteY195"/>
                <a:gd fmla="*/ 447119 w 1629453" name="connsiteX196"/>
                <a:gd fmla="*/ 965449 h 1433704" name="connsiteY196"/>
                <a:gd fmla="*/ 456607 w 1629453" name="connsiteX197"/>
                <a:gd fmla="*/ 977913 h 1433704" name="connsiteY197"/>
                <a:gd fmla="*/ 459025 w 1629453" name="connsiteX198"/>
                <a:gd fmla="*/ 980332 h 1433704" name="connsiteY198"/>
                <a:gd fmla="*/ 518929 w 1629453" name="connsiteX199"/>
                <a:gd fmla="*/ 996331 h 1433704" name="connsiteY199"/>
                <a:gd fmla="*/ 524882 w 1629453" name="connsiteX200"/>
                <a:gd fmla="*/ 995587 h 1433704" name="connsiteY200"/>
                <a:gd fmla="*/ 533440 w 1629453" name="connsiteX201"/>
                <a:gd fmla="*/ 1005818 h 1433704" name="connsiteY201"/>
                <a:gd fmla="*/ 532695 w 1629453" name="connsiteX202"/>
                <a:gd fmla="*/ 1012330 h 1433704" name="connsiteY202"/>
                <a:gd fmla="*/ 591296 w 1629453" name="connsiteX203"/>
                <a:gd fmla="*/ 1072791 h 1433704" name="connsiteY203"/>
                <a:gd fmla="*/ 605063 w 1629453" name="connsiteX204"/>
                <a:gd fmla="*/ 1100696 h 1433704" name="connsiteY204"/>
                <a:gd fmla="*/ 718358 w 1629453" name="connsiteX205"/>
                <a:gd fmla="*/ 1183110 h 1433704" name="connsiteY205"/>
                <a:gd fmla="*/ 725242 w 1629453" name="connsiteX206"/>
                <a:gd fmla="*/ 1189063 h 1433704" name="connsiteY206"/>
                <a:gd fmla="*/ 714638 w 1629453" name="connsiteX207"/>
                <a:gd fmla="*/ 1205620 h 1433704" name="connsiteY207"/>
                <a:gd fmla="*/ 708313 w 1629453" name="connsiteX208"/>
                <a:gd fmla="*/ 1227758 h 1433704" name="connsiteY208"/>
                <a:gd fmla="*/ 562833 w 1629453" name="connsiteX209"/>
                <a:gd fmla="*/ 1178087 h 1433704" name="connsiteY209"/>
                <a:gd fmla="*/ 525998 w 1629453" name="connsiteX210"/>
                <a:gd fmla="*/ 1164134 h 1433704" name="connsiteY210"/>
                <a:gd fmla="*/ 918160 w 1629453" name="connsiteX211"/>
                <a:gd fmla="*/ 1177901 h 1433704" name="connsiteY211"/>
                <a:gd fmla="*/ 795377 w 1629453" name="connsiteX212"/>
                <a:gd fmla="*/ 1238735 h 1433704" name="connsiteY212"/>
                <a:gd fmla="*/ 762821 w 1629453" name="connsiteX213"/>
                <a:gd fmla="*/ 1240967 h 1433704" name="connsiteY213"/>
                <a:gd fmla="*/ 748496 w 1629453" name="connsiteX214"/>
                <a:gd fmla="*/ 1243199 h 1433704" name="connsiteY214"/>
                <a:gd fmla="*/ 755379 w 1629453" name="connsiteX215"/>
                <a:gd fmla="*/ 1216596 h 1433704" name="connsiteY215"/>
                <a:gd fmla="*/ 756682 w 1629453" name="connsiteX216"/>
                <a:gd fmla="*/ 1217340 h 1433704" name="connsiteY216"/>
                <a:gd fmla="*/ 798912 w 1629453" name="connsiteX217"/>
                <a:gd fmla="*/ 1203202 h 1433704" name="connsiteY217"/>
                <a:gd fmla="*/ 865326 w 1629453" name="connsiteX218"/>
                <a:gd fmla="*/ 1152600 h 1433704" name="connsiteY218"/>
                <a:gd fmla="*/ 910905 w 1629453" name="connsiteX219"/>
                <a:gd fmla="*/ 1148321 h 1433704" name="connsiteY219"/>
                <a:gd fmla="*/ 918160 w 1629453" name="connsiteX220"/>
                <a:gd fmla="*/ 1177901 h 1433704" name="connsiteY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b="b" l="l" r="r" t="t"/>
              <a:pathLst>
                <a:path h="1433704" w="1629453">
                  <a:moveTo>
                    <a:pt x="1593654" y="754671"/>
                  </a:moveTo>
                  <a:cubicBezTo>
                    <a:pt x="1571330" y="732905"/>
                    <a:pt x="1535053" y="725463"/>
                    <a:pt x="1504915" y="743881"/>
                  </a:cubicBezTo>
                  <a:cubicBezTo>
                    <a:pt x="1468638" y="766205"/>
                    <a:pt x="1428827" y="779228"/>
                    <a:pt x="1390876" y="796901"/>
                  </a:cubicBezTo>
                  <a:cubicBezTo>
                    <a:pt x="1357389" y="812714"/>
                    <a:pt x="1331344" y="834852"/>
                    <a:pt x="1313299" y="870199"/>
                  </a:cubicBezTo>
                  <a:cubicBezTo>
                    <a:pt x="1300090" y="896058"/>
                    <a:pt x="1310694" y="924893"/>
                    <a:pt x="1295626" y="946845"/>
                  </a:cubicBezTo>
                  <a:cubicBezTo>
                    <a:pt x="1263255" y="994098"/>
                    <a:pt x="1229397" y="1040607"/>
                    <a:pt x="1193306" y="1085069"/>
                  </a:cubicBezTo>
                  <a:cubicBezTo>
                    <a:pt x="1175447" y="1107022"/>
                    <a:pt x="1149216" y="1112417"/>
                    <a:pt x="1125031" y="1092325"/>
                  </a:cubicBezTo>
                  <a:cubicBezTo>
                    <a:pt x="1110521" y="1080233"/>
                    <a:pt x="1093963" y="1076698"/>
                    <a:pt x="1077406" y="1077256"/>
                  </a:cubicBezTo>
                  <a:cubicBezTo>
                    <a:pt x="1022712" y="1079302"/>
                    <a:pt x="980854" y="1065536"/>
                    <a:pt x="959274" y="1007865"/>
                  </a:cubicBezTo>
                  <a:cubicBezTo>
                    <a:pt x="948670" y="979774"/>
                    <a:pt x="916672" y="977541"/>
                    <a:pt x="906068" y="1002470"/>
                  </a:cubicBezTo>
                  <a:cubicBezTo>
                    <a:pt x="895278" y="1027957"/>
                    <a:pt x="875744" y="1034096"/>
                    <a:pt x="855838" y="1045072"/>
                  </a:cubicBezTo>
                  <a:cubicBezTo>
                    <a:pt x="835561" y="1056234"/>
                    <a:pt x="812492" y="1066652"/>
                    <a:pt x="798726" y="1083953"/>
                  </a:cubicBezTo>
                  <a:cubicBezTo>
                    <a:pt x="773983" y="1115207"/>
                    <a:pt x="746822" y="1104975"/>
                    <a:pt x="720777" y="1093813"/>
                  </a:cubicBezTo>
                  <a:cubicBezTo>
                    <a:pt x="694360" y="1082465"/>
                    <a:pt x="670547" y="1065164"/>
                    <a:pt x="645619" y="1050467"/>
                  </a:cubicBezTo>
                  <a:cubicBezTo>
                    <a:pt x="615295" y="1023678"/>
                    <a:pt x="578460" y="1004888"/>
                    <a:pt x="551113" y="974192"/>
                  </a:cubicBezTo>
                  <a:cubicBezTo>
                    <a:pt x="532137" y="962286"/>
                    <a:pt x="511859" y="943125"/>
                    <a:pt x="504046" y="929172"/>
                  </a:cubicBezTo>
                  <a:cubicBezTo>
                    <a:pt x="491023" y="905918"/>
                    <a:pt x="453816" y="903871"/>
                    <a:pt x="456607" y="876710"/>
                  </a:cubicBezTo>
                  <a:cubicBezTo>
                    <a:pt x="459770" y="846944"/>
                    <a:pt x="438562" y="852153"/>
                    <a:pt x="424795" y="845456"/>
                  </a:cubicBezTo>
                  <a:cubicBezTo>
                    <a:pt x="418098" y="834108"/>
                    <a:pt x="403773" y="839689"/>
                    <a:pt x="395401" y="832248"/>
                  </a:cubicBezTo>
                  <a:cubicBezTo>
                    <a:pt x="388332" y="824248"/>
                    <a:pt x="389820" y="814760"/>
                    <a:pt x="389634" y="805086"/>
                  </a:cubicBezTo>
                  <a:cubicBezTo>
                    <a:pt x="389448" y="773460"/>
                    <a:pt x="363775" y="747788"/>
                    <a:pt x="329359" y="743509"/>
                  </a:cubicBezTo>
                  <a:cubicBezTo>
                    <a:pt x="310941" y="746113"/>
                    <a:pt x="300896" y="738114"/>
                    <a:pt x="295501" y="720254"/>
                  </a:cubicBezTo>
                  <a:cubicBezTo>
                    <a:pt x="287501" y="693837"/>
                    <a:pt x="282292" y="667234"/>
                    <a:pt x="283408" y="639515"/>
                  </a:cubicBezTo>
                  <a:cubicBezTo>
                    <a:pt x="283966" y="634678"/>
                    <a:pt x="284524" y="629655"/>
                    <a:pt x="285269" y="624818"/>
                  </a:cubicBezTo>
                  <a:cubicBezTo>
                    <a:pt x="293640" y="615331"/>
                    <a:pt x="303872" y="610494"/>
                    <a:pt x="316895" y="610680"/>
                  </a:cubicBezTo>
                  <a:cubicBezTo>
                    <a:pt x="323778" y="610866"/>
                    <a:pt x="329173" y="600076"/>
                    <a:pt x="328243" y="599890"/>
                  </a:cubicBezTo>
                  <a:cubicBezTo>
                    <a:pt x="302198" y="592076"/>
                    <a:pt x="320615" y="564357"/>
                    <a:pt x="306477" y="551893"/>
                  </a:cubicBezTo>
                  <a:cubicBezTo>
                    <a:pt x="298849" y="514314"/>
                    <a:pt x="285083" y="476176"/>
                    <a:pt x="327313" y="447527"/>
                  </a:cubicBezTo>
                  <a:cubicBezTo>
                    <a:pt x="339963" y="438969"/>
                    <a:pt x="346660" y="424459"/>
                    <a:pt x="328243" y="412180"/>
                  </a:cubicBezTo>
                  <a:cubicBezTo>
                    <a:pt x="328243" y="403809"/>
                    <a:pt x="325452" y="393949"/>
                    <a:pt x="328801" y="387252"/>
                  </a:cubicBezTo>
                  <a:cubicBezTo>
                    <a:pt x="344242" y="356370"/>
                    <a:pt x="330661" y="311349"/>
                    <a:pt x="373449" y="293490"/>
                  </a:cubicBezTo>
                  <a:cubicBezTo>
                    <a:pt x="380333" y="292002"/>
                    <a:pt x="389634" y="289583"/>
                    <a:pt x="381449" y="281211"/>
                  </a:cubicBezTo>
                  <a:cubicBezTo>
                    <a:pt x="362659" y="262050"/>
                    <a:pt x="374565" y="249213"/>
                    <a:pt x="388332" y="236005"/>
                  </a:cubicBezTo>
                  <a:cubicBezTo>
                    <a:pt x="404331" y="211076"/>
                    <a:pt x="433911" y="195821"/>
                    <a:pt x="447119" y="172381"/>
                  </a:cubicBezTo>
                  <a:cubicBezTo>
                    <a:pt x="475397" y="121779"/>
                    <a:pt x="515208" y="96106"/>
                    <a:pt x="570088" y="88293"/>
                  </a:cubicBezTo>
                  <a:cubicBezTo>
                    <a:pt x="585901" y="90711"/>
                    <a:pt x="596319" y="78433"/>
                    <a:pt x="609714" y="74154"/>
                  </a:cubicBezTo>
                  <a:cubicBezTo>
                    <a:pt x="624969" y="73038"/>
                    <a:pt x="641526" y="82154"/>
                    <a:pt x="654920" y="67643"/>
                  </a:cubicBezTo>
                  <a:cubicBezTo>
                    <a:pt x="667385" y="58527"/>
                    <a:pt x="682082" y="57225"/>
                    <a:pt x="696592" y="56109"/>
                  </a:cubicBezTo>
                  <a:cubicBezTo>
                    <a:pt x="699197" y="54621"/>
                    <a:pt x="701615" y="53132"/>
                    <a:pt x="704220" y="51830"/>
                  </a:cubicBezTo>
                  <a:cubicBezTo>
                    <a:pt x="726172" y="49784"/>
                    <a:pt x="748310" y="47551"/>
                    <a:pt x="770262" y="45505"/>
                  </a:cubicBezTo>
                  <a:cubicBezTo>
                    <a:pt x="780308" y="45133"/>
                    <a:pt x="790354" y="44761"/>
                    <a:pt x="800400" y="44575"/>
                  </a:cubicBezTo>
                  <a:cubicBezTo>
                    <a:pt x="813236" y="45319"/>
                    <a:pt x="826445" y="47179"/>
                    <a:pt x="837979" y="39366"/>
                  </a:cubicBezTo>
                  <a:lnTo>
                    <a:pt x="858629" y="36575"/>
                  </a:lnTo>
                  <a:cubicBezTo>
                    <a:pt x="882255" y="53504"/>
                    <a:pt x="908114" y="60760"/>
                    <a:pt x="935834" y="60760"/>
                  </a:cubicBezTo>
                  <a:cubicBezTo>
                    <a:pt x="936764" y="57597"/>
                    <a:pt x="937508" y="54249"/>
                    <a:pt x="938438" y="51086"/>
                  </a:cubicBezTo>
                  <a:cubicBezTo>
                    <a:pt x="911835" y="44203"/>
                    <a:pt x="885232" y="37133"/>
                    <a:pt x="858629" y="30250"/>
                  </a:cubicBezTo>
                  <a:cubicBezTo>
                    <a:pt x="848025" y="15553"/>
                    <a:pt x="827003" y="19274"/>
                    <a:pt x="815655" y="5693"/>
                  </a:cubicBezTo>
                  <a:cubicBezTo>
                    <a:pt x="798912" y="-10492"/>
                    <a:pt x="785889" y="13321"/>
                    <a:pt x="770262" y="9972"/>
                  </a:cubicBezTo>
                  <a:cubicBezTo>
                    <a:pt x="736590" y="12577"/>
                    <a:pt x="708871" y="37691"/>
                    <a:pt x="672222" y="31924"/>
                  </a:cubicBezTo>
                  <a:cubicBezTo>
                    <a:pt x="651386" y="28576"/>
                    <a:pt x="630922" y="18158"/>
                    <a:pt x="608970" y="24297"/>
                  </a:cubicBezTo>
                  <a:cubicBezTo>
                    <a:pt x="591482" y="24111"/>
                    <a:pt x="573437" y="18530"/>
                    <a:pt x="557624" y="30994"/>
                  </a:cubicBezTo>
                  <a:cubicBezTo>
                    <a:pt x="460328" y="58899"/>
                    <a:pt x="383495" y="108571"/>
                    <a:pt x="340707" y="207169"/>
                  </a:cubicBezTo>
                  <a:cubicBezTo>
                    <a:pt x="328615" y="234703"/>
                    <a:pt x="315778" y="270235"/>
                    <a:pt x="284897" y="289583"/>
                  </a:cubicBezTo>
                  <a:cubicBezTo>
                    <a:pt x="295314" y="300187"/>
                    <a:pt x="313732" y="296652"/>
                    <a:pt x="321731" y="312279"/>
                  </a:cubicBezTo>
                  <a:cubicBezTo>
                    <a:pt x="315406" y="323627"/>
                    <a:pt x="298291" y="328837"/>
                    <a:pt x="299035" y="345580"/>
                  </a:cubicBezTo>
                  <a:cubicBezTo>
                    <a:pt x="288245" y="349300"/>
                    <a:pt x="274293" y="341487"/>
                    <a:pt x="266665" y="356184"/>
                  </a:cubicBezTo>
                  <a:cubicBezTo>
                    <a:pt x="250294" y="387438"/>
                    <a:pt x="198762" y="373299"/>
                    <a:pt x="190205" y="415157"/>
                  </a:cubicBezTo>
                  <a:cubicBezTo>
                    <a:pt x="189833" y="416459"/>
                    <a:pt x="185554" y="418505"/>
                    <a:pt x="184065" y="417947"/>
                  </a:cubicBezTo>
                  <a:cubicBezTo>
                    <a:pt x="149277" y="404181"/>
                    <a:pt x="143882" y="426691"/>
                    <a:pt x="137557" y="452736"/>
                  </a:cubicBezTo>
                  <a:cubicBezTo>
                    <a:pt x="135138" y="462410"/>
                    <a:pt x="122488" y="473200"/>
                    <a:pt x="112442" y="476176"/>
                  </a:cubicBezTo>
                  <a:cubicBezTo>
                    <a:pt x="104628" y="478409"/>
                    <a:pt x="101652" y="465944"/>
                    <a:pt x="102582" y="456829"/>
                  </a:cubicBezTo>
                  <a:cubicBezTo>
                    <a:pt x="102768" y="457015"/>
                    <a:pt x="102954" y="457201"/>
                    <a:pt x="103140" y="457201"/>
                  </a:cubicBezTo>
                  <a:lnTo>
                    <a:pt x="103140" y="456271"/>
                  </a:lnTo>
                  <a:cubicBezTo>
                    <a:pt x="119883" y="449201"/>
                    <a:pt x="114488" y="432830"/>
                    <a:pt x="117837" y="419994"/>
                  </a:cubicBezTo>
                  <a:cubicBezTo>
                    <a:pt x="129185" y="414785"/>
                    <a:pt x="122674" y="405483"/>
                    <a:pt x="123046" y="397670"/>
                  </a:cubicBezTo>
                  <a:cubicBezTo>
                    <a:pt x="126581" y="390600"/>
                    <a:pt x="134766" y="385205"/>
                    <a:pt x="131231" y="375531"/>
                  </a:cubicBezTo>
                  <a:cubicBezTo>
                    <a:pt x="133836" y="372741"/>
                    <a:pt x="136440" y="369950"/>
                    <a:pt x="139045" y="366974"/>
                  </a:cubicBezTo>
                  <a:cubicBezTo>
                    <a:pt x="139045" y="360649"/>
                    <a:pt x="138859" y="354137"/>
                    <a:pt x="138859" y="347812"/>
                  </a:cubicBezTo>
                  <a:cubicBezTo>
                    <a:pt x="133650" y="342603"/>
                    <a:pt x="128255" y="342417"/>
                    <a:pt x="123790" y="348184"/>
                  </a:cubicBezTo>
                  <a:cubicBezTo>
                    <a:pt x="119139" y="354137"/>
                    <a:pt x="119697" y="360276"/>
                    <a:pt x="123604" y="366044"/>
                  </a:cubicBezTo>
                  <a:cubicBezTo>
                    <a:pt x="119511" y="365857"/>
                    <a:pt x="115791" y="366788"/>
                    <a:pt x="111884" y="367532"/>
                  </a:cubicBezTo>
                  <a:lnTo>
                    <a:pt x="111140" y="367532"/>
                  </a:lnTo>
                  <a:cubicBezTo>
                    <a:pt x="110023" y="362695"/>
                    <a:pt x="111140" y="356928"/>
                    <a:pt x="109279" y="352277"/>
                  </a:cubicBezTo>
                  <a:cubicBezTo>
                    <a:pt x="116349" y="341859"/>
                    <a:pt x="123232" y="331441"/>
                    <a:pt x="130301" y="320837"/>
                  </a:cubicBezTo>
                  <a:cubicBezTo>
                    <a:pt x="130859" y="321023"/>
                    <a:pt x="131231" y="321209"/>
                    <a:pt x="131790" y="321395"/>
                  </a:cubicBezTo>
                  <a:cubicBezTo>
                    <a:pt x="136254" y="322883"/>
                    <a:pt x="140905" y="323255"/>
                    <a:pt x="145556" y="322883"/>
                  </a:cubicBezTo>
                  <a:cubicBezTo>
                    <a:pt x="145928" y="323627"/>
                    <a:pt x="146300" y="324186"/>
                    <a:pt x="147044" y="324930"/>
                  </a:cubicBezTo>
                  <a:cubicBezTo>
                    <a:pt x="151881" y="330325"/>
                    <a:pt x="156904" y="335720"/>
                    <a:pt x="161741" y="341301"/>
                  </a:cubicBezTo>
                  <a:cubicBezTo>
                    <a:pt x="168252" y="338324"/>
                    <a:pt x="171415" y="333487"/>
                    <a:pt x="169555" y="326046"/>
                  </a:cubicBezTo>
                  <a:cubicBezTo>
                    <a:pt x="177554" y="312465"/>
                    <a:pt x="186112" y="298513"/>
                    <a:pt x="193925" y="285490"/>
                  </a:cubicBezTo>
                  <a:cubicBezTo>
                    <a:pt x="207878" y="262236"/>
                    <a:pt x="243969" y="250888"/>
                    <a:pt x="235597" y="214983"/>
                  </a:cubicBezTo>
                  <a:cubicBezTo>
                    <a:pt x="239690" y="210518"/>
                    <a:pt x="249922" y="208844"/>
                    <a:pt x="246201" y="200658"/>
                  </a:cubicBezTo>
                  <a:cubicBezTo>
                    <a:pt x="242294" y="191729"/>
                    <a:pt x="234109" y="200100"/>
                    <a:pt x="227970" y="198984"/>
                  </a:cubicBezTo>
                  <a:cubicBezTo>
                    <a:pt x="225923" y="193031"/>
                    <a:pt x="228528" y="180566"/>
                    <a:pt x="222761" y="181869"/>
                  </a:cubicBezTo>
                  <a:cubicBezTo>
                    <a:pt x="213831" y="184101"/>
                    <a:pt x="206762" y="193403"/>
                    <a:pt x="198762" y="199914"/>
                  </a:cubicBezTo>
                  <a:cubicBezTo>
                    <a:pt x="182019" y="211262"/>
                    <a:pt x="169555" y="229866"/>
                    <a:pt x="146486" y="230424"/>
                  </a:cubicBezTo>
                  <a:cubicBezTo>
                    <a:pt x="140347" y="233400"/>
                    <a:pt x="131045" y="225029"/>
                    <a:pt x="127325" y="235819"/>
                  </a:cubicBezTo>
                  <a:cubicBezTo>
                    <a:pt x="90118" y="235447"/>
                    <a:pt x="110396" y="252934"/>
                    <a:pt x="117837" y="266329"/>
                  </a:cubicBezTo>
                  <a:cubicBezTo>
                    <a:pt x="122116" y="284560"/>
                    <a:pt x="97001" y="280467"/>
                    <a:pt x="96071" y="294792"/>
                  </a:cubicBezTo>
                  <a:cubicBezTo>
                    <a:pt x="101280" y="294978"/>
                    <a:pt x="106489" y="294978"/>
                    <a:pt x="111698" y="295164"/>
                  </a:cubicBezTo>
                  <a:lnTo>
                    <a:pt x="111698" y="295350"/>
                  </a:lnTo>
                  <a:cubicBezTo>
                    <a:pt x="111140" y="300559"/>
                    <a:pt x="112070" y="305396"/>
                    <a:pt x="114488" y="310047"/>
                  </a:cubicBezTo>
                  <a:cubicBezTo>
                    <a:pt x="89188" y="318046"/>
                    <a:pt x="110768" y="339813"/>
                    <a:pt x="103512" y="353021"/>
                  </a:cubicBezTo>
                  <a:cubicBezTo>
                    <a:pt x="100908" y="358230"/>
                    <a:pt x="98117" y="363253"/>
                    <a:pt x="95513" y="368462"/>
                  </a:cubicBezTo>
                  <a:cubicBezTo>
                    <a:pt x="93280" y="376648"/>
                    <a:pt x="95885" y="386135"/>
                    <a:pt x="91420" y="393763"/>
                  </a:cubicBezTo>
                  <a:cubicBezTo>
                    <a:pt x="90118" y="393019"/>
                    <a:pt x="88815" y="392460"/>
                    <a:pt x="87513" y="392088"/>
                  </a:cubicBezTo>
                  <a:cubicBezTo>
                    <a:pt x="79700" y="390228"/>
                    <a:pt x="72630" y="391902"/>
                    <a:pt x="66305" y="396553"/>
                  </a:cubicBezTo>
                  <a:cubicBezTo>
                    <a:pt x="69468" y="407715"/>
                    <a:pt x="45469" y="416831"/>
                    <a:pt x="64073" y="429109"/>
                  </a:cubicBezTo>
                  <a:cubicBezTo>
                    <a:pt x="53469" y="439527"/>
                    <a:pt x="63143" y="472456"/>
                    <a:pt x="38958" y="463526"/>
                  </a:cubicBezTo>
                  <a:cubicBezTo>
                    <a:pt x="-8109" y="446039"/>
                    <a:pt x="821" y="476548"/>
                    <a:pt x="449" y="501291"/>
                  </a:cubicBezTo>
                  <a:cubicBezTo>
                    <a:pt x="77" y="528266"/>
                    <a:pt x="77" y="555055"/>
                    <a:pt x="449" y="582030"/>
                  </a:cubicBezTo>
                  <a:cubicBezTo>
                    <a:pt x="635" y="592448"/>
                    <a:pt x="-3086" y="604727"/>
                    <a:pt x="11425" y="610308"/>
                  </a:cubicBezTo>
                  <a:cubicBezTo>
                    <a:pt x="24633" y="604355"/>
                    <a:pt x="7332" y="580170"/>
                    <a:pt x="31517" y="578868"/>
                  </a:cubicBezTo>
                  <a:cubicBezTo>
                    <a:pt x="54027" y="577752"/>
                    <a:pt x="54771" y="595797"/>
                    <a:pt x="63887" y="607517"/>
                  </a:cubicBezTo>
                  <a:cubicBezTo>
                    <a:pt x="97373" y="651608"/>
                    <a:pt x="86583" y="708906"/>
                    <a:pt x="109093" y="756159"/>
                  </a:cubicBezTo>
                  <a:cubicBezTo>
                    <a:pt x="122302" y="783506"/>
                    <a:pt x="116349" y="815318"/>
                    <a:pt x="136813" y="843224"/>
                  </a:cubicBezTo>
                  <a:cubicBezTo>
                    <a:pt x="148533" y="859223"/>
                    <a:pt x="176996" y="892709"/>
                    <a:pt x="135138" y="919126"/>
                  </a:cubicBezTo>
                  <a:cubicBezTo>
                    <a:pt x="124720" y="925637"/>
                    <a:pt x="113558" y="950194"/>
                    <a:pt x="134766" y="969914"/>
                  </a:cubicBezTo>
                  <a:cubicBezTo>
                    <a:pt x="147044" y="981262"/>
                    <a:pt x="156160" y="1000982"/>
                    <a:pt x="158021" y="1017725"/>
                  </a:cubicBezTo>
                  <a:cubicBezTo>
                    <a:pt x="164160" y="1074651"/>
                    <a:pt x="193367" y="1113533"/>
                    <a:pt x="243039" y="1139206"/>
                  </a:cubicBezTo>
                  <a:cubicBezTo>
                    <a:pt x="251968" y="1165065"/>
                    <a:pt x="246573" y="1189435"/>
                    <a:pt x="234853" y="1213062"/>
                  </a:cubicBezTo>
                  <a:cubicBezTo>
                    <a:pt x="240248" y="1252501"/>
                    <a:pt x="261456" y="1204876"/>
                    <a:pt x="271316" y="1219573"/>
                  </a:cubicBezTo>
                  <a:cubicBezTo>
                    <a:pt x="270014" y="1216782"/>
                    <a:pt x="268525" y="1213992"/>
                    <a:pt x="267223" y="1211201"/>
                  </a:cubicBezTo>
                  <a:cubicBezTo>
                    <a:pt x="274665" y="1209341"/>
                    <a:pt x="282850" y="1211759"/>
                    <a:pt x="289919" y="1208411"/>
                  </a:cubicBezTo>
                  <a:cubicBezTo>
                    <a:pt x="290105" y="1217340"/>
                    <a:pt x="290292" y="1226270"/>
                    <a:pt x="295873" y="1233898"/>
                  </a:cubicBezTo>
                  <a:cubicBezTo>
                    <a:pt x="333638" y="1244502"/>
                    <a:pt x="370473" y="1259384"/>
                    <a:pt x="410656" y="1259756"/>
                  </a:cubicBezTo>
                  <a:cubicBezTo>
                    <a:pt x="425353" y="1259942"/>
                    <a:pt x="417354" y="1271663"/>
                    <a:pt x="418656" y="1278546"/>
                  </a:cubicBezTo>
                  <a:cubicBezTo>
                    <a:pt x="417726" y="1279104"/>
                    <a:pt x="416423" y="1279662"/>
                    <a:pt x="415679" y="1280406"/>
                  </a:cubicBezTo>
                  <a:cubicBezTo>
                    <a:pt x="415307" y="1280778"/>
                    <a:pt x="415307" y="1282267"/>
                    <a:pt x="415865" y="1282825"/>
                  </a:cubicBezTo>
                  <a:cubicBezTo>
                    <a:pt x="425167" y="1293429"/>
                    <a:pt x="442282" y="1276686"/>
                    <a:pt x="449910" y="1292685"/>
                  </a:cubicBezTo>
                  <a:cubicBezTo>
                    <a:pt x="450096" y="1293243"/>
                    <a:pt x="450282" y="1293801"/>
                    <a:pt x="450282" y="1294359"/>
                  </a:cubicBezTo>
                  <a:cubicBezTo>
                    <a:pt x="450654" y="1301242"/>
                    <a:pt x="430004" y="1300684"/>
                    <a:pt x="442840" y="1312404"/>
                  </a:cubicBezTo>
                  <a:cubicBezTo>
                    <a:pt x="451398" y="1320218"/>
                    <a:pt x="458839" y="1332496"/>
                    <a:pt x="470188" y="1315939"/>
                  </a:cubicBezTo>
                  <a:cubicBezTo>
                    <a:pt x="472606" y="1315753"/>
                    <a:pt x="475210" y="1315381"/>
                    <a:pt x="477629" y="1315195"/>
                  </a:cubicBezTo>
                  <a:cubicBezTo>
                    <a:pt x="494744" y="1332496"/>
                    <a:pt x="511859" y="1349611"/>
                    <a:pt x="528975" y="1366913"/>
                  </a:cubicBezTo>
                  <a:cubicBezTo>
                    <a:pt x="526370" y="1369517"/>
                    <a:pt x="523580" y="1371936"/>
                    <a:pt x="520975" y="1374540"/>
                  </a:cubicBezTo>
                  <a:cubicBezTo>
                    <a:pt x="522277" y="1375098"/>
                    <a:pt x="523580" y="1375656"/>
                    <a:pt x="524882" y="1376401"/>
                  </a:cubicBezTo>
                  <a:cubicBezTo>
                    <a:pt x="523580" y="1376028"/>
                    <a:pt x="522277" y="1375470"/>
                    <a:pt x="520975" y="1374540"/>
                  </a:cubicBezTo>
                  <a:cubicBezTo>
                    <a:pt x="504046" y="1374354"/>
                    <a:pt x="488233" y="1375098"/>
                    <a:pt x="470746" y="1379935"/>
                  </a:cubicBezTo>
                  <a:cubicBezTo>
                    <a:pt x="447863" y="1386260"/>
                    <a:pt x="435771" y="1384958"/>
                    <a:pt x="459770" y="1406166"/>
                  </a:cubicBezTo>
                  <a:cubicBezTo>
                    <a:pt x="484140" y="1427932"/>
                    <a:pt x="456607" y="1424025"/>
                    <a:pt x="442096" y="1431467"/>
                  </a:cubicBezTo>
                  <a:lnTo>
                    <a:pt x="580320" y="1431467"/>
                  </a:lnTo>
                  <a:cubicBezTo>
                    <a:pt x="748868" y="1431839"/>
                    <a:pt x="917602" y="1431467"/>
                    <a:pt x="1086150" y="1433699"/>
                  </a:cubicBezTo>
                  <a:cubicBezTo>
                    <a:pt x="1108288" y="1434071"/>
                    <a:pt x="1104381" y="1414910"/>
                    <a:pt x="1115916" y="1408957"/>
                  </a:cubicBezTo>
                  <a:cubicBezTo>
                    <a:pt x="1133589" y="1392586"/>
                    <a:pt x="1154983" y="1380121"/>
                    <a:pt x="1169494" y="1360215"/>
                  </a:cubicBezTo>
                  <a:cubicBezTo>
                    <a:pt x="1184749" y="1362820"/>
                    <a:pt x="1191632" y="1347751"/>
                    <a:pt x="1203910" y="1343844"/>
                  </a:cubicBezTo>
                  <a:cubicBezTo>
                    <a:pt x="1214700" y="1344775"/>
                    <a:pt x="1222886" y="1341612"/>
                    <a:pt x="1225676" y="1329892"/>
                  </a:cubicBezTo>
                  <a:cubicBezTo>
                    <a:pt x="1258605" y="1304405"/>
                    <a:pt x="1291347" y="1278732"/>
                    <a:pt x="1324461" y="1253617"/>
                  </a:cubicBezTo>
                  <a:cubicBezTo>
                    <a:pt x="1333577" y="1246734"/>
                    <a:pt x="1347343" y="1234270"/>
                    <a:pt x="1342320" y="1261617"/>
                  </a:cubicBezTo>
                  <a:cubicBezTo>
                    <a:pt x="1335623" y="1264593"/>
                    <a:pt x="1335623" y="1270733"/>
                    <a:pt x="1335251" y="1276686"/>
                  </a:cubicBezTo>
                  <a:cubicBezTo>
                    <a:pt x="1320740" y="1289336"/>
                    <a:pt x="1297486" y="1297149"/>
                    <a:pt x="1308834" y="1323566"/>
                  </a:cubicBezTo>
                  <a:cubicBezTo>
                    <a:pt x="1317950" y="1313335"/>
                    <a:pt x="1327065" y="1303103"/>
                    <a:pt x="1336367" y="1292871"/>
                  </a:cubicBezTo>
                  <a:cubicBezTo>
                    <a:pt x="1345669" y="1293057"/>
                    <a:pt x="1347901" y="1285615"/>
                    <a:pt x="1351250" y="1279290"/>
                  </a:cubicBezTo>
                  <a:cubicBezTo>
                    <a:pt x="1363528" y="1276314"/>
                    <a:pt x="1380272" y="1296033"/>
                    <a:pt x="1388271" y="1272035"/>
                  </a:cubicBezTo>
                  <a:cubicBezTo>
                    <a:pt x="1398503" y="1264593"/>
                    <a:pt x="1417851" y="1287290"/>
                    <a:pt x="1420641" y="1265524"/>
                  </a:cubicBezTo>
                  <a:cubicBezTo>
                    <a:pt x="1422316" y="1252873"/>
                    <a:pt x="1407619" y="1242455"/>
                    <a:pt x="1391620" y="1241525"/>
                  </a:cubicBezTo>
                  <a:cubicBezTo>
                    <a:pt x="1390504" y="1241525"/>
                    <a:pt x="1389201" y="1241153"/>
                    <a:pt x="1388085" y="1240781"/>
                  </a:cubicBezTo>
                  <a:cubicBezTo>
                    <a:pt x="1405572" y="1197993"/>
                    <a:pt x="1436640" y="1167111"/>
                    <a:pt x="1471057" y="1137531"/>
                  </a:cubicBezTo>
                  <a:cubicBezTo>
                    <a:pt x="1483521" y="1126741"/>
                    <a:pt x="1501753" y="1133625"/>
                    <a:pt x="1508822" y="1121532"/>
                  </a:cubicBezTo>
                  <a:cubicBezTo>
                    <a:pt x="1540634" y="1067210"/>
                    <a:pt x="1595142" y="1022748"/>
                    <a:pt x="1584910" y="949636"/>
                  </a:cubicBezTo>
                  <a:cubicBezTo>
                    <a:pt x="1583422" y="938288"/>
                    <a:pt x="1587701" y="928428"/>
                    <a:pt x="1594398" y="919126"/>
                  </a:cubicBezTo>
                  <a:cubicBezTo>
                    <a:pt x="1611141" y="896058"/>
                    <a:pt x="1617652" y="868711"/>
                    <a:pt x="1626396" y="842293"/>
                  </a:cubicBezTo>
                  <a:cubicBezTo>
                    <a:pt x="1637744" y="804528"/>
                    <a:pt x="1615420" y="775693"/>
                    <a:pt x="1593654" y="754671"/>
                  </a:cubicBezTo>
                  <a:close/>
                  <a:moveTo>
                    <a:pt x="184810" y="684536"/>
                  </a:moveTo>
                  <a:cubicBezTo>
                    <a:pt x="184810" y="683420"/>
                    <a:pt x="184624" y="682489"/>
                    <a:pt x="184624" y="681373"/>
                  </a:cubicBezTo>
                  <a:cubicBezTo>
                    <a:pt x="187786" y="678024"/>
                    <a:pt x="185554" y="672071"/>
                    <a:pt x="183879" y="666490"/>
                  </a:cubicBezTo>
                  <a:lnTo>
                    <a:pt x="183321" y="656444"/>
                  </a:lnTo>
                  <a:cubicBezTo>
                    <a:pt x="184251" y="654770"/>
                    <a:pt x="186112" y="653654"/>
                    <a:pt x="189088" y="652910"/>
                  </a:cubicBezTo>
                  <a:cubicBezTo>
                    <a:pt x="189646" y="654770"/>
                    <a:pt x="190391" y="657003"/>
                    <a:pt x="192065" y="658119"/>
                  </a:cubicBezTo>
                  <a:cubicBezTo>
                    <a:pt x="211785" y="663886"/>
                    <a:pt x="231690" y="668351"/>
                    <a:pt x="241550" y="690303"/>
                  </a:cubicBezTo>
                  <a:cubicBezTo>
                    <a:pt x="245457" y="699046"/>
                    <a:pt x="253643" y="705372"/>
                    <a:pt x="263502" y="708162"/>
                  </a:cubicBezTo>
                  <a:cubicBezTo>
                    <a:pt x="263689" y="708162"/>
                    <a:pt x="263689" y="708162"/>
                    <a:pt x="263875" y="707976"/>
                  </a:cubicBezTo>
                  <a:cubicBezTo>
                    <a:pt x="254387" y="732533"/>
                    <a:pt x="269084" y="744253"/>
                    <a:pt x="286943" y="754113"/>
                  </a:cubicBezTo>
                  <a:cubicBezTo>
                    <a:pt x="282106" y="758392"/>
                    <a:pt x="279688" y="764159"/>
                    <a:pt x="277641" y="770298"/>
                  </a:cubicBezTo>
                  <a:cubicBezTo>
                    <a:pt x="266107" y="804342"/>
                    <a:pt x="264805" y="803040"/>
                    <a:pt x="233179" y="784809"/>
                  </a:cubicBezTo>
                  <a:cubicBezTo>
                    <a:pt x="193367" y="761926"/>
                    <a:pt x="192995" y="721929"/>
                    <a:pt x="184810" y="684536"/>
                  </a:cubicBezTo>
                  <a:close/>
                  <a:moveTo>
                    <a:pt x="292710" y="1194830"/>
                  </a:moveTo>
                  <a:cubicBezTo>
                    <a:pt x="292338" y="1195202"/>
                    <a:pt x="292152" y="1195574"/>
                    <a:pt x="291966" y="1195946"/>
                  </a:cubicBezTo>
                  <a:cubicBezTo>
                    <a:pt x="288431" y="1175483"/>
                    <a:pt x="272618" y="1162274"/>
                    <a:pt x="261456" y="1146275"/>
                  </a:cubicBezTo>
                  <a:cubicBezTo>
                    <a:pt x="284152" y="1147577"/>
                    <a:pt x="293268" y="1170832"/>
                    <a:pt x="310383" y="1181064"/>
                  </a:cubicBezTo>
                  <a:cubicBezTo>
                    <a:pt x="310941" y="1181250"/>
                    <a:pt x="311500" y="1181622"/>
                    <a:pt x="312244" y="1181808"/>
                  </a:cubicBezTo>
                  <a:cubicBezTo>
                    <a:pt x="311500" y="1183668"/>
                    <a:pt x="311127" y="1185528"/>
                    <a:pt x="312430" y="1187389"/>
                  </a:cubicBezTo>
                  <a:cubicBezTo>
                    <a:pt x="305174" y="1188691"/>
                    <a:pt x="298663" y="1190737"/>
                    <a:pt x="292710" y="1194830"/>
                  </a:cubicBezTo>
                  <a:close/>
                  <a:moveTo>
                    <a:pt x="525998" y="1164134"/>
                  </a:moveTo>
                  <a:cubicBezTo>
                    <a:pt x="508511" y="1162646"/>
                    <a:pt x="493256" y="1153158"/>
                    <a:pt x="493442" y="1135671"/>
                  </a:cubicBezTo>
                  <a:cubicBezTo>
                    <a:pt x="493628" y="1104975"/>
                    <a:pt x="475210" y="1089720"/>
                    <a:pt x="453444" y="1075396"/>
                  </a:cubicBezTo>
                  <a:cubicBezTo>
                    <a:pt x="452886" y="1075024"/>
                    <a:pt x="452514" y="1074837"/>
                    <a:pt x="451956" y="1074465"/>
                  </a:cubicBezTo>
                  <a:cubicBezTo>
                    <a:pt x="457909" y="1070745"/>
                    <a:pt x="466839" y="1068512"/>
                    <a:pt x="459397" y="1057536"/>
                  </a:cubicBezTo>
                  <a:cubicBezTo>
                    <a:pt x="452886" y="1047862"/>
                    <a:pt x="445073" y="1042095"/>
                    <a:pt x="432981" y="1045816"/>
                  </a:cubicBezTo>
                  <a:cubicBezTo>
                    <a:pt x="428144" y="1047304"/>
                    <a:pt x="423121" y="1048793"/>
                    <a:pt x="418284" y="1050281"/>
                  </a:cubicBezTo>
                  <a:cubicBezTo>
                    <a:pt x="416981" y="1048979"/>
                    <a:pt x="415865" y="1047862"/>
                    <a:pt x="414749" y="1046374"/>
                  </a:cubicBezTo>
                  <a:cubicBezTo>
                    <a:pt x="411214" y="1041909"/>
                    <a:pt x="404703" y="1036328"/>
                    <a:pt x="410470" y="1031305"/>
                  </a:cubicBezTo>
                  <a:cubicBezTo>
                    <a:pt x="426655" y="1017167"/>
                    <a:pt x="420516" y="1008423"/>
                    <a:pt x="409540" y="1000423"/>
                  </a:cubicBezTo>
                  <a:cubicBezTo>
                    <a:pt x="414563" y="1000609"/>
                    <a:pt x="419400" y="999493"/>
                    <a:pt x="423493" y="994470"/>
                  </a:cubicBezTo>
                  <a:cubicBezTo>
                    <a:pt x="418284" y="984238"/>
                    <a:pt x="410098" y="982936"/>
                    <a:pt x="401355" y="983680"/>
                  </a:cubicBezTo>
                  <a:cubicBezTo>
                    <a:pt x="401169" y="981820"/>
                    <a:pt x="401169" y="979960"/>
                    <a:pt x="400796" y="978099"/>
                  </a:cubicBezTo>
                  <a:cubicBezTo>
                    <a:pt x="395587" y="962286"/>
                    <a:pt x="384797" y="964705"/>
                    <a:pt x="373077" y="969542"/>
                  </a:cubicBezTo>
                  <a:cubicBezTo>
                    <a:pt x="368612" y="971588"/>
                    <a:pt x="363961" y="973634"/>
                    <a:pt x="359497" y="974378"/>
                  </a:cubicBezTo>
                  <a:cubicBezTo>
                    <a:pt x="357264" y="974192"/>
                    <a:pt x="354846" y="974192"/>
                    <a:pt x="352613" y="974378"/>
                  </a:cubicBezTo>
                  <a:cubicBezTo>
                    <a:pt x="349637" y="973820"/>
                    <a:pt x="346660" y="972518"/>
                    <a:pt x="343870" y="970100"/>
                  </a:cubicBezTo>
                  <a:cubicBezTo>
                    <a:pt x="336614" y="960984"/>
                    <a:pt x="334754" y="950752"/>
                    <a:pt x="338103" y="939404"/>
                  </a:cubicBezTo>
                  <a:cubicBezTo>
                    <a:pt x="345172" y="928800"/>
                    <a:pt x="338475" y="918196"/>
                    <a:pt x="336242" y="908708"/>
                  </a:cubicBezTo>
                  <a:cubicBezTo>
                    <a:pt x="328801" y="875408"/>
                    <a:pt x="340707" y="862571"/>
                    <a:pt x="373077" y="871315"/>
                  </a:cubicBezTo>
                  <a:cubicBezTo>
                    <a:pt x="380333" y="873361"/>
                    <a:pt x="387216" y="876710"/>
                    <a:pt x="394657" y="877082"/>
                  </a:cubicBezTo>
                  <a:cubicBezTo>
                    <a:pt x="387960" y="886384"/>
                    <a:pt x="393727" y="895128"/>
                    <a:pt x="398192" y="904057"/>
                  </a:cubicBezTo>
                  <a:cubicBezTo>
                    <a:pt x="414005" y="919870"/>
                    <a:pt x="439864" y="927312"/>
                    <a:pt x="441910" y="955031"/>
                  </a:cubicBezTo>
                  <a:cubicBezTo>
                    <a:pt x="443398" y="958565"/>
                    <a:pt x="445073" y="962100"/>
                    <a:pt x="447119" y="965449"/>
                  </a:cubicBezTo>
                  <a:cubicBezTo>
                    <a:pt x="445259" y="972518"/>
                    <a:pt x="444329" y="979029"/>
                    <a:pt x="456607" y="977913"/>
                  </a:cubicBezTo>
                  <a:cubicBezTo>
                    <a:pt x="457351" y="978657"/>
                    <a:pt x="458095" y="979588"/>
                    <a:pt x="459025" y="980332"/>
                  </a:cubicBezTo>
                  <a:cubicBezTo>
                    <a:pt x="476885" y="993540"/>
                    <a:pt x="499581" y="988331"/>
                    <a:pt x="518929" y="996331"/>
                  </a:cubicBezTo>
                  <a:cubicBezTo>
                    <a:pt x="520975" y="995959"/>
                    <a:pt x="522835" y="995772"/>
                    <a:pt x="524882" y="995587"/>
                  </a:cubicBezTo>
                  <a:cubicBezTo>
                    <a:pt x="527672" y="998935"/>
                    <a:pt x="530649" y="1002470"/>
                    <a:pt x="533440" y="1005818"/>
                  </a:cubicBezTo>
                  <a:cubicBezTo>
                    <a:pt x="532695" y="1007679"/>
                    <a:pt x="532323" y="1009911"/>
                    <a:pt x="532695" y="1012330"/>
                  </a:cubicBezTo>
                  <a:cubicBezTo>
                    <a:pt x="549811" y="1034840"/>
                    <a:pt x="560415" y="1063861"/>
                    <a:pt x="591296" y="1072791"/>
                  </a:cubicBezTo>
                  <a:cubicBezTo>
                    <a:pt x="590552" y="1084697"/>
                    <a:pt x="599482" y="1091581"/>
                    <a:pt x="605063" y="1100696"/>
                  </a:cubicBezTo>
                  <a:cubicBezTo>
                    <a:pt x="631666" y="1143857"/>
                    <a:pt x="675756" y="1162274"/>
                    <a:pt x="718358" y="1183110"/>
                  </a:cubicBezTo>
                  <a:cubicBezTo>
                    <a:pt x="720777" y="1184784"/>
                    <a:pt x="723009" y="1186831"/>
                    <a:pt x="725242" y="1189063"/>
                  </a:cubicBezTo>
                  <a:cubicBezTo>
                    <a:pt x="724312" y="1195574"/>
                    <a:pt x="720963" y="1201155"/>
                    <a:pt x="714638" y="1205620"/>
                  </a:cubicBezTo>
                  <a:cubicBezTo>
                    <a:pt x="705522" y="1212132"/>
                    <a:pt x="705894" y="1219759"/>
                    <a:pt x="708313" y="1227758"/>
                  </a:cubicBezTo>
                  <a:cubicBezTo>
                    <a:pt x="655479" y="1224224"/>
                    <a:pt x="603947" y="1216782"/>
                    <a:pt x="562833" y="1178087"/>
                  </a:cubicBezTo>
                  <a:cubicBezTo>
                    <a:pt x="552601" y="1168413"/>
                    <a:pt x="539765" y="1165437"/>
                    <a:pt x="525998" y="1164134"/>
                  </a:cubicBezTo>
                  <a:close/>
                  <a:moveTo>
                    <a:pt x="918160" y="1177901"/>
                  </a:moveTo>
                  <a:cubicBezTo>
                    <a:pt x="883744" y="1210829"/>
                    <a:pt x="852490" y="1250083"/>
                    <a:pt x="795377" y="1238735"/>
                  </a:cubicBezTo>
                  <a:cubicBezTo>
                    <a:pt x="785145" y="1236688"/>
                    <a:pt x="773611" y="1239665"/>
                    <a:pt x="762821" y="1240967"/>
                  </a:cubicBezTo>
                  <a:cubicBezTo>
                    <a:pt x="757426" y="1243757"/>
                    <a:pt x="752775" y="1244129"/>
                    <a:pt x="748496" y="1243199"/>
                  </a:cubicBezTo>
                  <a:cubicBezTo>
                    <a:pt x="738822" y="1236502"/>
                    <a:pt x="741241" y="1227572"/>
                    <a:pt x="755379" y="1216596"/>
                  </a:cubicBezTo>
                  <a:cubicBezTo>
                    <a:pt x="755938" y="1216782"/>
                    <a:pt x="756310" y="1217154"/>
                    <a:pt x="756682" y="1217340"/>
                  </a:cubicBezTo>
                  <a:cubicBezTo>
                    <a:pt x="774541" y="1223480"/>
                    <a:pt x="786261" y="1213620"/>
                    <a:pt x="798912" y="1203202"/>
                  </a:cubicBezTo>
                  <a:cubicBezTo>
                    <a:pt x="820492" y="1185528"/>
                    <a:pt x="839281" y="1164506"/>
                    <a:pt x="865326" y="1152600"/>
                  </a:cubicBezTo>
                  <a:cubicBezTo>
                    <a:pt x="880395" y="1145717"/>
                    <a:pt x="894906" y="1142182"/>
                    <a:pt x="910905" y="1148321"/>
                  </a:cubicBezTo>
                  <a:cubicBezTo>
                    <a:pt x="928020" y="1154833"/>
                    <a:pt x="931927" y="1164693"/>
                    <a:pt x="918160" y="1177901"/>
                  </a:cubicBezTo>
                  <a:close/>
                </a:path>
              </a:pathLst>
            </a:custGeom>
            <a:grpFill/>
            <a:ln cap="flat" w="1860">
              <a:noFill/>
              <a:prstDash val="solid"/>
              <a:miter/>
            </a:ln>
          </p:spPr>
          <p:txBody>
            <a:bodyPr anchor="ctr" rtlCol="0"/>
            <a:lstStyle/>
            <a:p>
              <a:endParaRPr altLang="en-US" lang="zh-CN"/>
            </a:p>
          </p:txBody>
        </p:sp>
        <p:sp>
          <p:nvSpPr>
            <p:cNvPr id="404" name="任意多边形: 形状 403"/>
            <p:cNvSpPr/>
            <p:nvPr/>
          </p:nvSpPr>
          <p:spPr>
            <a:xfrm>
              <a:off x="6830291" y="981266"/>
              <a:ext cx="1345778" cy="1316155"/>
            </a:xfrm>
            <a:custGeom>
              <a:avLst/>
              <a:gdLst>
                <a:gd fmla="*/ 23068 w 1345778" name="connsiteX0"/>
                <a:gd fmla="*/ 640290 h 1316155" name="connsiteY0"/>
                <a:gd fmla="*/ 57485 w 1345778" name="connsiteX1"/>
                <a:gd fmla="*/ 613873 h 1316155" name="connsiteY1"/>
                <a:gd fmla="*/ 58973 w 1345778" name="connsiteX2"/>
                <a:gd fmla="*/ 571829 h 1316155" name="connsiteY2"/>
                <a:gd fmla="*/ 12278 w 1345778" name="connsiteX3"/>
                <a:gd fmla="*/ 559923 h 1316155" name="connsiteY3"/>
                <a:gd fmla="*/ 930 w 1345778" name="connsiteX4"/>
                <a:gd fmla="*/ 584294 h 1316155" name="connsiteY4"/>
                <a:gd fmla="*/ 6883 w 1345778" name="connsiteX5"/>
                <a:gd fmla="*/ 641220 h 1316155" name="connsiteY5"/>
                <a:gd fmla="*/ 94134 w 1345778" name="connsiteX6"/>
                <a:gd fmla="*/ 824093 h 1316155" name="connsiteY6"/>
                <a:gd fmla="*/ 43346 w 1345778" name="connsiteX7"/>
                <a:gd fmla="*/ 683636 h 1316155" name="connsiteY7"/>
                <a:gd fmla="*/ 23068 w 1345778" name="connsiteX8"/>
                <a:gd fmla="*/ 640290 h 1316155" name="connsiteY8"/>
                <a:gd fmla="*/ 1200671 w 1345778" name="connsiteX9"/>
                <a:gd fmla="*/ 143018 h 1316155" name="connsiteY9"/>
                <a:gd fmla="*/ 1211275 w 1345778" name="connsiteX10"/>
                <a:gd fmla="*/ 130554 h 1316155" name="connsiteY10"/>
                <a:gd fmla="*/ 1185416 w 1345778" name="connsiteX11"/>
                <a:gd fmla="*/ 104323 h 1316155" name="connsiteY11"/>
                <a:gd fmla="*/ 1200671 w 1345778" name="connsiteX12"/>
                <a:gd fmla="*/ 143018 h 1316155" name="connsiteY12"/>
                <a:gd fmla="*/ 1028030 w 1345778" name="connsiteX13"/>
                <a:gd fmla="*/ 59116 h 1316155" name="connsiteY13"/>
                <a:gd fmla="*/ 1060028 w 1345778" name="connsiteX14"/>
                <a:gd fmla="*/ 108788 h 1316155" name="connsiteY14"/>
                <a:gd fmla="*/ 1087376 w 1345778" name="connsiteX15"/>
                <a:gd fmla="*/ 82743 h 1316155" name="connsiteY15"/>
                <a:gd fmla="*/ 1093887 w 1345778" name="connsiteX16"/>
                <a:gd fmla="*/ 79766 h 1316155" name="connsiteY16"/>
                <a:gd fmla="*/ 1120862 w 1345778" name="connsiteX17"/>
                <a:gd fmla="*/ 76418 h 1316155" name="connsiteY17"/>
                <a:gd fmla="*/ 1094073 w 1345778" name="connsiteX18"/>
                <a:gd fmla="*/ 67302 h 1316155" name="connsiteY18"/>
                <a:gd fmla="*/ 1035844 w 1345778" name="connsiteX19"/>
                <a:gd fmla="*/ 36420 h 1316155" name="connsiteY19"/>
                <a:gd fmla="*/ 1028216 w 1345778" name="connsiteX20"/>
                <a:gd fmla="*/ 16328 h 1316155" name="connsiteY20"/>
                <a:gd fmla="*/ 981894 w 1345778" name="connsiteX21"/>
                <a:gd fmla="*/ 3120 h 1316155" name="connsiteY21"/>
                <a:gd fmla="*/ 1005148 w 1345778" name="connsiteX22"/>
                <a:gd fmla="*/ 29909 h 1316155" name="connsiteY22"/>
                <a:gd fmla="*/ 1028030 w 1345778" name="connsiteX23"/>
                <a:gd fmla="*/ 59116 h 1316155" name="connsiteY23"/>
                <a:gd fmla="*/ 352909 w 1345778" name="connsiteX24"/>
                <a:gd fmla="*/ 1251602 h 1316155" name="connsiteY24"/>
                <a:gd fmla="*/ 371326 w 1345778" name="connsiteX25"/>
                <a:gd fmla="*/ 1266485 h 1316155" name="connsiteY25"/>
                <a:gd fmla="*/ 388255 w 1345778" name="connsiteX26"/>
                <a:gd fmla="*/ 1251602 h 1316155" name="connsiteY26"/>
                <a:gd fmla="*/ 352909 w 1345778" name="connsiteX27"/>
                <a:gd fmla="*/ 1251602 h 1316155" name="connsiteY27"/>
                <a:gd fmla="*/ 330212 w 1345778" name="connsiteX28"/>
                <a:gd fmla="*/ 100602 h 1316155" name="connsiteY28"/>
                <a:gd fmla="*/ 287238 w 1345778" name="connsiteX29"/>
                <a:gd fmla="*/ 131112 h 1316155" name="connsiteY29"/>
                <a:gd fmla="*/ 330212 w 1345778" name="connsiteX30"/>
                <a:gd fmla="*/ 100602 h 1316155" name="connsiteY30"/>
                <a:gd fmla="*/ 1305595 w 1345778" name="connsiteX31"/>
                <a:gd fmla="*/ 1275042 h 1316155" name="connsiteY31"/>
                <a:gd fmla="*/ 1284759 w 1345778" name="connsiteX32"/>
                <a:gd fmla="*/ 1284344 h 1316155" name="connsiteY32"/>
                <a:gd fmla="*/ 1259272 w 1345778" name="connsiteX33"/>
                <a:gd fmla="*/ 1304064 h 1316155" name="connsiteY33"/>
                <a:gd fmla="*/ 1291828 w 1345778" name="connsiteX34"/>
                <a:gd fmla="*/ 1298111 h 1316155" name="connsiteY34"/>
                <a:gd fmla="*/ 1315083 w 1345778" name="connsiteX35"/>
                <a:gd fmla="*/ 1285274 h 1316155" name="connsiteY35"/>
                <a:gd fmla="*/ 1344662 w 1345778" name="connsiteX36"/>
                <a:gd fmla="*/ 1264438 h 1316155" name="connsiteY36"/>
                <a:gd fmla="*/ 1305595 w 1345778" name="connsiteX37"/>
                <a:gd fmla="*/ 1275042 h 1316155" name="connsiteY37"/>
                <a:gd fmla="*/ 1345034 w 1345778" name="connsiteX38"/>
                <a:gd fmla="*/ 1264252 h 1316155" name="connsiteY38"/>
                <a:gd fmla="*/ 1344662 w 1345778" name="connsiteX39"/>
                <a:gd fmla="*/ 1264624 h 1316155" name="connsiteY39"/>
                <a:gd fmla="*/ 1345778 w 1345778" name="connsiteX40"/>
                <a:gd fmla="*/ 1264996 h 1316155" name="connsiteY40"/>
                <a:gd fmla="*/ 1345592 w 1345778" name="connsiteX41"/>
                <a:gd fmla="*/ 1264996 h 1316155" name="connsiteY41"/>
                <a:gd fmla="*/ 1345778 w 1345778" name="connsiteX42"/>
                <a:gd fmla="*/ 1265182 h 1316155" name="connsiteY42"/>
                <a:gd fmla="*/ 1345406 w 1345778" name="connsiteX43"/>
                <a:gd fmla="*/ 1264252 h 1316155" name="connsiteY43"/>
                <a:gd fmla="*/ 1345034 w 1345778" name="connsiteX44"/>
                <a:gd fmla="*/ 1264252 h 1316155" name="connsiteY44"/>
                <a:gd fmla="*/ 1345034 w 1345778" name="connsiteX45"/>
                <a:gd fmla="*/ 1264252 h 1316155" name="connsiteY45"/>
                <a:gd fmla="*/ 484063 w 1345778" name="connsiteX46"/>
                <a:gd fmla="*/ 1307412 h 1316155" name="connsiteY46"/>
                <a:gd fmla="*/ 472901 w 1345778" name="connsiteX47"/>
                <a:gd fmla="*/ 1296064 h 1316155" name="connsiteY47"/>
                <a:gd fmla="*/ 463042 w 1345778" name="connsiteX48"/>
                <a:gd fmla="*/ 1307412 h 1316155" name="connsiteY48"/>
                <a:gd fmla="*/ 475692 w 1345778" name="connsiteX49"/>
                <a:gd fmla="*/ 1316156 h 1316155" name="connsiteY49"/>
                <a:gd fmla="*/ 484063 w 1345778" name="connsiteX50"/>
                <a:gd fmla="*/ 1307412 h 1316155" name="connsiteY50"/>
                <a:gd fmla="*/ 136922 w 1345778" name="connsiteX51"/>
                <a:gd fmla="*/ 960643 h 1316155" name="connsiteY51"/>
                <a:gd fmla="*/ 145293 w 1345778" name="connsiteX52"/>
                <a:gd fmla="*/ 973479 h 1316155" name="connsiteY52"/>
                <a:gd fmla="*/ 159618 w 1345778" name="connsiteX53"/>
                <a:gd fmla="*/ 965294 h 1316155" name="connsiteY53"/>
                <a:gd fmla="*/ 143247 w 1345778" name="connsiteX54"/>
                <a:gd fmla="*/ 956178 h 1316155" name="connsiteY54"/>
                <a:gd fmla="*/ 136922 w 1345778" name="connsiteX55"/>
                <a:gd fmla="*/ 960643 h 1316155" name="connsiteY55"/>
                <a:gd fmla="*/ 218591 w 1345778" name="connsiteX56"/>
                <a:gd fmla="*/ 106183 h 1316155" name="connsiteY56"/>
                <a:gd fmla="*/ 201104 w 1345778" name="connsiteX57"/>
                <a:gd fmla="*/ 126275 h 1316155" name="connsiteY57"/>
                <a:gd fmla="*/ 218591 w 1345778" name="connsiteX58"/>
                <a:gd fmla="*/ 106183 h 1316155" name="connsiteY58"/>
                <a:gd fmla="*/ 103063 w 1345778" name="connsiteX59"/>
                <a:gd fmla="*/ 322728 h 1316155" name="connsiteY59"/>
                <a:gd fmla="*/ 110133 w 1345778" name="connsiteX60"/>
                <a:gd fmla="*/ 295381 h 1316155" name="connsiteY60"/>
                <a:gd fmla="*/ 103063 w 1345778" name="connsiteX61"/>
                <a:gd fmla="*/ 322728 h 1316155" name="connsiteY61"/>
                <a:gd fmla="*/ 411138 w 1345778" name="connsiteX62"/>
                <a:gd fmla="*/ 832837 h 1316155" name="connsiteY62"/>
                <a:gd fmla="*/ 407975 w 1345778" name="connsiteX63"/>
                <a:gd fmla="*/ 851068 h 1316155" name="connsiteY63"/>
                <a:gd fmla="*/ 404254 w 1345778" name="connsiteX64"/>
                <a:gd fmla="*/ 881020 h 1316155" name="connsiteY64"/>
                <a:gd fmla="*/ 420812 w 1345778" name="connsiteX65"/>
                <a:gd fmla="*/ 869486 h 1316155" name="connsiteY65"/>
                <a:gd fmla="*/ 429927 w 1345778" name="connsiteX66"/>
                <a:gd fmla="*/ 845487 h 1316155" name="connsiteY66"/>
                <a:gd fmla="*/ 411138 w 1345778" name="connsiteX67"/>
                <a:gd fmla="*/ 832837 h 1316155" name="connsiteY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b="b" l="l" r="r" t="t"/>
              <a:pathLst>
                <a:path h="1316155" w="1345778">
                  <a:moveTo>
                    <a:pt x="23068" y="640290"/>
                  </a:moveTo>
                  <a:cubicBezTo>
                    <a:pt x="34603" y="631547"/>
                    <a:pt x="45765" y="622431"/>
                    <a:pt x="57485" y="613873"/>
                  </a:cubicBezTo>
                  <a:cubicBezTo>
                    <a:pt x="75530" y="600293"/>
                    <a:pt x="63810" y="586340"/>
                    <a:pt x="58973" y="571829"/>
                  </a:cubicBezTo>
                  <a:cubicBezTo>
                    <a:pt x="49671" y="544668"/>
                    <a:pt x="27533" y="564202"/>
                    <a:pt x="12278" y="559923"/>
                  </a:cubicBezTo>
                  <a:cubicBezTo>
                    <a:pt x="-2977" y="555830"/>
                    <a:pt x="558" y="574806"/>
                    <a:pt x="930" y="584294"/>
                  </a:cubicBezTo>
                  <a:cubicBezTo>
                    <a:pt x="1674" y="603269"/>
                    <a:pt x="-4279" y="623361"/>
                    <a:pt x="6883" y="641220"/>
                  </a:cubicBezTo>
                  <a:cubicBezTo>
                    <a:pt x="6511" y="714518"/>
                    <a:pt x="22882" y="779631"/>
                    <a:pt x="94134" y="824093"/>
                  </a:cubicBezTo>
                  <a:cubicBezTo>
                    <a:pt x="105296" y="763446"/>
                    <a:pt x="74414" y="722146"/>
                    <a:pt x="43346" y="683636"/>
                  </a:cubicBezTo>
                  <a:cubicBezTo>
                    <a:pt x="31812" y="669498"/>
                    <a:pt x="24557" y="657406"/>
                    <a:pt x="23068" y="640290"/>
                  </a:cubicBezTo>
                  <a:close/>
                  <a:moveTo>
                    <a:pt x="1200671" y="143018"/>
                  </a:moveTo>
                  <a:cubicBezTo>
                    <a:pt x="1214066" y="147669"/>
                    <a:pt x="1209601" y="135205"/>
                    <a:pt x="1211275" y="130554"/>
                  </a:cubicBezTo>
                  <a:cubicBezTo>
                    <a:pt x="1219460" y="106183"/>
                    <a:pt x="1191183" y="116787"/>
                    <a:pt x="1185416" y="104323"/>
                  </a:cubicBezTo>
                  <a:cubicBezTo>
                    <a:pt x="1179277" y="123112"/>
                    <a:pt x="1182626" y="136693"/>
                    <a:pt x="1200671" y="143018"/>
                  </a:cubicBezTo>
                  <a:close/>
                  <a:moveTo>
                    <a:pt x="1028030" y="59116"/>
                  </a:moveTo>
                  <a:cubicBezTo>
                    <a:pt x="1025240" y="84231"/>
                    <a:pt x="1038262" y="99858"/>
                    <a:pt x="1060028" y="108788"/>
                  </a:cubicBezTo>
                  <a:cubicBezTo>
                    <a:pt x="1086631" y="119764"/>
                    <a:pt x="1072307" y="85347"/>
                    <a:pt x="1087376" y="82743"/>
                  </a:cubicBezTo>
                  <a:cubicBezTo>
                    <a:pt x="1089608" y="82371"/>
                    <a:pt x="1091654" y="80883"/>
                    <a:pt x="1093887" y="79766"/>
                  </a:cubicBezTo>
                  <a:cubicBezTo>
                    <a:pt x="1103188" y="81441"/>
                    <a:pt x="1112676" y="84417"/>
                    <a:pt x="1120862" y="76418"/>
                  </a:cubicBezTo>
                  <a:cubicBezTo>
                    <a:pt x="1114723" y="64139"/>
                    <a:pt x="1104863" y="64511"/>
                    <a:pt x="1094073" y="67302"/>
                  </a:cubicBezTo>
                  <a:cubicBezTo>
                    <a:pt x="1078446" y="50001"/>
                    <a:pt x="1043099" y="69720"/>
                    <a:pt x="1035844" y="36420"/>
                  </a:cubicBezTo>
                  <a:cubicBezTo>
                    <a:pt x="1040309" y="27118"/>
                    <a:pt x="1041983" y="18747"/>
                    <a:pt x="1028216" y="16328"/>
                  </a:cubicBezTo>
                  <a:cubicBezTo>
                    <a:pt x="1015566" y="6841"/>
                    <a:pt x="1003846" y="-5996"/>
                    <a:pt x="981894" y="3120"/>
                  </a:cubicBezTo>
                  <a:cubicBezTo>
                    <a:pt x="990265" y="12794"/>
                    <a:pt x="997707" y="21351"/>
                    <a:pt x="1005148" y="29909"/>
                  </a:cubicBezTo>
                  <a:cubicBezTo>
                    <a:pt x="1008125" y="43489"/>
                    <a:pt x="1018542" y="50931"/>
                    <a:pt x="1028030" y="59116"/>
                  </a:cubicBezTo>
                  <a:close/>
                  <a:moveTo>
                    <a:pt x="352909" y="1251602"/>
                  </a:moveTo>
                  <a:cubicBezTo>
                    <a:pt x="362024" y="1253462"/>
                    <a:pt x="350304" y="1280623"/>
                    <a:pt x="371326" y="1266485"/>
                  </a:cubicBezTo>
                  <a:cubicBezTo>
                    <a:pt x="377651" y="1262206"/>
                    <a:pt x="396999" y="1267415"/>
                    <a:pt x="388255" y="1251602"/>
                  </a:cubicBezTo>
                  <a:cubicBezTo>
                    <a:pt x="379512" y="1235789"/>
                    <a:pt x="365187" y="1250300"/>
                    <a:pt x="352909" y="1251602"/>
                  </a:cubicBezTo>
                  <a:close/>
                  <a:moveTo>
                    <a:pt x="330212" y="100602"/>
                  </a:moveTo>
                  <a:cubicBezTo>
                    <a:pt x="311423" y="103393"/>
                    <a:pt x="298214" y="114183"/>
                    <a:pt x="287238" y="131112"/>
                  </a:cubicBezTo>
                  <a:cubicBezTo>
                    <a:pt x="313655" y="136693"/>
                    <a:pt x="319422" y="115113"/>
                    <a:pt x="330212" y="100602"/>
                  </a:cubicBezTo>
                  <a:close/>
                  <a:moveTo>
                    <a:pt x="1305595" y="1275042"/>
                  </a:moveTo>
                  <a:cubicBezTo>
                    <a:pt x="1298712" y="1278205"/>
                    <a:pt x="1291642" y="1281367"/>
                    <a:pt x="1284759" y="1284344"/>
                  </a:cubicBezTo>
                  <a:cubicBezTo>
                    <a:pt x="1271178" y="1284530"/>
                    <a:pt x="1266527" y="1294762"/>
                    <a:pt x="1259272" y="1304064"/>
                  </a:cubicBezTo>
                  <a:cubicBezTo>
                    <a:pt x="1273597" y="1310389"/>
                    <a:pt x="1281224" y="1297366"/>
                    <a:pt x="1291828" y="1298111"/>
                  </a:cubicBezTo>
                  <a:cubicBezTo>
                    <a:pt x="1302246" y="1298483"/>
                    <a:pt x="1309688" y="1293832"/>
                    <a:pt x="1315083" y="1285274"/>
                  </a:cubicBezTo>
                  <a:cubicBezTo>
                    <a:pt x="1324942" y="1278391"/>
                    <a:pt x="1334802" y="1271322"/>
                    <a:pt x="1344662" y="1264438"/>
                  </a:cubicBezTo>
                  <a:cubicBezTo>
                    <a:pt x="1329221" y="1258671"/>
                    <a:pt x="1315641" y="1259601"/>
                    <a:pt x="1305595" y="1275042"/>
                  </a:cubicBezTo>
                  <a:close/>
                  <a:moveTo>
                    <a:pt x="1345034" y="1264252"/>
                  </a:moveTo>
                  <a:lnTo>
                    <a:pt x="1344662" y="1264624"/>
                  </a:lnTo>
                  <a:cubicBezTo>
                    <a:pt x="1345034" y="1264810"/>
                    <a:pt x="1345406" y="1264810"/>
                    <a:pt x="1345778" y="1264996"/>
                  </a:cubicBezTo>
                  <a:lnTo>
                    <a:pt x="1345592" y="1264996"/>
                  </a:lnTo>
                  <a:lnTo>
                    <a:pt x="1345778" y="1265182"/>
                  </a:lnTo>
                  <a:cubicBezTo>
                    <a:pt x="1345592" y="1264810"/>
                    <a:pt x="1345592" y="1264438"/>
                    <a:pt x="1345406" y="1264252"/>
                  </a:cubicBezTo>
                  <a:cubicBezTo>
                    <a:pt x="1345406" y="1264066"/>
                    <a:pt x="1345220" y="1264252"/>
                    <a:pt x="1345034" y="1264252"/>
                  </a:cubicBezTo>
                  <a:cubicBezTo>
                    <a:pt x="1345220" y="1264252"/>
                    <a:pt x="1345034" y="1264252"/>
                    <a:pt x="1345034" y="1264252"/>
                  </a:cubicBezTo>
                  <a:close/>
                  <a:moveTo>
                    <a:pt x="484063" y="1307412"/>
                  </a:moveTo>
                  <a:cubicBezTo>
                    <a:pt x="484063" y="1300343"/>
                    <a:pt x="478110" y="1296622"/>
                    <a:pt x="472901" y="1296064"/>
                  </a:cubicBezTo>
                  <a:cubicBezTo>
                    <a:pt x="466762" y="1295506"/>
                    <a:pt x="462111" y="1300157"/>
                    <a:pt x="463042" y="1307412"/>
                  </a:cubicBezTo>
                  <a:cubicBezTo>
                    <a:pt x="463786" y="1315040"/>
                    <a:pt x="469739" y="1315784"/>
                    <a:pt x="475692" y="1316156"/>
                  </a:cubicBezTo>
                  <a:cubicBezTo>
                    <a:pt x="481459" y="1316156"/>
                    <a:pt x="484250" y="1312621"/>
                    <a:pt x="484063" y="1307412"/>
                  </a:cubicBezTo>
                  <a:close/>
                  <a:moveTo>
                    <a:pt x="136922" y="960643"/>
                  </a:moveTo>
                  <a:cubicBezTo>
                    <a:pt x="139154" y="965108"/>
                    <a:pt x="136550" y="974223"/>
                    <a:pt x="145293" y="973479"/>
                  </a:cubicBezTo>
                  <a:cubicBezTo>
                    <a:pt x="149572" y="973107"/>
                    <a:pt x="153479" y="969014"/>
                    <a:pt x="159618" y="965294"/>
                  </a:cubicBezTo>
                  <a:cubicBezTo>
                    <a:pt x="153107" y="961573"/>
                    <a:pt x="148456" y="958224"/>
                    <a:pt x="143247" y="956178"/>
                  </a:cubicBezTo>
                  <a:cubicBezTo>
                    <a:pt x="140271" y="955248"/>
                    <a:pt x="134689" y="956364"/>
                    <a:pt x="136922" y="960643"/>
                  </a:cubicBezTo>
                  <a:close/>
                  <a:moveTo>
                    <a:pt x="218591" y="106183"/>
                  </a:moveTo>
                  <a:cubicBezTo>
                    <a:pt x="207801" y="108602"/>
                    <a:pt x="199988" y="112508"/>
                    <a:pt x="201104" y="126275"/>
                  </a:cubicBezTo>
                  <a:cubicBezTo>
                    <a:pt x="203336" y="117531"/>
                    <a:pt x="222126" y="121438"/>
                    <a:pt x="218591" y="106183"/>
                  </a:cubicBezTo>
                  <a:close/>
                  <a:moveTo>
                    <a:pt x="103063" y="322728"/>
                  </a:moveTo>
                  <a:cubicBezTo>
                    <a:pt x="105482" y="313612"/>
                    <a:pt x="107714" y="304497"/>
                    <a:pt x="110133" y="295381"/>
                  </a:cubicBezTo>
                  <a:cubicBezTo>
                    <a:pt x="94878" y="301334"/>
                    <a:pt x="87809" y="309148"/>
                    <a:pt x="103063" y="322728"/>
                  </a:cubicBezTo>
                  <a:close/>
                  <a:moveTo>
                    <a:pt x="411138" y="832837"/>
                  </a:moveTo>
                  <a:cubicBezTo>
                    <a:pt x="403882" y="835999"/>
                    <a:pt x="401836" y="843999"/>
                    <a:pt x="407975" y="851068"/>
                  </a:cubicBezTo>
                  <a:cubicBezTo>
                    <a:pt x="417835" y="862602"/>
                    <a:pt x="399604" y="870230"/>
                    <a:pt x="404254" y="881020"/>
                  </a:cubicBezTo>
                  <a:cubicBezTo>
                    <a:pt x="414672" y="883996"/>
                    <a:pt x="426579" y="883996"/>
                    <a:pt x="420812" y="869486"/>
                  </a:cubicBezTo>
                  <a:cubicBezTo>
                    <a:pt x="415603" y="856091"/>
                    <a:pt x="426393" y="853115"/>
                    <a:pt x="429927" y="845487"/>
                  </a:cubicBezTo>
                  <a:cubicBezTo>
                    <a:pt x="422672" y="842324"/>
                    <a:pt x="421928" y="828000"/>
                    <a:pt x="411138" y="832837"/>
                  </a:cubicBezTo>
                  <a:close/>
                </a:path>
              </a:pathLst>
            </a:custGeom>
            <a:grpFill/>
            <a:ln cap="flat" w="1860">
              <a:noFill/>
              <a:prstDash val="solid"/>
              <a:miter/>
            </a:ln>
          </p:spPr>
          <p:txBody>
            <a:bodyPr anchor="ctr" rtlCol="0"/>
            <a:lstStyle/>
            <a:p>
              <a:endParaRPr altLang="en-US" lang="zh-CN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163726" y="303530"/>
            <a:ext cx="1808480" cy="58356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782521"/>
                </a:solidFill>
                <a:latin charset="-122" panose="02020900000000000000" pitchFamily="18" typeface="思源宋体 CN Heavy"/>
                <a:ea charset="-122" panose="02020900000000000000" pitchFamily="18" typeface="思源宋体 CN Heavy"/>
              </a:defRPr>
            </a:lvl1pPr>
          </a:lstStyle>
          <a:p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内容理解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78063" y="1183954"/>
            <a:ext cx="7326630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为何选取</a:t>
            </a:r>
            <a:r>
              <a:rPr altLang="zh-CN" b="1" dirty="0" lang="en-US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“</a:t>
            </a:r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三支箭</a:t>
            </a:r>
            <a:r>
              <a:rPr altLang="zh-CN" b="1" dirty="0" lang="en-US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”</a:t>
            </a:r>
            <a:r>
              <a:rPr altLang="en-US" b="1" dirty="0" lang="zh-CN"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的故事？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47090" y="1764031"/>
            <a:ext cx="10735310" cy="3382128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 fontAlgn="auto" indent="457200"/>
            <a:r>
              <a:rPr altLang="en-US" dirty="0" lang="zh-CN" sz="2800">
                <a:latin charset="-122" panose="02010609060101010101" typeface="楷体"/>
                <a:ea charset="-122" panose="02010609060101010101" typeface="楷体"/>
              </a:rPr>
              <a:t>世传武皇临薨，以三矢付庄宗曰：一矢讨刘仁恭，汝不先下幽州，河南未可图也。一矢击契丹，且曰：阿保机与吾把臂而盟，结为兄弟，誓复唐家社稷，今背约附梁，汝必伐之。一矢灭朱温。汝能成吾志，死无憾矣。庄宗藏三矢于武皇庙廷。及讨刘仁恭，命幕吏以少牢告庙，请一矢盛以锦囊，使亲负之，以为前驱。凯旋之日，随俘馘纳矢于太庙，伐契丹，灭朱氏亦如之。</a:t>
            </a:r>
          </a:p>
          <a:p>
            <a:pPr algn="r" fontAlgn="auto" indent="457200"/>
            <a:r>
              <a:rPr altLang="zh-CN" dirty="0" lang="en-US" sz="2800">
                <a:latin charset="-122" panose="02010609060101010101" typeface="楷体"/>
                <a:ea charset="-122" panose="02010609060101010101" typeface="楷体"/>
                <a:sym typeface="+mn-ea"/>
              </a:rPr>
              <a:t>——</a:t>
            </a:r>
            <a:r>
              <a:rPr altLang="en-US" dirty="0" lang="zh-CN" sz="2800">
                <a:latin charset="-122" panose="02010609060101010101" typeface="楷体"/>
                <a:ea charset="-122" panose="02010609060101010101" typeface="楷体"/>
                <a:sym typeface="+mn-ea"/>
              </a:rPr>
              <a:t>王禹偁《五代史阙文》</a:t>
            </a:r>
            <a:endParaRPr altLang="en-US" dirty="0" lang="zh-CN" sz="2800">
              <a:latin charset="-122" panose="02010609060101010101" typeface="楷体"/>
              <a:ea charset="-122" panose="02010609060101010101" typeface="楷体"/>
            </a:endParaRPr>
          </a:p>
          <a:p>
            <a:pPr algn="l" fontAlgn="auto" indent="457200"/>
            <a:endParaRPr altLang="en-US" dirty="0" lang="zh-CN" sz="3200">
              <a:latin charset="-122" panose="02010609060101010101" typeface="楷体"/>
              <a:ea charset="-122" panose="02010609060101010101" typeface="楷体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3725" y="5249668"/>
            <a:ext cx="7440967" cy="95313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l"/>
            <a:r>
              <a:rPr altLang="en-US" b="1" dirty="0" lang="zh-CN" sz="2800">
                <a:solidFill>
                  <a:srgbClr val="FF0000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感染性强，故事的抒情气氛，庄宗的报仇心切、李克用的遗嘱的恳切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12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1" spid="6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a6d87a6c-bed3-4a9a-bc85-0abfc2491403&quot;,&quot;Name&quot;:&quot;自定义&quot;,&quot;Kind&quot;:1,&quot;OldGuidesSetting&quot;:{&quot;HeaderHeight&quot;:5.0,&quot;FooterHeight&quot;:5.0,&quot;SideMargin&quot;:5.0,&quot;TopMargin&quot;:5.0,&quot;BottomMargin&quot;:5.0,&quot;IntervalMargin&quot;:0.0}}"/>
  <p:tag name="COMMONDATA" val="eyJoZGlkIjoiMWVkOGFhOTUyNGEyMTU4ZDI3MzQzZWI0NjZjYzcwZD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71*192"/>
  <p:tag name="TABLE_ENDDRAG_RECT" val="144*210*671*1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71*192"/>
  <p:tag name="TABLE_ENDDRAG_RECT" val="144*210*671*1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7.4,&quot;left&quot;:165.95,&quot;top&quot;:94.25,&quot;width&quot;:564.3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7.4,&quot;left&quot;:165.95,&quot;top&quot;:94.25,&quot;width&quot;:564.3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7.4,&quot;left&quot;:165.95,&quot;top&quot;:94.25,&quot;width&quot;:564.3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7.4,&quot;left&quot;:165.95,&quot;top&quot;:94.25,&quot;width&quot;:564.3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1644</Words>
  <Application>Microsoft Office PowerPoint</Application>
  <PresentationFormat>宽屏</PresentationFormat>
  <Paragraphs>180</Paragraphs>
  <Slides>19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HarmonyOS Sans SC Light</vt:lpstr>
      <vt:lpstr>等线</vt:lpstr>
      <vt:lpstr>等线 Light</vt:lpstr>
      <vt:lpstr>黑体</vt:lpstr>
      <vt:lpstr>华文琥珀</vt:lpstr>
      <vt:lpstr>华文新魏</vt:lpstr>
      <vt:lpstr>华文行楷</vt:lpstr>
      <vt:lpstr>楷体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51PPT模板网</Manager>
  <Company>www.51pptmoban.com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2024-04-22T06:00:00Z</dcterms:created>
  <dc:creator>无念鱼PPT</dc:creator>
  <dc:description>51PPT模板网，幻灯片演示模板及素材免费下载！_x000d__x000d__x000d__x000d__x000d__x000d__x000d__x000d__x000d__x000d__x000d__x000d__x000d__x000d__x000d__x000d__x000d__x000d__x000d__x000d__x000d__x000d__x000d__x000d_
51PPT模板网 唯一访问网址：www.51pptmoban.com</dc:description>
  <cp:keywords>51PPT模板网</cp:keywords>
  <cp:lastModifiedBy>君 孟</cp:lastModifiedBy>
  <dcterms:modified xsi:type="dcterms:W3CDTF">2024-12-16T04:50:24Z</dcterms:modified>
  <cp:revision>128</cp:revision>
  <dc:title>宣纸传统制作工艺介绍PPT模板</dc:title>
  <cp:version>51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EEECB16FB877445AA3CAF96B6C9DD86F_13</vt:lpwstr>
  </property>
  <property fmtid="{D5CDD505-2E9C-101B-9397-08002B2CF9AE}" pid="3" name="KSOProductBuildVer">
    <vt:lpwstr>2052-12.1.0.17140</vt:lpwstr>
  </property>
  <property pid="4" fmtid="{D5CDD505-2E9C-101B-9397-08002B2CF9AE}" name="EASTEDU_PRESENTATION_CUSTOM_DATA">
    <vt:lpwstr>1075398931498762240</vt:lpwstr>
  </property>
</Properties>
</file>