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presentationml.tags+xml" PartName="/ppt/tags/tag247.xml"/>
  <Override ContentType="application/vnd.openxmlformats-officedocument.presentationml.tags+xml" PartName="/ppt/tags/tag248.xml"/>
  <Override ContentType="application/vnd.openxmlformats-officedocument.presentationml.tags+xml" PartName="/ppt/tags/tag249.xml"/>
  <Override ContentType="application/vnd.openxmlformats-officedocument.presentationml.tags+xml" PartName="/ppt/tags/tag250.xml"/>
  <Override ContentType="application/vnd.openxmlformats-officedocument.presentationml.tags+xml" PartName="/ppt/tags/tag251.xml"/>
  <Override ContentType="application/vnd.openxmlformats-officedocument.presentationml.tags+xml" PartName="/ppt/tags/tag252.xml"/>
  <Override ContentType="application/vnd.openxmlformats-officedocument.presentationml.tags+xml" PartName="/ppt/tags/tag253.xml"/>
  <Override ContentType="application/vnd.openxmlformats-officedocument.presentationml.tags+xml" PartName="/ppt/tags/tag254.xml"/>
  <Override ContentType="application/vnd.openxmlformats-officedocument.presentationml.tags+xml" PartName="/ppt/tags/tag255.xml"/>
  <Override ContentType="application/vnd.openxmlformats-officedocument.presentationml.tags+xml" PartName="/ppt/tags/tag256.xml"/>
  <Override ContentType="application/vnd.openxmlformats-officedocument.presentationml.tags+xml" PartName="/ppt/tags/tag257.xml"/>
  <Override ContentType="application/vnd.openxmlformats-officedocument.presentationml.tags+xml" PartName="/ppt/tags/tag258.xml"/>
  <Override ContentType="application/vnd.openxmlformats-officedocument.presentationml.tags+xml" PartName="/ppt/tags/tag259.xml"/>
  <Override ContentType="application/vnd.openxmlformats-officedocument.presentationml.tags+xml" PartName="/ppt/tags/tag260.xml"/>
  <Override ContentType="application/vnd.openxmlformats-officedocument.presentationml.tags+xml" PartName="/ppt/tags/tag261.xml"/>
  <Override ContentType="application/vnd.openxmlformats-officedocument.presentationml.tags+xml" PartName="/ppt/tags/tag262.xml"/>
  <Override ContentType="application/vnd.openxmlformats-officedocument.presentationml.tags+xml" PartName="/ppt/tags/tag263.xml"/>
  <Override ContentType="application/vnd.openxmlformats-officedocument.presentationml.tags+xml" PartName="/ppt/tags/tag264.xml"/>
  <Override ContentType="application/vnd.openxmlformats-officedocument.presentationml.tags+xml" PartName="/ppt/tags/tag265.xml"/>
  <Override ContentType="application/vnd.openxmlformats-officedocument.presentationml.tags+xml" PartName="/ppt/tags/tag266.xml"/>
  <Override ContentType="application/vnd.openxmlformats-officedocument.presentationml.tags+xml" PartName="/ppt/tags/tag267.xml"/>
  <Override ContentType="application/vnd.openxmlformats-officedocument.presentationml.tags+xml" PartName="/ppt/tags/tag268.xml"/>
  <Override ContentType="application/vnd.openxmlformats-officedocument.presentationml.tags+xml" PartName="/ppt/tags/tag269.xml"/>
  <Override ContentType="application/vnd.openxmlformats-officedocument.presentationml.tags+xml" PartName="/ppt/tags/tag270.xml"/>
  <Override ContentType="application/vnd.openxmlformats-officedocument.presentationml.tags+xml" PartName="/ppt/tags/tag271.xml"/>
  <Override ContentType="application/vnd.openxmlformats-officedocument.presentationml.tags+xml" PartName="/ppt/tags/tag272.xml"/>
  <Override ContentType="application/vnd.openxmlformats-officedocument.presentationml.tags+xml" PartName="/ppt/tags/tag273.xml"/>
  <Override ContentType="application/vnd.openxmlformats-officedocument.presentationml.tags+xml" PartName="/ppt/tags/tag274.xml"/>
  <Override ContentType="application/vnd.openxmlformats-officedocument.presentationml.tags+xml" PartName="/ppt/tags/tag275.xml"/>
  <Override ContentType="application/vnd.openxmlformats-officedocument.presentationml.tags+xml" PartName="/ppt/tags/tag276.xml"/>
  <Override ContentType="application/vnd.openxmlformats-officedocument.presentationml.tags+xml" PartName="/ppt/tags/tag277.xml"/>
  <Override ContentType="application/vnd.openxmlformats-officedocument.presentationml.tags+xml" PartName="/ppt/tags/tag278.xml"/>
  <Override ContentType="application/vnd.openxmlformats-officedocument.presentationml.tags+xml" PartName="/ppt/tags/tag279.xml"/>
  <Override ContentType="application/vnd.openxmlformats-officedocument.presentationml.tags+xml" PartName="/ppt/tags/tag280.xml"/>
  <Override ContentType="application/vnd.openxmlformats-officedocument.presentationml.tags+xml" PartName="/ppt/tags/tag281.xml"/>
  <Override ContentType="application/vnd.openxmlformats-officedocument.presentationml.tags+xml" PartName="/ppt/tags/tag282.xml"/>
  <Override ContentType="application/vnd.openxmlformats-officedocument.presentationml.tags+xml" PartName="/ppt/tags/tag283.xml"/>
  <Override ContentType="application/vnd.openxmlformats-officedocument.presentationml.tags+xml" PartName="/ppt/tags/tag284.xml"/>
  <Override ContentType="application/vnd.openxmlformats-officedocument.presentationml.tags+xml" PartName="/ppt/tags/tag285.xml"/>
  <Override ContentType="application/vnd.openxmlformats-officedocument.presentationml.tags+xml" PartName="/ppt/tags/tag286.xml"/>
  <Override ContentType="application/vnd.openxmlformats-officedocument.presentationml.tags+xml" PartName="/ppt/tags/tag287.xml"/>
  <Override ContentType="application/vnd.openxmlformats-officedocument.presentationml.tags+xml" PartName="/ppt/tags/tag288.xml"/>
  <Override ContentType="application/vnd.openxmlformats-officedocument.presentationml.tags+xml" PartName="/ppt/tags/tag289.xml"/>
  <Override ContentType="application/vnd.openxmlformats-officedocument.presentationml.tags+xml" PartName="/ppt/tags/tag290.xml"/>
  <Override ContentType="application/vnd.openxmlformats-officedocument.presentationml.tags+xml" PartName="/ppt/tags/tag291.xml"/>
  <Override ContentType="application/vnd.openxmlformats-officedocument.presentationml.tags+xml" PartName="/ppt/tags/tag292.xml"/>
  <Override ContentType="application/vnd.openxmlformats-officedocument.presentationml.tags+xml" PartName="/ppt/tags/tag293.xml"/>
  <Override ContentType="application/vnd.openxmlformats-officedocument.presentationml.tags+xml" PartName="/ppt/tags/tag294.xml"/>
  <Override ContentType="application/vnd.openxmlformats-officedocument.presentationml.tags+xml" PartName="/ppt/tags/tag295.xml"/>
  <Override ContentType="application/vnd.openxmlformats-officedocument.presentationml.tags+xml" PartName="/ppt/tags/tag296.xml"/>
  <Override ContentType="application/vnd.openxmlformats-officedocument.presentationml.tags+xml" PartName="/ppt/tags/tag297.xml"/>
  <Override ContentType="application/vnd.openxmlformats-officedocument.presentationml.tags+xml" PartName="/ppt/tags/tag298.xml"/>
  <Override ContentType="application/vnd.openxmlformats-officedocument.presentationml.tags+xml" PartName="/ppt/tags/tag299.xml"/>
  <Override ContentType="application/vnd.openxmlformats-officedocument.presentationml.tags+xml" PartName="/ppt/tags/tag300.xml"/>
  <Override ContentType="application/vnd.openxmlformats-officedocument.presentationml.tags+xml" PartName="/ppt/tags/tag301.xml"/>
  <Override ContentType="application/vnd.openxmlformats-officedocument.presentationml.tags+xml" PartName="/ppt/tags/tag302.xml"/>
  <Override ContentType="application/vnd.openxmlformats-officedocument.presentationml.tags+xml" PartName="/ppt/tags/tag303.xml"/>
  <Override ContentType="application/vnd.openxmlformats-officedocument.presentationml.tags+xml" PartName="/ppt/tags/tag304.xml"/>
  <Override ContentType="application/vnd.openxmlformats-officedocument.presentationml.tags+xml" PartName="/ppt/tags/tag305.xml"/>
  <Override ContentType="application/vnd.openxmlformats-officedocument.presentationml.tags+xml" PartName="/ppt/tags/tag306.xml"/>
  <Override ContentType="application/vnd.openxmlformats-officedocument.presentationml.tags+xml" PartName="/ppt/tags/tag307.xml"/>
  <Override ContentType="application/vnd.openxmlformats-officedocument.presentationml.tags+xml" PartName="/ppt/tags/tag308.xml"/>
  <Override ContentType="application/vnd.openxmlformats-officedocument.presentationml.tags+xml" PartName="/ppt/tags/tag309.xml"/>
  <Override ContentType="application/vnd.openxmlformats-officedocument.presentationml.tags+xml" PartName="/ppt/tags/tag310.xml"/>
  <Override ContentType="application/vnd.openxmlformats-officedocument.presentationml.tags+xml" PartName="/ppt/tags/tag311.xml"/>
  <Override ContentType="application/vnd.openxmlformats-officedocument.presentationml.tags+xml" PartName="/ppt/tags/tag312.xml"/>
  <Override ContentType="application/vnd.openxmlformats-officedocument.presentationml.tags+xml" PartName="/ppt/tags/tag313.xml"/>
  <Override ContentType="application/vnd.openxmlformats-officedocument.presentationml.tags+xml" PartName="/ppt/tags/tag314.xml"/>
  <Override ContentType="application/vnd.openxmlformats-officedocument.presentationml.tags+xml" PartName="/ppt/tags/tag315.xml"/>
  <Override ContentType="application/vnd.openxmlformats-officedocument.presentationml.tags+xml" PartName="/ppt/tags/tag316.xml"/>
  <Override ContentType="application/vnd.openxmlformats-officedocument.presentationml.tags+xml" PartName="/ppt/tags/tag317.xml"/>
  <Override ContentType="application/vnd.openxmlformats-officedocument.presentationml.tags+xml" PartName="/ppt/tags/tag318.xml"/>
  <Override ContentType="application/vnd.openxmlformats-officedocument.presentationml.tags+xml" PartName="/ppt/tags/tag319.xml"/>
  <Override ContentType="application/vnd.openxmlformats-officedocument.presentationml.tags+xml" PartName="/ppt/tags/tag320.xml"/>
  <Override ContentType="application/vnd.openxmlformats-officedocument.presentationml.tags+xml" PartName="/ppt/tags/tag321.xml"/>
  <Override ContentType="application/vnd.openxmlformats-officedocument.presentationml.tags+xml" PartName="/ppt/tags/tag322.xml"/>
  <Override ContentType="application/vnd.openxmlformats-officedocument.presentationml.tags+xml" PartName="/ppt/tags/tag323.xml"/>
  <Override ContentType="application/vnd.openxmlformats-officedocument.presentationml.tags+xml" PartName="/ppt/tags/tag324.xml"/>
  <Override ContentType="application/vnd.openxmlformats-officedocument.presentationml.tags+xml" PartName="/ppt/tags/tag325.xml"/>
  <Override ContentType="application/vnd.openxmlformats-officedocument.presentationml.tags+xml" PartName="/ppt/tags/tag326.xml"/>
  <Override ContentType="application/vnd.openxmlformats-officedocument.presentationml.tags+xml" PartName="/ppt/tags/tag327.xml"/>
  <Override ContentType="application/vnd.openxmlformats-officedocument.presentationml.tags+xml" PartName="/ppt/tags/tag328.xml"/>
  <Override ContentType="application/vnd.openxmlformats-officedocument.presentationml.tags+xml" PartName="/ppt/tags/tag329.xml"/>
  <Override ContentType="application/vnd.openxmlformats-officedocument.presentationml.tags+xml" PartName="/ppt/tags/tag330.xml"/>
  <Override ContentType="application/vnd.openxmlformats-officedocument.presentationml.tags+xml" PartName="/ppt/tags/tag331.xml"/>
  <Override ContentType="application/vnd.openxmlformats-officedocument.presentationml.tags+xml" PartName="/ppt/tags/tag332.xml"/>
  <Override ContentType="application/vnd.openxmlformats-officedocument.presentationml.tags+xml" PartName="/ppt/tags/tag333.xml"/>
  <Override ContentType="application/vnd.openxmlformats-officedocument.presentationml.tags+xml" PartName="/ppt/tags/tag334.xml"/>
  <Override ContentType="application/vnd.openxmlformats-officedocument.presentationml.tags+xml" PartName="/ppt/tags/tag335.xml"/>
  <Override ContentType="application/vnd.openxmlformats-officedocument.presentationml.tags+xml" PartName="/ppt/tags/tag336.xml"/>
  <Override ContentType="application/vnd.openxmlformats-officedocument.presentationml.tags+xml" PartName="/ppt/tags/tag337.xml"/>
  <Override ContentType="application/vnd.openxmlformats-officedocument.presentationml.tags+xml" PartName="/ppt/tags/tag338.xml"/>
  <Override ContentType="application/vnd.openxmlformats-officedocument.presentationml.tags+xml" PartName="/ppt/tags/tag339.xml"/>
  <Override ContentType="application/vnd.openxmlformats-officedocument.presentationml.tags+xml" PartName="/ppt/tags/tag340.xml"/>
  <Override ContentType="application/vnd.openxmlformats-officedocument.presentationml.tags+xml" PartName="/ppt/tags/tag341.xml"/>
  <Override ContentType="application/vnd.openxmlformats-officedocument.presentationml.tags+xml" PartName="/ppt/tags/tag342.xml"/>
  <Override ContentType="application/vnd.openxmlformats-officedocument.presentationml.tags+xml" PartName="/ppt/tags/tag343.xml"/>
  <Override ContentType="application/vnd.openxmlformats-officedocument.presentationml.tags+xml" PartName="/ppt/tags/tag344.xml"/>
  <Override ContentType="application/vnd.openxmlformats-officedocument.presentationml.tags+xml" PartName="/ppt/tags/tag345.xml"/>
  <Override ContentType="application/vnd.openxmlformats-officedocument.presentationml.tags+xml" PartName="/ppt/tags/tag346.xml"/>
  <Override ContentType="application/vnd.openxmlformats-officedocument.presentationml.tags+xml" PartName="/ppt/tags/tag347.xml"/>
  <Override ContentType="application/vnd.openxmlformats-officedocument.presentationml.tags+xml" PartName="/ppt/tags/tag348.xml"/>
  <Override ContentType="application/vnd.openxmlformats-officedocument.presentationml.tags+xml" PartName="/ppt/tags/tag349.xml"/>
  <Override ContentType="application/vnd.openxmlformats-officedocument.presentationml.tags+xml" PartName="/ppt/tags/tag350.xml"/>
  <Override ContentType="application/vnd.openxmlformats-officedocument.presentationml.tags+xml" PartName="/ppt/tags/tag351.xml"/>
  <Override ContentType="application/vnd.openxmlformats-officedocument.presentationml.tags+xml" PartName="/ppt/tags/tag352.xml"/>
  <Override ContentType="application/vnd.openxmlformats-officedocument.presentationml.tags+xml" PartName="/ppt/tags/tag353.xml"/>
  <Override ContentType="application/vnd.openxmlformats-officedocument.presentationml.tags+xml" PartName="/ppt/tags/tag354.xml"/>
  <Override ContentType="application/vnd.openxmlformats-officedocument.presentationml.tags+xml" PartName="/ppt/tags/tag355.xml"/>
  <Override ContentType="application/vnd.openxmlformats-officedocument.presentationml.tags+xml" PartName="/ppt/tags/tag356.xml"/>
  <Override ContentType="application/vnd.openxmlformats-officedocument.presentationml.tags+xml" PartName="/ppt/tags/tag357.xml"/>
  <Override ContentType="application/vnd.openxmlformats-officedocument.presentationml.tags+xml" PartName="/ppt/tags/tag358.xml"/>
  <Override ContentType="application/vnd.openxmlformats-officedocument.presentationml.tags+xml" PartName="/ppt/tags/tag359.xml"/>
  <Override ContentType="application/vnd.openxmlformats-officedocument.presentationml.tags+xml" PartName="/ppt/tags/tag360.xml"/>
  <Override ContentType="application/vnd.openxmlformats-officedocument.presentationml.tags+xml" PartName="/ppt/tags/tag361.xml"/>
  <Override ContentType="application/vnd.openxmlformats-officedocument.presentationml.tags+xml" PartName="/ppt/tags/tag362.xml"/>
  <Override ContentType="application/vnd.openxmlformats-officedocument.presentationml.tags+xml" PartName="/ppt/tags/tag363.xml"/>
  <Override ContentType="application/vnd.openxmlformats-officedocument.presentationml.tags+xml" PartName="/ppt/tags/tag364.xml"/>
  <Override ContentType="application/vnd.openxmlformats-officedocument.presentationml.tags+xml" PartName="/ppt/tags/tag365.xml"/>
  <Override ContentType="application/vnd.openxmlformats-officedocument.presentationml.tags+xml" PartName="/ppt/tags/tag366.xml"/>
  <Override ContentType="application/vnd.openxmlformats-officedocument.presentationml.tags+xml" PartName="/ppt/tags/tag367.xml"/>
  <Override ContentType="application/vnd.openxmlformats-officedocument.presentationml.tags+xml" PartName="/ppt/tags/tag368.xml"/>
  <Override ContentType="application/vnd.openxmlformats-officedocument.presentationml.tags+xml" PartName="/ppt/tags/tag369.xml"/>
  <Override ContentType="application/vnd.openxmlformats-officedocument.presentationml.tags+xml" PartName="/ppt/tags/tag370.xml"/>
  <Override ContentType="application/vnd.openxmlformats-officedocument.presentationml.tags+xml" PartName="/ppt/tags/tag371.xml"/>
  <Override ContentType="application/vnd.openxmlformats-officedocument.presentationml.tags+xml" PartName="/ppt/tags/tag372.xml"/>
  <Override ContentType="application/vnd.openxmlformats-officedocument.presentationml.tags+xml" PartName="/ppt/tags/tag373.xml"/>
  <Override ContentType="application/vnd.openxmlformats-officedocument.presentationml.tags+xml" PartName="/ppt/tags/tag374.xml"/>
  <Override ContentType="application/vnd.openxmlformats-officedocument.presentationml.tags+xml" PartName="/ppt/tags/tag375.xml"/>
  <Override ContentType="application/vnd.openxmlformats-officedocument.presentationml.tags+xml" PartName="/ppt/tags/tag376.xml"/>
  <Override ContentType="application/vnd.openxmlformats-officedocument.presentationml.tags+xml" PartName="/ppt/tags/tag377.xml"/>
  <Override ContentType="application/vnd.openxmlformats-officedocument.presentationml.tags+xml" PartName="/ppt/tags/tag378.xml"/>
  <Override ContentType="application/vnd.openxmlformats-officedocument.presentationml.tags+xml" PartName="/ppt/tags/tag379.xml"/>
  <Override ContentType="application/vnd.openxmlformats-officedocument.presentationml.tags+xml" PartName="/ppt/tags/tag380.xml"/>
  <Override ContentType="application/vnd.openxmlformats-officedocument.presentationml.tags+xml" PartName="/ppt/tags/tag381.xml"/>
  <Override ContentType="application/vnd.openxmlformats-officedocument.presentationml.tags+xml" PartName="/ppt/tags/tag382.xml"/>
  <Override ContentType="application/vnd.openxmlformats-officedocument.presentationml.tags+xml" PartName="/ppt/tags/tag383.xml"/>
  <Override ContentType="application/vnd.openxmlformats-officedocument.presentationml.tags+xml" PartName="/ppt/tags/tag384.xml"/>
  <Override ContentType="application/vnd.openxmlformats-officedocument.presentationml.tags+xml" PartName="/ppt/tags/tag385.xml"/>
  <Override ContentType="application/vnd.openxmlformats-officedocument.presentationml.tags+xml" PartName="/ppt/tags/tag386.xml"/>
  <Override ContentType="application/vnd.openxmlformats-officedocument.presentationml.tags+xml" PartName="/ppt/tags/tag387.xml"/>
  <Override ContentType="application/vnd.openxmlformats-officedocument.presentationml.tags+xml" PartName="/ppt/tags/tag388.xml"/>
  <Override ContentType="application/vnd.openxmlformats-officedocument.presentationml.tags+xml" PartName="/ppt/tags/tag389.xml"/>
  <Override ContentType="application/vnd.openxmlformats-officedocument.presentationml.tags+xml" PartName="/ppt/tags/tag390.xml"/>
  <Override ContentType="application/vnd.openxmlformats-officedocument.presentationml.tags+xml" PartName="/ppt/tags/tag391.xml"/>
  <Override ContentType="application/vnd.openxmlformats-officedocument.presentationml.tags+xml" PartName="/ppt/tags/tag392.xml"/>
  <Override ContentType="application/vnd.openxmlformats-officedocument.presentationml.tags+xml" PartName="/ppt/tags/tag393.xml"/>
  <Override ContentType="application/vnd.openxmlformats-officedocument.presentationml.tags+xml" PartName="/ppt/tags/tag394.xml"/>
  <Override ContentType="application/vnd.openxmlformats-officedocument.presentationml.tags+xml" PartName="/ppt/tags/tag395.xml"/>
  <Override ContentType="application/vnd.openxmlformats-officedocument.presentationml.tags+xml" PartName="/ppt/tags/tag396.xml"/>
  <Override ContentType="application/vnd.openxmlformats-officedocument.presentationml.tags+xml" PartName="/ppt/tags/tag397.xml"/>
  <Override ContentType="application/vnd.openxmlformats-officedocument.presentationml.tags+xml" PartName="/ppt/tags/tag398.xml"/>
  <Override ContentType="application/vnd.openxmlformats-officedocument.presentationml.tags+xml" PartName="/ppt/tags/tag399.xml"/>
  <Override ContentType="application/vnd.openxmlformats-officedocument.presentationml.tags+xml" PartName="/ppt/tags/tag400.xml"/>
  <Override ContentType="application/vnd.openxmlformats-officedocument.presentationml.tags+xml" PartName="/ppt/tags/tag401.xml"/>
  <Override ContentType="application/vnd.openxmlformats-officedocument.presentationml.tags+xml" PartName="/ppt/tags/tag402.xml"/>
  <Override ContentType="application/vnd.openxmlformats-officedocument.presentationml.tags+xml" PartName="/ppt/tags/tag403.xml"/>
  <Override ContentType="application/vnd.openxmlformats-officedocument.presentationml.tags+xml" PartName="/ppt/tags/tag404.xml"/>
  <Override ContentType="application/vnd.openxmlformats-officedocument.presentationml.tags+xml" PartName="/ppt/tags/tag405.xml"/>
  <Override ContentType="application/vnd.openxmlformats-officedocument.presentationml.tags+xml" PartName="/ppt/tags/tag406.xml"/>
  <Override ContentType="application/vnd.openxmlformats-officedocument.presentationml.tags+xml" PartName="/ppt/tags/tag407.xml"/>
  <Override ContentType="application/vnd.openxmlformats-officedocument.presentationml.tags+xml" PartName="/ppt/tags/tag408.xml"/>
  <Override ContentType="application/vnd.openxmlformats-officedocument.presentationml.tags+xml" PartName="/ppt/tags/tag409.xml"/>
  <Override ContentType="application/vnd.openxmlformats-officedocument.presentationml.tags+xml" PartName="/ppt/tags/tag410.xml"/>
  <Override ContentType="application/vnd.openxmlformats-officedocument.presentationml.tags+xml" PartName="/ppt/tags/tag411.xml"/>
  <Override ContentType="application/vnd.openxmlformats-officedocument.presentationml.tags+xml" PartName="/ppt/tags/tag412.xml"/>
  <Override ContentType="application/vnd.openxmlformats-officedocument.presentationml.tags+xml" PartName="/ppt/tags/tag413.xml"/>
  <Override ContentType="application/vnd.openxmlformats-officedocument.presentationml.tags+xml" PartName="/ppt/tags/tag414.xml"/>
  <Override ContentType="application/vnd.openxmlformats-officedocument.presentationml.tags+xml" PartName="/ppt/tags/tag415.xml"/>
  <Override ContentType="application/vnd.openxmlformats-officedocument.presentationml.tags+xml" PartName="/ppt/tags/tag416.xml"/>
  <Override ContentType="application/vnd.openxmlformats-officedocument.presentationml.tags+xml" PartName="/ppt/tags/tag417.xml"/>
  <Override ContentType="application/vnd.openxmlformats-officedocument.presentationml.tags+xml" PartName="/ppt/tags/tag418.xml"/>
  <Override ContentType="application/vnd.openxmlformats-officedocument.presentationml.tags+xml" PartName="/ppt/tags/tag419.xml"/>
  <Override ContentType="application/vnd.openxmlformats-officedocument.presentationml.tags+xml" PartName="/ppt/tags/tag420.xml"/>
  <Override ContentType="application/vnd.openxmlformats-officedocument.presentationml.tags+xml" PartName="/ppt/tags/tag421.xml"/>
  <Override ContentType="application/vnd.openxmlformats-officedocument.presentationml.tags+xml" PartName="/ppt/tags/tag422.xml"/>
  <Override ContentType="application/vnd.openxmlformats-officedocument.presentationml.tags+xml" PartName="/ppt/tags/tag423.xml"/>
  <Override ContentType="application/vnd.openxmlformats-officedocument.presentationml.tags+xml" PartName="/ppt/tags/tag424.xml"/>
  <Override ContentType="application/vnd.openxmlformats-officedocument.presentationml.tags+xml" PartName="/ppt/tags/tag425.xml"/>
  <Override ContentType="application/vnd.openxmlformats-officedocument.presentationml.tags+xml" PartName="/ppt/tags/tag426.xml"/>
  <Override ContentType="application/vnd.openxmlformats-officedocument.presentationml.tags+xml" PartName="/ppt/tags/tag427.xml"/>
  <Override ContentType="application/vnd.openxmlformats-officedocument.presentationml.tags+xml" PartName="/ppt/tags/tag428.xml"/>
  <Override ContentType="application/vnd.openxmlformats-officedocument.presentationml.tags+xml" PartName="/ppt/tags/tag429.xml"/>
  <Override ContentType="application/vnd.openxmlformats-officedocument.presentationml.tags+xml" PartName="/ppt/tags/tag430.xml"/>
  <Override ContentType="application/vnd.openxmlformats-officedocument.presentationml.tags+xml" PartName="/ppt/tags/tag431.xml"/>
  <Override ContentType="application/vnd.openxmlformats-officedocument.presentationml.tags+xml" PartName="/ppt/tags/tag432.xml"/>
  <Override ContentType="application/vnd.openxmlformats-officedocument.presentationml.tags+xml" PartName="/ppt/tags/tag433.xml"/>
  <Override ContentType="application/vnd.openxmlformats-officedocument.presentationml.tags+xml" PartName="/ppt/tags/tag434.xml"/>
  <Override ContentType="application/vnd.openxmlformats-officedocument.presentationml.tags+xml" PartName="/ppt/tags/tag435.xml"/>
  <Override ContentType="application/vnd.openxmlformats-officedocument.presentationml.tags+xml" PartName="/ppt/tags/tag436.xml"/>
  <Override ContentType="application/vnd.openxmlformats-officedocument.presentationml.tags+xml" PartName="/ppt/tags/tag437.xml"/>
  <Override ContentType="application/vnd.openxmlformats-officedocument.presentationml.tags+xml" PartName="/ppt/tags/tag438.xml"/>
  <Override ContentType="application/vnd.openxmlformats-officedocument.presentationml.tags+xml" PartName="/ppt/tags/tag439.xml"/>
  <Override ContentType="application/vnd.openxmlformats-officedocument.presentationml.tags+xml" PartName="/ppt/tags/tag440.xml"/>
  <Override ContentType="application/vnd.openxmlformats-officedocument.presentationml.tags+xml" PartName="/ppt/tags/tag441.xml"/>
  <Override ContentType="application/vnd.openxmlformats-officedocument.presentationml.tags+xml" PartName="/ppt/tags/tag442.xml"/>
  <Override ContentType="application/vnd.openxmlformats-officedocument.presentationml.tags+xml" PartName="/ppt/tags/tag443.xml"/>
  <Override ContentType="application/vnd.openxmlformats-officedocument.presentationml.tags+xml" PartName="/ppt/tags/tag444.xml"/>
  <Override ContentType="application/vnd.openxmlformats-officedocument.presentationml.tags+xml" PartName="/ppt/tags/tag445.xml"/>
  <Override ContentType="application/vnd.openxmlformats-officedocument.presentationml.tags+xml" PartName="/ppt/tags/tag446.xml"/>
  <Override ContentType="application/vnd.openxmlformats-officedocument.presentationml.tags+xml" PartName="/ppt/tags/tag447.xml"/>
  <Override ContentType="application/vnd.openxmlformats-officedocument.presentationml.tags+xml" PartName="/ppt/tags/tag448.xml"/>
  <Override ContentType="application/vnd.openxmlformats-officedocument.presentationml.tags+xml" PartName="/ppt/tags/tag449.xml"/>
  <Override ContentType="application/vnd.openxmlformats-officedocument.presentationml.tags+xml" PartName="/ppt/tags/tag450.xml"/>
  <Override ContentType="application/vnd.openxmlformats-officedocument.presentationml.tags+xml" PartName="/ppt/tags/tag451.xml"/>
  <Override ContentType="application/vnd.openxmlformats-officedocument.presentationml.tags+xml" PartName="/ppt/tags/tag452.xml"/>
  <Override ContentType="application/vnd.openxmlformats-officedocument.presentationml.tags+xml" PartName="/ppt/tags/tag453.xml"/>
  <Override ContentType="application/vnd.openxmlformats-officedocument.presentationml.tags+xml" PartName="/ppt/tags/tag454.xml"/>
  <Override ContentType="application/vnd.openxmlformats-officedocument.presentationml.tags+xml" PartName="/ppt/tags/tag455.xml"/>
  <Override ContentType="application/vnd.openxmlformats-officedocument.presentationml.tags+xml" PartName="/ppt/tags/tag456.xml"/>
  <Override ContentType="application/vnd.openxmlformats-officedocument.presentationml.tags+xml" PartName="/ppt/tags/tag457.xml"/>
  <Override ContentType="application/vnd.openxmlformats-officedocument.presentationml.tags+xml" PartName="/ppt/tags/tag458.xml"/>
  <Override ContentType="application/vnd.openxmlformats-officedocument.presentationml.tags+xml" PartName="/ppt/tags/tag459.xml"/>
  <Override ContentType="application/vnd.openxmlformats-officedocument.presentationml.tags+xml" PartName="/ppt/tags/tag460.xml"/>
  <Override ContentType="application/vnd.openxmlformats-officedocument.presentationml.tags+xml" PartName="/ppt/tags/tag461.xml"/>
  <Override ContentType="application/vnd.openxmlformats-officedocument.presentationml.tags+xml" PartName="/ppt/tags/tag462.xml"/>
  <Override ContentType="application/vnd.openxmlformats-officedocument.presentationml.tags+xml" PartName="/ppt/tags/tag463.xml"/>
  <Override ContentType="application/vnd.openxmlformats-officedocument.presentationml.tags+xml" PartName="/ppt/tags/tag464.xml"/>
  <Override ContentType="application/vnd.openxmlformats-officedocument.presentationml.tags+xml" PartName="/ppt/tags/tag465.xml"/>
  <Override ContentType="application/vnd.openxmlformats-officedocument.presentationml.tags+xml" PartName="/ppt/tags/tag466.xml"/>
  <Override ContentType="application/vnd.openxmlformats-officedocument.presentationml.tags+xml" PartName="/ppt/tags/tag467.xml"/>
  <Override ContentType="application/vnd.openxmlformats-officedocument.presentationml.tags+xml" PartName="/ppt/tags/tag468.xml"/>
  <Override ContentType="application/vnd.openxmlformats-officedocument.presentationml.tags+xml" PartName="/ppt/tags/tag469.xml"/>
  <Override ContentType="application/vnd.openxmlformats-officedocument.presentationml.tags+xml" PartName="/ppt/tags/tag470.xml"/>
  <Override ContentType="application/vnd.openxmlformats-officedocument.presentationml.tags+xml" PartName="/ppt/tags/tag471.xml"/>
  <Override ContentType="application/vnd.openxmlformats-officedocument.presentationml.tags+xml" PartName="/ppt/tags/tag472.xml"/>
  <Override ContentType="application/vnd.openxmlformats-officedocument.presentationml.tags+xml" PartName="/ppt/tags/tag473.xml"/>
  <Override ContentType="application/vnd.openxmlformats-officedocument.presentationml.tags+xml" PartName="/ppt/tags/tag474.xml"/>
  <Override ContentType="application/vnd.openxmlformats-officedocument.presentationml.tags+xml" PartName="/ppt/tags/tag475.xml"/>
  <Override ContentType="application/vnd.openxmlformats-officedocument.presentationml.tags+xml" PartName="/ppt/tags/tag476.xml"/>
  <Override ContentType="application/vnd.openxmlformats-officedocument.presentationml.tags+xml" PartName="/ppt/tags/tag477.xml"/>
  <Override ContentType="application/vnd.openxmlformats-officedocument.presentationml.tags+xml" PartName="/ppt/tags/tag478.xml"/>
  <Override ContentType="application/vnd.openxmlformats-officedocument.presentationml.tags+xml" PartName="/ppt/tags/tag479.xml"/>
  <Override ContentType="application/vnd.openxmlformats-officedocument.presentationml.tags+xml" PartName="/ppt/tags/tag480.xml"/>
  <Override ContentType="application/vnd.openxmlformats-officedocument.presentationml.tags+xml" PartName="/ppt/tags/tag481.xml"/>
  <Override ContentType="application/vnd.openxmlformats-officedocument.presentationml.tags+xml" PartName="/ppt/tags/tag482.xml"/>
  <Override ContentType="application/vnd.openxmlformats-officedocument.presentationml.tags+xml" PartName="/ppt/tags/tag483.xml"/>
  <Override ContentType="application/vnd.openxmlformats-officedocument.presentationml.tags+xml" PartName="/ppt/tags/tag484.xml"/>
  <Override ContentType="application/vnd.openxmlformats-officedocument.presentationml.tags+xml" PartName="/ppt/tags/tag485.xml"/>
  <Override ContentType="application/vnd.openxmlformats-officedocument.presentationml.tags+xml" PartName="/ppt/tags/tag486.xml"/>
  <Override ContentType="application/vnd.openxmlformats-officedocument.presentationml.tags+xml" PartName="/ppt/tags/tag487.xml"/>
  <Override ContentType="application/vnd.openxmlformats-officedocument.presentationml.tags+xml" PartName="/ppt/tags/tag488.xml"/>
  <Override ContentType="application/vnd.openxmlformats-officedocument.presentationml.tags+xml" PartName="/ppt/tags/tag489.xml"/>
  <Override ContentType="application/vnd.openxmlformats-officedocument.presentationml.tags+xml" PartName="/ppt/tags/tag490.xml"/>
  <Override ContentType="application/vnd.openxmlformats-officedocument.presentationml.tags+xml" PartName="/ppt/tags/tag491.xml"/>
  <Override ContentType="application/vnd.openxmlformats-officedocument.presentationml.tags+xml" PartName="/ppt/tags/tag492.xml"/>
  <Override ContentType="application/vnd.openxmlformats-officedocument.presentationml.tags+xml" PartName="/ppt/tags/tag493.xml"/>
  <Override ContentType="application/vnd.openxmlformats-officedocument.presentationml.tags+xml" PartName="/ppt/tags/tag494.xml"/>
  <Override ContentType="application/vnd.openxmlformats-officedocument.presentationml.tags+xml" PartName="/ppt/tags/tag495.xml"/>
  <Override ContentType="application/vnd.openxmlformats-officedocument.presentationml.tags+xml" PartName="/ppt/tags/tag496.xml"/>
  <Override ContentType="application/vnd.openxmlformats-officedocument.presentationml.tags+xml" PartName="/ppt/tags/tag497.xml"/>
  <Override ContentType="application/vnd.openxmlformats-officedocument.presentationml.tags+xml" PartName="/ppt/tags/tag498.xml"/>
  <Override ContentType="application/vnd.openxmlformats-officedocument.presentationml.tags+xml" PartName="/ppt/tags/tag499.xml"/>
  <Override ContentType="application/vnd.openxmlformats-officedocument.presentationml.tags+xml" PartName="/ppt/tags/tag500.xml"/>
  <Override ContentType="application/vnd.openxmlformats-officedocument.presentationml.tags+xml" PartName="/ppt/tags/tag501.xml"/>
  <Override ContentType="application/vnd.openxmlformats-officedocument.presentationml.tags+xml" PartName="/ppt/tags/tag502.xml"/>
  <Override ContentType="application/vnd.openxmlformats-officedocument.presentationml.tags+xml" PartName="/ppt/tags/tag503.xml"/>
  <Override ContentType="application/vnd.openxmlformats-officedocument.presentationml.tags+xml" PartName="/ppt/tags/tag504.xml"/>
  <Override ContentType="application/vnd.openxmlformats-officedocument.presentationml.tags+xml" PartName="/ppt/tags/tag505.xml"/>
  <Override ContentType="application/vnd.openxmlformats-officedocument.presentationml.tags+xml" PartName="/ppt/tags/tag506.xml"/>
  <Override ContentType="application/vnd.openxmlformats-officedocument.presentationml.tags+xml" PartName="/ppt/tags/tag507.xml"/>
  <Override ContentType="application/vnd.openxmlformats-officedocument.presentationml.tags+xml" PartName="/ppt/tags/tag508.xml"/>
  <Override ContentType="application/vnd.openxmlformats-officedocument.presentationml.tags+xml" PartName="/ppt/tags/tag509.xml"/>
  <Override ContentType="application/vnd.openxmlformats-officedocument.presentationml.tags+xml" PartName="/ppt/tags/tag510.xml"/>
  <Override ContentType="application/vnd.openxmlformats-officedocument.presentationml.tags+xml" PartName="/ppt/tags/tag511.xml"/>
  <Override ContentType="application/vnd.openxmlformats-officedocument.presentationml.tags+xml" PartName="/ppt/tags/tag512.xml"/>
  <Override ContentType="application/vnd.openxmlformats-officedocument.presentationml.tags+xml" PartName="/ppt/tags/tag513.xml"/>
  <Override ContentType="application/vnd.openxmlformats-officedocument.presentationml.tags+xml" PartName="/ppt/tags/tag514.xml"/>
  <Override ContentType="application/vnd.openxmlformats-officedocument.presentationml.tags+xml" PartName="/ppt/tags/tag515.xml"/>
  <Override ContentType="application/vnd.openxmlformats-officedocument.presentationml.tags+xml" PartName="/ppt/tags/tag516.xml"/>
  <Override ContentType="application/vnd.openxmlformats-officedocument.presentationml.tags+xml" PartName="/ppt/tags/tag517.xml"/>
  <Override ContentType="application/vnd.openxmlformats-officedocument.presentationml.tags+xml" PartName="/ppt/tags/tag518.xml"/>
  <Override ContentType="application/vnd.openxmlformats-officedocument.presentationml.tags+xml" PartName="/ppt/tags/tag519.xml"/>
  <Override ContentType="application/vnd.openxmlformats-officedocument.presentationml.tags+xml" PartName="/ppt/tags/tag520.xml"/>
  <Override ContentType="application/vnd.openxmlformats-officedocument.presentationml.tags+xml" PartName="/ppt/tags/tag521.xml"/>
  <Override ContentType="application/vnd.openxmlformats-officedocument.presentationml.tags+xml" PartName="/ppt/tags/tag522.xml"/>
  <Override ContentType="application/vnd.openxmlformats-officedocument.presentationml.tags+xml" PartName="/ppt/tags/tag523.xml"/>
  <Override ContentType="application/vnd.openxmlformats-officedocument.presentationml.tags+xml" PartName="/ppt/tags/tag524.xml"/>
  <Override ContentType="application/vnd.openxmlformats-officedocument.presentationml.tags+xml" PartName="/ppt/tags/tag525.xml"/>
  <Override ContentType="application/vnd.openxmlformats-officedocument.presentationml.tags+xml" PartName="/ppt/tags/tag526.xml"/>
  <Override ContentType="application/vnd.openxmlformats-officedocument.presentationml.tags+xml" PartName="/ppt/tags/tag527.xml"/>
  <Override ContentType="application/vnd.openxmlformats-officedocument.presentationml.tags+xml" PartName="/ppt/tags/tag528.xml"/>
  <Override ContentType="application/vnd.openxmlformats-officedocument.presentationml.tags+xml" PartName="/ppt/tags/tag529.xml"/>
  <Override ContentType="application/vnd.openxmlformats-officedocument.presentationml.tags+xml" PartName="/ppt/tags/tag530.xml"/>
  <Override ContentType="application/vnd.openxmlformats-officedocument.presentationml.tags+xml" PartName="/ppt/tags/tag53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72" r:id="rId3"/>
  </p:sldMasterIdLst>
  <p:notesMasterIdLst>
    <p:notesMasterId r:id="rId39"/>
  </p:notesMasterIdLst>
  <p:handoutMasterIdLst>
    <p:handoutMasterId r:id="rId40"/>
  </p:handoutMasterIdLst>
  <p:sldIdLst>
    <p:sldId id="428" r:id="rId4"/>
    <p:sldId id="313" r:id="rId5"/>
    <p:sldId id="873" r:id="rId6"/>
    <p:sldId id="710" r:id="rId7"/>
    <p:sldId id="716" r:id="rId8"/>
    <p:sldId id="391" r:id="rId9"/>
    <p:sldId id="413" r:id="rId10"/>
    <p:sldId id="712" r:id="rId11"/>
    <p:sldId id="818" r:id="rId12"/>
    <p:sldId id="1642" r:id="rId13"/>
    <p:sldId id="820" r:id="rId14"/>
    <p:sldId id="822" r:id="rId15"/>
    <p:sldId id="824" r:id="rId16"/>
    <p:sldId id="826" r:id="rId17"/>
    <p:sldId id="566" r:id="rId18"/>
    <p:sldId id="1380" r:id="rId19"/>
    <p:sldId id="828" r:id="rId20"/>
    <p:sldId id="830" r:id="rId21"/>
    <p:sldId id="832" r:id="rId22"/>
    <p:sldId id="834" r:id="rId23"/>
    <p:sldId id="573" r:id="rId24"/>
    <p:sldId id="836" r:id="rId25"/>
    <p:sldId id="838" r:id="rId26"/>
    <p:sldId id="1381" r:id="rId27"/>
    <p:sldId id="840" r:id="rId28"/>
    <p:sldId id="841" r:id="rId29"/>
    <p:sldId id="847" r:id="rId30"/>
    <p:sldId id="849" r:id="rId31"/>
    <p:sldId id="585" r:id="rId32"/>
    <p:sldId id="594" r:id="rId33"/>
    <p:sldId id="1853" r:id="rId34"/>
    <p:sldId id="622" r:id="rId35"/>
    <p:sldId id="623" r:id="rId36"/>
    <p:sldId id="624" r:id="rId37"/>
    <p:sldId id="300" r:id="rId38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632" userDrawn="1">
          <p15:clr>
            <a:srgbClr val="A4A3A4"/>
          </p15:clr>
        </p15:guide>
        <p15:guide id="2" orient="horz" pos="22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作者" initials="" lastIdx="0" clrIdx="1"/>
  <p:cmAuthor id="1" name="Sky123.Org" initials="S" lastIdx="0" clrIdx="0"/>
  <p:cmAuthor id="2" name="Administrator" initials="A" lastIdx="0" clrIdx="1"/>
  <p:cmAuthor id="3" name="Author" initials="A" lastIdx="0" clrIdx="2"/>
  <p:cmAuthor id="4" name="王习习" initials="王" lastIdx="0" clrIdx="0"/>
  <p:cmAuthor id="5" name="okpan" initials="o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5" autoAdjust="0"/>
    <p:restoredTop sz="97436" autoAdjust="0"/>
  </p:normalViewPr>
  <p:slideViewPr>
    <p:cSldViewPr snapToGrid="0" showGuides="1">
      <p:cViewPr varScale="1">
        <p:scale>
          <a:sx n="87" d="100"/>
          <a:sy n="87" d="100"/>
        </p:scale>
        <p:origin x="76" y="248"/>
      </p:cViewPr>
      <p:guideLst>
        <p:guide pos="1632"/>
        <p:guide orient="horz" pos="2246"/>
      </p:guideLst>
    </p:cSldViewPr>
  </p:slideViewPr>
  <p:outlineViewPr>
    <p:cViewPr>
      <p:scale>
        <a:sx n="33" d="100"/>
        <a:sy n="33" d="100"/>
      </p:scale>
      <p:origin x="0" y="-6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8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40" Target="handoutMasters/handoutMaster1.xml" Type="http://schemas.openxmlformats.org/officeDocument/2006/relationships/handoutMaster"/><Relationship Id="rId41" Target="tags/tag1.xml" Type="http://schemas.openxmlformats.org/officeDocument/2006/relationships/tags"/><Relationship Id="rId42" Target="commentAuthors.xml" Type="http://schemas.openxmlformats.org/officeDocument/2006/relationships/commentAuthors"/><Relationship Id="rId43" Target="presProps.xml" Type="http://schemas.openxmlformats.org/officeDocument/2006/relationships/presProps"/><Relationship Id="rId44" Target="viewProps.xml" Type="http://schemas.openxmlformats.org/officeDocument/2006/relationships/viewProps"/><Relationship Id="rId45" Target="theme/theme1.xml" Type="http://schemas.openxmlformats.org/officeDocument/2006/relationships/theme"/><Relationship Id="rId46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Relationship Id="rId2" Target="../tags/tag96.xml" Type="http://schemas.openxmlformats.org/officeDocument/2006/relationships/tags"/><Relationship Id="rId3" Target="../tags/tag97.xml" Type="http://schemas.openxmlformats.org/officeDocument/2006/relationships/tags"/><Relationship Id="rId4" Target="../tags/tag98.xml" Type="http://schemas.openxmlformats.org/officeDocument/2006/relationships/tags"/><Relationship Id="rId5" Target="../tags/tag99.xml" Type="http://schemas.openxmlformats.org/officeDocument/2006/relationships/tags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Relationship Id="rId2" Target="../tags/tag90.xml" Type="http://schemas.openxmlformats.org/officeDocument/2006/relationships/tags"/><Relationship Id="rId3" Target="../tags/tag91.xml" Type="http://schemas.openxmlformats.org/officeDocument/2006/relationships/tags"/><Relationship Id="rId4" Target="../tags/tag92.xml" Type="http://schemas.openxmlformats.org/officeDocument/2006/relationships/tags"/><Relationship Id="rId5" Target="../tags/tag93.xml" Type="http://schemas.openxmlformats.org/officeDocument/2006/relationships/tags"/><Relationship Id="rId6" Target="../tags/tag94.xml" Type="http://schemas.openxmlformats.org/officeDocument/2006/relationships/tags"/><Relationship Id="rId7" Target="../tags/tag95.xml" Type="http://schemas.openxmlformats.org/officeDocument/2006/relationships/tags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tags/tag115.xml" Type="http://schemas.openxmlformats.org/officeDocument/2006/relationships/tags"/><Relationship Id="rId2" Target="../tags/tag116.xml" Type="http://schemas.openxmlformats.org/officeDocument/2006/relationships/tags"/><Relationship Id="rId3" Target="../tags/tag117.xml" Type="http://schemas.openxmlformats.org/officeDocument/2006/relationships/tags"/><Relationship Id="rId4" Target="../notesMasters/notesMaster1.xml" Type="http://schemas.openxmlformats.org/officeDocument/2006/relationships/notesMaster"/><Relationship Id="rId5" Target="../slides/slide5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tags/tag529.xml" Type="http://schemas.openxmlformats.org/officeDocument/2006/relationships/tags"/><Relationship Id="rId2" Target="../tags/tag530.xml" Type="http://schemas.openxmlformats.org/officeDocument/2006/relationships/tags"/><Relationship Id="rId3" Target="../tags/tag531.xml" Type="http://schemas.openxmlformats.org/officeDocument/2006/relationships/tags"/><Relationship Id="rId4" Target="../notesMasters/notesMaster1.xml" Type="http://schemas.openxmlformats.org/officeDocument/2006/relationships/notesMaster"/><Relationship Id="rId5" Target="../slides/slide34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tags/tag120.xml" Type="http://schemas.openxmlformats.org/officeDocument/2006/relationships/tags"/><Relationship Id="rId2" Target="../tags/tag121.xml" Type="http://schemas.openxmlformats.org/officeDocument/2006/relationships/tags"/><Relationship Id="rId3" Target="../tags/tag122.xml" Type="http://schemas.openxmlformats.org/officeDocument/2006/relationships/tags"/><Relationship Id="rId4" Target="../notesMasters/notesMaster1.xml" Type="http://schemas.openxmlformats.org/officeDocument/2006/relationships/notesMaster"/><Relationship Id="rId5" Target="../slides/slide8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tags/tag230.xml" Type="http://schemas.openxmlformats.org/officeDocument/2006/relationships/tags"/><Relationship Id="rId2" Target="../tags/tag231.xml" Type="http://schemas.openxmlformats.org/officeDocument/2006/relationships/tags"/><Relationship Id="rId3" Target="../tags/tag232.xml" Type="http://schemas.openxmlformats.org/officeDocument/2006/relationships/tags"/><Relationship Id="rId4" Target="../notesMasters/notesMaster1.xml" Type="http://schemas.openxmlformats.org/officeDocument/2006/relationships/notesMaster"/><Relationship Id="rId5" Target="../slides/slide15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tags/tag314.xml" Type="http://schemas.openxmlformats.org/officeDocument/2006/relationships/tags"/><Relationship Id="rId2" Target="../tags/tag315.xml" Type="http://schemas.openxmlformats.org/officeDocument/2006/relationships/tags"/><Relationship Id="rId3" Target="../tags/tag316.xml" Type="http://schemas.openxmlformats.org/officeDocument/2006/relationships/tags"/><Relationship Id="rId4" Target="../notesMasters/notesMaster1.xml" Type="http://schemas.openxmlformats.org/officeDocument/2006/relationships/notesMaster"/><Relationship Id="rId5" Target="../slides/slide21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tags/tag444.xml" Type="http://schemas.openxmlformats.org/officeDocument/2006/relationships/tags"/><Relationship Id="rId2" Target="../tags/tag445.xml" Type="http://schemas.openxmlformats.org/officeDocument/2006/relationships/tags"/><Relationship Id="rId3" Target="../tags/tag446.xml" Type="http://schemas.openxmlformats.org/officeDocument/2006/relationships/tags"/><Relationship Id="rId4" Target="../notesMasters/notesMaster1.xml" Type="http://schemas.openxmlformats.org/officeDocument/2006/relationships/notesMaster"/><Relationship Id="rId5" Target="../slides/slide29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tags/tag462.xml" Type="http://schemas.openxmlformats.org/officeDocument/2006/relationships/tags"/><Relationship Id="rId2" Target="../tags/tag463.xml" Type="http://schemas.openxmlformats.org/officeDocument/2006/relationships/tags"/><Relationship Id="rId3" Target="../tags/tag464.xml" Type="http://schemas.openxmlformats.org/officeDocument/2006/relationships/tags"/><Relationship Id="rId4" Target="../notesMasters/notesMaster1.xml" Type="http://schemas.openxmlformats.org/officeDocument/2006/relationships/notesMaster"/><Relationship Id="rId5" Target="../slides/slide30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tags/tag483.xml" Type="http://schemas.openxmlformats.org/officeDocument/2006/relationships/tags"/><Relationship Id="rId2" Target="../tags/tag484.xml" Type="http://schemas.openxmlformats.org/officeDocument/2006/relationships/tags"/><Relationship Id="rId3" Target="../tags/tag485.xml" Type="http://schemas.openxmlformats.org/officeDocument/2006/relationships/tags"/><Relationship Id="rId4" Target="../notesMasters/notesMaster1.xml" Type="http://schemas.openxmlformats.org/officeDocument/2006/relationships/notesMaster"/><Relationship Id="rId5" Target="../slides/slide31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tags/tag501.xml" Type="http://schemas.openxmlformats.org/officeDocument/2006/relationships/tags"/><Relationship Id="rId2" Target="../tags/tag502.xml" Type="http://schemas.openxmlformats.org/officeDocument/2006/relationships/tags"/><Relationship Id="rId3" Target="../tags/tag503.xml" Type="http://schemas.openxmlformats.org/officeDocument/2006/relationships/tags"/><Relationship Id="rId4" Target="../notesMasters/notesMaster1.xml" Type="http://schemas.openxmlformats.org/officeDocument/2006/relationships/notesMaster"/><Relationship Id="rId5" Target="../slides/slide32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tags/tag515.xml" Type="http://schemas.openxmlformats.org/officeDocument/2006/relationships/tags"/><Relationship Id="rId2" Target="../tags/tag516.xml" Type="http://schemas.openxmlformats.org/officeDocument/2006/relationships/tags"/><Relationship Id="rId3" Target="../tags/tag517.xml" Type="http://schemas.openxmlformats.org/officeDocument/2006/relationships/tags"/><Relationship Id="rId4" Target="../notesMasters/notesMaster1.xml" Type="http://schemas.openxmlformats.org/officeDocument/2006/relationships/notesMaster"/><Relationship Id="rId5" Target="../slides/slide33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8B6B4476-03D9-4A46-B131-1C963D43233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pitchFamily="2" charset="-122"/>
              <a:cs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tags/tag3.xml" Type="http://schemas.openxmlformats.org/officeDocument/2006/relationships/tags"/><Relationship Id="rId2" Target="../tags/tag4.xml" Type="http://schemas.openxmlformats.org/officeDocument/2006/relationships/tags"/><Relationship Id="rId3" Target="../tags/tag5.xml" Type="http://schemas.openxmlformats.org/officeDocument/2006/relationships/tags"/><Relationship Id="rId4" Target="../tags/tag6.xml" Type="http://schemas.openxmlformats.org/officeDocument/2006/relationships/tags"/><Relationship Id="rId5" Target="../tags/tag7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tags/tag51.xml" Type="http://schemas.openxmlformats.org/officeDocument/2006/relationships/tags"/><Relationship Id="rId2" Target="../tags/tag52.xml" Type="http://schemas.openxmlformats.org/officeDocument/2006/relationships/tags"/><Relationship Id="rId3" Target="../tags/tag53.xml" Type="http://schemas.openxmlformats.org/officeDocument/2006/relationships/tags"/><Relationship Id="rId4" Target="../tags/tag54.xml" Type="http://schemas.openxmlformats.org/officeDocument/2006/relationships/tags"/><Relationship Id="rId5" Target="../tags/tag55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tags/tag56.xml" Type="http://schemas.openxmlformats.org/officeDocument/2006/relationships/tags"/><Relationship Id="rId2" Target="../tags/tag57.xml" Type="http://schemas.openxmlformats.org/officeDocument/2006/relationships/tags"/><Relationship Id="rId3" Target="../tags/tag58.xml" Type="http://schemas.openxmlformats.org/officeDocument/2006/relationships/tags"/><Relationship Id="rId4" Target="../tags/tag59.xml" Type="http://schemas.openxmlformats.org/officeDocument/2006/relationships/tags"/><Relationship Id="rId5" Target="../tags/tag60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tags/tag61.xml" Type="http://schemas.openxmlformats.org/officeDocument/2006/relationships/tags"/><Relationship Id="rId2" Target="../tags/tag62.xml" Type="http://schemas.openxmlformats.org/officeDocument/2006/relationships/tags"/><Relationship Id="rId3" Target="../tags/tag63.xml" Type="http://schemas.openxmlformats.org/officeDocument/2006/relationships/tags"/><Relationship Id="rId4" Target="../tags/tag64.xml" Type="http://schemas.openxmlformats.org/officeDocument/2006/relationships/tags"/><Relationship Id="rId5" Target="../tags/tag65.xml" Type="http://schemas.openxmlformats.org/officeDocument/2006/relationships/tags"/><Relationship Id="rId6" Target="../slideMasters/slideMaster1.xml" Type="http://schemas.openxmlformats.org/officeDocument/2006/relationships/slideMaster"/><Relationship Id="rId7" Target="../media/image3.png" Type="http://schemas.openxmlformats.org/officeDocument/2006/relationships/image"/><Relationship Id="rId8" Target="../media/image4.png" Type="http://schemas.openxmlformats.org/officeDocument/2006/relationships/image"/></Relationships>
</file>

<file path=ppt/slideLayouts/_rels/slideLayout15.xml.rels><?xml version="1.0" encoding="UTF-8" standalone="yes"?><Relationships xmlns="http://schemas.openxmlformats.org/package/2006/relationships"><Relationship Id="rId1" Target="../tags/tag66.xml" Type="http://schemas.openxmlformats.org/officeDocument/2006/relationships/tags"/><Relationship Id="rId2" Target="../tags/tag67.xml" Type="http://schemas.openxmlformats.org/officeDocument/2006/relationships/tags"/><Relationship Id="rId3" Target="../slideMasters/slideMaster1.xml" Type="http://schemas.openxmlformats.org/officeDocument/2006/relationships/slideMaster"/><Relationship Id="rId4" Target="../media/image3.png" Type="http://schemas.openxmlformats.org/officeDocument/2006/relationships/image"/></Relationships>
</file>

<file path=ppt/slideLayouts/_rels/slideLayout16.xml.rels><?xml version="1.0" encoding="UTF-8" standalone="yes"?><Relationships xmlns="http://schemas.openxmlformats.org/package/2006/relationships"><Relationship Id="rId1" Target="../tags/tag68.xml" Type="http://schemas.openxmlformats.org/officeDocument/2006/relationships/tags"/><Relationship Id="rId2" Target="../tags/tag69.xml" Type="http://schemas.openxmlformats.org/officeDocument/2006/relationships/tags"/><Relationship Id="rId3" Target="../slideMasters/slideMaster1.xml" Type="http://schemas.openxmlformats.org/officeDocument/2006/relationships/slideMaster"/><Relationship Id="rId4" Target="../media/image5.png" Type="http://schemas.openxmlformats.org/officeDocument/2006/relationships/image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tags/tag73.xml" Type="http://schemas.openxmlformats.org/officeDocument/2006/relationships/tags"/><Relationship Id="rId2" Target="../tags/tag74.xml" Type="http://schemas.openxmlformats.org/officeDocument/2006/relationships/tags"/><Relationship Id="rId3" Target="../slideMasters/slideMaster2.xml" Type="http://schemas.openxmlformats.org/officeDocument/2006/relationships/slideMaster"/><Relationship Id="rId4" Target="../media/image5.png" Type="http://schemas.openxmlformats.org/officeDocument/2006/relationships/image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tags/tag8.xml" Type="http://schemas.openxmlformats.org/officeDocument/2006/relationships/tags"/><Relationship Id="rId2" Target="../tags/tag9.xml" Type="http://schemas.openxmlformats.org/officeDocument/2006/relationships/tags"/><Relationship Id="rId3" Target="../tags/tag10.xml" Type="http://schemas.openxmlformats.org/officeDocument/2006/relationships/tags"/><Relationship Id="rId4" Target="../tags/tag11.xml" Type="http://schemas.openxmlformats.org/officeDocument/2006/relationships/tags"/><Relationship Id="rId5" Target="../tags/tag12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tags/tag75.xml" Type="http://schemas.openxmlformats.org/officeDocument/2006/relationships/tags"/><Relationship Id="rId2" Target="../tags/tag76.xml" Type="http://schemas.openxmlformats.org/officeDocument/2006/relationships/tags"/><Relationship Id="rId3" Target="../tags/tag77.xml" Type="http://schemas.openxmlformats.org/officeDocument/2006/relationships/tags"/><Relationship Id="rId4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tags/tag81.xml" Type="http://schemas.openxmlformats.org/officeDocument/2006/relationships/tags"/><Relationship Id="rId2" Target="../tags/tag82.xml" Type="http://schemas.openxmlformats.org/officeDocument/2006/relationships/tags"/><Relationship Id="rId3" Target="../slideMasters/slideMaster3.xml" Type="http://schemas.openxmlformats.org/officeDocument/2006/relationships/slideMaster"/><Relationship Id="rId4" Target="../media/image5.png" Type="http://schemas.openxmlformats.org/officeDocument/2006/relationships/image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tags/tag83.xml" Type="http://schemas.openxmlformats.org/officeDocument/2006/relationships/tags"/><Relationship Id="rId2" Target="../tags/tag84.xml" Type="http://schemas.openxmlformats.org/officeDocument/2006/relationships/tags"/><Relationship Id="rId3" Target="../tags/tag85.xml" Type="http://schemas.openxmlformats.org/officeDocument/2006/relationships/tags"/><Relationship Id="rId4" Target="../tags/tag86.xml" Type="http://schemas.openxmlformats.org/officeDocument/2006/relationships/tags"/><Relationship Id="rId5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tags/tag87.xml" Type="http://schemas.openxmlformats.org/officeDocument/2006/relationships/tags"/><Relationship Id="rId2" Target="../tags/tag88.xml" Type="http://schemas.openxmlformats.org/officeDocument/2006/relationships/tags"/><Relationship Id="rId3" Target="../tags/tag89.xml" Type="http://schemas.openxmlformats.org/officeDocument/2006/relationships/tags"/><Relationship Id="rId4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tags/tag13.xml" Type="http://schemas.openxmlformats.org/officeDocument/2006/relationships/tags"/><Relationship Id="rId2" Target="../tags/tag14.xml" Type="http://schemas.openxmlformats.org/officeDocument/2006/relationships/tags"/><Relationship Id="rId3" Target="../tags/tag15.xml" Type="http://schemas.openxmlformats.org/officeDocument/2006/relationships/tags"/><Relationship Id="rId4" Target="../tags/tag16.xml" Type="http://schemas.openxmlformats.org/officeDocument/2006/relationships/tags"/><Relationship Id="rId5" Target="../tags/tag17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tags/tag18.xml" Type="http://schemas.openxmlformats.org/officeDocument/2006/relationships/tags"/><Relationship Id="rId2" Target="../tags/tag19.xml" Type="http://schemas.openxmlformats.org/officeDocument/2006/relationships/tags"/><Relationship Id="rId3" Target="../tags/tag20.xml" Type="http://schemas.openxmlformats.org/officeDocument/2006/relationships/tags"/><Relationship Id="rId4" Target="../tags/tag21.xml" Type="http://schemas.openxmlformats.org/officeDocument/2006/relationships/tags"/><Relationship Id="rId5" Target="../tags/tag22.xml" Type="http://schemas.openxmlformats.org/officeDocument/2006/relationships/tags"/><Relationship Id="rId6" Target="../tags/tag23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tags/tag24.xml" Type="http://schemas.openxmlformats.org/officeDocument/2006/relationships/tags"/><Relationship Id="rId2" Target="../tags/tag25.xml" Type="http://schemas.openxmlformats.org/officeDocument/2006/relationships/tags"/><Relationship Id="rId3" Target="../tags/tag26.xml" Type="http://schemas.openxmlformats.org/officeDocument/2006/relationships/tags"/><Relationship Id="rId4" Target="../tags/tag27.xml" Type="http://schemas.openxmlformats.org/officeDocument/2006/relationships/tags"/><Relationship Id="rId5" Target="../tags/tag28.xml" Type="http://schemas.openxmlformats.org/officeDocument/2006/relationships/tags"/><Relationship Id="rId6" Target="../tags/tag29.xml" Type="http://schemas.openxmlformats.org/officeDocument/2006/relationships/tags"/><Relationship Id="rId7" Target="../tags/tag30.xml" Type="http://schemas.openxmlformats.org/officeDocument/2006/relationships/tags"/><Relationship Id="rId8" Target="../tags/tag31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tags/tag32.xml" Type="http://schemas.openxmlformats.org/officeDocument/2006/relationships/tags"/><Relationship Id="rId2" Target="../tags/tag33.xml" Type="http://schemas.openxmlformats.org/officeDocument/2006/relationships/tags"/><Relationship Id="rId3" Target="../tags/tag34.xml" Type="http://schemas.openxmlformats.org/officeDocument/2006/relationships/tags"/><Relationship Id="rId4" Target="../tags/tag35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tags/tag36.xml" Type="http://schemas.openxmlformats.org/officeDocument/2006/relationships/tags"/><Relationship Id="rId2" Target="../tags/tag37.xml" Type="http://schemas.openxmlformats.org/officeDocument/2006/relationships/tags"/><Relationship Id="rId3" Target="../tags/tag38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tags/tag39.xml" Type="http://schemas.openxmlformats.org/officeDocument/2006/relationships/tags"/><Relationship Id="rId2" Target="../tags/tag40.xml" Type="http://schemas.openxmlformats.org/officeDocument/2006/relationships/tags"/><Relationship Id="rId3" Target="../tags/tag41.xml" Type="http://schemas.openxmlformats.org/officeDocument/2006/relationships/tags"/><Relationship Id="rId4" Target="../tags/tag42.xml" Type="http://schemas.openxmlformats.org/officeDocument/2006/relationships/tags"/><Relationship Id="rId5" Target="../tags/tag43.xml" Type="http://schemas.openxmlformats.org/officeDocument/2006/relationships/tags"/><Relationship Id="rId6" Target="../tags/tag44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tags/tag45.xml" Type="http://schemas.openxmlformats.org/officeDocument/2006/relationships/tags"/><Relationship Id="rId2" Target="../tags/tag46.xml" Type="http://schemas.openxmlformats.org/officeDocument/2006/relationships/tags"/><Relationship Id="rId3" Target="../tags/tag47.xml" Type="http://schemas.openxmlformats.org/officeDocument/2006/relationships/tags"/><Relationship Id="rId4" Target="../tags/tag48.xml" Type="http://schemas.openxmlformats.org/officeDocument/2006/relationships/tags"/><Relationship Id="rId5" Target="../tags/tag49.xml" Type="http://schemas.openxmlformats.org/officeDocument/2006/relationships/tags"/><Relationship Id="rId6" Target="../tags/tag50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图片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3716002" cy="6858001"/>
          </a:xfrm>
          <a:custGeom>
            <a:avLst/>
            <a:gdLst/>
            <a:ahLst/>
            <a:cxnLst/>
            <a:rect l="0" t="0" r="0" b="0"/>
            <a:pathLst>
              <a:path w="13716001" h="6858001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7">
              <a:alphaModFix amt="1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2191999" cy="10287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1325073" y="451854"/>
            <a:ext cx="5647227" cy="535531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lvl1pPr marL="0" indent="0">
              <a:buNone/>
              <a:defRPr lang="zh-CN" altLang="en-US" sz="3200" b="1" spc="13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defRPr>
            </a:lvl1pPr>
            <a:lvl2pPr marL="228600" indent="0">
              <a:buNone/>
              <a:defRPr lang="zh-CN" altLang="en-US" sz="1800" smtClean="0"/>
            </a:lvl2pPr>
            <a:lvl3pPr marL="685800" indent="0">
              <a:buNone/>
              <a:defRPr lang="zh-CN" altLang="en-US" sz="1800" smtClean="0"/>
            </a:lvl3pPr>
            <a:lvl4pPr marL="1143000" indent="0">
              <a:buNone/>
              <a:defRPr lang="zh-CN" altLang="en-US" smtClean="0"/>
            </a:lvl4pPr>
            <a:lvl5pPr marL="1600200" indent="0">
              <a:buNone/>
              <a:defRPr lang="zh-CN" altLang="en-US"/>
            </a:lvl5pPr>
          </a:lstStyle>
          <a:p>
            <a:pPr marL="0" lvl="0" algn="just"/>
            <a:r>
              <a:rPr lang="zh-CN" altLang="en-US"/>
              <a:t>单击此处编辑母版文本样式</a:t>
            </a:r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7" y="293498"/>
            <a:ext cx="778376" cy="778376"/>
          </a:xfrm>
          <a:prstGeom prst="rect">
            <a:avLst/>
          </a:prstGeom>
        </p:spPr>
      </p:pic>
      <p:sp>
        <p:nvSpPr>
          <p:cNvPr id="12" name="文本占位符 9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711200" y="451853"/>
            <a:ext cx="442874" cy="4616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zh-CN" altLang="en-US" sz="2400" smtClean="0">
                <a:solidFill>
                  <a:schemeClr val="bg1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defRPr>
            </a:lvl1pPr>
          </a:lstStyle>
          <a:p>
            <a:pPr marL="0" lvl="0" algn="ctr"/>
            <a:r>
              <a:rPr lang="zh-CN" altLang="en-US"/>
              <a:t>壹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6F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3" name="PA-图片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716002" cy="6858001"/>
          </a:xfrm>
          <a:custGeom>
            <a:avLst/>
            <a:gdLst/>
            <a:ahLst/>
            <a:cxnLst/>
            <a:rect l="0" t="0" r="0" b="0"/>
            <a:pathLst>
              <a:path w="13716001" h="6858001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4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3445" y="209502"/>
            <a:ext cx="581101" cy="74595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3" name="文本占位符 12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084456" y="393493"/>
            <a:ext cx="5381433" cy="523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</a:t>
            </a:r>
          </a:p>
        </p:txBody>
      </p:sp>
    </p:spTree>
    <p:extLst>
      <p:ext uri="{BB962C8B-B14F-4D97-AF65-F5344CB8AC3E}">
        <p14:creationId xmlns:p14="http://schemas.microsoft.com/office/powerpoint/2010/main" val="1311857782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598368"/>
      </p:ext>
    </p:extLst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7" y="209547"/>
            <a:ext cx="581496" cy="745204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084400" y="393457"/>
            <a:ext cx="5381153" cy="52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/>
              <a:t>单击此处编辑母版文本样</a:t>
            </a:r>
          </a:p>
        </p:txBody>
      </p:sp>
    </p:spTree>
    <p:extLst>
      <p:ext uri="{BB962C8B-B14F-4D97-AF65-F5344CB8AC3E}">
        <p14:creationId xmlns:p14="http://schemas.microsoft.com/office/powerpoint/2010/main" val="3250574421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152598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688397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095071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20" y="6349539"/>
            <a:ext cx="2699929" cy="316786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5893" y="6349539"/>
            <a:ext cx="3959896" cy="31678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376" y="6349539"/>
            <a:ext cx="2699929" cy="316786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607772"/>
      </p:ext>
    </p:extLst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8909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9" y="209556"/>
            <a:ext cx="581511" cy="745239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084427" y="393475"/>
            <a:ext cx="5381294" cy="52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/>
              <a:t>单击此处编辑母版文本样</a:t>
            </a:r>
          </a:p>
        </p:txBody>
      </p:sp>
    </p:spTree>
    <p:extLst>
      <p:ext uri="{BB962C8B-B14F-4D97-AF65-F5344CB8AC3E}">
        <p14:creationId xmlns:p14="http://schemas.microsoft.com/office/powerpoint/2010/main" val="163491163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803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49632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96513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8165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A099D6-2CC4-4A84-AB1F-F38BF7E316B7}" type="slidenum">
              <a:rPr lang="en-US" altLang="zh-CN" smtClean="0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66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theme/theme1.xml" Type="http://schemas.openxmlformats.org/officeDocument/2006/relationships/theme"/><Relationship Id="rId18" Target="../tags/tag2.xml" Type="http://schemas.openxmlformats.org/officeDocument/2006/relationships/tags"/><Relationship Id="rId19" Target="../media/image1.jpeg" Type="http://schemas.openxmlformats.org/officeDocument/2006/relationships/image"/><Relationship Id="rId2" Target="../slideLayouts/slideLayout2.xml" Type="http://schemas.openxmlformats.org/officeDocument/2006/relationships/slideLayout"/><Relationship Id="rId20" Target="../media/image2.png" Type="http://schemas.openxmlformats.org/officeDocument/2006/relationships/image"/><Relationship Id="rId21" Target="file:///D:/qq&#25991;&#20214;/712321467/Image/C2C/Image2/%7b75232B38-A165-1FB7-499C-2E1C792CACB5%7d.png" TargetMode="External" Type="http://schemas.openxmlformats.org/officeDocument/2006/relationships/imag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10" Target="../tags/tag72.xml" Type="http://schemas.openxmlformats.org/officeDocument/2006/relationships/tags"/><Relationship Id="rId11" Target="../media/image1.jpeg" Type="http://schemas.openxmlformats.org/officeDocument/2006/relationships/image"/><Relationship Id="rId12" Target="../media/image6.png" Type="http://schemas.openxmlformats.org/officeDocument/2006/relationships/image"/><Relationship Id="rId13" Target="file:///D:/qq&#25991;&#20214;/712321467/Image/C2C/Image2/%7b75232B38-A165-1FB7-499C-2E1C792CACB5%7d.png" TargetMode="External" Type="http://schemas.openxmlformats.org/officeDocument/2006/relationships/image"/><Relationship Id="rId14" Target="../media/image2.png" Type="http://schemas.openxmlformats.org/officeDocument/2006/relationships/image"/><Relationship Id="rId2" Target="../slideLayouts/slideLayout18.xml" Type="http://schemas.openxmlformats.org/officeDocument/2006/relationships/slideLayout"/><Relationship Id="rId3" Target="../slideLayouts/slideLayout19.xml" Type="http://schemas.openxmlformats.org/officeDocument/2006/relationships/slideLayout"/><Relationship Id="rId4" Target="../slideLayouts/slideLayout20.xml" Type="http://schemas.openxmlformats.org/officeDocument/2006/relationships/slideLayout"/><Relationship Id="rId5" Target="../slideLayouts/slideLayout21.xml" Type="http://schemas.openxmlformats.org/officeDocument/2006/relationships/slideLayout"/><Relationship Id="rId6" Target="../slideLayouts/slideLayout22.xml" Type="http://schemas.openxmlformats.org/officeDocument/2006/relationships/slideLayout"/><Relationship Id="rId7" Target="../theme/theme2.xml" Type="http://schemas.openxmlformats.org/officeDocument/2006/relationships/theme"/><Relationship Id="rId8" Target="../tags/tag70.xml" Type="http://schemas.openxmlformats.org/officeDocument/2006/relationships/tags"/><Relationship Id="rId9" Target="../tags/tag71.xml" Type="http://schemas.openxmlformats.org/officeDocument/2006/relationships/tags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tags/tag79.xml" Type="http://schemas.openxmlformats.org/officeDocument/2006/relationships/tags"/><Relationship Id="rId11" Target="../tags/tag80.xml" Type="http://schemas.openxmlformats.org/officeDocument/2006/relationships/tags"/><Relationship Id="rId12" Target="../media/image1.jpeg" Type="http://schemas.openxmlformats.org/officeDocument/2006/relationships/image"/><Relationship Id="rId13" Target="../media/image2.png" Type="http://schemas.openxmlformats.org/officeDocument/2006/relationships/image"/><Relationship Id="rId14" Target="file:///D:/qq&#25991;&#20214;/712321467/Image/C2C/Image2/%7b75232B38-A165-1FB7-499C-2E1C792CACB5%7d.png" TargetMode="External" Type="http://schemas.openxmlformats.org/officeDocument/2006/relationships/imag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theme/theme3.xml" Type="http://schemas.openxmlformats.org/officeDocument/2006/relationships/theme"/><Relationship Id="rId9" Target="../tags/tag78.xml" Type="http://schemas.openxmlformats.org/officeDocument/2006/relationships/tags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838178" y="365109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838310" y="365041"/>
            <a:ext cx="9526" cy="952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" name="图片 1073743875" descr="学科网 zxxk.co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77749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ransition spd="med">
    <p:random/>
  </p:transition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2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8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0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1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" name="文本框 2"/>
          <p:cNvSpPr txBox="1"/>
          <p:nvPr userDrawn="1">
            <p:custDataLst>
              <p:tags r:id="rId10"/>
            </p:custDataLst>
          </p:nvPr>
        </p:nvSpPr>
        <p:spPr>
          <a:xfrm>
            <a:off x="9264650" y="6459220"/>
            <a:ext cx="2927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秦凤云语文名师工作室</a:t>
            </a:r>
          </a:p>
        </p:txBody>
      </p:sp>
      <p:pic>
        <p:nvPicPr>
          <p:cNvPr id="4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32607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tags/tag140.xml" Type="http://schemas.openxmlformats.org/officeDocument/2006/relationships/tags"/><Relationship Id="rId2" Target="../tags/tag141.xml" Type="http://schemas.openxmlformats.org/officeDocument/2006/relationships/tags"/><Relationship Id="rId3" Target="../tags/tag142.xml" Type="http://schemas.openxmlformats.org/officeDocument/2006/relationships/tags"/><Relationship Id="rId4" Target="../tags/tag143.xml" Type="http://schemas.openxmlformats.org/officeDocument/2006/relationships/tags"/><Relationship Id="rId5" Target="../slideLayouts/slideLayout18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tags/tag144.xml" Type="http://schemas.openxmlformats.org/officeDocument/2006/relationships/tags"/><Relationship Id="rId10" Target="../tags/tag153.xml" Type="http://schemas.openxmlformats.org/officeDocument/2006/relationships/tags"/><Relationship Id="rId11" Target="../tags/tag154.xml" Type="http://schemas.openxmlformats.org/officeDocument/2006/relationships/tags"/><Relationship Id="rId12" Target="../tags/tag155.xml" Type="http://schemas.openxmlformats.org/officeDocument/2006/relationships/tags"/><Relationship Id="rId13" Target="../tags/tag156.xml" Type="http://schemas.openxmlformats.org/officeDocument/2006/relationships/tags"/><Relationship Id="rId14" Target="../tags/tag157.xml" Type="http://schemas.openxmlformats.org/officeDocument/2006/relationships/tags"/><Relationship Id="rId15" Target="../tags/tag158.xml" Type="http://schemas.openxmlformats.org/officeDocument/2006/relationships/tags"/><Relationship Id="rId16" Target="../tags/tag159.xml" Type="http://schemas.openxmlformats.org/officeDocument/2006/relationships/tags"/><Relationship Id="rId17" Target="../tags/tag160.xml" Type="http://schemas.openxmlformats.org/officeDocument/2006/relationships/tags"/><Relationship Id="rId18" Target="../tags/tag161.xml" Type="http://schemas.openxmlformats.org/officeDocument/2006/relationships/tags"/><Relationship Id="rId19" Target="../slideLayouts/slideLayout2.xml" Type="http://schemas.openxmlformats.org/officeDocument/2006/relationships/slideLayout"/><Relationship Id="rId2" Target="../tags/tag145.xml" Type="http://schemas.openxmlformats.org/officeDocument/2006/relationships/tags"/><Relationship Id="rId20" Target="../media/image8.png" Type="http://schemas.openxmlformats.org/officeDocument/2006/relationships/image"/><Relationship Id="rId3" Target="../tags/tag146.xml" Type="http://schemas.openxmlformats.org/officeDocument/2006/relationships/tags"/><Relationship Id="rId4" Target="../tags/tag147.xml" Type="http://schemas.openxmlformats.org/officeDocument/2006/relationships/tags"/><Relationship Id="rId5" Target="../tags/tag148.xml" Type="http://schemas.openxmlformats.org/officeDocument/2006/relationships/tags"/><Relationship Id="rId6" Target="../tags/tag149.xml" Type="http://schemas.openxmlformats.org/officeDocument/2006/relationships/tags"/><Relationship Id="rId7" Target="../tags/tag150.xml" Type="http://schemas.openxmlformats.org/officeDocument/2006/relationships/tags"/><Relationship Id="rId8" Target="../tags/tag151.xml" Type="http://schemas.openxmlformats.org/officeDocument/2006/relationships/tags"/><Relationship Id="rId9" Target="../tags/tag152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tags/tag162.xml" Type="http://schemas.openxmlformats.org/officeDocument/2006/relationships/tags"/><Relationship Id="rId10" Target="../tags/tag171.xml" Type="http://schemas.openxmlformats.org/officeDocument/2006/relationships/tags"/><Relationship Id="rId11" Target="../tags/tag172.xml" Type="http://schemas.openxmlformats.org/officeDocument/2006/relationships/tags"/><Relationship Id="rId12" Target="../tags/tag173.xml" Type="http://schemas.openxmlformats.org/officeDocument/2006/relationships/tags"/><Relationship Id="rId13" Target="../tags/tag174.xml" Type="http://schemas.openxmlformats.org/officeDocument/2006/relationships/tags"/><Relationship Id="rId14" Target="../tags/tag175.xml" Type="http://schemas.openxmlformats.org/officeDocument/2006/relationships/tags"/><Relationship Id="rId15" Target="../tags/tag176.xml" Type="http://schemas.openxmlformats.org/officeDocument/2006/relationships/tags"/><Relationship Id="rId16" Target="../tags/tag177.xml" Type="http://schemas.openxmlformats.org/officeDocument/2006/relationships/tags"/><Relationship Id="rId17" Target="../tags/tag178.xml" Type="http://schemas.openxmlformats.org/officeDocument/2006/relationships/tags"/><Relationship Id="rId18" Target="../tags/tag179.xml" Type="http://schemas.openxmlformats.org/officeDocument/2006/relationships/tags"/><Relationship Id="rId19" Target="../tags/tag180.xml" Type="http://schemas.openxmlformats.org/officeDocument/2006/relationships/tags"/><Relationship Id="rId2" Target="../tags/tag163.xml" Type="http://schemas.openxmlformats.org/officeDocument/2006/relationships/tags"/><Relationship Id="rId20" Target="../slideLayouts/slideLayout2.xml" Type="http://schemas.openxmlformats.org/officeDocument/2006/relationships/slideLayout"/><Relationship Id="rId21" Target="../media/image9.png" Type="http://schemas.openxmlformats.org/officeDocument/2006/relationships/image"/><Relationship Id="rId22" Target="../media/hdphoto1.wdp" Type="http://schemas.microsoft.com/office/2007/relationships/hdphoto"/><Relationship Id="rId23" Target="../media/image10.png" Type="http://schemas.openxmlformats.org/officeDocument/2006/relationships/image"/><Relationship Id="rId24" Target="../media/hdphoto2.wdp" Type="http://schemas.microsoft.com/office/2007/relationships/hdphoto"/><Relationship Id="rId25" Target="../media/image8.png" Type="http://schemas.openxmlformats.org/officeDocument/2006/relationships/image"/><Relationship Id="rId3" Target="../tags/tag164.xml" Type="http://schemas.openxmlformats.org/officeDocument/2006/relationships/tags"/><Relationship Id="rId4" Target="../tags/tag165.xml" Type="http://schemas.openxmlformats.org/officeDocument/2006/relationships/tags"/><Relationship Id="rId5" Target="../tags/tag166.xml" Type="http://schemas.openxmlformats.org/officeDocument/2006/relationships/tags"/><Relationship Id="rId6" Target="../tags/tag167.xml" Type="http://schemas.openxmlformats.org/officeDocument/2006/relationships/tags"/><Relationship Id="rId7" Target="../tags/tag168.xml" Type="http://schemas.openxmlformats.org/officeDocument/2006/relationships/tags"/><Relationship Id="rId8" Target="../tags/tag169.xml" Type="http://schemas.openxmlformats.org/officeDocument/2006/relationships/tags"/><Relationship Id="rId9" Target="../tags/tag170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tags/tag181.xml" Type="http://schemas.openxmlformats.org/officeDocument/2006/relationships/tags"/><Relationship Id="rId10" Target="../tags/tag190.xml" Type="http://schemas.openxmlformats.org/officeDocument/2006/relationships/tags"/><Relationship Id="rId11" Target="../tags/tag191.xml" Type="http://schemas.openxmlformats.org/officeDocument/2006/relationships/tags"/><Relationship Id="rId12" Target="../tags/tag192.xml" Type="http://schemas.openxmlformats.org/officeDocument/2006/relationships/tags"/><Relationship Id="rId13" Target="../tags/tag193.xml" Type="http://schemas.openxmlformats.org/officeDocument/2006/relationships/tags"/><Relationship Id="rId14" Target="../tags/tag194.xml" Type="http://schemas.openxmlformats.org/officeDocument/2006/relationships/tags"/><Relationship Id="rId15" Target="../tags/tag195.xml" Type="http://schemas.openxmlformats.org/officeDocument/2006/relationships/tags"/><Relationship Id="rId16" Target="../tags/tag196.xml" Type="http://schemas.openxmlformats.org/officeDocument/2006/relationships/tags"/><Relationship Id="rId17" Target="../tags/tag197.xml" Type="http://schemas.openxmlformats.org/officeDocument/2006/relationships/tags"/><Relationship Id="rId18" Target="../tags/tag198.xml" Type="http://schemas.openxmlformats.org/officeDocument/2006/relationships/tags"/><Relationship Id="rId19" Target="../tags/tag199.xml" Type="http://schemas.openxmlformats.org/officeDocument/2006/relationships/tags"/><Relationship Id="rId2" Target="../tags/tag182.xml" Type="http://schemas.openxmlformats.org/officeDocument/2006/relationships/tags"/><Relationship Id="rId20" Target="../tags/tag200.xml" Type="http://schemas.openxmlformats.org/officeDocument/2006/relationships/tags"/><Relationship Id="rId21" Target="../tags/tag201.xml" Type="http://schemas.openxmlformats.org/officeDocument/2006/relationships/tags"/><Relationship Id="rId22" Target="../tags/tag202.xml" Type="http://schemas.openxmlformats.org/officeDocument/2006/relationships/tags"/><Relationship Id="rId23" Target="../tags/tag203.xml" Type="http://schemas.openxmlformats.org/officeDocument/2006/relationships/tags"/><Relationship Id="rId24" Target="../slideLayouts/slideLayout2.xml" Type="http://schemas.openxmlformats.org/officeDocument/2006/relationships/slideLayout"/><Relationship Id="rId25" Target="../media/image9.png" Type="http://schemas.openxmlformats.org/officeDocument/2006/relationships/image"/><Relationship Id="rId26" Target="../media/hdphoto1.wdp" Type="http://schemas.microsoft.com/office/2007/relationships/hdphoto"/><Relationship Id="rId27" Target="../media/image10.png" Type="http://schemas.openxmlformats.org/officeDocument/2006/relationships/image"/><Relationship Id="rId28" Target="../media/hdphoto2.wdp" Type="http://schemas.microsoft.com/office/2007/relationships/hdphoto"/><Relationship Id="rId29" Target="../media/image8.png" Type="http://schemas.openxmlformats.org/officeDocument/2006/relationships/image"/><Relationship Id="rId3" Target="../tags/tag183.xml" Type="http://schemas.openxmlformats.org/officeDocument/2006/relationships/tags"/><Relationship Id="rId4" Target="../tags/tag184.xml" Type="http://schemas.openxmlformats.org/officeDocument/2006/relationships/tags"/><Relationship Id="rId5" Target="../tags/tag185.xml" Type="http://schemas.openxmlformats.org/officeDocument/2006/relationships/tags"/><Relationship Id="rId6" Target="../tags/tag186.xml" Type="http://schemas.openxmlformats.org/officeDocument/2006/relationships/tags"/><Relationship Id="rId7" Target="../tags/tag187.xml" Type="http://schemas.openxmlformats.org/officeDocument/2006/relationships/tags"/><Relationship Id="rId8" Target="../tags/tag188.xml" Type="http://schemas.openxmlformats.org/officeDocument/2006/relationships/tags"/><Relationship Id="rId9" Target="../tags/tag189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tags/tag204.xml" Type="http://schemas.openxmlformats.org/officeDocument/2006/relationships/tags"/><Relationship Id="rId10" Target="../tags/tag213.xml" Type="http://schemas.openxmlformats.org/officeDocument/2006/relationships/tags"/><Relationship Id="rId11" Target="../tags/tag214.xml" Type="http://schemas.openxmlformats.org/officeDocument/2006/relationships/tags"/><Relationship Id="rId12" Target="../tags/tag215.xml" Type="http://schemas.openxmlformats.org/officeDocument/2006/relationships/tags"/><Relationship Id="rId13" Target="../tags/tag216.xml" Type="http://schemas.openxmlformats.org/officeDocument/2006/relationships/tags"/><Relationship Id="rId14" Target="../tags/tag217.xml" Type="http://schemas.openxmlformats.org/officeDocument/2006/relationships/tags"/><Relationship Id="rId15" Target="../tags/tag218.xml" Type="http://schemas.openxmlformats.org/officeDocument/2006/relationships/tags"/><Relationship Id="rId16" Target="../tags/tag219.xml" Type="http://schemas.openxmlformats.org/officeDocument/2006/relationships/tags"/><Relationship Id="rId17" Target="../tags/tag220.xml" Type="http://schemas.openxmlformats.org/officeDocument/2006/relationships/tags"/><Relationship Id="rId18" Target="../tags/tag221.xml" Type="http://schemas.openxmlformats.org/officeDocument/2006/relationships/tags"/><Relationship Id="rId19" Target="../tags/tag222.xml" Type="http://schemas.openxmlformats.org/officeDocument/2006/relationships/tags"/><Relationship Id="rId2" Target="../tags/tag205.xml" Type="http://schemas.openxmlformats.org/officeDocument/2006/relationships/tags"/><Relationship Id="rId20" Target="../tags/tag223.xml" Type="http://schemas.openxmlformats.org/officeDocument/2006/relationships/tags"/><Relationship Id="rId21" Target="../tags/tag224.xml" Type="http://schemas.openxmlformats.org/officeDocument/2006/relationships/tags"/><Relationship Id="rId22" Target="../tags/tag225.xml" Type="http://schemas.openxmlformats.org/officeDocument/2006/relationships/tags"/><Relationship Id="rId23" Target="../slideLayouts/slideLayout2.xml" Type="http://schemas.openxmlformats.org/officeDocument/2006/relationships/slideLayout"/><Relationship Id="rId24" Target="../media/image9.png" Type="http://schemas.openxmlformats.org/officeDocument/2006/relationships/image"/><Relationship Id="rId25" Target="../media/hdphoto1.wdp" Type="http://schemas.microsoft.com/office/2007/relationships/hdphoto"/><Relationship Id="rId26" Target="../media/image10.png" Type="http://schemas.openxmlformats.org/officeDocument/2006/relationships/image"/><Relationship Id="rId27" Target="../media/hdphoto2.wdp" Type="http://schemas.microsoft.com/office/2007/relationships/hdphoto"/><Relationship Id="rId28" Target="../media/image8.png" Type="http://schemas.openxmlformats.org/officeDocument/2006/relationships/image"/><Relationship Id="rId3" Target="../tags/tag206.xml" Type="http://schemas.openxmlformats.org/officeDocument/2006/relationships/tags"/><Relationship Id="rId4" Target="../tags/tag207.xml" Type="http://schemas.openxmlformats.org/officeDocument/2006/relationships/tags"/><Relationship Id="rId5" Target="../tags/tag208.xml" Type="http://schemas.openxmlformats.org/officeDocument/2006/relationships/tags"/><Relationship Id="rId6" Target="../tags/tag209.xml" Type="http://schemas.openxmlformats.org/officeDocument/2006/relationships/tags"/><Relationship Id="rId7" Target="../tags/tag210.xml" Type="http://schemas.openxmlformats.org/officeDocument/2006/relationships/tags"/><Relationship Id="rId8" Target="../tags/tag211.xml" Type="http://schemas.openxmlformats.org/officeDocument/2006/relationships/tags"/><Relationship Id="rId9" Target="../tags/tag212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tags/tag226.xml" Type="http://schemas.openxmlformats.org/officeDocument/2006/relationships/tags"/><Relationship Id="rId2" Target="../tags/tag227.xml" Type="http://schemas.openxmlformats.org/officeDocument/2006/relationships/tags"/><Relationship Id="rId3" Target="../tags/tag228.xml" Type="http://schemas.openxmlformats.org/officeDocument/2006/relationships/tags"/><Relationship Id="rId4" Target="../tags/tag229.xml" Type="http://schemas.openxmlformats.org/officeDocument/2006/relationships/tags"/><Relationship Id="rId5" Target="../slideLayouts/slideLayout16.xml" Type="http://schemas.openxmlformats.org/officeDocument/2006/relationships/slideLayout"/><Relationship Id="rId6" Target="../notesSlides/notesSlide3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tags/tag233.xml" Type="http://schemas.openxmlformats.org/officeDocument/2006/relationships/tags"/><Relationship Id="rId2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tags/tag234.xml" Type="http://schemas.openxmlformats.org/officeDocument/2006/relationships/tags"/><Relationship Id="rId10" Target="../tags/tag243.xml" Type="http://schemas.openxmlformats.org/officeDocument/2006/relationships/tags"/><Relationship Id="rId11" Target="../tags/tag244.xml" Type="http://schemas.openxmlformats.org/officeDocument/2006/relationships/tags"/><Relationship Id="rId12" Target="../tags/tag245.xml" Type="http://schemas.openxmlformats.org/officeDocument/2006/relationships/tags"/><Relationship Id="rId13" Target="../tags/tag246.xml" Type="http://schemas.openxmlformats.org/officeDocument/2006/relationships/tags"/><Relationship Id="rId14" Target="../tags/tag247.xml" Type="http://schemas.openxmlformats.org/officeDocument/2006/relationships/tags"/><Relationship Id="rId15" Target="../tags/tag248.xml" Type="http://schemas.openxmlformats.org/officeDocument/2006/relationships/tags"/><Relationship Id="rId16" Target="../tags/tag249.xml" Type="http://schemas.openxmlformats.org/officeDocument/2006/relationships/tags"/><Relationship Id="rId17" Target="../tags/tag250.xml" Type="http://schemas.openxmlformats.org/officeDocument/2006/relationships/tags"/><Relationship Id="rId18" Target="../tags/tag251.xml" Type="http://schemas.openxmlformats.org/officeDocument/2006/relationships/tags"/><Relationship Id="rId19" Target="../tags/tag252.xml" Type="http://schemas.openxmlformats.org/officeDocument/2006/relationships/tags"/><Relationship Id="rId2" Target="../tags/tag235.xml" Type="http://schemas.openxmlformats.org/officeDocument/2006/relationships/tags"/><Relationship Id="rId20" Target="../tags/tag253.xml" Type="http://schemas.openxmlformats.org/officeDocument/2006/relationships/tags"/><Relationship Id="rId21" Target="../tags/tag254.xml" Type="http://schemas.openxmlformats.org/officeDocument/2006/relationships/tags"/><Relationship Id="rId22" Target="../tags/tag255.xml" Type="http://schemas.openxmlformats.org/officeDocument/2006/relationships/tags"/><Relationship Id="rId23" Target="../tags/tag256.xml" Type="http://schemas.openxmlformats.org/officeDocument/2006/relationships/tags"/><Relationship Id="rId24" Target="../slideLayouts/slideLayout2.xml" Type="http://schemas.openxmlformats.org/officeDocument/2006/relationships/slideLayout"/><Relationship Id="rId25" Target="../media/image9.png" Type="http://schemas.openxmlformats.org/officeDocument/2006/relationships/image"/><Relationship Id="rId26" Target="../media/hdphoto1.wdp" Type="http://schemas.microsoft.com/office/2007/relationships/hdphoto"/><Relationship Id="rId27" Target="../media/image10.png" Type="http://schemas.openxmlformats.org/officeDocument/2006/relationships/image"/><Relationship Id="rId28" Target="../media/hdphoto2.wdp" Type="http://schemas.microsoft.com/office/2007/relationships/hdphoto"/><Relationship Id="rId29" Target="../media/image8.png" Type="http://schemas.openxmlformats.org/officeDocument/2006/relationships/image"/><Relationship Id="rId3" Target="../tags/tag236.xml" Type="http://schemas.openxmlformats.org/officeDocument/2006/relationships/tags"/><Relationship Id="rId4" Target="../tags/tag237.xml" Type="http://schemas.openxmlformats.org/officeDocument/2006/relationships/tags"/><Relationship Id="rId5" Target="../tags/tag238.xml" Type="http://schemas.openxmlformats.org/officeDocument/2006/relationships/tags"/><Relationship Id="rId6" Target="../tags/tag239.xml" Type="http://schemas.openxmlformats.org/officeDocument/2006/relationships/tags"/><Relationship Id="rId7" Target="../tags/tag240.xml" Type="http://schemas.openxmlformats.org/officeDocument/2006/relationships/tags"/><Relationship Id="rId8" Target="../tags/tag241.xml" Type="http://schemas.openxmlformats.org/officeDocument/2006/relationships/tags"/><Relationship Id="rId9" Target="../tags/tag242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tags/tag257.xml" Type="http://schemas.openxmlformats.org/officeDocument/2006/relationships/tags"/><Relationship Id="rId10" Target="../tags/tag266.xml" Type="http://schemas.openxmlformats.org/officeDocument/2006/relationships/tags"/><Relationship Id="rId11" Target="../tags/tag267.xml" Type="http://schemas.openxmlformats.org/officeDocument/2006/relationships/tags"/><Relationship Id="rId12" Target="../tags/tag268.xml" Type="http://schemas.openxmlformats.org/officeDocument/2006/relationships/tags"/><Relationship Id="rId13" Target="../slideLayouts/slideLayout2.xml" Type="http://schemas.openxmlformats.org/officeDocument/2006/relationships/slideLayout"/><Relationship Id="rId14" Target="../media/image9.png" Type="http://schemas.openxmlformats.org/officeDocument/2006/relationships/image"/><Relationship Id="rId15" Target="../media/hdphoto1.wdp" Type="http://schemas.microsoft.com/office/2007/relationships/hdphoto"/><Relationship Id="rId16" Target="../media/image10.png" Type="http://schemas.openxmlformats.org/officeDocument/2006/relationships/image"/><Relationship Id="rId17" Target="../media/hdphoto2.wdp" Type="http://schemas.microsoft.com/office/2007/relationships/hdphoto"/><Relationship Id="rId18" Target="../media/image8.png" Type="http://schemas.openxmlformats.org/officeDocument/2006/relationships/image"/><Relationship Id="rId2" Target="../tags/tag258.xml" Type="http://schemas.openxmlformats.org/officeDocument/2006/relationships/tags"/><Relationship Id="rId3" Target="../tags/tag259.xml" Type="http://schemas.openxmlformats.org/officeDocument/2006/relationships/tags"/><Relationship Id="rId4" Target="../tags/tag260.xml" Type="http://schemas.openxmlformats.org/officeDocument/2006/relationships/tags"/><Relationship Id="rId5" Target="../tags/tag261.xml" Type="http://schemas.openxmlformats.org/officeDocument/2006/relationships/tags"/><Relationship Id="rId6" Target="../tags/tag262.xml" Type="http://schemas.openxmlformats.org/officeDocument/2006/relationships/tags"/><Relationship Id="rId7" Target="../tags/tag263.xml" Type="http://schemas.openxmlformats.org/officeDocument/2006/relationships/tags"/><Relationship Id="rId8" Target="../tags/tag264.xml" Type="http://schemas.openxmlformats.org/officeDocument/2006/relationships/tags"/><Relationship Id="rId9" Target="../tags/tag265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tags/tag269.xml" Type="http://schemas.openxmlformats.org/officeDocument/2006/relationships/tags"/><Relationship Id="rId10" Target="../tags/tag278.xml" Type="http://schemas.openxmlformats.org/officeDocument/2006/relationships/tags"/><Relationship Id="rId11" Target="../tags/tag279.xml" Type="http://schemas.openxmlformats.org/officeDocument/2006/relationships/tags"/><Relationship Id="rId12" Target="../tags/tag280.xml" Type="http://schemas.openxmlformats.org/officeDocument/2006/relationships/tags"/><Relationship Id="rId13" Target="../tags/tag281.xml" Type="http://schemas.openxmlformats.org/officeDocument/2006/relationships/tags"/><Relationship Id="rId14" Target="../tags/tag282.xml" Type="http://schemas.openxmlformats.org/officeDocument/2006/relationships/tags"/><Relationship Id="rId15" Target="../tags/tag283.xml" Type="http://schemas.openxmlformats.org/officeDocument/2006/relationships/tags"/><Relationship Id="rId16" Target="../tags/tag284.xml" Type="http://schemas.openxmlformats.org/officeDocument/2006/relationships/tags"/><Relationship Id="rId17" Target="../tags/tag285.xml" Type="http://schemas.openxmlformats.org/officeDocument/2006/relationships/tags"/><Relationship Id="rId18" Target="../tags/tag286.xml" Type="http://schemas.openxmlformats.org/officeDocument/2006/relationships/tags"/><Relationship Id="rId19" Target="../tags/tag287.xml" Type="http://schemas.openxmlformats.org/officeDocument/2006/relationships/tags"/><Relationship Id="rId2" Target="../tags/tag270.xml" Type="http://schemas.openxmlformats.org/officeDocument/2006/relationships/tags"/><Relationship Id="rId20" Target="../tags/tag288.xml" Type="http://schemas.openxmlformats.org/officeDocument/2006/relationships/tags"/><Relationship Id="rId21" Target="../slideLayouts/slideLayout2.xml" Type="http://schemas.openxmlformats.org/officeDocument/2006/relationships/slideLayout"/><Relationship Id="rId22" Target="../media/image9.png" Type="http://schemas.openxmlformats.org/officeDocument/2006/relationships/image"/><Relationship Id="rId23" Target="../media/hdphoto1.wdp" Type="http://schemas.microsoft.com/office/2007/relationships/hdphoto"/><Relationship Id="rId24" Target="../media/image10.png" Type="http://schemas.openxmlformats.org/officeDocument/2006/relationships/image"/><Relationship Id="rId25" Target="../media/hdphoto2.wdp" Type="http://schemas.microsoft.com/office/2007/relationships/hdphoto"/><Relationship Id="rId26" Target="../media/image8.png" Type="http://schemas.openxmlformats.org/officeDocument/2006/relationships/image"/><Relationship Id="rId3" Target="../tags/tag271.xml" Type="http://schemas.openxmlformats.org/officeDocument/2006/relationships/tags"/><Relationship Id="rId4" Target="../tags/tag272.xml" Type="http://schemas.openxmlformats.org/officeDocument/2006/relationships/tags"/><Relationship Id="rId5" Target="../tags/tag273.xml" Type="http://schemas.openxmlformats.org/officeDocument/2006/relationships/tags"/><Relationship Id="rId6" Target="../tags/tag274.xml" Type="http://schemas.openxmlformats.org/officeDocument/2006/relationships/tags"/><Relationship Id="rId7" Target="../tags/tag275.xml" Type="http://schemas.openxmlformats.org/officeDocument/2006/relationships/tags"/><Relationship Id="rId8" Target="../tags/tag276.xml" Type="http://schemas.openxmlformats.org/officeDocument/2006/relationships/tags"/><Relationship Id="rId9" Target="../tags/tag277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tags/tag289.xml" Type="http://schemas.openxmlformats.org/officeDocument/2006/relationships/tags"/><Relationship Id="rId10" Target="../tags/tag298.xml" Type="http://schemas.openxmlformats.org/officeDocument/2006/relationships/tags"/><Relationship Id="rId11" Target="../tags/tag299.xml" Type="http://schemas.openxmlformats.org/officeDocument/2006/relationships/tags"/><Relationship Id="rId12" Target="../tags/tag300.xml" Type="http://schemas.openxmlformats.org/officeDocument/2006/relationships/tags"/><Relationship Id="rId13" Target="../tags/tag301.xml" Type="http://schemas.openxmlformats.org/officeDocument/2006/relationships/tags"/><Relationship Id="rId14" Target="../tags/tag302.xml" Type="http://schemas.openxmlformats.org/officeDocument/2006/relationships/tags"/><Relationship Id="rId15" Target="../tags/tag303.xml" Type="http://schemas.openxmlformats.org/officeDocument/2006/relationships/tags"/><Relationship Id="rId16" Target="../tags/tag304.xml" Type="http://schemas.openxmlformats.org/officeDocument/2006/relationships/tags"/><Relationship Id="rId17" Target="../tags/tag305.xml" Type="http://schemas.openxmlformats.org/officeDocument/2006/relationships/tags"/><Relationship Id="rId18" Target="../tags/tag306.xml" Type="http://schemas.openxmlformats.org/officeDocument/2006/relationships/tags"/><Relationship Id="rId19" Target="../tags/tag307.xml" Type="http://schemas.openxmlformats.org/officeDocument/2006/relationships/tags"/><Relationship Id="rId2" Target="../tags/tag290.xml" Type="http://schemas.openxmlformats.org/officeDocument/2006/relationships/tags"/><Relationship Id="rId20" Target="../tags/tag308.xml" Type="http://schemas.openxmlformats.org/officeDocument/2006/relationships/tags"/><Relationship Id="rId21" Target="../tags/tag309.xml" Type="http://schemas.openxmlformats.org/officeDocument/2006/relationships/tags"/><Relationship Id="rId22" Target="../tags/tag310.xml" Type="http://schemas.openxmlformats.org/officeDocument/2006/relationships/tags"/><Relationship Id="rId23" Target="../slideLayouts/slideLayout2.xml" Type="http://schemas.openxmlformats.org/officeDocument/2006/relationships/slideLayout"/><Relationship Id="rId24" Target="../media/image8.png" Type="http://schemas.openxmlformats.org/officeDocument/2006/relationships/image"/><Relationship Id="rId3" Target="../tags/tag291.xml" Type="http://schemas.openxmlformats.org/officeDocument/2006/relationships/tags"/><Relationship Id="rId4" Target="../tags/tag292.xml" Type="http://schemas.openxmlformats.org/officeDocument/2006/relationships/tags"/><Relationship Id="rId5" Target="../tags/tag293.xml" Type="http://schemas.openxmlformats.org/officeDocument/2006/relationships/tags"/><Relationship Id="rId6" Target="../tags/tag294.xml" Type="http://schemas.openxmlformats.org/officeDocument/2006/relationships/tags"/><Relationship Id="rId7" Target="../tags/tag295.xml" Type="http://schemas.openxmlformats.org/officeDocument/2006/relationships/tags"/><Relationship Id="rId8" Target="../tags/tag296.xml" Type="http://schemas.openxmlformats.org/officeDocument/2006/relationships/tags"/><Relationship Id="rId9" Target="../tags/tag297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tags/tag311.xml" Type="http://schemas.openxmlformats.org/officeDocument/2006/relationships/tags"/><Relationship Id="rId2" Target="../tags/tag312.xml" Type="http://schemas.openxmlformats.org/officeDocument/2006/relationships/tags"/><Relationship Id="rId3" Target="../tags/tag313.xml" Type="http://schemas.openxmlformats.org/officeDocument/2006/relationships/tags"/><Relationship Id="rId4" Target="../slideLayouts/slideLayout16.xml" Type="http://schemas.openxmlformats.org/officeDocument/2006/relationships/slideLayout"/><Relationship Id="rId5" Target="../notesSlides/notesSlide4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tags/tag317.xml" Type="http://schemas.openxmlformats.org/officeDocument/2006/relationships/tags"/><Relationship Id="rId10" Target="../tags/tag326.xml" Type="http://schemas.openxmlformats.org/officeDocument/2006/relationships/tags"/><Relationship Id="rId11" Target="../tags/tag327.xml" Type="http://schemas.openxmlformats.org/officeDocument/2006/relationships/tags"/><Relationship Id="rId12" Target="../tags/tag328.xml" Type="http://schemas.openxmlformats.org/officeDocument/2006/relationships/tags"/><Relationship Id="rId13" Target="../tags/tag329.xml" Type="http://schemas.openxmlformats.org/officeDocument/2006/relationships/tags"/><Relationship Id="rId14" Target="../tags/tag330.xml" Type="http://schemas.openxmlformats.org/officeDocument/2006/relationships/tags"/><Relationship Id="rId15" Target="../tags/tag331.xml" Type="http://schemas.openxmlformats.org/officeDocument/2006/relationships/tags"/><Relationship Id="rId16" Target="../tags/tag332.xml" Type="http://schemas.openxmlformats.org/officeDocument/2006/relationships/tags"/><Relationship Id="rId17" Target="../tags/tag333.xml" Type="http://schemas.openxmlformats.org/officeDocument/2006/relationships/tags"/><Relationship Id="rId18" Target="../tags/tag334.xml" Type="http://schemas.openxmlformats.org/officeDocument/2006/relationships/tags"/><Relationship Id="rId19" Target="../tags/tag335.xml" Type="http://schemas.openxmlformats.org/officeDocument/2006/relationships/tags"/><Relationship Id="rId2" Target="../tags/tag318.xml" Type="http://schemas.openxmlformats.org/officeDocument/2006/relationships/tags"/><Relationship Id="rId20" Target="../tags/tag336.xml" Type="http://schemas.openxmlformats.org/officeDocument/2006/relationships/tags"/><Relationship Id="rId21" Target="../slideLayouts/slideLayout2.xml" Type="http://schemas.openxmlformats.org/officeDocument/2006/relationships/slideLayout"/><Relationship Id="rId22" Target="../media/image9.png" Type="http://schemas.openxmlformats.org/officeDocument/2006/relationships/image"/><Relationship Id="rId23" Target="../media/hdphoto1.wdp" Type="http://schemas.microsoft.com/office/2007/relationships/hdphoto"/><Relationship Id="rId24" Target="../media/image10.png" Type="http://schemas.openxmlformats.org/officeDocument/2006/relationships/image"/><Relationship Id="rId25" Target="../media/hdphoto2.wdp" Type="http://schemas.microsoft.com/office/2007/relationships/hdphoto"/><Relationship Id="rId26" Target="../media/image8.png" Type="http://schemas.openxmlformats.org/officeDocument/2006/relationships/image"/><Relationship Id="rId3" Target="../tags/tag319.xml" Type="http://schemas.openxmlformats.org/officeDocument/2006/relationships/tags"/><Relationship Id="rId4" Target="../tags/tag320.xml" Type="http://schemas.openxmlformats.org/officeDocument/2006/relationships/tags"/><Relationship Id="rId5" Target="../tags/tag321.xml" Type="http://schemas.openxmlformats.org/officeDocument/2006/relationships/tags"/><Relationship Id="rId6" Target="../tags/tag322.xml" Type="http://schemas.openxmlformats.org/officeDocument/2006/relationships/tags"/><Relationship Id="rId7" Target="../tags/tag323.xml" Type="http://schemas.openxmlformats.org/officeDocument/2006/relationships/tags"/><Relationship Id="rId8" Target="../tags/tag324.xml" Type="http://schemas.openxmlformats.org/officeDocument/2006/relationships/tags"/><Relationship Id="rId9" Target="../tags/tag325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tags/tag337.xml" Type="http://schemas.openxmlformats.org/officeDocument/2006/relationships/tags"/><Relationship Id="rId10" Target="../tags/tag346.xml" Type="http://schemas.openxmlformats.org/officeDocument/2006/relationships/tags"/><Relationship Id="rId11" Target="../tags/tag347.xml" Type="http://schemas.openxmlformats.org/officeDocument/2006/relationships/tags"/><Relationship Id="rId12" Target="../tags/tag348.xml" Type="http://schemas.openxmlformats.org/officeDocument/2006/relationships/tags"/><Relationship Id="rId13" Target="../tags/tag349.xml" Type="http://schemas.openxmlformats.org/officeDocument/2006/relationships/tags"/><Relationship Id="rId14" Target="../tags/tag350.xml" Type="http://schemas.openxmlformats.org/officeDocument/2006/relationships/tags"/><Relationship Id="rId15" Target="../tags/tag351.xml" Type="http://schemas.openxmlformats.org/officeDocument/2006/relationships/tags"/><Relationship Id="rId16" Target="../tags/tag352.xml" Type="http://schemas.openxmlformats.org/officeDocument/2006/relationships/tags"/><Relationship Id="rId17" Target="../tags/tag353.xml" Type="http://schemas.openxmlformats.org/officeDocument/2006/relationships/tags"/><Relationship Id="rId18" Target="../tags/tag354.xml" Type="http://schemas.openxmlformats.org/officeDocument/2006/relationships/tags"/><Relationship Id="rId19" Target="../tags/tag355.xml" Type="http://schemas.openxmlformats.org/officeDocument/2006/relationships/tags"/><Relationship Id="rId2" Target="../tags/tag338.xml" Type="http://schemas.openxmlformats.org/officeDocument/2006/relationships/tags"/><Relationship Id="rId20" Target="../tags/tag356.xml" Type="http://schemas.openxmlformats.org/officeDocument/2006/relationships/tags"/><Relationship Id="rId21" Target="../tags/tag357.xml" Type="http://schemas.openxmlformats.org/officeDocument/2006/relationships/tags"/><Relationship Id="rId22" Target="../tags/tag358.xml" Type="http://schemas.openxmlformats.org/officeDocument/2006/relationships/tags"/><Relationship Id="rId23" Target="../tags/tag359.xml" Type="http://schemas.openxmlformats.org/officeDocument/2006/relationships/tags"/><Relationship Id="rId24" Target="../tags/tag360.xml" Type="http://schemas.openxmlformats.org/officeDocument/2006/relationships/tags"/><Relationship Id="rId25" Target="../tags/tag361.xml" Type="http://schemas.openxmlformats.org/officeDocument/2006/relationships/tags"/><Relationship Id="rId26" Target="../tags/tag362.xml" Type="http://schemas.openxmlformats.org/officeDocument/2006/relationships/tags"/><Relationship Id="rId27" Target="../slideLayouts/slideLayout2.xml" Type="http://schemas.openxmlformats.org/officeDocument/2006/relationships/slideLayout"/><Relationship Id="rId28" Target="../media/image9.png" Type="http://schemas.openxmlformats.org/officeDocument/2006/relationships/image"/><Relationship Id="rId29" Target="../media/hdphoto1.wdp" Type="http://schemas.microsoft.com/office/2007/relationships/hdphoto"/><Relationship Id="rId3" Target="../tags/tag339.xml" Type="http://schemas.openxmlformats.org/officeDocument/2006/relationships/tags"/><Relationship Id="rId30" Target="../media/image10.png" Type="http://schemas.openxmlformats.org/officeDocument/2006/relationships/image"/><Relationship Id="rId31" Target="../media/hdphoto2.wdp" Type="http://schemas.microsoft.com/office/2007/relationships/hdphoto"/><Relationship Id="rId32" Target="../media/image8.png" Type="http://schemas.openxmlformats.org/officeDocument/2006/relationships/image"/><Relationship Id="rId4" Target="../tags/tag340.xml" Type="http://schemas.openxmlformats.org/officeDocument/2006/relationships/tags"/><Relationship Id="rId5" Target="../tags/tag341.xml" Type="http://schemas.openxmlformats.org/officeDocument/2006/relationships/tags"/><Relationship Id="rId6" Target="../tags/tag342.xml" Type="http://schemas.openxmlformats.org/officeDocument/2006/relationships/tags"/><Relationship Id="rId7" Target="../tags/tag343.xml" Type="http://schemas.openxmlformats.org/officeDocument/2006/relationships/tags"/><Relationship Id="rId8" Target="../tags/tag344.xml" Type="http://schemas.openxmlformats.org/officeDocument/2006/relationships/tags"/><Relationship Id="rId9" Target="../tags/tag345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tags/tag363.xml" Type="http://schemas.openxmlformats.org/officeDocument/2006/relationships/tags"/><Relationship Id="rId2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tags/tag364.xml" Type="http://schemas.openxmlformats.org/officeDocument/2006/relationships/tags"/><Relationship Id="rId10" Target="../tags/tag373.xml" Type="http://schemas.openxmlformats.org/officeDocument/2006/relationships/tags"/><Relationship Id="rId11" Target="../tags/tag374.xml" Type="http://schemas.openxmlformats.org/officeDocument/2006/relationships/tags"/><Relationship Id="rId12" Target="../tags/tag375.xml" Type="http://schemas.openxmlformats.org/officeDocument/2006/relationships/tags"/><Relationship Id="rId13" Target="../tags/tag376.xml" Type="http://schemas.openxmlformats.org/officeDocument/2006/relationships/tags"/><Relationship Id="rId14" Target="../tags/tag377.xml" Type="http://schemas.openxmlformats.org/officeDocument/2006/relationships/tags"/><Relationship Id="rId15" Target="../tags/tag378.xml" Type="http://schemas.openxmlformats.org/officeDocument/2006/relationships/tags"/><Relationship Id="rId16" Target="../tags/tag379.xml" Type="http://schemas.openxmlformats.org/officeDocument/2006/relationships/tags"/><Relationship Id="rId17" Target="../tags/tag380.xml" Type="http://schemas.openxmlformats.org/officeDocument/2006/relationships/tags"/><Relationship Id="rId18" Target="../tags/tag381.xml" Type="http://schemas.openxmlformats.org/officeDocument/2006/relationships/tags"/><Relationship Id="rId19" Target="../tags/tag382.xml" Type="http://schemas.openxmlformats.org/officeDocument/2006/relationships/tags"/><Relationship Id="rId2" Target="../tags/tag365.xml" Type="http://schemas.openxmlformats.org/officeDocument/2006/relationships/tags"/><Relationship Id="rId20" Target="../tags/tag383.xml" Type="http://schemas.openxmlformats.org/officeDocument/2006/relationships/tags"/><Relationship Id="rId21" Target="../slideLayouts/slideLayout2.xml" Type="http://schemas.openxmlformats.org/officeDocument/2006/relationships/slideLayout"/><Relationship Id="rId22" Target="../media/image9.png" Type="http://schemas.openxmlformats.org/officeDocument/2006/relationships/image"/><Relationship Id="rId23" Target="../media/hdphoto1.wdp" Type="http://schemas.microsoft.com/office/2007/relationships/hdphoto"/><Relationship Id="rId24" Target="../media/image10.png" Type="http://schemas.openxmlformats.org/officeDocument/2006/relationships/image"/><Relationship Id="rId25" Target="../media/hdphoto2.wdp" Type="http://schemas.microsoft.com/office/2007/relationships/hdphoto"/><Relationship Id="rId26" Target="../media/image8.png" Type="http://schemas.openxmlformats.org/officeDocument/2006/relationships/image"/><Relationship Id="rId3" Target="../tags/tag366.xml" Type="http://schemas.openxmlformats.org/officeDocument/2006/relationships/tags"/><Relationship Id="rId4" Target="../tags/tag367.xml" Type="http://schemas.openxmlformats.org/officeDocument/2006/relationships/tags"/><Relationship Id="rId5" Target="../tags/tag368.xml" Type="http://schemas.openxmlformats.org/officeDocument/2006/relationships/tags"/><Relationship Id="rId6" Target="../tags/tag369.xml" Type="http://schemas.openxmlformats.org/officeDocument/2006/relationships/tags"/><Relationship Id="rId7" Target="../tags/tag370.xml" Type="http://schemas.openxmlformats.org/officeDocument/2006/relationships/tags"/><Relationship Id="rId8" Target="../tags/tag371.xml" Type="http://schemas.openxmlformats.org/officeDocument/2006/relationships/tags"/><Relationship Id="rId9" Target="../tags/tag372.xml" Type="http://schemas.openxmlformats.org/officeDocument/2006/relationships/tags"/></Relationships>
</file>

<file path=ppt/slides/_rels/slide26.xml.rels><?xml version="1.0" encoding="UTF-8" standalone="yes"?><Relationships xmlns="http://schemas.openxmlformats.org/package/2006/relationships"><Relationship Id="rId1" Target="../tags/tag384.xml" Type="http://schemas.openxmlformats.org/officeDocument/2006/relationships/tags"/><Relationship Id="rId10" Target="../tags/tag393.xml" Type="http://schemas.openxmlformats.org/officeDocument/2006/relationships/tags"/><Relationship Id="rId11" Target="../tags/tag394.xml" Type="http://schemas.openxmlformats.org/officeDocument/2006/relationships/tags"/><Relationship Id="rId12" Target="../tags/tag395.xml" Type="http://schemas.openxmlformats.org/officeDocument/2006/relationships/tags"/><Relationship Id="rId13" Target="../tags/tag396.xml" Type="http://schemas.openxmlformats.org/officeDocument/2006/relationships/tags"/><Relationship Id="rId14" Target="../tags/tag397.xml" Type="http://schemas.openxmlformats.org/officeDocument/2006/relationships/tags"/><Relationship Id="rId15" Target="../tags/tag398.xml" Type="http://schemas.openxmlformats.org/officeDocument/2006/relationships/tags"/><Relationship Id="rId16" Target="../tags/tag399.xml" Type="http://schemas.openxmlformats.org/officeDocument/2006/relationships/tags"/><Relationship Id="rId17" Target="../tags/tag400.xml" Type="http://schemas.openxmlformats.org/officeDocument/2006/relationships/tags"/><Relationship Id="rId18" Target="../tags/tag401.xml" Type="http://schemas.openxmlformats.org/officeDocument/2006/relationships/tags"/><Relationship Id="rId19" Target="../tags/tag402.xml" Type="http://schemas.openxmlformats.org/officeDocument/2006/relationships/tags"/><Relationship Id="rId2" Target="../tags/tag385.xml" Type="http://schemas.openxmlformats.org/officeDocument/2006/relationships/tags"/><Relationship Id="rId20" Target="../slideLayouts/slideLayout2.xml" Type="http://schemas.openxmlformats.org/officeDocument/2006/relationships/slideLayout"/><Relationship Id="rId21" Target="../media/image9.png" Type="http://schemas.openxmlformats.org/officeDocument/2006/relationships/image"/><Relationship Id="rId22" Target="../media/hdphoto1.wdp" Type="http://schemas.microsoft.com/office/2007/relationships/hdphoto"/><Relationship Id="rId23" Target="../media/image10.png" Type="http://schemas.openxmlformats.org/officeDocument/2006/relationships/image"/><Relationship Id="rId24" Target="../media/hdphoto2.wdp" Type="http://schemas.microsoft.com/office/2007/relationships/hdphoto"/><Relationship Id="rId25" Target="../media/image8.png" Type="http://schemas.openxmlformats.org/officeDocument/2006/relationships/image"/><Relationship Id="rId3" Target="../tags/tag386.xml" Type="http://schemas.openxmlformats.org/officeDocument/2006/relationships/tags"/><Relationship Id="rId4" Target="../tags/tag387.xml" Type="http://schemas.openxmlformats.org/officeDocument/2006/relationships/tags"/><Relationship Id="rId5" Target="../tags/tag388.xml" Type="http://schemas.openxmlformats.org/officeDocument/2006/relationships/tags"/><Relationship Id="rId6" Target="../tags/tag389.xml" Type="http://schemas.openxmlformats.org/officeDocument/2006/relationships/tags"/><Relationship Id="rId7" Target="../tags/tag390.xml" Type="http://schemas.openxmlformats.org/officeDocument/2006/relationships/tags"/><Relationship Id="rId8" Target="../tags/tag391.xml" Type="http://schemas.openxmlformats.org/officeDocument/2006/relationships/tags"/><Relationship Id="rId9" Target="../tags/tag392.xml" Type="http://schemas.openxmlformats.org/officeDocument/2006/relationships/tags"/></Relationships>
</file>

<file path=ppt/slides/_rels/slide27.xml.rels><?xml version="1.0" encoding="UTF-8" standalone="yes"?><Relationships xmlns="http://schemas.openxmlformats.org/package/2006/relationships"><Relationship Id="rId1" Target="../tags/tag403.xml" Type="http://schemas.openxmlformats.org/officeDocument/2006/relationships/tags"/><Relationship Id="rId10" Target="../tags/tag412.xml" Type="http://schemas.openxmlformats.org/officeDocument/2006/relationships/tags"/><Relationship Id="rId11" Target="../tags/tag413.xml" Type="http://schemas.openxmlformats.org/officeDocument/2006/relationships/tags"/><Relationship Id="rId12" Target="../tags/tag414.xml" Type="http://schemas.openxmlformats.org/officeDocument/2006/relationships/tags"/><Relationship Id="rId13" Target="../tags/tag415.xml" Type="http://schemas.openxmlformats.org/officeDocument/2006/relationships/tags"/><Relationship Id="rId14" Target="../tags/tag416.xml" Type="http://schemas.openxmlformats.org/officeDocument/2006/relationships/tags"/><Relationship Id="rId15" Target="../tags/tag417.xml" Type="http://schemas.openxmlformats.org/officeDocument/2006/relationships/tags"/><Relationship Id="rId16" Target="../tags/tag418.xml" Type="http://schemas.openxmlformats.org/officeDocument/2006/relationships/tags"/><Relationship Id="rId17" Target="../tags/tag419.xml" Type="http://schemas.openxmlformats.org/officeDocument/2006/relationships/tags"/><Relationship Id="rId18" Target="../slideLayouts/slideLayout2.xml" Type="http://schemas.openxmlformats.org/officeDocument/2006/relationships/slideLayout"/><Relationship Id="rId19" Target="../media/image9.png" Type="http://schemas.openxmlformats.org/officeDocument/2006/relationships/image"/><Relationship Id="rId2" Target="../tags/tag404.xml" Type="http://schemas.openxmlformats.org/officeDocument/2006/relationships/tags"/><Relationship Id="rId20" Target="../media/hdphoto1.wdp" Type="http://schemas.microsoft.com/office/2007/relationships/hdphoto"/><Relationship Id="rId21" Target="../media/image10.png" Type="http://schemas.openxmlformats.org/officeDocument/2006/relationships/image"/><Relationship Id="rId22" Target="../media/hdphoto2.wdp" Type="http://schemas.microsoft.com/office/2007/relationships/hdphoto"/><Relationship Id="rId23" Target="../media/image8.png" Type="http://schemas.openxmlformats.org/officeDocument/2006/relationships/image"/><Relationship Id="rId3" Target="../tags/tag405.xml" Type="http://schemas.openxmlformats.org/officeDocument/2006/relationships/tags"/><Relationship Id="rId4" Target="../tags/tag406.xml" Type="http://schemas.openxmlformats.org/officeDocument/2006/relationships/tags"/><Relationship Id="rId5" Target="../tags/tag407.xml" Type="http://schemas.openxmlformats.org/officeDocument/2006/relationships/tags"/><Relationship Id="rId6" Target="../tags/tag408.xml" Type="http://schemas.openxmlformats.org/officeDocument/2006/relationships/tags"/><Relationship Id="rId7" Target="../tags/tag409.xml" Type="http://schemas.openxmlformats.org/officeDocument/2006/relationships/tags"/><Relationship Id="rId8" Target="../tags/tag410.xml" Type="http://schemas.openxmlformats.org/officeDocument/2006/relationships/tags"/><Relationship Id="rId9" Target="../tags/tag411.xml" Type="http://schemas.openxmlformats.org/officeDocument/2006/relationships/tags"/></Relationships>
</file>

<file path=ppt/slides/_rels/slide28.xml.rels><?xml version="1.0" encoding="UTF-8" standalone="yes"?><Relationships xmlns="http://schemas.openxmlformats.org/package/2006/relationships"><Relationship Id="rId1" Target="../tags/tag420.xml" Type="http://schemas.openxmlformats.org/officeDocument/2006/relationships/tags"/><Relationship Id="rId10" Target="../tags/tag429.xml" Type="http://schemas.openxmlformats.org/officeDocument/2006/relationships/tags"/><Relationship Id="rId11" Target="../tags/tag430.xml" Type="http://schemas.openxmlformats.org/officeDocument/2006/relationships/tags"/><Relationship Id="rId12" Target="../tags/tag431.xml" Type="http://schemas.openxmlformats.org/officeDocument/2006/relationships/tags"/><Relationship Id="rId13" Target="../tags/tag432.xml" Type="http://schemas.openxmlformats.org/officeDocument/2006/relationships/tags"/><Relationship Id="rId14" Target="../tags/tag433.xml" Type="http://schemas.openxmlformats.org/officeDocument/2006/relationships/tags"/><Relationship Id="rId15" Target="../tags/tag434.xml" Type="http://schemas.openxmlformats.org/officeDocument/2006/relationships/tags"/><Relationship Id="rId16" Target="../tags/tag435.xml" Type="http://schemas.openxmlformats.org/officeDocument/2006/relationships/tags"/><Relationship Id="rId17" Target="../tags/tag436.xml" Type="http://schemas.openxmlformats.org/officeDocument/2006/relationships/tags"/><Relationship Id="rId18" Target="../tags/tag437.xml" Type="http://schemas.openxmlformats.org/officeDocument/2006/relationships/tags"/><Relationship Id="rId19" Target="../tags/tag438.xml" Type="http://schemas.openxmlformats.org/officeDocument/2006/relationships/tags"/><Relationship Id="rId2" Target="../tags/tag421.xml" Type="http://schemas.openxmlformats.org/officeDocument/2006/relationships/tags"/><Relationship Id="rId20" Target="../tags/tag439.xml" Type="http://schemas.openxmlformats.org/officeDocument/2006/relationships/tags"/><Relationship Id="rId21" Target="../tags/tag440.xml" Type="http://schemas.openxmlformats.org/officeDocument/2006/relationships/tags"/><Relationship Id="rId22" Target="../slideLayouts/slideLayout2.xml" Type="http://schemas.openxmlformats.org/officeDocument/2006/relationships/slideLayout"/><Relationship Id="rId23" Target="../media/image9.png" Type="http://schemas.openxmlformats.org/officeDocument/2006/relationships/image"/><Relationship Id="rId24" Target="../media/hdphoto1.wdp" Type="http://schemas.microsoft.com/office/2007/relationships/hdphoto"/><Relationship Id="rId25" Target="../media/image10.png" Type="http://schemas.openxmlformats.org/officeDocument/2006/relationships/image"/><Relationship Id="rId26" Target="../media/hdphoto2.wdp" Type="http://schemas.microsoft.com/office/2007/relationships/hdphoto"/><Relationship Id="rId27" Target="../media/image8.png" Type="http://schemas.openxmlformats.org/officeDocument/2006/relationships/image"/><Relationship Id="rId3" Target="../tags/tag422.xml" Type="http://schemas.openxmlformats.org/officeDocument/2006/relationships/tags"/><Relationship Id="rId4" Target="../tags/tag423.xml" Type="http://schemas.openxmlformats.org/officeDocument/2006/relationships/tags"/><Relationship Id="rId5" Target="../tags/tag424.xml" Type="http://schemas.openxmlformats.org/officeDocument/2006/relationships/tags"/><Relationship Id="rId6" Target="../tags/tag425.xml" Type="http://schemas.openxmlformats.org/officeDocument/2006/relationships/tags"/><Relationship Id="rId7" Target="../tags/tag426.xml" Type="http://schemas.openxmlformats.org/officeDocument/2006/relationships/tags"/><Relationship Id="rId8" Target="../tags/tag427.xml" Type="http://schemas.openxmlformats.org/officeDocument/2006/relationships/tags"/><Relationship Id="rId9" Target="../tags/tag428.xml" Type="http://schemas.openxmlformats.org/officeDocument/2006/relationships/tags"/></Relationships>
</file>

<file path=ppt/slides/_rels/slide29.xml.rels><?xml version="1.0" encoding="UTF-8" standalone="yes"?><Relationships xmlns="http://schemas.openxmlformats.org/package/2006/relationships"><Relationship Id="rId1" Target="../tags/tag441.xml" Type="http://schemas.openxmlformats.org/officeDocument/2006/relationships/tags"/><Relationship Id="rId2" Target="../tags/tag442.xml" Type="http://schemas.openxmlformats.org/officeDocument/2006/relationships/tags"/><Relationship Id="rId3" Target="../tags/tag443.xml" Type="http://schemas.openxmlformats.org/officeDocument/2006/relationships/tags"/><Relationship Id="rId4" Target="../slideLayouts/slideLayout16.xml" Type="http://schemas.openxmlformats.org/officeDocument/2006/relationships/slideLayout"/><Relationship Id="rId5" Target="../notesSlides/notesSlide5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tags/tag100.xml" Type="http://schemas.openxmlformats.org/officeDocument/2006/relationships/tags"/><Relationship Id="rId10" Target="../tags/tag109.xml" Type="http://schemas.openxmlformats.org/officeDocument/2006/relationships/tags"/><Relationship Id="rId11" Target="../tags/tag110.xml" Type="http://schemas.openxmlformats.org/officeDocument/2006/relationships/tags"/><Relationship Id="rId12" Target="../slideLayouts/slideLayout2.xml" Type="http://schemas.openxmlformats.org/officeDocument/2006/relationships/slideLayout"/><Relationship Id="rId13" Target="../media/image8.png" Type="http://schemas.openxmlformats.org/officeDocument/2006/relationships/image"/><Relationship Id="rId14" Target="../media/image9.png" Type="http://schemas.openxmlformats.org/officeDocument/2006/relationships/image"/><Relationship Id="rId15" Target="../media/hdphoto1.wdp" Type="http://schemas.microsoft.com/office/2007/relationships/hdphoto"/><Relationship Id="rId16" Target="../media/image10.png" Type="http://schemas.openxmlformats.org/officeDocument/2006/relationships/image"/><Relationship Id="rId17" Target="../media/hdphoto2.wdp" Type="http://schemas.microsoft.com/office/2007/relationships/hdphoto"/><Relationship Id="rId2" Target="../tags/tag101.xml" Type="http://schemas.openxmlformats.org/officeDocument/2006/relationships/tags"/><Relationship Id="rId3" Target="../tags/tag102.xml" Type="http://schemas.openxmlformats.org/officeDocument/2006/relationships/tags"/><Relationship Id="rId4" Target="../tags/tag103.xml" Type="http://schemas.openxmlformats.org/officeDocument/2006/relationships/tags"/><Relationship Id="rId5" Target="../tags/tag104.xml" Type="http://schemas.openxmlformats.org/officeDocument/2006/relationships/tags"/><Relationship Id="rId6" Target="../tags/tag105.xml" Type="http://schemas.openxmlformats.org/officeDocument/2006/relationships/tags"/><Relationship Id="rId7" Target="../tags/tag106.xml" Type="http://schemas.openxmlformats.org/officeDocument/2006/relationships/tags"/><Relationship Id="rId8" Target="../tags/tag107.xml" Type="http://schemas.openxmlformats.org/officeDocument/2006/relationships/tags"/><Relationship Id="rId9" Target="../tags/tag108.xml" Type="http://schemas.openxmlformats.org/officeDocument/2006/relationships/tags"/></Relationships>
</file>

<file path=ppt/slides/_rels/slide30.xml.rels><?xml version="1.0" encoding="UTF-8" standalone="yes"?><Relationships xmlns="http://schemas.openxmlformats.org/package/2006/relationships"><Relationship Id="rId1" Target="../tags/tag447.xml" Type="http://schemas.openxmlformats.org/officeDocument/2006/relationships/tags"/><Relationship Id="rId10" Target="../tags/tag456.xml" Type="http://schemas.openxmlformats.org/officeDocument/2006/relationships/tags"/><Relationship Id="rId11" Target="../tags/tag457.xml" Type="http://schemas.openxmlformats.org/officeDocument/2006/relationships/tags"/><Relationship Id="rId12" Target="../tags/tag458.xml" Type="http://schemas.openxmlformats.org/officeDocument/2006/relationships/tags"/><Relationship Id="rId13" Target="../tags/tag459.xml" Type="http://schemas.openxmlformats.org/officeDocument/2006/relationships/tags"/><Relationship Id="rId14" Target="../tags/tag460.xml" Type="http://schemas.openxmlformats.org/officeDocument/2006/relationships/tags"/><Relationship Id="rId15" Target="../tags/tag461.xml" Type="http://schemas.openxmlformats.org/officeDocument/2006/relationships/tags"/><Relationship Id="rId16" Target="../slideLayouts/slideLayout26.xml" Type="http://schemas.openxmlformats.org/officeDocument/2006/relationships/slideLayout"/><Relationship Id="rId17" Target="../notesSlides/notesSlide6.xml" Type="http://schemas.openxmlformats.org/officeDocument/2006/relationships/notesSlide"/><Relationship Id="rId2" Target="../tags/tag448.xml" Type="http://schemas.openxmlformats.org/officeDocument/2006/relationships/tags"/><Relationship Id="rId3" Target="../tags/tag449.xml" Type="http://schemas.openxmlformats.org/officeDocument/2006/relationships/tags"/><Relationship Id="rId4" Target="../tags/tag450.xml" Type="http://schemas.openxmlformats.org/officeDocument/2006/relationships/tags"/><Relationship Id="rId5" Target="../tags/tag451.xml" Type="http://schemas.openxmlformats.org/officeDocument/2006/relationships/tags"/><Relationship Id="rId6" Target="../tags/tag452.xml" Type="http://schemas.openxmlformats.org/officeDocument/2006/relationships/tags"/><Relationship Id="rId7" Target="../tags/tag453.xml" Type="http://schemas.openxmlformats.org/officeDocument/2006/relationships/tags"/><Relationship Id="rId8" Target="../tags/tag454.xml" Type="http://schemas.openxmlformats.org/officeDocument/2006/relationships/tags"/><Relationship Id="rId9" Target="../tags/tag455.xml" Type="http://schemas.openxmlformats.org/officeDocument/2006/relationships/tags"/></Relationships>
</file>

<file path=ppt/slides/_rels/slide31.xml.rels><?xml version="1.0" encoding="UTF-8" standalone="yes"?><Relationships xmlns="http://schemas.openxmlformats.org/package/2006/relationships"><Relationship Id="rId1" Target="../tags/tag465.xml" Type="http://schemas.openxmlformats.org/officeDocument/2006/relationships/tags"/><Relationship Id="rId10" Target="../tags/tag474.xml" Type="http://schemas.openxmlformats.org/officeDocument/2006/relationships/tags"/><Relationship Id="rId11" Target="../tags/tag475.xml" Type="http://schemas.openxmlformats.org/officeDocument/2006/relationships/tags"/><Relationship Id="rId12" Target="../tags/tag476.xml" Type="http://schemas.openxmlformats.org/officeDocument/2006/relationships/tags"/><Relationship Id="rId13" Target="../tags/tag477.xml" Type="http://schemas.openxmlformats.org/officeDocument/2006/relationships/tags"/><Relationship Id="rId14" Target="../tags/tag478.xml" Type="http://schemas.openxmlformats.org/officeDocument/2006/relationships/tags"/><Relationship Id="rId15" Target="../tags/tag479.xml" Type="http://schemas.openxmlformats.org/officeDocument/2006/relationships/tags"/><Relationship Id="rId16" Target="../tags/tag480.xml" Type="http://schemas.openxmlformats.org/officeDocument/2006/relationships/tags"/><Relationship Id="rId17" Target="../tags/tag481.xml" Type="http://schemas.openxmlformats.org/officeDocument/2006/relationships/tags"/><Relationship Id="rId18" Target="../tags/tag482.xml" Type="http://schemas.openxmlformats.org/officeDocument/2006/relationships/tags"/><Relationship Id="rId19" Target="../slideLayouts/slideLayout7.xml" Type="http://schemas.openxmlformats.org/officeDocument/2006/relationships/slideLayout"/><Relationship Id="rId2" Target="../tags/tag466.xml" Type="http://schemas.openxmlformats.org/officeDocument/2006/relationships/tags"/><Relationship Id="rId20" Target="../notesSlides/notesSlide7.xml" Type="http://schemas.openxmlformats.org/officeDocument/2006/relationships/notesSlide"/><Relationship Id="rId3" Target="../tags/tag467.xml" Type="http://schemas.openxmlformats.org/officeDocument/2006/relationships/tags"/><Relationship Id="rId4" Target="../tags/tag468.xml" Type="http://schemas.openxmlformats.org/officeDocument/2006/relationships/tags"/><Relationship Id="rId5" Target="../tags/tag469.xml" Type="http://schemas.openxmlformats.org/officeDocument/2006/relationships/tags"/><Relationship Id="rId6" Target="../tags/tag470.xml" Type="http://schemas.openxmlformats.org/officeDocument/2006/relationships/tags"/><Relationship Id="rId7" Target="../tags/tag471.xml" Type="http://schemas.openxmlformats.org/officeDocument/2006/relationships/tags"/><Relationship Id="rId8" Target="../tags/tag472.xml" Type="http://schemas.openxmlformats.org/officeDocument/2006/relationships/tags"/><Relationship Id="rId9" Target="../tags/tag473.xml" Type="http://schemas.openxmlformats.org/officeDocument/2006/relationships/tags"/></Relationships>
</file>

<file path=ppt/slides/_rels/slide32.xml.rels><?xml version="1.0" encoding="UTF-8" standalone="yes"?><Relationships xmlns="http://schemas.openxmlformats.org/package/2006/relationships"><Relationship Id="rId1" Target="../tags/tag486.xml" Type="http://schemas.openxmlformats.org/officeDocument/2006/relationships/tags"/><Relationship Id="rId10" Target="../tags/tag495.xml" Type="http://schemas.openxmlformats.org/officeDocument/2006/relationships/tags"/><Relationship Id="rId11" Target="../tags/tag496.xml" Type="http://schemas.openxmlformats.org/officeDocument/2006/relationships/tags"/><Relationship Id="rId12" Target="../tags/tag497.xml" Type="http://schemas.openxmlformats.org/officeDocument/2006/relationships/tags"/><Relationship Id="rId13" Target="../tags/tag498.xml" Type="http://schemas.openxmlformats.org/officeDocument/2006/relationships/tags"/><Relationship Id="rId14" Target="../tags/tag499.xml" Type="http://schemas.openxmlformats.org/officeDocument/2006/relationships/tags"/><Relationship Id="rId15" Target="../tags/tag500.xml" Type="http://schemas.openxmlformats.org/officeDocument/2006/relationships/tags"/><Relationship Id="rId16" Target="../slideLayouts/slideLayout16.xml" Type="http://schemas.openxmlformats.org/officeDocument/2006/relationships/slideLayout"/><Relationship Id="rId17" Target="../notesSlides/notesSlide8.xml" Type="http://schemas.openxmlformats.org/officeDocument/2006/relationships/notesSlide"/><Relationship Id="rId2" Target="../tags/tag487.xml" Type="http://schemas.openxmlformats.org/officeDocument/2006/relationships/tags"/><Relationship Id="rId3" Target="../tags/tag488.xml" Type="http://schemas.openxmlformats.org/officeDocument/2006/relationships/tags"/><Relationship Id="rId4" Target="../tags/tag489.xml" Type="http://schemas.openxmlformats.org/officeDocument/2006/relationships/tags"/><Relationship Id="rId5" Target="../tags/tag490.xml" Type="http://schemas.openxmlformats.org/officeDocument/2006/relationships/tags"/><Relationship Id="rId6" Target="../tags/tag491.xml" Type="http://schemas.openxmlformats.org/officeDocument/2006/relationships/tags"/><Relationship Id="rId7" Target="../tags/tag492.xml" Type="http://schemas.openxmlformats.org/officeDocument/2006/relationships/tags"/><Relationship Id="rId8" Target="../tags/tag493.xml" Type="http://schemas.openxmlformats.org/officeDocument/2006/relationships/tags"/><Relationship Id="rId9" Target="../tags/tag494.xml" Type="http://schemas.openxmlformats.org/officeDocument/2006/relationships/tags"/></Relationships>
</file>

<file path=ppt/slides/_rels/slide33.xml.rels><?xml version="1.0" encoding="UTF-8" standalone="yes"?><Relationships xmlns="http://schemas.openxmlformats.org/package/2006/relationships"><Relationship Id="rId1" Target="../tags/tag504.xml" Type="http://schemas.openxmlformats.org/officeDocument/2006/relationships/tags"/><Relationship Id="rId10" Target="../tags/tag513.xml" Type="http://schemas.openxmlformats.org/officeDocument/2006/relationships/tags"/><Relationship Id="rId11" Target="../tags/tag514.xml" Type="http://schemas.openxmlformats.org/officeDocument/2006/relationships/tags"/><Relationship Id="rId12" Target="../slideLayouts/slideLayout16.xml" Type="http://schemas.openxmlformats.org/officeDocument/2006/relationships/slideLayout"/><Relationship Id="rId13" Target="../notesSlides/notesSlide9.xml" Type="http://schemas.openxmlformats.org/officeDocument/2006/relationships/notesSlide"/><Relationship Id="rId2" Target="../tags/tag505.xml" Type="http://schemas.openxmlformats.org/officeDocument/2006/relationships/tags"/><Relationship Id="rId3" Target="../tags/tag506.xml" Type="http://schemas.openxmlformats.org/officeDocument/2006/relationships/tags"/><Relationship Id="rId4" Target="../tags/tag507.xml" Type="http://schemas.openxmlformats.org/officeDocument/2006/relationships/tags"/><Relationship Id="rId5" Target="../tags/tag508.xml" Type="http://schemas.openxmlformats.org/officeDocument/2006/relationships/tags"/><Relationship Id="rId6" Target="../tags/tag509.xml" Type="http://schemas.openxmlformats.org/officeDocument/2006/relationships/tags"/><Relationship Id="rId7" Target="../tags/tag510.xml" Type="http://schemas.openxmlformats.org/officeDocument/2006/relationships/tags"/><Relationship Id="rId8" Target="../tags/tag511.xml" Type="http://schemas.openxmlformats.org/officeDocument/2006/relationships/tags"/><Relationship Id="rId9" Target="../tags/tag512.xml" Type="http://schemas.openxmlformats.org/officeDocument/2006/relationships/tags"/></Relationships>
</file>

<file path=ppt/slides/_rels/slide34.xml.rels><?xml version="1.0" encoding="UTF-8" standalone="yes"?><Relationships xmlns="http://schemas.openxmlformats.org/package/2006/relationships"><Relationship Id="rId1" Target="../tags/tag518.xml" Type="http://schemas.openxmlformats.org/officeDocument/2006/relationships/tags"/><Relationship Id="rId10" Target="../tags/tag527.xml" Type="http://schemas.openxmlformats.org/officeDocument/2006/relationships/tags"/><Relationship Id="rId11" Target="../tags/tag528.xml" Type="http://schemas.openxmlformats.org/officeDocument/2006/relationships/tags"/><Relationship Id="rId12" Target="../slideLayouts/slideLayout16.xml" Type="http://schemas.openxmlformats.org/officeDocument/2006/relationships/slideLayout"/><Relationship Id="rId13" Target="../notesSlides/notesSlide10.xml" Type="http://schemas.openxmlformats.org/officeDocument/2006/relationships/notesSlide"/><Relationship Id="rId2" Target="../tags/tag519.xml" Type="http://schemas.openxmlformats.org/officeDocument/2006/relationships/tags"/><Relationship Id="rId3" Target="../tags/tag520.xml" Type="http://schemas.openxmlformats.org/officeDocument/2006/relationships/tags"/><Relationship Id="rId4" Target="../tags/tag521.xml" Type="http://schemas.openxmlformats.org/officeDocument/2006/relationships/tags"/><Relationship Id="rId5" Target="../tags/tag522.xml" Type="http://schemas.openxmlformats.org/officeDocument/2006/relationships/tags"/><Relationship Id="rId6" Target="../tags/tag523.xml" Type="http://schemas.openxmlformats.org/officeDocument/2006/relationships/tags"/><Relationship Id="rId7" Target="../tags/tag524.xml" Type="http://schemas.openxmlformats.org/officeDocument/2006/relationships/tags"/><Relationship Id="rId8" Target="../tags/tag525.xml" Type="http://schemas.openxmlformats.org/officeDocument/2006/relationships/tags"/><Relationship Id="rId9" Target="../tags/tag526.xml" Type="http://schemas.openxmlformats.org/officeDocument/2006/relationships/tags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tags/tag111.xml" Type="http://schemas.openxmlformats.org/officeDocument/2006/relationships/tags"/><Relationship Id="rId2" Target="../tags/tag112.xml" Type="http://schemas.openxmlformats.org/officeDocument/2006/relationships/tags"/><Relationship Id="rId3" Target="../slideLayouts/slideLayout16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tags/tag113.xml" Type="http://schemas.openxmlformats.org/officeDocument/2006/relationships/tags"/><Relationship Id="rId2" Target="../tags/tag114.xml" Type="http://schemas.openxmlformats.org/officeDocument/2006/relationships/tags"/><Relationship Id="rId3" Target="../slideLayouts/slideLayout16.xml" Type="http://schemas.openxmlformats.org/officeDocument/2006/relationships/slideLayout"/><Relationship Id="rId4" Target="../notesSlides/notesSlide1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tags/tag118.xml" Type="http://schemas.openxmlformats.org/officeDocument/2006/relationships/tags"/><Relationship Id="rId2" Target="../tags/tag119.xml" Type="http://schemas.openxmlformats.org/officeDocument/2006/relationships/tags"/><Relationship Id="rId3" Target="../slideLayouts/slideLayout16.xml" Type="http://schemas.openxmlformats.org/officeDocument/2006/relationships/slideLayout"/><Relationship Id="rId4" Target="../notesSlides/notesSlide2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tags/tag123.xml" Type="http://schemas.openxmlformats.org/officeDocument/2006/relationships/tags"/><Relationship Id="rId10" Target="../tags/tag132.xml" Type="http://schemas.openxmlformats.org/officeDocument/2006/relationships/tags"/><Relationship Id="rId11" Target="../tags/tag133.xml" Type="http://schemas.openxmlformats.org/officeDocument/2006/relationships/tags"/><Relationship Id="rId12" Target="../tags/tag134.xml" Type="http://schemas.openxmlformats.org/officeDocument/2006/relationships/tags"/><Relationship Id="rId13" Target="../tags/tag135.xml" Type="http://schemas.openxmlformats.org/officeDocument/2006/relationships/tags"/><Relationship Id="rId14" Target="../tags/tag136.xml" Type="http://schemas.openxmlformats.org/officeDocument/2006/relationships/tags"/><Relationship Id="rId15" Target="../tags/tag137.xml" Type="http://schemas.openxmlformats.org/officeDocument/2006/relationships/tags"/><Relationship Id="rId16" Target="../tags/tag138.xml" Type="http://schemas.openxmlformats.org/officeDocument/2006/relationships/tags"/><Relationship Id="rId17" Target="../tags/tag139.xml" Type="http://schemas.openxmlformats.org/officeDocument/2006/relationships/tags"/><Relationship Id="rId18" Target="../slideLayouts/slideLayout2.xml" Type="http://schemas.openxmlformats.org/officeDocument/2006/relationships/slideLayout"/><Relationship Id="rId19" Target="../media/image9.png" Type="http://schemas.openxmlformats.org/officeDocument/2006/relationships/image"/><Relationship Id="rId2" Target="../tags/tag124.xml" Type="http://schemas.openxmlformats.org/officeDocument/2006/relationships/tags"/><Relationship Id="rId20" Target="../media/hdphoto1.wdp" Type="http://schemas.microsoft.com/office/2007/relationships/hdphoto"/><Relationship Id="rId21" Target="../media/image10.png" Type="http://schemas.openxmlformats.org/officeDocument/2006/relationships/image"/><Relationship Id="rId22" Target="../media/hdphoto2.wdp" Type="http://schemas.microsoft.com/office/2007/relationships/hdphoto"/><Relationship Id="rId23" Target="../media/image8.png" Type="http://schemas.openxmlformats.org/officeDocument/2006/relationships/image"/><Relationship Id="rId3" Target="../tags/tag125.xml" Type="http://schemas.openxmlformats.org/officeDocument/2006/relationships/tags"/><Relationship Id="rId4" Target="../tags/tag126.xml" Type="http://schemas.openxmlformats.org/officeDocument/2006/relationships/tags"/><Relationship Id="rId5" Target="../tags/tag127.xml" Type="http://schemas.openxmlformats.org/officeDocument/2006/relationships/tags"/><Relationship Id="rId6" Target="../tags/tag128.xml" Type="http://schemas.openxmlformats.org/officeDocument/2006/relationships/tags"/><Relationship Id="rId7" Target="../tags/tag129.xml" Type="http://schemas.openxmlformats.org/officeDocument/2006/relationships/tags"/><Relationship Id="rId8" Target="../tags/tag130.xml" Type="http://schemas.openxmlformats.org/officeDocument/2006/relationships/tags"/><Relationship Id="rId9" Target="../tags/tag131.xml" Type="http://schemas.openxmlformats.org/officeDocument/2006/relationships/tags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1756" y="679902"/>
            <a:ext cx="10488487" cy="2262781"/>
          </a:xfrm>
        </p:spPr>
        <p:txBody>
          <a:bodyPr>
            <a:normAutofit/>
          </a:bodyPr>
          <a:lstStyle/>
          <a:p>
            <a:pPr algn="ctr"/>
            <a:r>
              <a:rPr altLang="en-US" b="1" dirty="0" lang="zh-CN">
                <a:latin typeface="+mn-ea"/>
                <a:ea typeface="+mn-ea"/>
              </a:rPr>
              <a:t>回 到 历 史 现 场</a:t>
            </a:r>
            <a:br>
              <a:rPr altLang="zh-CN" b="1" dirty="0" lang="en-US" sz="4800">
                <a:latin typeface="+mn-ea"/>
                <a:ea typeface="+mn-ea"/>
              </a:rPr>
            </a:br>
            <a:r>
              <a:rPr altLang="zh-CN" b="1" dirty="0" lang="en-US" sz="3600">
                <a:latin typeface="+mn-ea"/>
                <a:ea typeface="+mn-ea"/>
              </a:rPr>
              <a:t>——《</a:t>
            </a:r>
            <a:r>
              <a:rPr altLang="en-US" b="1" dirty="0" lang="zh-CN" sz="3600">
                <a:latin typeface="+mn-ea"/>
                <a:ea typeface="+mn-ea"/>
              </a:rPr>
              <a:t>选必中</a:t>
            </a:r>
            <a:r>
              <a:rPr altLang="zh-CN" b="1" dirty="0" lang="en-US" sz="3600">
                <a:latin typeface="+mn-ea"/>
                <a:ea typeface="+mn-ea"/>
              </a:rPr>
              <a:t>》</a:t>
            </a:r>
            <a:r>
              <a:rPr altLang="en-US" b="1" dirty="0" lang="zh-CN" sz="3600">
                <a:latin typeface="+mn-ea"/>
                <a:ea typeface="+mn-ea"/>
              </a:rPr>
              <a:t>第三单元“中华传统经典研习”</a:t>
            </a:r>
          </a:p>
        </p:txBody>
      </p:sp>
      <p:sp>
        <p:nvSpPr>
          <p:cNvPr id="3" name="副标题 2"/>
          <p:cNvSpPr>
            <a:spLocks noGrp="1"/>
          </p:cNvSpPr>
          <p:nvPr>
            <p:ph idx="1" type="subTitle"/>
          </p:nvPr>
        </p:nvSpPr>
        <p:spPr>
          <a:xfrm>
            <a:off x="1777594" y="4077072"/>
            <a:ext cx="9806337" cy="1679990"/>
          </a:xfrm>
        </p:spPr>
        <p:txBody>
          <a:bodyPr>
            <a:noAutofit/>
          </a:bodyPr>
          <a:lstStyle/>
          <a:p>
            <a:pPr algn="l"/>
            <a:r>
              <a:rPr altLang="en-US" b="1" dirty="0" lang="zh-CN" sz="2800">
                <a:solidFill>
                  <a:schemeClr val="tx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“鉴于往事，有资于治道。”</a:t>
            </a:r>
            <a:endParaRPr altLang="zh-CN" b="1" dirty="0" lang="en-US" sz="2800">
              <a:solidFill>
                <a:schemeClr val="tx1"/>
              </a:solidFill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algn="l"/>
            <a:r>
              <a:rPr altLang="en-US" b="1" dirty="0" lang="zh-CN" sz="2800">
                <a:solidFill>
                  <a:schemeClr val="tx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“观之上古，验之当世，参之人事，察盛衰之理，审权势之宜，去就有序，变化因时。”</a:t>
            </a:r>
          </a:p>
        </p:txBody>
      </p:sp>
    </p:spTree>
    <p:extLst>
      <p:ext uri="{BB962C8B-B14F-4D97-AF65-F5344CB8AC3E}">
        <p14:creationId xmlns:p14="http://schemas.microsoft.com/office/powerpoint/2010/main" val="26421949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1187134" y="229029"/>
            <a:ext cx="2351496" cy="7478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17">
              <a:spcBef>
                <a:spcPct val="0"/>
              </a:spcBef>
              <a:spcAft>
                <a:spcPct val="0"/>
              </a:spcAft>
              <a:defRPr/>
            </a:pPr>
            <a:r>
              <a:rPr altLang="en-US" dirty="0" lang="zh-CN" sz="4264">
                <a:latin charset="-122" panose="02010609060101010101" pitchFamily="49" typeface="黑体"/>
                <a:ea charset="-122" panose="02010609060101010101" pitchFamily="49" typeface="黑体"/>
                <a:cs typeface="Arial"/>
              </a:rPr>
              <a:t>文化常识</a:t>
            </a:r>
          </a:p>
        </p:txBody>
      </p:sp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109728" y="1959114"/>
            <a:ext cx="11879885" cy="3222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2313" indent="609478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kern="0" lang="zh-CN" sz="2800">
                <a:solidFill>
                  <a:prstClr val="black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509060101010101" pitchFamily="49" typeface="隶书"/>
              </a:rPr>
              <a:t>上古时代，姓和氏是有区别的：姓是人出生了就有的，用来“别婚姻”。</a:t>
            </a:r>
          </a:p>
          <a:p>
            <a:pPr defTabSz="912313" indent="609478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kern="0" lang="zh-CN" sz="2800">
                <a:solidFill>
                  <a:prstClr val="black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509060101010101" pitchFamily="49" typeface="隶书"/>
              </a:rPr>
              <a:t>由于人口繁衍，一个氏族分为若干分支，称号就是氏，用来“明贵贱”。</a:t>
            </a:r>
          </a:p>
          <a:p>
            <a:pPr defTabSz="912313" indent="609478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kern="0" lang="zh-CN" sz="2800">
                <a:solidFill>
                  <a:prstClr val="black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509060101010101" pitchFamily="49" typeface="隶书"/>
              </a:rPr>
              <a:t>本文中“楚之同姓”指的是同姓、不同氏。有关资料表明，楚王的祖先姓“芈”，氏是“熊”。屈原的祖先熊瑕封在“屈”，就以封邑“屈”为氏了，屈原担任的“三闾大夫”就是管理“屈、景、昭”这三个氏的官职。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182503" y="1205229"/>
            <a:ext cx="3974194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2313" fontAlgn="base">
              <a:spcBef>
                <a:spcPct val="0"/>
              </a:spcBef>
              <a:spcAft>
                <a:spcPct val="0"/>
              </a:spcAft>
            </a:pPr>
            <a:r>
              <a:rPr altLang="en-US" b="1" dirty="0" kern="0" lang="zh-CN" sz="36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509060101010101" pitchFamily="49" typeface="隶书"/>
              </a:rPr>
              <a:t>上古时代的姓和氏</a:t>
            </a:r>
            <a:r>
              <a:rPr b="1" dirty="0" kern="0" lang="en-US" sz="3600">
                <a:solidFill>
                  <a:prstClr val="black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509060101010101" pitchFamily="49" typeface="隶书"/>
              </a:rPr>
              <a:t>  </a:t>
            </a:r>
            <a:endParaRPr altLang="en-US" b="1" dirty="0" kern="0" lang="en-US" sz="3600">
              <a:solidFill>
                <a:prstClr val="black"/>
              </a:solidFill>
              <a:latin charset="-122" panose="02010609060101010101" pitchFamily="49" typeface="黑体"/>
              <a:ea charset="-122" panose="02010609060101010101" pitchFamily="49" typeface="黑体"/>
              <a:cs charset="-122" panose="02010509060101010101" pitchFamily="49" typeface="隶书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>
            <p:custDataLst>
              <p:tags r:id="rId1"/>
            </p:custDataLst>
          </p:nvPr>
        </p:nvSpPr>
        <p:spPr>
          <a:xfrm>
            <a:off x="4610100" y="356146"/>
            <a:ext cx="2971800" cy="581114"/>
          </a:xfrm>
          <a:prstGeom prst="hexagon">
            <a:avLst>
              <a:gd fmla="val 39564" name="adj"/>
              <a:gd fmla="val 115470" name="vf"/>
            </a:avLst>
          </a:prstGeom>
          <a:solidFill>
            <a:srgbClr val="797E89"/>
          </a:solidFill>
          <a:ln>
            <a:solidFill>
              <a:srgbClr val="344C5E"/>
            </a:solidFill>
          </a:ln>
          <a:effectLst>
            <a:outerShdw algn="t" blurRad="50800" dir="5400000" dist="38100" rotWithShape="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六边形 14"/>
          <p:cNvSpPr/>
          <p:nvPr>
            <p:custDataLst>
              <p:tags r:id="rId2"/>
            </p:custDataLst>
          </p:nvPr>
        </p:nvSpPr>
        <p:spPr>
          <a:xfrm>
            <a:off x="5002530" y="412760"/>
            <a:ext cx="2186940" cy="467886"/>
          </a:xfrm>
          <a:prstGeom prst="hexagon">
            <a:avLst>
              <a:gd fmla="val 39564" name="adj"/>
              <a:gd fmla="val 115470" name="vf"/>
            </a:avLst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465057" y="385093"/>
            <a:ext cx="1261884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solidFill>
                  <a:srgbClr val="313A3F"/>
                </a:solidFill>
                <a:latin charset="-122" panose="01010104010101010101" pitchFamily="2" typeface="腾祥伯当行楷简"/>
                <a:ea charset="-122" panose="01010104010101010101" pitchFamily="2" typeface="腾祥伯当行楷简"/>
              </a:rPr>
              <a:t>第二段</a:t>
            </a: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4727158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7341181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十字形 1"/>
          <p:cNvSpPr/>
          <p:nvPr>
            <p:custDataLst>
              <p:tags r:id="rId6"/>
            </p:custDataLst>
          </p:nvPr>
        </p:nvSpPr>
        <p:spPr>
          <a:xfrm>
            <a:off x="235670" y="1281465"/>
            <a:ext cx="11821695" cy="5098736"/>
          </a:xfrm>
          <a:prstGeom prst="plus">
            <a:avLst>
              <a:gd fmla="val 4244" name="adj"/>
            </a:avLst>
          </a:prstGeom>
          <a:blipFill>
            <a:blip r:embed="rId20"/>
            <a:stretch>
              <a:fillRect b="-14000" t="-16000"/>
            </a:stretch>
          </a:blipFill>
          <a:ln cmpd="thickThin" w="79375"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1"/>
          <p:cNvSpPr txBox="1"/>
          <p:nvPr>
            <p:custDataLst>
              <p:tags r:id="rId7"/>
            </p:custDataLst>
          </p:nvPr>
        </p:nvSpPr>
        <p:spPr>
          <a:xfrm>
            <a:off x="405352" y="983107"/>
            <a:ext cx="11340445" cy="50252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ct val="0"/>
              </a:spcAft>
              <a:buFontTx/>
              <a:buNone/>
              <a:defRPr sz="3200">
                <a:latin charset="-122" panose="02010600040101010101" typeface="华文中宋"/>
                <a:ea charset="-122" panose="02010600040101010101" typeface="华文中宋"/>
                <a:cs charset="0" panose="020B0604020202020204" pitchFamily="34" typeface="Arial"/>
              </a:defRPr>
            </a:lvl1pPr>
            <a:lvl2pPr indent="-228600" marL="6858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2pPr>
            <a:lvl3pPr indent="-228600" marL="11430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3pPr>
            <a:lvl4pPr indent="-228600" marL="16002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4pPr>
            <a:lvl5pPr indent="-228600" marL="20574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5pPr>
            <a:lvl6pPr eaLnBrk="0" fontAlgn="base" hangingPunct="0" indent="-228600" marL="25146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6pPr>
            <a:lvl7pPr eaLnBrk="0" fontAlgn="base" hangingPunct="0" indent="-228600" marL="29718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7pPr>
            <a:lvl8pPr eaLnBrk="0" fontAlgn="base" hangingPunct="0" indent="-228600" marL="3429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8pPr>
            <a:lvl9pPr eaLnBrk="0" fontAlgn="base" hangingPunct="0" indent="-228600" marL="38862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9pPr>
          </a:lstStyle>
          <a:p>
            <a:pPr indent="720090">
              <a:lnSpc>
                <a:spcPct val="300000"/>
              </a:lnSpc>
              <a:spcBef>
                <a:spcPct val="0"/>
              </a:spcBef>
            </a:pP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上官大夫与之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同列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，争宠而心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害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其能。怀王使屈原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造</a:t>
            </a:r>
            <a:r>
              <a:rPr altLang="en-US" b="1" dirty="0" lang="zh-CN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为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宪令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，屈平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属</a:t>
            </a:r>
            <a:r>
              <a:rPr altLang="zh-CN" b="1" dirty="0" lang="en-US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zhǔ</a:t>
            </a:r>
            <a:r>
              <a:rPr altLang="zh-CN" b="1" dirty="0" lang="en-US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草稿未定。上官大夫见而欲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夺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之，屈平不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与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，因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谗</a:t>
            </a:r>
            <a:r>
              <a:rPr altLang="en-US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曰：“王使屈平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为令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，众莫不知，每一令出，平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伐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其功，曰，以为‘非我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莫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能为’也。”王怒而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疏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屈平。</a:t>
            </a:r>
            <a:endParaRPr altLang="en-US" b="1" dirty="0" lang="zh-CN" sz="2800">
              <a:solidFill>
                <a:schemeClr val="accent2">
                  <a:lumMod val="50000"/>
                </a:schemeClr>
              </a:solidFill>
              <a:latin charset="-122" panose="020B0503020204020204" typeface="微软雅黑"/>
              <a:ea charset="-122" panose="020B0503020204020204" typeface="微软雅黑"/>
              <a:sym charset="-122" panose="020B0503020204020204" typeface="微软雅黑"/>
            </a:endParaRPr>
          </a:p>
        </p:txBody>
      </p:sp>
      <p:sp>
        <p:nvSpPr>
          <p:cNvPr id="40" name="对话气泡: 圆角矩形 39"/>
          <p:cNvSpPr/>
          <p:nvPr>
            <p:custDataLst>
              <p:tags r:id="rId8"/>
            </p:custDataLst>
          </p:nvPr>
        </p:nvSpPr>
        <p:spPr>
          <a:xfrm>
            <a:off x="2249472" y="2306759"/>
            <a:ext cx="1885505" cy="527270"/>
          </a:xfrm>
          <a:prstGeom prst="wedgeRoundRectCallout">
            <a:avLst>
              <a:gd fmla="val 21434" name="adj1"/>
              <a:gd fmla="val -73800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官阶相同</a:t>
            </a:r>
          </a:p>
        </p:txBody>
      </p:sp>
      <p:sp>
        <p:nvSpPr>
          <p:cNvPr id="5" name="对话气泡: 圆角矩形 4"/>
          <p:cNvSpPr/>
          <p:nvPr>
            <p:custDataLst>
              <p:tags r:id="rId9"/>
            </p:custDataLst>
          </p:nvPr>
        </p:nvSpPr>
        <p:spPr>
          <a:xfrm>
            <a:off x="5198533" y="2238782"/>
            <a:ext cx="1159007" cy="527270"/>
          </a:xfrm>
          <a:prstGeom prst="wedgeRoundRectCallout">
            <a:avLst>
              <a:gd fmla="val 21434" name="adj1"/>
              <a:gd fmla="val -73800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嫉妒</a:t>
            </a:r>
          </a:p>
        </p:txBody>
      </p:sp>
      <p:sp>
        <p:nvSpPr>
          <p:cNvPr id="6" name="对话气泡: 圆角矩形 5"/>
          <p:cNvSpPr/>
          <p:nvPr>
            <p:custDataLst>
              <p:tags r:id="rId10"/>
            </p:custDataLst>
          </p:nvPr>
        </p:nvSpPr>
        <p:spPr>
          <a:xfrm>
            <a:off x="8560941" y="2204084"/>
            <a:ext cx="981455" cy="527270"/>
          </a:xfrm>
          <a:prstGeom prst="wedgeRoundRectCallout">
            <a:avLst>
              <a:gd fmla="val 21434" name="adj1"/>
              <a:gd fmla="val -73800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制定</a:t>
            </a:r>
          </a:p>
        </p:txBody>
      </p:sp>
      <p:sp>
        <p:nvSpPr>
          <p:cNvPr id="7" name="对话气泡: 圆角矩形 6"/>
          <p:cNvSpPr/>
          <p:nvPr>
            <p:custDataLst>
              <p:tags r:id="rId11"/>
            </p:custDataLst>
          </p:nvPr>
        </p:nvSpPr>
        <p:spPr>
          <a:xfrm>
            <a:off x="9942528" y="2238782"/>
            <a:ext cx="1674467" cy="527270"/>
          </a:xfrm>
          <a:prstGeom prst="wedgeRoundRectCallout">
            <a:avLst>
              <a:gd fmla="val -24367" name="adj1"/>
              <a:gd fmla="val -73800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国家法令</a:t>
            </a:r>
          </a:p>
        </p:txBody>
      </p:sp>
      <p:sp>
        <p:nvSpPr>
          <p:cNvPr id="8" name="对话气泡: 圆角矩形 7"/>
          <p:cNvSpPr/>
          <p:nvPr>
            <p:custDataLst>
              <p:tags r:id="rId12"/>
            </p:custDataLst>
          </p:nvPr>
        </p:nvSpPr>
        <p:spPr>
          <a:xfrm>
            <a:off x="670233" y="3495750"/>
            <a:ext cx="981455" cy="527270"/>
          </a:xfrm>
          <a:prstGeom prst="wedgeRoundRectCallout">
            <a:avLst>
              <a:gd fmla="val -33314" name="adj1"/>
              <a:gd fmla="val -75587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撰写</a:t>
            </a:r>
          </a:p>
        </p:txBody>
      </p:sp>
      <p:sp>
        <p:nvSpPr>
          <p:cNvPr id="13" name="对话气泡: 圆角矩形 12"/>
          <p:cNvSpPr/>
          <p:nvPr>
            <p:custDataLst>
              <p:tags r:id="rId13"/>
            </p:custDataLst>
          </p:nvPr>
        </p:nvSpPr>
        <p:spPr>
          <a:xfrm>
            <a:off x="6208015" y="3534336"/>
            <a:ext cx="981455" cy="527270"/>
          </a:xfrm>
          <a:prstGeom prst="wedgeRoundRectCallout">
            <a:avLst>
              <a:gd fmla="val 22395" name="adj1"/>
              <a:gd fmla="val -89891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强取</a:t>
            </a:r>
          </a:p>
        </p:txBody>
      </p:sp>
      <p:sp>
        <p:nvSpPr>
          <p:cNvPr id="16" name="对话气泡: 圆角矩形 15"/>
          <p:cNvSpPr/>
          <p:nvPr>
            <p:custDataLst>
              <p:tags r:id="rId14"/>
            </p:custDataLst>
          </p:nvPr>
        </p:nvSpPr>
        <p:spPr>
          <a:xfrm>
            <a:off x="8163843" y="3586070"/>
            <a:ext cx="981455" cy="527270"/>
          </a:xfrm>
          <a:prstGeom prst="wedgeRoundRectCallout">
            <a:avLst>
              <a:gd fmla="val 52146" name="adj1"/>
              <a:gd fmla="val -10993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给</a:t>
            </a:r>
          </a:p>
        </p:txBody>
      </p:sp>
      <p:sp>
        <p:nvSpPr>
          <p:cNvPr id="22" name="对话气泡: 圆角矩形 21"/>
          <p:cNvSpPr/>
          <p:nvPr>
            <p:custDataLst>
              <p:tags r:id="rId15"/>
            </p:custDataLst>
          </p:nvPr>
        </p:nvSpPr>
        <p:spPr>
          <a:xfrm>
            <a:off x="1486459" y="4899515"/>
            <a:ext cx="1705765" cy="527270"/>
          </a:xfrm>
          <a:prstGeom prst="wedgeRoundRectCallout">
            <a:avLst>
              <a:gd fmla="val 7741" name="adj1"/>
              <a:gd fmla="val -95629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制定法令</a:t>
            </a:r>
          </a:p>
        </p:txBody>
      </p:sp>
      <p:sp>
        <p:nvSpPr>
          <p:cNvPr id="23" name="对话气泡: 圆角矩形 22"/>
          <p:cNvSpPr/>
          <p:nvPr>
            <p:custDataLst>
              <p:tags r:id="rId16"/>
            </p:custDataLst>
          </p:nvPr>
        </p:nvSpPr>
        <p:spPr>
          <a:xfrm>
            <a:off x="9365278" y="3542168"/>
            <a:ext cx="2634955" cy="630738"/>
          </a:xfrm>
          <a:prstGeom prst="wedgeRoundRectCallout">
            <a:avLst>
              <a:gd fmla="val -9725" name="adj1"/>
              <a:gd fmla="val -8874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dirty="0" lang="zh-CN" sz="2000">
                <a:latin charset="-122" panose="02010609060101010101" typeface="仿宋"/>
                <a:ea charset="-122" panose="02010609060101010101" typeface="仿宋"/>
                <a:cs charset="-122" panose="02010609060101010101" typeface="仿宋"/>
              </a:rPr>
              <a:t>说别人的坏话，</a:t>
            </a:r>
            <a:r>
              <a:rPr altLang="en-US" dirty="0" lang="zh-CN" sz="2000"/>
              <a:t>诋毁</a:t>
            </a:r>
          </a:p>
        </p:txBody>
      </p:sp>
      <p:sp>
        <p:nvSpPr>
          <p:cNvPr id="24" name="对话气泡: 圆角矩形 23"/>
          <p:cNvSpPr/>
          <p:nvPr>
            <p:custDataLst>
              <p:tags r:id="rId17"/>
            </p:custDataLst>
          </p:nvPr>
        </p:nvSpPr>
        <p:spPr>
          <a:xfrm>
            <a:off x="7673115" y="4815692"/>
            <a:ext cx="981455" cy="527270"/>
          </a:xfrm>
          <a:prstGeom prst="wedgeRoundRectCallout">
            <a:avLst>
              <a:gd fmla="val -49643" name="adj1"/>
              <a:gd fmla="val -7635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自夸</a:t>
            </a:r>
          </a:p>
        </p:txBody>
      </p:sp>
      <p:sp>
        <p:nvSpPr>
          <p:cNvPr id="26" name="对话气泡: 圆角矩形 25"/>
          <p:cNvSpPr/>
          <p:nvPr>
            <p:custDataLst>
              <p:tags r:id="rId18"/>
            </p:custDataLst>
          </p:nvPr>
        </p:nvSpPr>
        <p:spPr>
          <a:xfrm>
            <a:off x="3548506" y="4899515"/>
            <a:ext cx="981455" cy="527270"/>
          </a:xfrm>
          <a:prstGeom prst="wedgeRoundRectCallout">
            <a:avLst>
              <a:gd fmla="val -18908" name="adj1"/>
              <a:gd fmla="val 7025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疏远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0"/>
      <p:bldP animBg="1" grpId="0" spid="5"/>
      <p:bldP animBg="1" grpId="0" spid="6"/>
      <p:bldP animBg="1" grpId="0" spid="7"/>
      <p:bldP animBg="1" grpId="0" spid="8"/>
      <p:bldP animBg="1" grpId="0" spid="13"/>
      <p:bldP animBg="1" grpId="0" spid="16"/>
      <p:bldP animBg="1" grpId="0" spid="22"/>
      <p:bldP animBg="1" grpId="0" spid="23"/>
      <p:bldP animBg="1" grpId="0" spid="24"/>
      <p:bldP animBg="1" grpId="0" spid="26"/>
    </p:bld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>
            <p:custDataLst>
              <p:tags r:id="rId1"/>
            </p:custDataLst>
          </p:nvPr>
        </p:nvSpPr>
        <p:spPr>
          <a:xfrm>
            <a:off x="4610100" y="356146"/>
            <a:ext cx="2971800" cy="581114"/>
          </a:xfrm>
          <a:prstGeom prst="hexagon">
            <a:avLst>
              <a:gd fmla="val 39564" name="adj"/>
              <a:gd fmla="val 115470" name="vf"/>
            </a:avLst>
          </a:prstGeom>
          <a:solidFill>
            <a:srgbClr val="797E89"/>
          </a:solidFill>
          <a:ln>
            <a:solidFill>
              <a:srgbClr val="344C5E"/>
            </a:solidFill>
          </a:ln>
          <a:effectLst>
            <a:outerShdw algn="t" blurRad="50800" dir="5400000" dist="38100" rotWithShape="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六边形 14"/>
          <p:cNvSpPr/>
          <p:nvPr>
            <p:custDataLst>
              <p:tags r:id="rId2"/>
            </p:custDataLst>
          </p:nvPr>
        </p:nvSpPr>
        <p:spPr>
          <a:xfrm>
            <a:off x="5002530" y="412760"/>
            <a:ext cx="2186940" cy="467886"/>
          </a:xfrm>
          <a:prstGeom prst="hexagon">
            <a:avLst>
              <a:gd fmla="val 39564" name="adj"/>
              <a:gd fmla="val 115470" name="vf"/>
            </a:avLst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465057" y="385093"/>
            <a:ext cx="1261884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solidFill>
                  <a:srgbClr val="313A3F"/>
                </a:solidFill>
                <a:latin charset="-122" panose="01010104010101010101" pitchFamily="2" typeface="腾祥伯当行楷简"/>
                <a:ea charset="-122" panose="01010104010101010101" pitchFamily="2" typeface="腾祥伯当行楷简"/>
              </a:rPr>
              <a:t>第三段</a:t>
            </a: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4727158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7341181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65" l="38690" r="-1194" t="17456"/>
          <a:stretch>
            <a:fillRect/>
          </a:stretch>
        </p:blipFill>
        <p:spPr>
          <a:xfrm>
            <a:off x="3296493" y="398268"/>
            <a:ext cx="1147673" cy="356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39" l="60775" r="993" t="64029"/>
          <a:stretch>
            <a:fillRect/>
          </a:stretch>
        </p:blipFill>
        <p:spPr>
          <a:xfrm>
            <a:off x="7747834" y="477799"/>
            <a:ext cx="876642" cy="412000"/>
          </a:xfrm>
          <a:prstGeom prst="rect">
            <a:avLst/>
          </a:prstGeom>
        </p:spPr>
      </p:pic>
      <p:sp>
        <p:nvSpPr>
          <p:cNvPr id="2" name="十字形 1"/>
          <p:cNvSpPr/>
          <p:nvPr>
            <p:custDataLst>
              <p:tags r:id="rId8"/>
            </p:custDataLst>
          </p:nvPr>
        </p:nvSpPr>
        <p:spPr>
          <a:xfrm>
            <a:off x="414778" y="1281465"/>
            <a:ext cx="11679811" cy="5098736"/>
          </a:xfrm>
          <a:prstGeom prst="plus">
            <a:avLst>
              <a:gd fmla="val 4244" name="adj"/>
            </a:avLst>
          </a:prstGeom>
          <a:blipFill>
            <a:blip r:embed="rId25"/>
            <a:stretch>
              <a:fillRect b="-14000" t="-16000"/>
            </a:stretch>
          </a:blipFill>
          <a:ln cmpd="thickThin" w="79375"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1"/>
          <p:cNvSpPr txBox="1"/>
          <p:nvPr>
            <p:custDataLst>
              <p:tags r:id="rId9"/>
            </p:custDataLst>
          </p:nvPr>
        </p:nvSpPr>
        <p:spPr>
          <a:xfrm>
            <a:off x="526246" y="983107"/>
            <a:ext cx="10866136" cy="50252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ct val="0"/>
              </a:spcAft>
              <a:buFontTx/>
              <a:buNone/>
              <a:defRPr sz="3200">
                <a:latin charset="-122" panose="02010600040101010101" typeface="华文中宋"/>
                <a:ea charset="-122" panose="02010600040101010101" typeface="华文中宋"/>
                <a:cs charset="0" panose="020B0604020202020204" pitchFamily="34" typeface="Arial"/>
              </a:defRPr>
            </a:lvl1pPr>
            <a:lvl2pPr indent="-228600" marL="6858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2pPr>
            <a:lvl3pPr indent="-228600" marL="11430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3pPr>
            <a:lvl4pPr indent="-228600" marL="16002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4pPr>
            <a:lvl5pPr indent="-228600" marL="20574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5pPr>
            <a:lvl6pPr eaLnBrk="0" fontAlgn="base" hangingPunct="0" indent="-228600" marL="25146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6pPr>
            <a:lvl7pPr eaLnBrk="0" fontAlgn="base" hangingPunct="0" indent="-228600" marL="29718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7pPr>
            <a:lvl8pPr eaLnBrk="0" fontAlgn="base" hangingPunct="0" indent="-228600" marL="3429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8pPr>
            <a:lvl9pPr eaLnBrk="0" fontAlgn="base" hangingPunct="0" indent="-228600" marL="38862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9pPr>
          </a:lstStyle>
          <a:p>
            <a:pPr indent="720090">
              <a:lnSpc>
                <a:spcPct val="300000"/>
              </a:lnSpc>
              <a:spcBef>
                <a:spcPct val="0"/>
              </a:spcBef>
            </a:pP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屈平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疾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听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之不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聪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也，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谗谄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chǎn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之蔽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明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也，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邪曲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害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公也，</a:t>
            </a:r>
            <a:r>
              <a:rPr altLang="en-US" b="1" dirty="0" lang="zh-CN" sz="2800">
                <a:solidFill>
                  <a:srgbClr val="2D3A55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方正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之不容也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，故忧愁</a:t>
            </a:r>
            <a:r>
              <a:rPr altLang="en-US" dirty="0" lang="zh-CN"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幽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思而作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《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离骚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》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。“离骚”者，犹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离忧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也。夫天者，人之始也；父母者，人之本也。人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穷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则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反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本，故劳</a:t>
            </a:r>
            <a:r>
              <a:rPr altLang="en-US" dirty="0" lang="zh-CN"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苦倦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极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，未尝不呼天也；疾痛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惨怛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dá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，未尝不呼父母也。</a:t>
            </a:r>
            <a:endParaRPr altLang="en-US" b="1" dirty="0" lang="zh-CN" sz="2800">
              <a:solidFill>
                <a:schemeClr val="accent2">
                  <a:lumMod val="50000"/>
                </a:schemeClr>
              </a:solidFill>
              <a:latin charset="-122" panose="020B0503020204020204" typeface="微软雅黑"/>
              <a:ea charset="-122" panose="020B0503020204020204" typeface="微软雅黑"/>
              <a:sym charset="-122" panose="020B0503020204020204" typeface="微软雅黑"/>
            </a:endParaRPr>
          </a:p>
        </p:txBody>
      </p:sp>
      <p:sp>
        <p:nvSpPr>
          <p:cNvPr id="40" name="对话气泡: 圆角矩形 39"/>
          <p:cNvSpPr/>
          <p:nvPr>
            <p:custDataLst>
              <p:tags r:id="rId10"/>
            </p:custDataLst>
          </p:nvPr>
        </p:nvSpPr>
        <p:spPr>
          <a:xfrm>
            <a:off x="1423657" y="983107"/>
            <a:ext cx="1073059" cy="527270"/>
          </a:xfrm>
          <a:prstGeom prst="wedgeRoundRectCallout">
            <a:avLst>
              <a:gd fmla="val 24069" name="adj1"/>
              <a:gd fmla="val 7101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痛心</a:t>
            </a:r>
          </a:p>
        </p:txBody>
      </p:sp>
      <p:sp>
        <p:nvSpPr>
          <p:cNvPr id="8" name="对话气泡: 圆角矩形 7"/>
          <p:cNvSpPr/>
          <p:nvPr>
            <p:custDataLst>
              <p:tags r:id="rId11"/>
            </p:custDataLst>
          </p:nvPr>
        </p:nvSpPr>
        <p:spPr>
          <a:xfrm>
            <a:off x="1018304" y="2225956"/>
            <a:ext cx="2408972" cy="527270"/>
          </a:xfrm>
          <a:prstGeom prst="wedgeRoundRectCallout">
            <a:avLst>
              <a:gd fmla="val -46312" name="adj1"/>
              <a:gd fmla="val 7381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端正方直的人</a:t>
            </a:r>
          </a:p>
        </p:txBody>
      </p:sp>
      <p:sp>
        <p:nvSpPr>
          <p:cNvPr id="16" name="对话气泡: 圆角矩形 15"/>
          <p:cNvSpPr/>
          <p:nvPr>
            <p:custDataLst>
              <p:tags r:id="rId12"/>
            </p:custDataLst>
          </p:nvPr>
        </p:nvSpPr>
        <p:spPr>
          <a:xfrm>
            <a:off x="8271989" y="4735697"/>
            <a:ext cx="981455" cy="527270"/>
          </a:xfrm>
          <a:prstGeom prst="wedgeRoundRectCallout">
            <a:avLst>
              <a:gd fmla="val -45050" name="adj1"/>
              <a:gd fmla="val -61271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返回</a:t>
            </a:r>
          </a:p>
        </p:txBody>
      </p:sp>
      <p:sp>
        <p:nvSpPr>
          <p:cNvPr id="27" name="对话气泡: 圆角矩形 26"/>
          <p:cNvSpPr/>
          <p:nvPr>
            <p:custDataLst>
              <p:tags r:id="rId13"/>
            </p:custDataLst>
          </p:nvPr>
        </p:nvSpPr>
        <p:spPr>
          <a:xfrm>
            <a:off x="3317086" y="956161"/>
            <a:ext cx="1073059" cy="527270"/>
          </a:xfrm>
          <a:prstGeom prst="wedgeRoundRectCallout">
            <a:avLst>
              <a:gd fmla="val 17042" name="adj1"/>
              <a:gd fmla="val 7459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明察</a:t>
            </a:r>
          </a:p>
        </p:txBody>
      </p:sp>
      <p:sp>
        <p:nvSpPr>
          <p:cNvPr id="28" name="对话气泡: 圆角矩形 27"/>
          <p:cNvSpPr/>
          <p:nvPr>
            <p:custDataLst>
              <p:tags r:id="rId14"/>
            </p:custDataLst>
          </p:nvPr>
        </p:nvSpPr>
        <p:spPr>
          <a:xfrm>
            <a:off x="4788988" y="902352"/>
            <a:ext cx="2740240" cy="527270"/>
          </a:xfrm>
          <a:prstGeom prst="wedgeRoundRectCallout">
            <a:avLst>
              <a:gd fmla="val -27410" name="adj1"/>
              <a:gd fmla="val 77779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说谗言媚语的人</a:t>
            </a:r>
          </a:p>
        </p:txBody>
      </p:sp>
      <p:sp>
        <p:nvSpPr>
          <p:cNvPr id="29" name="对话气泡: 圆角矩形 28"/>
          <p:cNvSpPr/>
          <p:nvPr>
            <p:custDataLst>
              <p:tags r:id="rId15"/>
            </p:custDataLst>
          </p:nvPr>
        </p:nvSpPr>
        <p:spPr>
          <a:xfrm>
            <a:off x="7852455" y="991486"/>
            <a:ext cx="2740240" cy="527270"/>
          </a:xfrm>
          <a:prstGeom prst="wedgeRoundRectCallout">
            <a:avLst>
              <a:gd fmla="val 7254" name="adj1"/>
              <a:gd fmla="val 8275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品行不正的小人</a:t>
            </a:r>
          </a:p>
        </p:txBody>
      </p:sp>
      <p:sp>
        <p:nvSpPr>
          <p:cNvPr id="30" name="对话气泡: 圆角矩形 29"/>
          <p:cNvSpPr/>
          <p:nvPr>
            <p:custDataLst>
              <p:tags r:id="rId16"/>
            </p:custDataLst>
          </p:nvPr>
        </p:nvSpPr>
        <p:spPr>
          <a:xfrm>
            <a:off x="9979283" y="2170076"/>
            <a:ext cx="1073059" cy="527270"/>
          </a:xfrm>
          <a:prstGeom prst="wedgeRoundRectCallout">
            <a:avLst>
              <a:gd fmla="val -24609" name="adj1"/>
              <a:gd fmla="val -68205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妨害</a:t>
            </a:r>
          </a:p>
        </p:txBody>
      </p:sp>
      <p:sp>
        <p:nvSpPr>
          <p:cNvPr id="31" name="对话气泡: 圆角矩形 30"/>
          <p:cNvSpPr/>
          <p:nvPr>
            <p:custDataLst>
              <p:tags r:id="rId17"/>
            </p:custDataLst>
          </p:nvPr>
        </p:nvSpPr>
        <p:spPr>
          <a:xfrm>
            <a:off x="9560606" y="3475302"/>
            <a:ext cx="1692217" cy="527270"/>
          </a:xfrm>
          <a:prstGeom prst="wedgeRoundRectCallout">
            <a:avLst>
              <a:gd fmla="val -9101" name="adj1"/>
              <a:gd fmla="val -7100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遭遇忧患</a:t>
            </a:r>
          </a:p>
        </p:txBody>
      </p:sp>
      <p:sp>
        <p:nvSpPr>
          <p:cNvPr id="34" name="对话气泡: 圆角矩形 33"/>
          <p:cNvSpPr/>
          <p:nvPr>
            <p:custDataLst>
              <p:tags r:id="rId18"/>
            </p:custDataLst>
          </p:nvPr>
        </p:nvSpPr>
        <p:spPr>
          <a:xfrm>
            <a:off x="3789201" y="4890804"/>
            <a:ext cx="1813583" cy="527270"/>
          </a:xfrm>
          <a:prstGeom prst="wedgeRoundRectCallout">
            <a:avLst>
              <a:gd fmla="val -20448" name="adj1"/>
              <a:gd fmla="val 64658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忧伤悲痛</a:t>
            </a:r>
          </a:p>
        </p:txBody>
      </p:sp>
      <p:sp>
        <p:nvSpPr>
          <p:cNvPr id="35" name="对话气泡: 圆角矩形 34"/>
          <p:cNvSpPr/>
          <p:nvPr>
            <p:custDataLst>
              <p:tags r:id="rId19"/>
            </p:custDataLst>
          </p:nvPr>
        </p:nvSpPr>
        <p:spPr>
          <a:xfrm>
            <a:off x="6698742" y="3567198"/>
            <a:ext cx="981455" cy="527270"/>
          </a:xfrm>
          <a:prstGeom prst="wedgeRoundRectCallout">
            <a:avLst>
              <a:gd fmla="val 37971" name="adj1"/>
              <a:gd fmla="val 736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困窘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0"/>
      <p:bldP animBg="1" grpId="0" spid="8"/>
      <p:bldP animBg="1" grpId="0" spid="16"/>
      <p:bldP animBg="1" grpId="0" spid="27"/>
      <p:bldP animBg="1" grpId="0" spid="28"/>
      <p:bldP animBg="1" grpId="0" spid="29"/>
      <p:bldP animBg="1" grpId="0" spid="30"/>
      <p:bldP animBg="1" grpId="0" spid="31"/>
      <p:bldP animBg="1" grpId="0" spid="34"/>
      <p:bldP animBg="1" grpId="0" spid="35"/>
    </p:bld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>
            <p:custDataLst>
              <p:tags r:id="rId1"/>
            </p:custDataLst>
          </p:nvPr>
        </p:nvSpPr>
        <p:spPr>
          <a:xfrm>
            <a:off x="4610100" y="356146"/>
            <a:ext cx="2971800" cy="581114"/>
          </a:xfrm>
          <a:prstGeom prst="hexagon">
            <a:avLst>
              <a:gd fmla="val 39564" name="adj"/>
              <a:gd fmla="val 115470" name="vf"/>
            </a:avLst>
          </a:prstGeom>
          <a:solidFill>
            <a:srgbClr val="797E89"/>
          </a:solidFill>
          <a:ln>
            <a:solidFill>
              <a:srgbClr val="344C5E"/>
            </a:solidFill>
          </a:ln>
          <a:effectLst>
            <a:outerShdw algn="t" blurRad="50800" dir="5400000" dist="38100" rotWithShape="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六边形 14"/>
          <p:cNvSpPr/>
          <p:nvPr>
            <p:custDataLst>
              <p:tags r:id="rId2"/>
            </p:custDataLst>
          </p:nvPr>
        </p:nvSpPr>
        <p:spPr>
          <a:xfrm>
            <a:off x="5002530" y="412760"/>
            <a:ext cx="2186940" cy="467886"/>
          </a:xfrm>
          <a:prstGeom prst="hexagon">
            <a:avLst>
              <a:gd fmla="val 39564" name="adj"/>
              <a:gd fmla="val 115470" name="vf"/>
            </a:avLst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465057" y="385093"/>
            <a:ext cx="1261884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solidFill>
                  <a:srgbClr val="313A3F"/>
                </a:solidFill>
                <a:latin charset="-122" panose="01010104010101010101" pitchFamily="2" typeface="腾祥伯当行楷简"/>
                <a:ea charset="-122" panose="01010104010101010101" pitchFamily="2" typeface="腾祥伯当行楷简"/>
              </a:rPr>
              <a:t>第三段</a:t>
            </a: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4727158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7341181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65" l="38690" r="-1194" t="17456"/>
          <a:stretch>
            <a:fillRect/>
          </a:stretch>
        </p:blipFill>
        <p:spPr>
          <a:xfrm>
            <a:off x="3296493" y="398268"/>
            <a:ext cx="1147673" cy="356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39" l="60775" r="993" t="64029"/>
          <a:stretch>
            <a:fillRect/>
          </a:stretch>
        </p:blipFill>
        <p:spPr>
          <a:xfrm>
            <a:off x="7747834" y="477799"/>
            <a:ext cx="876642" cy="412000"/>
          </a:xfrm>
          <a:prstGeom prst="rect">
            <a:avLst/>
          </a:prstGeom>
        </p:spPr>
      </p:pic>
      <p:sp>
        <p:nvSpPr>
          <p:cNvPr id="2" name="十字形 1"/>
          <p:cNvSpPr/>
          <p:nvPr>
            <p:custDataLst>
              <p:tags r:id="rId8"/>
            </p:custDataLst>
          </p:nvPr>
        </p:nvSpPr>
        <p:spPr>
          <a:xfrm>
            <a:off x="422789" y="1281465"/>
            <a:ext cx="11346424" cy="5098736"/>
          </a:xfrm>
          <a:prstGeom prst="plus">
            <a:avLst>
              <a:gd fmla="val 4244" name="adj"/>
            </a:avLst>
          </a:prstGeom>
          <a:blipFill>
            <a:blip r:embed="rId29"/>
            <a:stretch>
              <a:fillRect b="-14000" t="-16000"/>
            </a:stretch>
          </a:blipFill>
          <a:ln cmpd="thickThin" w="79375"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1"/>
          <p:cNvSpPr txBox="1"/>
          <p:nvPr>
            <p:custDataLst>
              <p:tags r:id="rId9"/>
            </p:custDataLst>
          </p:nvPr>
        </p:nvSpPr>
        <p:spPr>
          <a:xfrm>
            <a:off x="799618" y="983107"/>
            <a:ext cx="10592764" cy="54775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ct val="0"/>
              </a:spcAft>
              <a:buFontTx/>
              <a:buNone/>
              <a:defRPr sz="3200">
                <a:latin charset="-122" panose="02010600040101010101" typeface="华文中宋"/>
                <a:ea charset="-122" panose="02010600040101010101" typeface="华文中宋"/>
                <a:cs charset="0" panose="020B0604020202020204" pitchFamily="34" typeface="Arial"/>
              </a:defRPr>
            </a:lvl1pPr>
            <a:lvl2pPr indent="-228600" marL="6858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2pPr>
            <a:lvl3pPr indent="-228600" marL="11430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3pPr>
            <a:lvl4pPr indent="-228600" marL="16002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4pPr>
            <a:lvl5pPr indent="-228600" marL="20574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5pPr>
            <a:lvl6pPr eaLnBrk="0" fontAlgn="base" hangingPunct="0" indent="-228600" marL="25146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6pPr>
            <a:lvl7pPr eaLnBrk="0" fontAlgn="base" hangingPunct="0" indent="-228600" marL="29718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7pPr>
            <a:lvl8pPr eaLnBrk="0" fontAlgn="base" hangingPunct="0" indent="-228600" marL="3429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8pPr>
            <a:lvl9pPr eaLnBrk="0" fontAlgn="base" hangingPunct="0" indent="-228600" marL="38862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9pPr>
          </a:lstStyle>
          <a:p>
            <a:pPr indent="720090">
              <a:lnSpc>
                <a:spcPct val="250000"/>
              </a:lnSpc>
              <a:spcBef>
                <a:spcPct val="0"/>
              </a:spcBef>
            </a:pP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屈</a:t>
            </a:r>
            <a:r>
              <a:rPr altLang="en-US" dirty="0" lang="zh-CN"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平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正道直行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，竭忠尽智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,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以事其君，谗人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间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之，可谓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穷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矣。</a:t>
            </a:r>
            <a:r>
              <a:rPr altLang="en-US" b="1" dirty="0" lang="zh-CN" sz="2800">
                <a:solidFill>
                  <a:srgbClr val="2D3A55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信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而</a:t>
            </a:r>
            <a:r>
              <a:rPr altLang="en-US" b="1" dirty="0" lang="zh-CN" sz="28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见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疑，忠而被谤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，能无怨乎？屈平之作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《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离骚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》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盖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自怨生也。 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《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国风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好色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而不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淫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《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小雅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怨诽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而不乱。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若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《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离骚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》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者，可谓兼之矣。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上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称帝喾，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下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道齐桓，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中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述汤、武，以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刺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世事。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明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道德之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广崇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，治乱之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条贯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靡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不毕</a:t>
            </a:r>
            <a:r>
              <a:rPr altLang="en-US" b="1" dirty="0" lang="zh-CN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见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</a:t>
            </a:r>
          </a:p>
        </p:txBody>
      </p:sp>
      <p:sp>
        <p:nvSpPr>
          <p:cNvPr id="40" name="对话气泡: 圆角矩形 39"/>
          <p:cNvSpPr/>
          <p:nvPr>
            <p:custDataLst>
              <p:tags r:id="rId10"/>
            </p:custDataLst>
          </p:nvPr>
        </p:nvSpPr>
        <p:spPr>
          <a:xfrm>
            <a:off x="2003721" y="993874"/>
            <a:ext cx="3601614" cy="451890"/>
          </a:xfrm>
          <a:prstGeom prst="wedgeRoundRectCallout">
            <a:avLst>
              <a:gd fmla="val -25157" name="adj1"/>
              <a:gd fmla="val 69231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道德端正，品行正直</a:t>
            </a:r>
          </a:p>
        </p:txBody>
      </p:sp>
      <p:sp>
        <p:nvSpPr>
          <p:cNvPr id="5" name="对话气泡: 圆角矩形 4"/>
          <p:cNvSpPr/>
          <p:nvPr>
            <p:custDataLst>
              <p:tags r:id="rId11"/>
            </p:custDataLst>
          </p:nvPr>
        </p:nvSpPr>
        <p:spPr>
          <a:xfrm>
            <a:off x="7823777" y="906341"/>
            <a:ext cx="1010539" cy="451890"/>
          </a:xfrm>
          <a:prstGeom prst="wedgeRoundRectCallout">
            <a:avLst>
              <a:gd fmla="val -5416" name="adj1"/>
              <a:gd fmla="val 82017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离间</a:t>
            </a:r>
          </a:p>
        </p:txBody>
      </p:sp>
      <p:sp>
        <p:nvSpPr>
          <p:cNvPr id="6" name="对话气泡: 圆角矩形 5"/>
          <p:cNvSpPr/>
          <p:nvPr>
            <p:custDataLst>
              <p:tags r:id="rId12"/>
            </p:custDataLst>
          </p:nvPr>
        </p:nvSpPr>
        <p:spPr>
          <a:xfrm>
            <a:off x="9001305" y="807875"/>
            <a:ext cx="1729769" cy="451890"/>
          </a:xfrm>
          <a:prstGeom prst="wedgeRoundRectCallout">
            <a:avLst>
              <a:gd fmla="val 12169" name="adj1"/>
              <a:gd fmla="val 88729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处境困难</a:t>
            </a:r>
          </a:p>
        </p:txBody>
      </p:sp>
      <p:sp>
        <p:nvSpPr>
          <p:cNvPr id="7" name="对话气泡: 圆角矩形 6"/>
          <p:cNvSpPr/>
          <p:nvPr>
            <p:custDataLst>
              <p:tags r:id="rId13"/>
            </p:custDataLst>
          </p:nvPr>
        </p:nvSpPr>
        <p:spPr>
          <a:xfrm>
            <a:off x="915583" y="2021584"/>
            <a:ext cx="707891" cy="451890"/>
          </a:xfrm>
          <a:prstGeom prst="wedgeRoundRectCallout">
            <a:avLst>
              <a:gd fmla="val 10781" name="adj1"/>
              <a:gd fmla="val 70678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被</a:t>
            </a:r>
          </a:p>
        </p:txBody>
      </p:sp>
      <p:sp>
        <p:nvSpPr>
          <p:cNvPr id="13" name="对话气泡: 圆角矩形 12"/>
          <p:cNvSpPr/>
          <p:nvPr>
            <p:custDataLst>
              <p:tags r:id="rId14"/>
            </p:custDataLst>
          </p:nvPr>
        </p:nvSpPr>
        <p:spPr>
          <a:xfrm>
            <a:off x="9001305" y="2063241"/>
            <a:ext cx="1072968" cy="451890"/>
          </a:xfrm>
          <a:prstGeom prst="wedgeRoundRectCallout">
            <a:avLst>
              <a:gd fmla="val -22056" name="adj1"/>
              <a:gd fmla="val 64151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大概</a:t>
            </a:r>
          </a:p>
        </p:txBody>
      </p:sp>
      <p:sp>
        <p:nvSpPr>
          <p:cNvPr id="23" name="对话气泡: 圆角矩形 22"/>
          <p:cNvSpPr/>
          <p:nvPr>
            <p:custDataLst>
              <p:tags r:id="rId15"/>
            </p:custDataLst>
          </p:nvPr>
        </p:nvSpPr>
        <p:spPr>
          <a:xfrm>
            <a:off x="2159195" y="3088949"/>
            <a:ext cx="2454742" cy="451890"/>
          </a:xfrm>
          <a:prstGeom prst="wedgeRoundRectCallout">
            <a:avLst>
              <a:gd fmla="val 22035" name="adj1"/>
              <a:gd fmla="val 6980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过度、无节制</a:t>
            </a:r>
          </a:p>
        </p:txBody>
      </p:sp>
      <p:sp>
        <p:nvSpPr>
          <p:cNvPr id="24" name="对话气泡: 圆角矩形 23"/>
          <p:cNvSpPr/>
          <p:nvPr>
            <p:custDataLst>
              <p:tags r:id="rId16"/>
            </p:custDataLst>
          </p:nvPr>
        </p:nvSpPr>
        <p:spPr>
          <a:xfrm>
            <a:off x="4742971" y="3088949"/>
            <a:ext cx="2454742" cy="451890"/>
          </a:xfrm>
          <a:prstGeom prst="wedgeRoundRectCallout">
            <a:avLst>
              <a:gd fmla="val 13624" name="adj1"/>
              <a:gd fmla="val 6980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怨愤、发牢骚</a:t>
            </a:r>
          </a:p>
        </p:txBody>
      </p:sp>
      <p:sp>
        <p:nvSpPr>
          <p:cNvPr id="26" name="对话气泡: 圆角矩形 25"/>
          <p:cNvSpPr/>
          <p:nvPr>
            <p:custDataLst>
              <p:tags r:id="rId17"/>
            </p:custDataLst>
          </p:nvPr>
        </p:nvSpPr>
        <p:spPr>
          <a:xfrm>
            <a:off x="7740856" y="3088949"/>
            <a:ext cx="733469" cy="451890"/>
          </a:xfrm>
          <a:prstGeom prst="wedgeRoundRectCallout">
            <a:avLst>
              <a:gd fmla="val 21667" name="adj1"/>
              <a:gd fmla="val 6980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像</a:t>
            </a:r>
          </a:p>
        </p:txBody>
      </p:sp>
      <p:sp>
        <p:nvSpPr>
          <p:cNvPr id="37" name="对话气泡: 圆角矩形 36"/>
          <p:cNvSpPr/>
          <p:nvPr>
            <p:custDataLst>
              <p:tags r:id="rId18"/>
            </p:custDataLst>
          </p:nvPr>
        </p:nvSpPr>
        <p:spPr>
          <a:xfrm>
            <a:off x="7898862" y="4131358"/>
            <a:ext cx="1010539" cy="451890"/>
          </a:xfrm>
          <a:prstGeom prst="wedgeRoundRectCallout">
            <a:avLst>
              <a:gd fmla="val 21667" name="adj1"/>
              <a:gd fmla="val 6980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讥讽</a:t>
            </a:r>
          </a:p>
        </p:txBody>
      </p:sp>
      <p:sp>
        <p:nvSpPr>
          <p:cNvPr id="38" name="对话气泡: 圆角矩形 37"/>
          <p:cNvSpPr/>
          <p:nvPr>
            <p:custDataLst>
              <p:tags r:id="rId19"/>
            </p:custDataLst>
          </p:nvPr>
        </p:nvSpPr>
        <p:spPr>
          <a:xfrm>
            <a:off x="9324848" y="4131358"/>
            <a:ext cx="1010539" cy="451890"/>
          </a:xfrm>
          <a:prstGeom prst="wedgeRoundRectCallout">
            <a:avLst>
              <a:gd fmla="val 21667" name="adj1"/>
              <a:gd fmla="val 6980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阐明</a:t>
            </a:r>
          </a:p>
        </p:txBody>
      </p:sp>
      <p:sp>
        <p:nvSpPr>
          <p:cNvPr id="41" name="对话气泡: 圆角矩形 40"/>
          <p:cNvSpPr/>
          <p:nvPr>
            <p:custDataLst>
              <p:tags r:id="rId20"/>
            </p:custDataLst>
          </p:nvPr>
        </p:nvSpPr>
        <p:spPr>
          <a:xfrm>
            <a:off x="783820" y="5170561"/>
            <a:ext cx="1679308" cy="451890"/>
          </a:xfrm>
          <a:prstGeom prst="wedgeRoundRectCallout">
            <a:avLst>
              <a:gd fmla="val -20489" name="adj1"/>
              <a:gd fmla="val 7143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广大崇高</a:t>
            </a:r>
          </a:p>
        </p:txBody>
      </p:sp>
      <p:sp>
        <p:nvSpPr>
          <p:cNvPr id="42" name="对话气泡: 圆角矩形 41"/>
          <p:cNvSpPr/>
          <p:nvPr>
            <p:custDataLst>
              <p:tags r:id="rId21"/>
            </p:custDataLst>
          </p:nvPr>
        </p:nvSpPr>
        <p:spPr>
          <a:xfrm>
            <a:off x="2671834" y="5170561"/>
            <a:ext cx="1021639" cy="451890"/>
          </a:xfrm>
          <a:prstGeom prst="wedgeRoundRectCallout">
            <a:avLst>
              <a:gd fmla="val 21375" name="adj1"/>
              <a:gd fmla="val 68170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条理</a:t>
            </a:r>
          </a:p>
        </p:txBody>
      </p:sp>
      <p:sp>
        <p:nvSpPr>
          <p:cNvPr id="43" name="对话气泡: 圆角矩形 42"/>
          <p:cNvSpPr/>
          <p:nvPr>
            <p:custDataLst>
              <p:tags r:id="rId22"/>
            </p:custDataLst>
          </p:nvPr>
        </p:nvSpPr>
        <p:spPr>
          <a:xfrm>
            <a:off x="3885715" y="6237454"/>
            <a:ext cx="819298" cy="451890"/>
          </a:xfrm>
          <a:prstGeom prst="wedgeRoundRectCallout">
            <a:avLst>
              <a:gd fmla="val -446" name="adj1"/>
              <a:gd fmla="val -7205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无</a:t>
            </a:r>
          </a:p>
        </p:txBody>
      </p:sp>
      <p:sp>
        <p:nvSpPr>
          <p:cNvPr id="44" name="对话气泡: 圆角矩形 43"/>
          <p:cNvSpPr/>
          <p:nvPr>
            <p:custDataLst>
              <p:tags r:id="rId23"/>
            </p:custDataLst>
          </p:nvPr>
        </p:nvSpPr>
        <p:spPr>
          <a:xfrm>
            <a:off x="4747577" y="5170561"/>
            <a:ext cx="2502531" cy="451890"/>
          </a:xfrm>
          <a:prstGeom prst="wedgeRoundRectCallout">
            <a:avLst>
              <a:gd fmla="val -20489" name="adj1"/>
              <a:gd fmla="val 7143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同“现” 表现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 nodeType="clickPar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 nodeType="clickPar">
                      <p:stCondLst>
                        <p:cond delay="indefinite"/>
                      </p:stCondLst>
                      <p:childTnLst>
                        <p:par>
                          <p:cTn fill="hold" id="9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0"/>
      <p:bldP animBg="1" grpId="0" spid="5"/>
      <p:bldP animBg="1" grpId="0" spid="6"/>
      <p:bldP animBg="1" grpId="0" spid="7"/>
      <p:bldP animBg="1" grpId="0" spid="13"/>
      <p:bldP animBg="1" grpId="0" spid="23"/>
      <p:bldP animBg="1" grpId="0" spid="24"/>
      <p:bldP animBg="1" grpId="0" spid="26"/>
      <p:bldP animBg="1" grpId="0" spid="37"/>
      <p:bldP animBg="1" grpId="0" spid="38"/>
      <p:bldP animBg="1" grpId="0" spid="41"/>
      <p:bldP animBg="1" grpId="0" spid="42"/>
      <p:bldP animBg="1" grpId="0" spid="43"/>
      <p:bldP animBg="1" grpId="0" spid="44"/>
    </p:bld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>
            <p:custDataLst>
              <p:tags r:id="rId1"/>
            </p:custDataLst>
          </p:nvPr>
        </p:nvSpPr>
        <p:spPr>
          <a:xfrm>
            <a:off x="4610100" y="356146"/>
            <a:ext cx="2971800" cy="581114"/>
          </a:xfrm>
          <a:prstGeom prst="hexagon">
            <a:avLst>
              <a:gd fmla="val 39564" name="adj"/>
              <a:gd fmla="val 115470" name="vf"/>
            </a:avLst>
          </a:prstGeom>
          <a:solidFill>
            <a:srgbClr val="797E89"/>
          </a:solidFill>
          <a:ln>
            <a:solidFill>
              <a:srgbClr val="344C5E"/>
            </a:solidFill>
          </a:ln>
          <a:effectLst>
            <a:outerShdw algn="t" blurRad="50800" dir="5400000" dist="38100" rotWithShape="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六边形 14"/>
          <p:cNvSpPr/>
          <p:nvPr>
            <p:custDataLst>
              <p:tags r:id="rId2"/>
            </p:custDataLst>
          </p:nvPr>
        </p:nvSpPr>
        <p:spPr>
          <a:xfrm>
            <a:off x="5002530" y="412760"/>
            <a:ext cx="2186940" cy="467886"/>
          </a:xfrm>
          <a:prstGeom prst="hexagon">
            <a:avLst>
              <a:gd fmla="val 39564" name="adj"/>
              <a:gd fmla="val 115470" name="vf"/>
            </a:avLst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465057" y="385093"/>
            <a:ext cx="1261884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solidFill>
                  <a:srgbClr val="313A3F"/>
                </a:solidFill>
                <a:latin charset="-122" panose="01010104010101010101" pitchFamily="2" typeface="腾祥伯当行楷简"/>
                <a:ea charset="-122" panose="01010104010101010101" pitchFamily="2" typeface="腾祥伯当行楷简"/>
              </a:rPr>
              <a:t>第三段</a:t>
            </a: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4727158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7341181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65" l="38690" r="-1194" t="17456"/>
          <a:stretch>
            <a:fillRect/>
          </a:stretch>
        </p:blipFill>
        <p:spPr>
          <a:xfrm>
            <a:off x="3296493" y="398268"/>
            <a:ext cx="1147673" cy="356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39" l="60775" r="993" t="64029"/>
          <a:stretch>
            <a:fillRect/>
          </a:stretch>
        </p:blipFill>
        <p:spPr>
          <a:xfrm>
            <a:off x="7747834" y="477799"/>
            <a:ext cx="876642" cy="412000"/>
          </a:xfrm>
          <a:prstGeom prst="rect">
            <a:avLst/>
          </a:prstGeom>
        </p:spPr>
      </p:pic>
      <p:sp>
        <p:nvSpPr>
          <p:cNvPr id="2" name="十字形 1"/>
          <p:cNvSpPr/>
          <p:nvPr>
            <p:custDataLst>
              <p:tags r:id="rId8"/>
            </p:custDataLst>
          </p:nvPr>
        </p:nvSpPr>
        <p:spPr>
          <a:xfrm>
            <a:off x="422789" y="1281465"/>
            <a:ext cx="11346424" cy="5098736"/>
          </a:xfrm>
          <a:prstGeom prst="plus">
            <a:avLst>
              <a:gd fmla="val 4244" name="adj"/>
            </a:avLst>
          </a:prstGeom>
          <a:blipFill>
            <a:blip r:embed="rId28"/>
            <a:stretch>
              <a:fillRect b="-14000" t="-16000"/>
            </a:stretch>
          </a:blipFill>
          <a:ln cmpd="thickThin" w="79375"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1"/>
          <p:cNvSpPr txBox="1"/>
          <p:nvPr>
            <p:custDataLst>
              <p:tags r:id="rId9"/>
            </p:custDataLst>
          </p:nvPr>
        </p:nvSpPr>
        <p:spPr>
          <a:xfrm>
            <a:off x="799618" y="983107"/>
            <a:ext cx="10592764" cy="54775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ct val="0"/>
              </a:spcAft>
              <a:buFontTx/>
              <a:buNone/>
              <a:defRPr sz="3200">
                <a:latin charset="-122" panose="02010600040101010101" typeface="华文中宋"/>
                <a:ea charset="-122" panose="02010600040101010101" typeface="华文中宋"/>
                <a:cs charset="0" panose="020B0604020202020204" pitchFamily="34" typeface="Arial"/>
              </a:defRPr>
            </a:lvl1pPr>
            <a:lvl2pPr indent="-228600" marL="6858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2pPr>
            <a:lvl3pPr indent="-228600" marL="11430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3pPr>
            <a:lvl4pPr indent="-228600" marL="16002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4pPr>
            <a:lvl5pPr indent="-228600" marL="20574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5pPr>
            <a:lvl6pPr eaLnBrk="0" fontAlgn="base" hangingPunct="0" indent="-228600" marL="25146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6pPr>
            <a:lvl7pPr eaLnBrk="0" fontAlgn="base" hangingPunct="0" indent="-228600" marL="29718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7pPr>
            <a:lvl8pPr eaLnBrk="0" fontAlgn="base" hangingPunct="0" indent="-228600" marL="3429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8pPr>
            <a:lvl9pPr eaLnBrk="0" fontAlgn="base" hangingPunct="0" indent="-228600" marL="38862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9pPr>
          </a:lstStyle>
          <a:p>
            <a:pPr indent="720090">
              <a:lnSpc>
                <a:spcPct val="250000"/>
              </a:lnSpc>
              <a:spcBef>
                <a:spcPct val="0"/>
              </a:spcBef>
            </a:pP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其文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约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，其辞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微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，其志洁，其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行廉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，其称文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小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而其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指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极大，举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类迩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见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义远。其志洁，故其称物芳。其行廉，</a:t>
            </a:r>
            <a:r>
              <a:rPr altLang="en-US" b="1" dirty="0" lang="zh-CN" sz="2800">
                <a:solidFill>
                  <a:srgbClr val="2D3A55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故死而不容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。自疏</a:t>
            </a:r>
            <a:r>
              <a:rPr altLang="en-US" dirty="0" lang="zh-CN"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濯</a:t>
            </a:r>
            <a:r>
              <a:rPr altLang="zh-CN" dirty="0" lang="en-US"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dirty="0" err="1" lang="en-US"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zhuó</a:t>
            </a:r>
            <a:r>
              <a:rPr altLang="zh-CN" dirty="0" lang="en-US"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淖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nào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污泥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之中，</a:t>
            </a:r>
            <a:r>
              <a:rPr altLang="en-US" b="1" dirty="0" lang="zh-CN" sz="28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蝉蜕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于</a:t>
            </a:r>
            <a:r>
              <a:rPr altLang="en-US" dirty="0" lang="zh-CN" sz="2800">
                <a:solidFill>
                  <a:schemeClr val="tx1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浊秽</a:t>
            </a:r>
            <a:r>
              <a:rPr altLang="zh-CN" dirty="0" lang="en-US"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dirty="0" err="1" lang="en-US"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huì</a:t>
            </a:r>
            <a:r>
              <a:rPr altLang="zh-CN" dirty="0" lang="en-US"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以浮游尘埃之外，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不</a:t>
            </a:r>
            <a:r>
              <a:rPr altLang="en-US" b="1" dirty="0" lang="zh-CN" sz="28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获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世之滋垢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皭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jiào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然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泥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niè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而不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滓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zǐ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者也。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推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此志也，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虽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与日月争光可也。 </a:t>
            </a:r>
          </a:p>
        </p:txBody>
      </p:sp>
      <p:sp>
        <p:nvSpPr>
          <p:cNvPr id="5" name="对话气泡: 圆角矩形 4"/>
          <p:cNvSpPr/>
          <p:nvPr>
            <p:custDataLst>
              <p:tags r:id="rId10"/>
            </p:custDataLst>
          </p:nvPr>
        </p:nvSpPr>
        <p:spPr>
          <a:xfrm>
            <a:off x="1469684" y="898913"/>
            <a:ext cx="1010539" cy="451890"/>
          </a:xfrm>
          <a:prstGeom prst="wedgeRoundRectCallout">
            <a:avLst>
              <a:gd fmla="val 38537" name="adj1"/>
              <a:gd fmla="val 91648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简约</a:t>
            </a:r>
          </a:p>
        </p:txBody>
      </p:sp>
      <p:sp>
        <p:nvSpPr>
          <p:cNvPr id="13" name="对话气泡: 圆角矩形 12"/>
          <p:cNvSpPr/>
          <p:nvPr>
            <p:custDataLst>
              <p:tags r:id="rId11"/>
            </p:custDataLst>
          </p:nvPr>
        </p:nvSpPr>
        <p:spPr>
          <a:xfrm>
            <a:off x="8624476" y="1975973"/>
            <a:ext cx="3087916" cy="451890"/>
          </a:xfrm>
          <a:prstGeom prst="wedgeRoundRectCallout">
            <a:avLst>
              <a:gd fmla="val -26672" name="adj1"/>
              <a:gd fmla="val 62065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所以至死不容于世</a:t>
            </a:r>
          </a:p>
        </p:txBody>
      </p:sp>
      <p:sp>
        <p:nvSpPr>
          <p:cNvPr id="26" name="对话气泡: 圆角矩形 25"/>
          <p:cNvSpPr/>
          <p:nvPr>
            <p:custDataLst>
              <p:tags r:id="rId12"/>
            </p:custDataLst>
          </p:nvPr>
        </p:nvSpPr>
        <p:spPr>
          <a:xfrm>
            <a:off x="2196448" y="3088949"/>
            <a:ext cx="1179179" cy="451890"/>
          </a:xfrm>
          <a:prstGeom prst="wedgeRoundRectCallout">
            <a:avLst>
              <a:gd fmla="val 21667" name="adj1"/>
              <a:gd fmla="val 6980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污浊</a:t>
            </a:r>
          </a:p>
        </p:txBody>
      </p:sp>
      <p:sp>
        <p:nvSpPr>
          <p:cNvPr id="37" name="对话气泡: 圆角矩形 36"/>
          <p:cNvSpPr/>
          <p:nvPr>
            <p:custDataLst>
              <p:tags r:id="rId13"/>
            </p:custDataLst>
          </p:nvPr>
        </p:nvSpPr>
        <p:spPr>
          <a:xfrm>
            <a:off x="2112367" y="4131358"/>
            <a:ext cx="1010539" cy="451890"/>
          </a:xfrm>
          <a:prstGeom prst="wedgeRoundRectCallout">
            <a:avLst>
              <a:gd fmla="val 21667" name="adj1"/>
              <a:gd fmla="val 6980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被辱</a:t>
            </a:r>
          </a:p>
        </p:txBody>
      </p:sp>
      <p:sp>
        <p:nvSpPr>
          <p:cNvPr id="43" name="对话气泡: 圆角矩形 42"/>
          <p:cNvSpPr/>
          <p:nvPr>
            <p:custDataLst>
              <p:tags r:id="rId14"/>
            </p:custDataLst>
          </p:nvPr>
        </p:nvSpPr>
        <p:spPr>
          <a:xfrm>
            <a:off x="731838" y="5185801"/>
            <a:ext cx="1083465" cy="451890"/>
          </a:xfrm>
          <a:prstGeom prst="wedgeRoundRectCallout">
            <a:avLst>
              <a:gd fmla="val -20271" name="adj1"/>
              <a:gd fmla="val 6980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推赞</a:t>
            </a:r>
          </a:p>
        </p:txBody>
      </p:sp>
      <p:sp>
        <p:nvSpPr>
          <p:cNvPr id="8" name="对话气泡: 圆角矩形 7"/>
          <p:cNvSpPr/>
          <p:nvPr>
            <p:custDataLst>
              <p:tags r:id="rId15"/>
            </p:custDataLst>
          </p:nvPr>
        </p:nvSpPr>
        <p:spPr>
          <a:xfrm>
            <a:off x="2698800" y="918115"/>
            <a:ext cx="1749299" cy="451890"/>
          </a:xfrm>
          <a:prstGeom prst="wedgeRoundRectCallout">
            <a:avLst>
              <a:gd fmla="val 21140" name="adj1"/>
              <a:gd fmla="val 6414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含蓄隐晦</a:t>
            </a:r>
          </a:p>
        </p:txBody>
      </p:sp>
      <p:sp>
        <p:nvSpPr>
          <p:cNvPr id="16" name="对话气泡: 圆角矩形 15"/>
          <p:cNvSpPr/>
          <p:nvPr>
            <p:custDataLst>
              <p:tags r:id="rId16"/>
            </p:custDataLst>
          </p:nvPr>
        </p:nvSpPr>
        <p:spPr>
          <a:xfrm>
            <a:off x="263134" y="1991941"/>
            <a:ext cx="1072968" cy="451890"/>
          </a:xfrm>
          <a:prstGeom prst="wedgeRoundRectCallout">
            <a:avLst>
              <a:gd fmla="val 22144" name="adj1"/>
              <a:gd fmla="val 71001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事物</a:t>
            </a:r>
          </a:p>
        </p:txBody>
      </p:sp>
      <p:sp>
        <p:nvSpPr>
          <p:cNvPr id="27" name="对话气泡: 圆角矩形 26"/>
          <p:cNvSpPr/>
          <p:nvPr>
            <p:custDataLst>
              <p:tags r:id="rId17"/>
            </p:custDataLst>
          </p:nvPr>
        </p:nvSpPr>
        <p:spPr>
          <a:xfrm>
            <a:off x="1389210" y="1991941"/>
            <a:ext cx="576075" cy="451890"/>
          </a:xfrm>
          <a:prstGeom prst="wedgeRoundRectCallout">
            <a:avLst>
              <a:gd fmla="val -20184" name="adj1"/>
              <a:gd fmla="val 7437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近</a:t>
            </a:r>
          </a:p>
        </p:txBody>
      </p:sp>
      <p:sp>
        <p:nvSpPr>
          <p:cNvPr id="28" name="对话气泡: 圆角矩形 27"/>
          <p:cNvSpPr/>
          <p:nvPr>
            <p:custDataLst>
              <p:tags r:id="rId18"/>
            </p:custDataLst>
          </p:nvPr>
        </p:nvSpPr>
        <p:spPr>
          <a:xfrm>
            <a:off x="5112584" y="2968803"/>
            <a:ext cx="2635250" cy="513715"/>
          </a:xfrm>
          <a:prstGeom prst="wedgeRoundRectCallout">
            <a:avLst>
              <a:gd fmla="val 15253" name="adj1"/>
              <a:gd fmla="val 6980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像蝉脱壳那样</a:t>
            </a:r>
          </a:p>
        </p:txBody>
      </p:sp>
      <p:sp>
        <p:nvSpPr>
          <p:cNvPr id="29" name="对话气泡: 圆角矩形 28"/>
          <p:cNvSpPr/>
          <p:nvPr>
            <p:custDataLst>
              <p:tags r:id="rId19"/>
            </p:custDataLst>
          </p:nvPr>
        </p:nvSpPr>
        <p:spPr>
          <a:xfrm>
            <a:off x="3681743" y="4131358"/>
            <a:ext cx="1850564" cy="451890"/>
          </a:xfrm>
          <a:prstGeom prst="wedgeRoundRectCallout">
            <a:avLst>
              <a:gd fmla="val 21667" name="adj1"/>
              <a:gd fmla="val 6980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清白 洁净</a:t>
            </a:r>
          </a:p>
        </p:txBody>
      </p:sp>
      <p:sp>
        <p:nvSpPr>
          <p:cNvPr id="30" name="对话气泡: 圆角矩形 29"/>
          <p:cNvSpPr/>
          <p:nvPr>
            <p:custDataLst>
              <p:tags r:id="rId20"/>
            </p:custDataLst>
          </p:nvPr>
        </p:nvSpPr>
        <p:spPr>
          <a:xfrm>
            <a:off x="6239650" y="5239343"/>
            <a:ext cx="2497178" cy="451890"/>
          </a:xfrm>
          <a:prstGeom prst="wedgeRoundRectCallout">
            <a:avLst>
              <a:gd fmla="val -16554" name="adj1"/>
              <a:gd fmla="val -8119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同“涅”染黑</a:t>
            </a:r>
          </a:p>
        </p:txBody>
      </p:sp>
      <p:sp>
        <p:nvSpPr>
          <p:cNvPr id="31" name="对话气泡: 圆角矩形 30"/>
          <p:cNvSpPr/>
          <p:nvPr>
            <p:custDataLst>
              <p:tags r:id="rId21"/>
            </p:custDataLst>
          </p:nvPr>
        </p:nvSpPr>
        <p:spPr>
          <a:xfrm>
            <a:off x="8563800" y="4131358"/>
            <a:ext cx="1175241" cy="451890"/>
          </a:xfrm>
          <a:prstGeom prst="wedgeRoundRectCallout">
            <a:avLst>
              <a:gd fmla="val 21667" name="adj1"/>
              <a:gd fmla="val 6980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污染</a:t>
            </a:r>
          </a:p>
        </p:txBody>
      </p:sp>
      <p:sp>
        <p:nvSpPr>
          <p:cNvPr id="33" name="对话气泡: 圆角矩形 32"/>
          <p:cNvSpPr/>
          <p:nvPr>
            <p:custDataLst>
              <p:tags r:id="rId22"/>
            </p:custDataLst>
          </p:nvPr>
        </p:nvSpPr>
        <p:spPr>
          <a:xfrm>
            <a:off x="2500632" y="5185801"/>
            <a:ext cx="1083465" cy="451890"/>
          </a:xfrm>
          <a:prstGeom prst="wedgeRoundRectCallout">
            <a:avLst>
              <a:gd fmla="val -20271" name="adj1"/>
              <a:gd fmla="val 6980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即使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 nodeType="clickPar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5"/>
      <p:bldP animBg="1" grpId="0" spid="13"/>
      <p:bldP animBg="1" grpId="0" spid="26"/>
      <p:bldP animBg="1" grpId="0" spid="37"/>
      <p:bldP animBg="1" grpId="0" spid="43"/>
      <p:bldP animBg="1" grpId="0" spid="8"/>
      <p:bldP animBg="1" grpId="0" spid="16"/>
      <p:bldP animBg="1" grpId="0" spid="27"/>
      <p:bldP animBg="1" grpId="0" spid="28"/>
      <p:bldP animBg="1" grpId="0" spid="29"/>
      <p:bldP animBg="1" grpId="0" spid="30"/>
      <p:bldP animBg="1" grpId="0" spid="31"/>
      <p:bldP animBg="1" grpId="0" spid="33"/>
    </p:bld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1" id="4" name="矩形 3"/>
          <p:cNvSpPr/>
          <p:nvPr>
            <p:custDataLst>
              <p:tags r:id="rId1"/>
            </p:custDataLst>
          </p:nvPr>
        </p:nvSpPr>
        <p:spPr>
          <a:xfrm>
            <a:off x="495301" y="1349269"/>
            <a:ext cx="1430200" cy="633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altLang="en-US" lang="zh-CN" sz="3200">
                <a:latin charset="-122" pitchFamily="49" typeface="苏新诗古印宋简"/>
                <a:ea charset="-122" pitchFamily="49" typeface="苏新诗古印宋简"/>
                <a:cs typeface="+mn-ea"/>
                <a:sym charset="-122" panose="02010600030101010101" pitchFamily="2" typeface="宋体"/>
              </a:rPr>
              <a:t>政论文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120801" y="407933"/>
            <a:ext cx="10410825" cy="71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algn="l" pos="1188085"/>
                <a:tab algn="l" pos="2163445"/>
                <a:tab algn="l" pos="3142615"/>
                <a:tab algn="l" pos="4190365"/>
              </a:tabLst>
              <a:defRPr/>
            </a:pPr>
            <a:r>
              <a:rPr altLang="en-US" b="1" baseline="0" cap="none" dirty="0" i="0" kern="1200" kumimoji="0" lang="zh-CN" noProof="0" normalizeH="0" spc="0" strike="noStrike" sz="3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</a:rPr>
              <a:t>屈原创作离骚的原因是什么？</a:t>
            </a:r>
            <a:endParaRPr altLang="zh-CN" b="1" baseline="0" cap="none" dirty="0" i="0" kern="1200" kumimoji="0" lang="en-US" noProof="0" normalizeH="0" spc="0" strike="noStrike" sz="36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10609060101010101" pitchFamily="49" typeface="黑体"/>
              <a:ea charset="-122" panose="02010609060101010101" pitchFamily="49" typeface="黑体"/>
              <a:cs charset="-122" panose="02010609060101010101" pitchFamily="49" typeface="楷体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08507" y="1646504"/>
            <a:ext cx="11685905" cy="1370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algn="l" pos="1188085"/>
                <a:tab algn="l" pos="2163445"/>
                <a:tab algn="l" pos="3142615"/>
                <a:tab algn="l" pos="4190365"/>
              </a:tabLst>
              <a:defRPr/>
            </a:pP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</a:rPr>
              <a:t>外因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</a:rPr>
              <a:t>：王听之不聪、馋谄之蔽明、邪曲之害公、方正之不容。</a:t>
            </a:r>
          </a:p>
          <a:p>
            <a:pPr algn="l" defTabSz="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algn="l" pos="1188085"/>
                <a:tab algn="l" pos="2163445"/>
                <a:tab algn="l" pos="3142615"/>
                <a:tab algn="l" pos="4190365"/>
              </a:tabLst>
              <a:defRPr/>
            </a:pP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</a:rPr>
              <a:t>内因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</a:rPr>
              <a:t>：劳苦倦极、疾痛惨怛、忧愁幽思。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11149" y="3088555"/>
            <a:ext cx="9749790" cy="192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0" eaLnBrk="1" fontAlgn="auto" hangingPunct="1" latinLnBrk="0" lv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algn="l" pos="1188085"/>
                <a:tab algn="l" pos="2163445"/>
                <a:tab algn="l" pos="3142615"/>
                <a:tab algn="l" pos="4190365"/>
              </a:tabLst>
              <a:defRPr/>
            </a:pPr>
            <a:r>
              <a:rPr altLang="en-US" b="1" dirty="0" lang="zh-CN" noProof="0" sz="32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  <a:sym typeface="+mn-ea"/>
              </a:rPr>
              <a:t>宗旨：</a:t>
            </a:r>
            <a:r>
              <a:rPr altLang="zh-CN" b="1" dirty="0" lang="en-US" noProof="0" sz="32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  <a:sym typeface="+mn-ea"/>
              </a:rPr>
              <a:t>“</a:t>
            </a:r>
            <a:r>
              <a:rPr altLang="en-US" b="1" dirty="0" lang="zh-CN" noProof="0" sz="32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  <a:sym typeface="+mn-ea"/>
              </a:rPr>
              <a:t>以刺世事</a:t>
            </a:r>
            <a:r>
              <a:rPr altLang="zh-CN" b="1" dirty="0" lang="en-US" noProof="0" sz="32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  <a:sym typeface="+mn-ea"/>
              </a:rPr>
              <a:t>”</a:t>
            </a:r>
            <a:r>
              <a:rPr altLang="en-US" b="1" dirty="0" lang="zh-CN" noProof="0" sz="32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  <a:sym typeface="+mn-ea"/>
              </a:rPr>
              <a:t>；</a:t>
            </a:r>
            <a:endParaRPr altLang="zh-CN" b="1" dirty="0" lang="en-US" noProof="0" sz="3200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10609060101010101" pitchFamily="49" typeface="楷体"/>
              <a:ea charset="-122" panose="02010609060101010101" pitchFamily="49" typeface="楷体"/>
              <a:cs charset="-122" panose="02010609060101010101" pitchFamily="49" typeface="楷体"/>
              <a:sym typeface="+mn-ea"/>
            </a:endParaRPr>
          </a:p>
          <a:p>
            <a:pPr algn="l" defTabSz="0" eaLnBrk="1" fontAlgn="auto" hangingPunct="1" latinLnBrk="0" lv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algn="l" pos="1188085"/>
                <a:tab algn="l" pos="2163445"/>
                <a:tab algn="l" pos="3142615"/>
                <a:tab algn="l" pos="4190365"/>
              </a:tabLst>
              <a:defRPr/>
            </a:pPr>
            <a:r>
              <a:rPr altLang="en-US" b="1" dirty="0" lang="zh-CN" noProof="0" sz="32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  <a:sym typeface="+mn-ea"/>
              </a:rPr>
              <a:t>特点：</a:t>
            </a:r>
            <a:r>
              <a:rPr altLang="zh-CN" b="1" dirty="0" lang="en-US" noProof="0" sz="32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  <a:sym typeface="+mn-ea"/>
              </a:rPr>
              <a:t>“</a:t>
            </a:r>
            <a:r>
              <a:rPr altLang="en-US" b="1" dirty="0" lang="zh-CN" noProof="0" sz="32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  <a:sym typeface="+mn-ea"/>
              </a:rPr>
              <a:t>文约、词微、志洁、行廉</a:t>
            </a:r>
            <a:r>
              <a:rPr altLang="zh-CN" b="1" dirty="0" lang="en-US" noProof="0" sz="32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  <a:sym typeface="+mn-ea"/>
              </a:rPr>
              <a:t>”</a:t>
            </a:r>
            <a:r>
              <a:rPr altLang="en-US" b="1" dirty="0" lang="zh-CN" noProof="0" sz="32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  <a:sym typeface="+mn-ea"/>
              </a:rPr>
              <a:t>。</a:t>
            </a:r>
            <a:endParaRPr altLang="en-US" b="1" baseline="0" cap="none" dirty="0" i="0" kern="1200" kumimoji="0" lang="zh-CN" noProof="0" normalizeH="0" spc="0" strike="noStrike" sz="32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10609060101010101" pitchFamily="49" typeface="楷体"/>
              <a:ea charset="-122" panose="02010609060101010101" pitchFamily="49" typeface="楷体"/>
              <a:cs charset="-122" panose="02010609060101010101" pitchFamily="49" typeface="楷体"/>
            </a:endParaRPr>
          </a:p>
          <a:p>
            <a:pPr algn="l" defTabSz="0" eaLnBrk="1" fontAlgn="auto" hangingPunct="1" latinLnBrk="0" lv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algn="l" pos="1188085"/>
                <a:tab algn="l" pos="2163445"/>
                <a:tab algn="l" pos="3142615"/>
                <a:tab algn="l" pos="4190365"/>
              </a:tabLst>
              <a:defRPr/>
            </a:pPr>
            <a:r>
              <a:rPr altLang="en-US" b="1" dirty="0" lang="zh-CN" noProof="0" sz="3200">
                <a:solidFill>
                  <a:srgbClr val="FF0000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</a:rPr>
              <a:t>影响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</a:rPr>
              <a:t>：</a:t>
            </a:r>
            <a:r>
              <a:rPr altLang="en-US" b="1" baseline="0" cap="none" dirty="0" i="0" kern="1200" kumimoji="0" lang="zh-CN" noProof="0" normalizeH="0" spc="0" strike="noStrike" sz="3200" u="none">
                <a:ln>
                  <a:noFill/>
                </a:ln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</a:rPr>
              <a:t>与日月争光也可。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1657" y="1901775"/>
            <a:ext cx="11455923" cy="17130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anchorCtr="0" bIns="45721" compatLnSpc="1" lIns="91444" numCol="1" rIns="91444" tIns="45721" vert="horz" wrap="square">
            <a:spAutoFit/>
          </a:bodyPr>
          <a:lstStyle>
            <a:defPPr>
              <a:defRPr lang="zh-CN"/>
            </a:defPPr>
            <a:lvl1pPr algn="l" defTabSz="912495" eaLnBrk="1" fontAlgn="base" hangingPunct="1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lang="zh-CN" sz="2800" u="none">
                <a:solidFill>
                  <a:srgbClr val="000000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algn="l" defTabSz="912495" eaLnBrk="0" fontAlgn="base" hangingPunct="0" indent="1905" marL="45529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lang="zh-CN" sz="2800" u="none">
                <a:solidFill>
                  <a:srgbClr val="000000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algn="l" defTabSz="912495" eaLnBrk="0" fontAlgn="base" hangingPunct="0" indent="1905" marL="91249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lang="zh-CN" sz="2800" u="none">
                <a:solidFill>
                  <a:srgbClr val="000000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algn="l" defTabSz="912495" eaLnBrk="0" fontAlgn="base" hangingPunct="0" indent="1905" marL="136969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lang="zh-CN" sz="2800" u="none">
                <a:solidFill>
                  <a:srgbClr val="000000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algn="l" defTabSz="912495" eaLnBrk="0" fontAlgn="base" hangingPunct="0" indent="1905" marL="182689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lang="zh-CN" sz="2800" u="none">
                <a:solidFill>
                  <a:srgbClr val="000000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</a:lstStyle>
          <a:p>
            <a:pPr algn="ctr" defTabSz="914217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altLang="zh-CN" dirty="0" lang="zh-CN" sz="3599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</a:rPr>
              <a:t>第一部分（</a:t>
            </a:r>
            <a:r>
              <a:rPr altLang="zh-CN" dirty="0" lang="en-US" sz="3599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</a:rPr>
              <a:t>1-3</a:t>
            </a:r>
            <a:r>
              <a:rPr altLang="en-US" dirty="0" lang="zh-CN" sz="3599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</a:rPr>
              <a:t>）：</a:t>
            </a:r>
            <a:endParaRPr altLang="zh-CN" dirty="0" lang="en-US" sz="3599">
              <a:solidFill>
                <a:schemeClr val="tx1"/>
              </a:solidFill>
              <a:latin charset="-122" panose="020B0503020204020204" typeface="微软雅黑"/>
              <a:ea charset="-122" panose="020B0503020204020204" typeface="微软雅黑"/>
            </a:endParaRPr>
          </a:p>
          <a:p>
            <a:pPr defTabSz="914217" indent="457109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altLang="en-US" dirty="0" lang="zh-CN" sz="3599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</a:rPr>
              <a:t>屈原由见“任”到见“疏”，并创作《离骚》。</a:t>
            </a:r>
          </a:p>
        </p:txBody>
      </p:sp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>
            <p:custDataLst>
              <p:tags r:id="rId1"/>
            </p:custDataLst>
          </p:nvPr>
        </p:nvSpPr>
        <p:spPr>
          <a:xfrm>
            <a:off x="4610100" y="356146"/>
            <a:ext cx="2971800" cy="581114"/>
          </a:xfrm>
          <a:prstGeom prst="hexagon">
            <a:avLst>
              <a:gd fmla="val 39564" name="adj"/>
              <a:gd fmla="val 115470" name="vf"/>
            </a:avLst>
          </a:prstGeom>
          <a:solidFill>
            <a:srgbClr val="797E89"/>
          </a:solidFill>
          <a:ln>
            <a:solidFill>
              <a:srgbClr val="344C5E"/>
            </a:solidFill>
          </a:ln>
          <a:effectLst>
            <a:outerShdw algn="t" blurRad="50800" dir="5400000" dist="38100" rotWithShape="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六边形 14"/>
          <p:cNvSpPr/>
          <p:nvPr>
            <p:custDataLst>
              <p:tags r:id="rId2"/>
            </p:custDataLst>
          </p:nvPr>
        </p:nvSpPr>
        <p:spPr>
          <a:xfrm>
            <a:off x="5002530" y="412760"/>
            <a:ext cx="2186940" cy="467886"/>
          </a:xfrm>
          <a:prstGeom prst="hexagon">
            <a:avLst>
              <a:gd fmla="val 39564" name="adj"/>
              <a:gd fmla="val 115470" name="vf"/>
            </a:avLst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465056" y="385093"/>
            <a:ext cx="1261885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solidFill>
                  <a:srgbClr val="313A3F"/>
                </a:solidFill>
                <a:latin charset="-122" panose="01010104010101010101" pitchFamily="2" typeface="腾祥伯当行楷简"/>
                <a:ea charset="-122" panose="01010104010101010101" pitchFamily="2" typeface="腾祥伯当行楷简"/>
              </a:rPr>
              <a:t>第四段</a:t>
            </a: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4727158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7341181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65" l="38690" r="-1194" t="17456"/>
          <a:stretch>
            <a:fillRect/>
          </a:stretch>
        </p:blipFill>
        <p:spPr>
          <a:xfrm>
            <a:off x="3296493" y="398268"/>
            <a:ext cx="1147673" cy="356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39" l="60775" r="993" t="64029"/>
          <a:stretch>
            <a:fillRect/>
          </a:stretch>
        </p:blipFill>
        <p:spPr>
          <a:xfrm>
            <a:off x="7747834" y="477799"/>
            <a:ext cx="876642" cy="412000"/>
          </a:xfrm>
          <a:prstGeom prst="rect">
            <a:avLst/>
          </a:prstGeom>
        </p:spPr>
      </p:pic>
      <p:sp>
        <p:nvSpPr>
          <p:cNvPr id="2" name="十字形 1"/>
          <p:cNvSpPr/>
          <p:nvPr>
            <p:custDataLst>
              <p:tags r:id="rId8"/>
            </p:custDataLst>
          </p:nvPr>
        </p:nvSpPr>
        <p:spPr>
          <a:xfrm>
            <a:off x="422789" y="1281465"/>
            <a:ext cx="11346424" cy="5098736"/>
          </a:xfrm>
          <a:prstGeom prst="plus">
            <a:avLst>
              <a:gd fmla="val 4244" name="adj"/>
            </a:avLst>
          </a:prstGeom>
          <a:blipFill>
            <a:blip r:embed="rId29"/>
            <a:stretch>
              <a:fillRect b="-14000" t="-16000"/>
            </a:stretch>
          </a:blipFill>
          <a:ln cmpd="thickThin" w="79375"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1"/>
          <p:cNvSpPr txBox="1"/>
          <p:nvPr>
            <p:custDataLst>
              <p:tags r:id="rId9"/>
            </p:custDataLst>
          </p:nvPr>
        </p:nvSpPr>
        <p:spPr>
          <a:xfrm>
            <a:off x="799618" y="983107"/>
            <a:ext cx="10592764" cy="54775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ct val="0"/>
              </a:spcAft>
              <a:buFontTx/>
              <a:buNone/>
              <a:defRPr sz="3200">
                <a:latin charset="-122" panose="02010600040101010101" typeface="华文中宋"/>
                <a:ea charset="-122" panose="02010600040101010101" typeface="华文中宋"/>
                <a:cs charset="0" panose="020B0604020202020204" pitchFamily="34" typeface="Arial"/>
              </a:defRPr>
            </a:lvl1pPr>
            <a:lvl2pPr indent="-228600" marL="6858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2pPr>
            <a:lvl3pPr indent="-228600" marL="11430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3pPr>
            <a:lvl4pPr indent="-228600" marL="16002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4pPr>
            <a:lvl5pPr indent="-228600" marL="20574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5pPr>
            <a:lvl6pPr eaLnBrk="0" fontAlgn="base" hangingPunct="0" indent="-228600" marL="25146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6pPr>
            <a:lvl7pPr eaLnBrk="0" fontAlgn="base" hangingPunct="0" indent="-228600" marL="29718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7pPr>
            <a:lvl8pPr eaLnBrk="0" fontAlgn="base" hangingPunct="0" indent="-228600" marL="3429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8pPr>
            <a:lvl9pPr eaLnBrk="0" fontAlgn="base" hangingPunct="0" indent="-228600" marL="38862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9pPr>
          </a:lstStyle>
          <a:p>
            <a:pPr indent="720090">
              <a:lnSpc>
                <a:spcPct val="250000"/>
              </a:lnSpc>
              <a:spcBef>
                <a:spcPct val="0"/>
              </a:spcBef>
            </a:pP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屈平既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绌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chù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，其后秦欲伐齐，齐与</a:t>
            </a:r>
            <a:r>
              <a:rPr altLang="en-US" dirty="0" lang="zh-CN"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楚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从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zòng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亲，惠王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患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之，乃令张仪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详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yáng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去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秦，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厚币委质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事楚，曰：“秦甚憎齐，齐与楚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从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亲，楚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诚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能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绝齐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，秦愿献商於</a:t>
            </a:r>
            <a:r>
              <a:rPr altLang="zh-CN" dirty="0" lang="en-US"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dirty="0" err="1" lang="en-US"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wū</a:t>
            </a:r>
            <a:r>
              <a:rPr altLang="zh-CN" dirty="0" lang="en-US"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地六百里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。”楚怀王贪而信张仪，遂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绝齐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使使如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秦受地。张仪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诈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之曰：“仪与王约六里，不闻六百里。”</a:t>
            </a:r>
          </a:p>
        </p:txBody>
      </p:sp>
      <p:sp>
        <p:nvSpPr>
          <p:cNvPr id="26" name="对话气泡: 圆角矩形 25"/>
          <p:cNvSpPr/>
          <p:nvPr>
            <p:custDataLst>
              <p:tags r:id="rId10"/>
            </p:custDataLst>
          </p:nvPr>
        </p:nvSpPr>
        <p:spPr>
          <a:xfrm>
            <a:off x="4285878" y="3088949"/>
            <a:ext cx="1179179" cy="451890"/>
          </a:xfrm>
          <a:prstGeom prst="wedgeRoundRectCallout">
            <a:avLst>
              <a:gd fmla="val 21667" name="adj1"/>
              <a:gd fmla="val 6980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确实</a:t>
            </a:r>
          </a:p>
        </p:txBody>
      </p:sp>
      <p:sp>
        <p:nvSpPr>
          <p:cNvPr id="37" name="对话气泡: 圆角矩形 36"/>
          <p:cNvSpPr/>
          <p:nvPr>
            <p:custDataLst>
              <p:tags r:id="rId11"/>
            </p:custDataLst>
          </p:nvPr>
        </p:nvSpPr>
        <p:spPr>
          <a:xfrm>
            <a:off x="6114643" y="5231493"/>
            <a:ext cx="1010539" cy="451890"/>
          </a:xfrm>
          <a:prstGeom prst="wedgeRoundRectCallout">
            <a:avLst>
              <a:gd fmla="val 21667" name="adj1"/>
              <a:gd fmla="val -7015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派遣</a:t>
            </a:r>
          </a:p>
        </p:txBody>
      </p:sp>
      <p:sp>
        <p:nvSpPr>
          <p:cNvPr id="8" name="对话气泡: 圆角矩形 7"/>
          <p:cNvSpPr/>
          <p:nvPr>
            <p:custDataLst>
              <p:tags r:id="rId12"/>
            </p:custDataLst>
          </p:nvPr>
        </p:nvSpPr>
        <p:spPr>
          <a:xfrm>
            <a:off x="799618" y="918115"/>
            <a:ext cx="3183179" cy="451890"/>
          </a:xfrm>
          <a:prstGeom prst="wedgeRoundRectCallout">
            <a:avLst>
              <a:gd fmla="val 19464" name="adj1"/>
              <a:gd fmla="val 6414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同“黜” 罢免官职</a:t>
            </a:r>
          </a:p>
        </p:txBody>
      </p:sp>
      <p:sp>
        <p:nvSpPr>
          <p:cNvPr id="16" name="对话气泡: 圆角矩形 15"/>
          <p:cNvSpPr/>
          <p:nvPr>
            <p:custDataLst>
              <p:tags r:id="rId13"/>
            </p:custDataLst>
          </p:nvPr>
        </p:nvSpPr>
        <p:spPr>
          <a:xfrm>
            <a:off x="1009852" y="1991941"/>
            <a:ext cx="1072968" cy="451890"/>
          </a:xfrm>
          <a:prstGeom prst="wedgeRoundRectCallout">
            <a:avLst>
              <a:gd fmla="val 22144" name="adj1"/>
              <a:gd fmla="val 71001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担心</a:t>
            </a:r>
          </a:p>
        </p:txBody>
      </p:sp>
      <p:sp>
        <p:nvSpPr>
          <p:cNvPr id="6" name="对话气泡: 圆角矩形 5"/>
          <p:cNvSpPr/>
          <p:nvPr>
            <p:custDataLst>
              <p:tags r:id="rId14"/>
            </p:custDataLst>
          </p:nvPr>
        </p:nvSpPr>
        <p:spPr>
          <a:xfrm>
            <a:off x="2375428" y="1991941"/>
            <a:ext cx="2777090" cy="451890"/>
          </a:xfrm>
          <a:prstGeom prst="wedgeRoundRectCallout">
            <a:avLst>
              <a:gd fmla="val 22144" name="adj1"/>
              <a:gd fmla="val 71001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同“佯” 假装</a:t>
            </a:r>
          </a:p>
        </p:txBody>
      </p:sp>
      <p:sp>
        <p:nvSpPr>
          <p:cNvPr id="7" name="对话气泡: 圆角矩形 6"/>
          <p:cNvSpPr/>
          <p:nvPr>
            <p:custDataLst>
              <p:tags r:id="rId15"/>
            </p:custDataLst>
          </p:nvPr>
        </p:nvSpPr>
        <p:spPr>
          <a:xfrm>
            <a:off x="8067858" y="918115"/>
            <a:ext cx="2646123" cy="451890"/>
          </a:xfrm>
          <a:prstGeom prst="wedgeRoundRectCallout">
            <a:avLst>
              <a:gd fmla="val -22579" name="adj1"/>
              <a:gd fmla="val 6583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同“纵” 合纵</a:t>
            </a:r>
          </a:p>
        </p:txBody>
      </p:sp>
      <p:sp>
        <p:nvSpPr>
          <p:cNvPr id="23" name="对话气泡: 圆角矩形 22"/>
          <p:cNvSpPr/>
          <p:nvPr>
            <p:custDataLst>
              <p:tags r:id="rId16"/>
            </p:custDataLst>
          </p:nvPr>
        </p:nvSpPr>
        <p:spPr>
          <a:xfrm>
            <a:off x="7227356" y="3075502"/>
            <a:ext cx="1012020" cy="451890"/>
          </a:xfrm>
          <a:prstGeom prst="wedgeRoundRectCallout">
            <a:avLst>
              <a:gd fmla="val 32685" name="adj1"/>
              <a:gd fmla="val -63899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呈献</a:t>
            </a:r>
          </a:p>
        </p:txBody>
      </p:sp>
      <p:sp>
        <p:nvSpPr>
          <p:cNvPr id="24" name="对话气泡: 圆角矩形 23"/>
          <p:cNvSpPr/>
          <p:nvPr>
            <p:custDataLst>
              <p:tags r:id="rId17"/>
            </p:custDataLst>
          </p:nvPr>
        </p:nvSpPr>
        <p:spPr>
          <a:xfrm>
            <a:off x="3373338" y="4185289"/>
            <a:ext cx="3691717" cy="451890"/>
          </a:xfrm>
          <a:prstGeom prst="wedgeRoundRectCallout">
            <a:avLst>
              <a:gd fmla="val 25382" name="adj1"/>
              <a:gd fmla="val -78587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与齐国断绝外交关系</a:t>
            </a:r>
          </a:p>
        </p:txBody>
      </p:sp>
      <p:sp>
        <p:nvSpPr>
          <p:cNvPr id="34" name="对话气泡: 圆角矩形 33"/>
          <p:cNvSpPr/>
          <p:nvPr>
            <p:custDataLst>
              <p:tags r:id="rId18"/>
            </p:custDataLst>
          </p:nvPr>
        </p:nvSpPr>
        <p:spPr>
          <a:xfrm>
            <a:off x="5607893" y="1991941"/>
            <a:ext cx="1012020" cy="451890"/>
          </a:xfrm>
          <a:prstGeom prst="wedgeRoundRectCallout">
            <a:avLst>
              <a:gd fmla="val 22144" name="adj1"/>
              <a:gd fmla="val 71001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离开</a:t>
            </a:r>
          </a:p>
        </p:txBody>
      </p:sp>
      <p:sp>
        <p:nvSpPr>
          <p:cNvPr id="35" name="对话气泡: 圆角矩形 34"/>
          <p:cNvSpPr/>
          <p:nvPr>
            <p:custDataLst>
              <p:tags r:id="rId19"/>
            </p:custDataLst>
          </p:nvPr>
        </p:nvSpPr>
        <p:spPr>
          <a:xfrm>
            <a:off x="6890061" y="1991941"/>
            <a:ext cx="2123177" cy="451890"/>
          </a:xfrm>
          <a:prstGeom prst="wedgeRoundRectCallout">
            <a:avLst>
              <a:gd fmla="val -18052" name="adj1"/>
              <a:gd fmla="val 69315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丰厚的礼物</a:t>
            </a:r>
          </a:p>
        </p:txBody>
      </p:sp>
      <p:sp>
        <p:nvSpPr>
          <p:cNvPr id="36" name="对话气泡: 圆角矩形 35"/>
          <p:cNvSpPr/>
          <p:nvPr>
            <p:custDataLst>
              <p:tags r:id="rId20"/>
            </p:custDataLst>
          </p:nvPr>
        </p:nvSpPr>
        <p:spPr>
          <a:xfrm>
            <a:off x="8344193" y="3075502"/>
            <a:ext cx="2828759" cy="451890"/>
          </a:xfrm>
          <a:prstGeom prst="wedgeRoundRectCallout">
            <a:avLst>
              <a:gd fmla="val -34101" name="adj1"/>
              <a:gd fmla="val -68958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同“贽” 见面礼</a:t>
            </a:r>
          </a:p>
        </p:txBody>
      </p:sp>
      <p:sp>
        <p:nvSpPr>
          <p:cNvPr id="38" name="对话气泡: 圆角矩形 37"/>
          <p:cNvSpPr/>
          <p:nvPr>
            <p:custDataLst>
              <p:tags r:id="rId21"/>
            </p:custDataLst>
          </p:nvPr>
        </p:nvSpPr>
        <p:spPr>
          <a:xfrm>
            <a:off x="7149494" y="5231493"/>
            <a:ext cx="1010539" cy="451890"/>
          </a:xfrm>
          <a:prstGeom prst="wedgeRoundRectCallout">
            <a:avLst>
              <a:gd fmla="val -30363" name="adj1"/>
              <a:gd fmla="val -7015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使者</a:t>
            </a:r>
          </a:p>
        </p:txBody>
      </p:sp>
      <p:sp>
        <p:nvSpPr>
          <p:cNvPr id="39" name="对话气泡: 圆角矩形 38"/>
          <p:cNvSpPr/>
          <p:nvPr>
            <p:custDataLst>
              <p:tags r:id="rId22"/>
            </p:custDataLst>
          </p:nvPr>
        </p:nvSpPr>
        <p:spPr>
          <a:xfrm>
            <a:off x="9283153" y="5231493"/>
            <a:ext cx="1010539" cy="451890"/>
          </a:xfrm>
          <a:prstGeom prst="wedgeRoundRectCallout">
            <a:avLst>
              <a:gd fmla="val 21667" name="adj1"/>
              <a:gd fmla="val -7015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欺骗</a:t>
            </a:r>
          </a:p>
        </p:txBody>
      </p:sp>
      <p:sp>
        <p:nvSpPr>
          <p:cNvPr id="3" name="对话气泡: 圆角矩形 33"/>
          <p:cNvSpPr/>
          <p:nvPr>
            <p:custDataLst>
              <p:tags r:id="rId23"/>
            </p:custDataLst>
          </p:nvPr>
        </p:nvSpPr>
        <p:spPr>
          <a:xfrm>
            <a:off x="7441884" y="4110623"/>
            <a:ext cx="775970" cy="452120"/>
          </a:xfrm>
          <a:prstGeom prst="wedgeRoundRectCallout">
            <a:avLst>
              <a:gd fmla="val -30711" name="adj1"/>
              <a:gd fmla="val 83577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到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 nodeType="clickPar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 nodeType="clickPar">
                      <p:stCondLst>
                        <p:cond delay="indefinite"/>
                      </p:stCondLst>
                      <p:childTnLst>
                        <p:par>
                          <p:cTn fill="hold" id="9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26"/>
      <p:bldP animBg="1" grpId="0" spid="37"/>
      <p:bldP animBg="1" grpId="0" spid="8"/>
      <p:bldP animBg="1" grpId="0" spid="16"/>
      <p:bldP animBg="1" grpId="0" spid="6"/>
      <p:bldP animBg="1" grpId="0" spid="7"/>
      <p:bldP animBg="1" grpId="0" spid="23"/>
      <p:bldP animBg="1" grpId="0" spid="24"/>
      <p:bldP animBg="1" grpId="0" spid="34"/>
      <p:bldP animBg="1" grpId="0" spid="35"/>
      <p:bldP animBg="1" grpId="0" spid="36"/>
      <p:bldP animBg="1" grpId="0" spid="38"/>
      <p:bldP animBg="1" grpId="0" spid="39"/>
      <p:bldP animBg="1" grpId="0" spid="3"/>
    </p:bld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>
            <p:custDataLst>
              <p:tags r:id="rId1"/>
            </p:custDataLst>
          </p:nvPr>
        </p:nvSpPr>
        <p:spPr>
          <a:xfrm>
            <a:off x="4610100" y="356146"/>
            <a:ext cx="2971800" cy="581114"/>
          </a:xfrm>
          <a:prstGeom prst="hexagon">
            <a:avLst>
              <a:gd fmla="val 39564" name="adj"/>
              <a:gd fmla="val 115470" name="vf"/>
            </a:avLst>
          </a:prstGeom>
          <a:solidFill>
            <a:srgbClr val="797E89"/>
          </a:solidFill>
          <a:ln>
            <a:solidFill>
              <a:srgbClr val="344C5E"/>
            </a:solidFill>
          </a:ln>
          <a:effectLst>
            <a:outerShdw algn="t" blurRad="50800" dir="5400000" dist="38100" rotWithShape="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六边形 14"/>
          <p:cNvSpPr/>
          <p:nvPr>
            <p:custDataLst>
              <p:tags r:id="rId2"/>
            </p:custDataLst>
          </p:nvPr>
        </p:nvSpPr>
        <p:spPr>
          <a:xfrm>
            <a:off x="5002530" y="412760"/>
            <a:ext cx="2186940" cy="467886"/>
          </a:xfrm>
          <a:prstGeom prst="hexagon">
            <a:avLst>
              <a:gd fmla="val 39564" name="adj"/>
              <a:gd fmla="val 115470" name="vf"/>
            </a:avLst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465057" y="385093"/>
            <a:ext cx="1261884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solidFill>
                  <a:srgbClr val="313A3F"/>
                </a:solidFill>
                <a:latin charset="-122" panose="01010104010101010101" pitchFamily="2" typeface="腾祥伯当行楷简"/>
                <a:ea charset="-122" panose="01010104010101010101" pitchFamily="2" typeface="腾祥伯当行楷简"/>
              </a:rPr>
              <a:t>第四段</a:t>
            </a: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4727158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7341181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65" l="38690" r="-1194" t="17456"/>
          <a:stretch>
            <a:fillRect/>
          </a:stretch>
        </p:blipFill>
        <p:spPr>
          <a:xfrm>
            <a:off x="3296493" y="398268"/>
            <a:ext cx="1147673" cy="356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39" l="60775" r="993" t="64029"/>
          <a:stretch>
            <a:fillRect/>
          </a:stretch>
        </p:blipFill>
        <p:spPr>
          <a:xfrm>
            <a:off x="7747834" y="477799"/>
            <a:ext cx="876642" cy="412000"/>
          </a:xfrm>
          <a:prstGeom prst="rect">
            <a:avLst/>
          </a:prstGeom>
        </p:spPr>
      </p:pic>
      <p:sp>
        <p:nvSpPr>
          <p:cNvPr id="2" name="十字形 1"/>
          <p:cNvSpPr/>
          <p:nvPr>
            <p:custDataLst>
              <p:tags r:id="rId8"/>
            </p:custDataLst>
          </p:nvPr>
        </p:nvSpPr>
        <p:spPr>
          <a:xfrm>
            <a:off x="422789" y="1281465"/>
            <a:ext cx="11346424" cy="5098736"/>
          </a:xfrm>
          <a:prstGeom prst="plus">
            <a:avLst>
              <a:gd fmla="val 4244" name="adj"/>
            </a:avLst>
          </a:prstGeom>
          <a:blipFill>
            <a:blip r:embed="rId18"/>
            <a:stretch>
              <a:fillRect b="-14000" t="-16000"/>
            </a:stretch>
          </a:blipFill>
          <a:ln cmpd="thickThin" w="79375"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1"/>
          <p:cNvSpPr txBox="1"/>
          <p:nvPr>
            <p:custDataLst>
              <p:tags r:id="rId9"/>
            </p:custDataLst>
          </p:nvPr>
        </p:nvSpPr>
        <p:spPr>
          <a:xfrm>
            <a:off x="799618" y="983107"/>
            <a:ext cx="10592764" cy="50252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ct val="0"/>
              </a:spcAft>
              <a:buFontTx/>
              <a:buNone/>
              <a:defRPr sz="3200">
                <a:latin charset="-122" panose="02010600040101010101" typeface="华文中宋"/>
                <a:ea charset="-122" panose="02010600040101010101" typeface="华文中宋"/>
                <a:cs charset="0" panose="020B0604020202020204" pitchFamily="34" typeface="Arial"/>
              </a:defRPr>
            </a:lvl1pPr>
            <a:lvl2pPr indent="-228600" marL="6858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2pPr>
            <a:lvl3pPr indent="-228600" marL="11430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3pPr>
            <a:lvl4pPr indent="-228600" marL="16002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4pPr>
            <a:lvl5pPr indent="-228600" marL="20574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5pPr>
            <a:lvl6pPr eaLnBrk="0" fontAlgn="base" hangingPunct="0" indent="-228600" marL="25146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6pPr>
            <a:lvl7pPr eaLnBrk="0" fontAlgn="base" hangingPunct="0" indent="-228600" marL="29718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7pPr>
            <a:lvl8pPr eaLnBrk="0" fontAlgn="base" hangingPunct="0" indent="-228600" marL="3429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8pPr>
            <a:lvl9pPr eaLnBrk="0" fontAlgn="base" hangingPunct="0" indent="-228600" marL="38862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9pPr>
          </a:lstStyle>
          <a:p>
            <a:pPr indent="720090">
              <a:lnSpc>
                <a:spcPct val="300000"/>
              </a:lnSpc>
              <a:spcBef>
                <a:spcPct val="0"/>
              </a:spcBef>
            </a:pPr>
            <a:r>
              <a:rPr altLang="en-US" b="1" dirty="0" lang="zh-CN" sz="2800"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楚使怒去，归告怀王。怀王怒，大</a:t>
            </a:r>
            <a:r>
              <a:rPr altLang="en-US" b="1" dirty="0" lang="zh-CN" sz="2800">
                <a:solidFill>
                  <a:srgbClr val="FF0000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兴师</a:t>
            </a:r>
            <a:r>
              <a:rPr altLang="en-US" b="1" dirty="0" lang="zh-CN" sz="2800"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伐秦。秦发兵击之，</a:t>
            </a:r>
            <a:r>
              <a:rPr altLang="en-US" b="1" dirty="0" lang="zh-CN" sz="2800">
                <a:highlight>
                  <a:srgbClr val="FFFF00"/>
                </a:highlight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大</a:t>
            </a:r>
            <a:r>
              <a:rPr altLang="en-US" b="1" dirty="0" lang="zh-CN" sz="2800">
                <a:solidFill>
                  <a:srgbClr val="2D3A55"/>
                </a:solidFill>
                <a:highlight>
                  <a:srgbClr val="FFFF00"/>
                </a:highlight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破</a:t>
            </a:r>
            <a:r>
              <a:rPr altLang="en-US" b="1" dirty="0" lang="zh-CN" sz="2800">
                <a:highlight>
                  <a:srgbClr val="FFFF00"/>
                </a:highlight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楚师于丹</a:t>
            </a:r>
            <a:r>
              <a:rPr altLang="zh-CN" b="1" dirty="0" lang="en-US" sz="2800">
                <a:highlight>
                  <a:srgbClr val="FFFF00"/>
                </a:highlight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﹑</a:t>
            </a:r>
            <a:r>
              <a:rPr altLang="en-US" b="1" dirty="0" lang="zh-CN" sz="2800">
                <a:highlight>
                  <a:srgbClr val="FFFF00"/>
                </a:highlight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淅</a:t>
            </a:r>
            <a:r>
              <a:rPr altLang="zh-CN" b="1" dirty="0" lang="en-US" sz="2800">
                <a:solidFill>
                  <a:srgbClr val="2D3A55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2D3A55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xī</a:t>
            </a:r>
            <a:r>
              <a:rPr altLang="zh-CN" b="1" dirty="0" lang="en-US" sz="2800">
                <a:solidFill>
                  <a:srgbClr val="2D3A55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】</a:t>
            </a:r>
            <a:r>
              <a:rPr altLang="en-US" b="1" dirty="0" lang="zh-CN" sz="2800"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，斩首八万，虏楚将屈匄</a:t>
            </a:r>
            <a:r>
              <a:rPr altLang="zh-CN" b="1" dirty="0" lang="en-US" sz="2800">
                <a:solidFill>
                  <a:srgbClr val="2D3A55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2D3A55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gài</a:t>
            </a:r>
            <a:r>
              <a:rPr altLang="zh-CN" b="1" dirty="0" lang="en-US" sz="2800">
                <a:solidFill>
                  <a:srgbClr val="2D3A55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】</a:t>
            </a:r>
            <a:r>
              <a:rPr altLang="en-US" b="1" dirty="0" lang="zh-CN" sz="2800"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，遂取楚之汉中地。怀王乃</a:t>
            </a:r>
            <a:r>
              <a:rPr altLang="en-US" b="1" dirty="0" lang="zh-CN" sz="2800">
                <a:solidFill>
                  <a:srgbClr val="FF0000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悉</a:t>
            </a:r>
            <a:r>
              <a:rPr altLang="en-US" b="1" dirty="0" lang="zh-CN" sz="2800"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发国中兵，以深入击秦，</a:t>
            </a:r>
            <a:r>
              <a:rPr altLang="en-US" b="1" dirty="0" lang="zh-CN" sz="2800">
                <a:highlight>
                  <a:srgbClr val="FFFF00"/>
                </a:highlight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战于蓝田</a:t>
            </a:r>
            <a:r>
              <a:rPr altLang="en-US" b="1" dirty="0" lang="zh-CN" sz="2800"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。魏闻之，袭楚至邓。楚兵惧，自秦归。而齐</a:t>
            </a:r>
            <a:r>
              <a:rPr altLang="en-US" b="1" dirty="0" lang="zh-CN" sz="2800">
                <a:solidFill>
                  <a:srgbClr val="FF0000"/>
                </a:solidFill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竟</a:t>
            </a:r>
            <a:r>
              <a:rPr altLang="en-US" b="1" dirty="0" lang="zh-CN" sz="2800">
                <a:latin charset="-122" panose="02010609060101010101" pitchFamily="49" typeface="黑体"/>
                <a:ea charset="-122" panose="02010609060101010101" pitchFamily="49" typeface="黑体"/>
                <a:sym charset="-122" panose="020B0503020204020204" typeface="微软雅黑"/>
              </a:rPr>
              <a:t>怒不救楚，楚大困。</a:t>
            </a:r>
          </a:p>
        </p:txBody>
      </p:sp>
      <p:sp>
        <p:nvSpPr>
          <p:cNvPr id="16" name="对话气泡: 圆角矩形 15"/>
          <p:cNvSpPr/>
          <p:nvPr>
            <p:custDataLst>
              <p:tags r:id="rId10"/>
            </p:custDataLst>
          </p:nvPr>
        </p:nvSpPr>
        <p:spPr>
          <a:xfrm>
            <a:off x="3735377" y="3541465"/>
            <a:ext cx="981455" cy="527270"/>
          </a:xfrm>
          <a:prstGeom prst="wedgeRoundRectCallout">
            <a:avLst>
              <a:gd fmla="val -21293" name="adj1"/>
              <a:gd fmla="val 674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全部</a:t>
            </a:r>
          </a:p>
        </p:txBody>
      </p:sp>
      <p:sp>
        <p:nvSpPr>
          <p:cNvPr id="27" name="对话气泡: 圆角矩形 26"/>
          <p:cNvSpPr/>
          <p:nvPr>
            <p:custDataLst>
              <p:tags r:id="rId11"/>
            </p:custDataLst>
          </p:nvPr>
        </p:nvSpPr>
        <p:spPr>
          <a:xfrm>
            <a:off x="6126525" y="2204084"/>
            <a:ext cx="1721440" cy="527270"/>
          </a:xfrm>
          <a:prstGeom prst="wedgeRoundRectCallout">
            <a:avLst>
              <a:gd fmla="val 22854" name="adj1"/>
              <a:gd fmla="val -6368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发动军队</a:t>
            </a:r>
          </a:p>
        </p:txBody>
      </p:sp>
      <p:sp>
        <p:nvSpPr>
          <p:cNvPr id="33" name="对话气泡: 圆角矩形 32"/>
          <p:cNvSpPr/>
          <p:nvPr>
            <p:custDataLst>
              <p:tags r:id="rId12"/>
            </p:custDataLst>
          </p:nvPr>
        </p:nvSpPr>
        <p:spPr>
          <a:xfrm>
            <a:off x="6024697" y="4881377"/>
            <a:ext cx="1164773" cy="527270"/>
          </a:xfrm>
          <a:prstGeom prst="wedgeRoundRectCallout">
            <a:avLst>
              <a:gd fmla="val -20448" name="adj1"/>
              <a:gd fmla="val 64658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最终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6"/>
      <p:bldP animBg="1" grpId="0" spid="27"/>
      <p:bldP animBg="1" grpId="0" spid="33"/>
    </p:bld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>
            <p:custDataLst>
              <p:tags r:id="rId1"/>
            </p:custDataLst>
          </p:nvPr>
        </p:nvSpPr>
        <p:spPr>
          <a:xfrm>
            <a:off x="4610100" y="356146"/>
            <a:ext cx="2971800" cy="581114"/>
          </a:xfrm>
          <a:prstGeom prst="hexagon">
            <a:avLst>
              <a:gd fmla="val 39564" name="adj"/>
              <a:gd fmla="val 115470" name="vf"/>
            </a:avLst>
          </a:prstGeom>
          <a:solidFill>
            <a:srgbClr val="797E89"/>
          </a:solidFill>
          <a:ln>
            <a:solidFill>
              <a:srgbClr val="344C5E"/>
            </a:solidFill>
          </a:ln>
          <a:effectLst>
            <a:outerShdw algn="t" blurRad="50800" dir="5400000" dist="38100" rotWithShape="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六边形 14"/>
          <p:cNvSpPr/>
          <p:nvPr>
            <p:custDataLst>
              <p:tags r:id="rId2"/>
            </p:custDataLst>
          </p:nvPr>
        </p:nvSpPr>
        <p:spPr>
          <a:xfrm>
            <a:off x="5002530" y="412760"/>
            <a:ext cx="2186940" cy="467886"/>
          </a:xfrm>
          <a:prstGeom prst="hexagon">
            <a:avLst>
              <a:gd fmla="val 39564" name="adj"/>
              <a:gd fmla="val 115470" name="vf"/>
            </a:avLst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285520" y="385093"/>
            <a:ext cx="1620957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solidFill>
                  <a:srgbClr val="313A3F"/>
                </a:solidFill>
                <a:latin charset="-122" panose="01010104010101010101" pitchFamily="2" typeface="腾祥伯当行楷简"/>
                <a:ea charset="-122" panose="01010104010101010101" pitchFamily="2" typeface="腾祥伯当行楷简"/>
              </a:rPr>
              <a:t>第五六段</a:t>
            </a: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4727158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7341181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65" l="38690" r="-1194" t="17456"/>
          <a:stretch>
            <a:fillRect/>
          </a:stretch>
        </p:blipFill>
        <p:spPr>
          <a:xfrm>
            <a:off x="3296493" y="398268"/>
            <a:ext cx="1147673" cy="356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39" l="60775" r="993" t="64029"/>
          <a:stretch>
            <a:fillRect/>
          </a:stretch>
        </p:blipFill>
        <p:spPr>
          <a:xfrm>
            <a:off x="7747834" y="477799"/>
            <a:ext cx="876642" cy="412000"/>
          </a:xfrm>
          <a:prstGeom prst="rect">
            <a:avLst/>
          </a:prstGeom>
        </p:spPr>
      </p:pic>
      <p:sp>
        <p:nvSpPr>
          <p:cNvPr id="2" name="十字形 1"/>
          <p:cNvSpPr/>
          <p:nvPr>
            <p:custDataLst>
              <p:tags r:id="rId8"/>
            </p:custDataLst>
          </p:nvPr>
        </p:nvSpPr>
        <p:spPr>
          <a:xfrm>
            <a:off x="422789" y="1080425"/>
            <a:ext cx="11346424" cy="5555016"/>
          </a:xfrm>
          <a:prstGeom prst="plus">
            <a:avLst>
              <a:gd fmla="val 4244" name="adj"/>
            </a:avLst>
          </a:prstGeom>
          <a:blipFill>
            <a:blip r:embed="rId26"/>
            <a:stretch>
              <a:fillRect b="-14000" t="-16000"/>
            </a:stretch>
          </a:blipFill>
          <a:ln cmpd="thickThin" w="79375"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1"/>
          <p:cNvSpPr txBox="1"/>
          <p:nvPr>
            <p:custDataLst>
              <p:tags r:id="rId9"/>
            </p:custDataLst>
          </p:nvPr>
        </p:nvSpPr>
        <p:spPr>
          <a:xfrm>
            <a:off x="799618" y="880646"/>
            <a:ext cx="10592764" cy="56285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ct val="0"/>
              </a:spcAft>
              <a:buFontTx/>
              <a:buNone/>
              <a:defRPr sz="3200">
                <a:latin charset="-122" panose="02010600040101010101" typeface="华文中宋"/>
                <a:ea charset="-122" panose="02010600040101010101" typeface="华文中宋"/>
                <a:cs charset="0" panose="020B0604020202020204" pitchFamily="34" typeface="Arial"/>
              </a:defRPr>
            </a:lvl1pPr>
            <a:lvl2pPr indent="-228600" marL="6858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2pPr>
            <a:lvl3pPr indent="-228600" marL="11430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3pPr>
            <a:lvl4pPr indent="-228600" marL="16002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4pPr>
            <a:lvl5pPr indent="-228600" marL="20574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5pPr>
            <a:lvl6pPr eaLnBrk="0" fontAlgn="base" hangingPunct="0" indent="-228600" marL="25146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6pPr>
            <a:lvl7pPr eaLnBrk="0" fontAlgn="base" hangingPunct="0" indent="-228600" marL="29718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7pPr>
            <a:lvl8pPr eaLnBrk="0" fontAlgn="base" hangingPunct="0" indent="-228600" marL="3429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8pPr>
            <a:lvl9pPr eaLnBrk="0" fontAlgn="base" hangingPunct="0" indent="-228600" marL="38862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9pPr>
          </a:lstStyle>
          <a:p>
            <a:pPr indent="720090">
              <a:lnSpc>
                <a:spcPct val="220000"/>
              </a:lnSpc>
              <a:spcBef>
                <a:spcPct val="0"/>
              </a:spcBef>
            </a:pP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明年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，秦割汉中地与楚以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和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。楚王曰：“不愿得地，愿得张仪而甘心焉。”张仪闻，乃曰：“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以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一仪而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当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汉中地，臣请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往如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楚。”</a:t>
            </a:r>
            <a:r>
              <a:rPr altLang="en-US" b="1" dirty="0" lang="zh-CN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如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楚，又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因</a:t>
            </a:r>
            <a:r>
              <a:rPr altLang="en-US" b="1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厚币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用事</a:t>
            </a:r>
            <a:r>
              <a:rPr altLang="en-US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者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臣靳尚，而</a:t>
            </a:r>
            <a:r>
              <a:rPr altLang="en-US" b="1" dirty="0" lang="zh-CN" sz="28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设诡辩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于怀王之宠姬郑袖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。怀王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竟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听郑袖，复释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去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张仪。是时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屈平</a:t>
            </a:r>
            <a:r>
              <a:rPr altLang="en-US" b="1" dirty="0" lang="zh-CN" sz="28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既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疏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，不复在位，</a:t>
            </a:r>
            <a:r>
              <a:rPr altLang="en-US" b="1" dirty="0" lang="zh-CN" sz="28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使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于齐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顾反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，谏怀王曰：“何不杀张仪？”怀王悔，追张仪不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及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</a:t>
            </a:r>
          </a:p>
          <a:p>
            <a:pPr indent="720090">
              <a:lnSpc>
                <a:spcPct val="220000"/>
              </a:lnSpc>
              <a:spcBef>
                <a:spcPct val="0"/>
              </a:spcBef>
            </a:pP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其后诸侯共击楚，大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破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之，杀其将唐眛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dirty="0" err="1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mò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 </a:t>
            </a:r>
          </a:p>
        </p:txBody>
      </p:sp>
      <p:sp>
        <p:nvSpPr>
          <p:cNvPr id="8" name="对话气泡: 圆角矩形 7"/>
          <p:cNvSpPr/>
          <p:nvPr>
            <p:custDataLst>
              <p:tags r:id="rId10"/>
            </p:custDataLst>
          </p:nvPr>
        </p:nvSpPr>
        <p:spPr>
          <a:xfrm>
            <a:off x="936002" y="700617"/>
            <a:ext cx="1417802" cy="415391"/>
          </a:xfrm>
          <a:prstGeom prst="wedgeRoundRectCallout">
            <a:avLst>
              <a:gd fmla="val 16140" name="adj1"/>
              <a:gd fmla="val 7547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第二年</a:t>
            </a:r>
          </a:p>
        </p:txBody>
      </p:sp>
      <p:sp>
        <p:nvSpPr>
          <p:cNvPr id="5" name="对话气泡: 圆角矩形 4"/>
          <p:cNvSpPr/>
          <p:nvPr>
            <p:custDataLst>
              <p:tags r:id="rId11"/>
            </p:custDataLst>
          </p:nvPr>
        </p:nvSpPr>
        <p:spPr>
          <a:xfrm>
            <a:off x="5077676" y="826883"/>
            <a:ext cx="1018322" cy="415391"/>
          </a:xfrm>
          <a:prstGeom prst="wedgeRoundRectCallout">
            <a:avLst>
              <a:gd fmla="val 18044" name="adj1"/>
              <a:gd fmla="val 74169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讲和</a:t>
            </a:r>
          </a:p>
        </p:txBody>
      </p:sp>
      <p:sp>
        <p:nvSpPr>
          <p:cNvPr id="22" name="对话气泡: 圆角矩形 21"/>
          <p:cNvSpPr/>
          <p:nvPr>
            <p:custDataLst>
              <p:tags r:id="rId12"/>
            </p:custDataLst>
          </p:nvPr>
        </p:nvSpPr>
        <p:spPr>
          <a:xfrm>
            <a:off x="6065521" y="1758479"/>
            <a:ext cx="655320" cy="415391"/>
          </a:xfrm>
          <a:prstGeom prst="wedgeRoundRectCallout">
            <a:avLst>
              <a:gd fmla="val -23444" name="adj1"/>
              <a:gd fmla="val 6414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用</a:t>
            </a:r>
          </a:p>
        </p:txBody>
      </p:sp>
      <p:sp>
        <p:nvSpPr>
          <p:cNvPr id="27" name="对话气泡: 圆角矩形 26"/>
          <p:cNvSpPr/>
          <p:nvPr>
            <p:custDataLst>
              <p:tags r:id="rId13"/>
            </p:custDataLst>
          </p:nvPr>
        </p:nvSpPr>
        <p:spPr>
          <a:xfrm>
            <a:off x="7189470" y="1758479"/>
            <a:ext cx="1013702" cy="415391"/>
          </a:xfrm>
          <a:prstGeom prst="wedgeRoundRectCallout">
            <a:avLst>
              <a:gd fmla="val -23444" name="adj1"/>
              <a:gd fmla="val 6414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抵当</a:t>
            </a:r>
          </a:p>
        </p:txBody>
      </p:sp>
      <p:sp>
        <p:nvSpPr>
          <p:cNvPr id="28" name="对话气泡: 圆角矩形 27"/>
          <p:cNvSpPr/>
          <p:nvPr>
            <p:custDataLst>
              <p:tags r:id="rId14"/>
            </p:custDataLst>
          </p:nvPr>
        </p:nvSpPr>
        <p:spPr>
          <a:xfrm>
            <a:off x="9834505" y="1763572"/>
            <a:ext cx="1557877" cy="415391"/>
          </a:xfrm>
          <a:prstGeom prst="wedgeRoundRectCallout">
            <a:avLst>
              <a:gd fmla="val -23444" name="adj1"/>
              <a:gd fmla="val 6414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到</a:t>
            </a:r>
            <a:r>
              <a:rPr altLang="zh-CN" dirty="0" lang="en-US" sz="2800"/>
              <a:t>……</a:t>
            </a:r>
            <a:r>
              <a:rPr altLang="en-US" dirty="0" lang="zh-CN" sz="2800"/>
              <a:t>去</a:t>
            </a:r>
          </a:p>
        </p:txBody>
      </p:sp>
      <p:sp>
        <p:nvSpPr>
          <p:cNvPr id="30" name="对话气泡: 圆角矩形 29"/>
          <p:cNvSpPr/>
          <p:nvPr>
            <p:custDataLst>
              <p:tags r:id="rId15"/>
            </p:custDataLst>
          </p:nvPr>
        </p:nvSpPr>
        <p:spPr>
          <a:xfrm>
            <a:off x="1644903" y="2698370"/>
            <a:ext cx="1013941" cy="415391"/>
          </a:xfrm>
          <a:prstGeom prst="wedgeRoundRectCallout">
            <a:avLst>
              <a:gd fmla="val 31194" name="adj1"/>
              <a:gd fmla="val 73327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趁机</a:t>
            </a:r>
          </a:p>
        </p:txBody>
      </p:sp>
      <p:sp>
        <p:nvSpPr>
          <p:cNvPr id="31" name="对话气泡: 圆角矩形 30"/>
          <p:cNvSpPr/>
          <p:nvPr>
            <p:custDataLst>
              <p:tags r:id="rId16"/>
            </p:custDataLst>
          </p:nvPr>
        </p:nvSpPr>
        <p:spPr>
          <a:xfrm>
            <a:off x="3423225" y="2698370"/>
            <a:ext cx="986198" cy="415391"/>
          </a:xfrm>
          <a:prstGeom prst="wedgeRoundRectCallout">
            <a:avLst>
              <a:gd fmla="val -23444" name="adj1"/>
              <a:gd fmla="val 6414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当权</a:t>
            </a:r>
          </a:p>
        </p:txBody>
      </p:sp>
      <p:sp>
        <p:nvSpPr>
          <p:cNvPr id="3" name="对话气泡: 圆角矩形 2"/>
          <p:cNvSpPr/>
          <p:nvPr>
            <p:custDataLst>
              <p:tags r:id="rId17"/>
            </p:custDataLst>
          </p:nvPr>
        </p:nvSpPr>
        <p:spPr>
          <a:xfrm>
            <a:off x="6328985" y="2698370"/>
            <a:ext cx="1365522" cy="415391"/>
          </a:xfrm>
          <a:prstGeom prst="wedgeRoundRectCallout">
            <a:avLst>
              <a:gd fmla="val -23444" name="adj1"/>
              <a:gd fmla="val 6414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说假话</a:t>
            </a:r>
          </a:p>
        </p:txBody>
      </p:sp>
      <p:sp>
        <p:nvSpPr>
          <p:cNvPr id="6" name="对话气泡: 圆角矩形 5"/>
          <p:cNvSpPr/>
          <p:nvPr>
            <p:custDataLst>
              <p:tags r:id="rId18"/>
            </p:custDataLst>
          </p:nvPr>
        </p:nvSpPr>
        <p:spPr>
          <a:xfrm>
            <a:off x="6416813" y="4603772"/>
            <a:ext cx="986198" cy="415391"/>
          </a:xfrm>
          <a:prstGeom prst="wedgeRoundRectCallout">
            <a:avLst>
              <a:gd fmla="val -25356" name="adj1"/>
              <a:gd fmla="val -65209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已经</a:t>
            </a:r>
          </a:p>
        </p:txBody>
      </p:sp>
      <p:sp>
        <p:nvSpPr>
          <p:cNvPr id="7" name="对话气泡: 圆角矩形 6"/>
          <p:cNvSpPr/>
          <p:nvPr>
            <p:custDataLst>
              <p:tags r:id="rId19"/>
            </p:custDataLst>
          </p:nvPr>
        </p:nvSpPr>
        <p:spPr>
          <a:xfrm>
            <a:off x="10359338" y="3638261"/>
            <a:ext cx="986198" cy="415391"/>
          </a:xfrm>
          <a:prstGeom prst="wedgeRoundRectCallout">
            <a:avLst>
              <a:gd fmla="val 21886" name="adj1"/>
              <a:gd fmla="val 67407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回来</a:t>
            </a:r>
          </a:p>
        </p:txBody>
      </p:sp>
      <p:sp>
        <p:nvSpPr>
          <p:cNvPr id="16" name="对话气泡: 圆角矩形 15"/>
          <p:cNvSpPr/>
          <p:nvPr>
            <p:custDataLst>
              <p:tags r:id="rId20"/>
            </p:custDataLst>
          </p:nvPr>
        </p:nvSpPr>
        <p:spPr>
          <a:xfrm>
            <a:off x="4731893" y="5518043"/>
            <a:ext cx="986198" cy="415391"/>
          </a:xfrm>
          <a:prstGeom prst="wedgeRoundRectCallout">
            <a:avLst>
              <a:gd fmla="val -23444" name="adj1"/>
              <a:gd fmla="val 6414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打败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8"/>
      <p:bldP animBg="1" grpId="0" spid="5"/>
      <p:bldP animBg="1" grpId="0" spid="22"/>
      <p:bldP animBg="1" grpId="0" spid="27"/>
      <p:bldP animBg="1" grpId="0" spid="28"/>
      <p:bldP animBg="1" grpId="0" spid="30"/>
      <p:bldP animBg="1" grpId="0" spid="31"/>
      <p:bldP animBg="1" grpId="0" spid="3"/>
      <p:bldP animBg="1" grpId="0" spid="6"/>
      <p:bldP animBg="1" grpId="0" spid="7"/>
      <p:bldP animBg="1" grpId="0" spid="16"/>
    </p:bld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13F12E9-A267-38F6-6D5C-49A6D734E8EC}"/>
              </a:ext>
            </a:extLst>
          </p:cNvPr>
          <p:cNvSpPr txBox="1"/>
          <p:nvPr/>
        </p:nvSpPr>
        <p:spPr>
          <a:xfrm>
            <a:off x="5530289" y="1931213"/>
            <a:ext cx="5910683" cy="23083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CN" sz="7200">
                <a:latin typeface="+mj-ea"/>
                <a:ea typeface="+mj-ea"/>
              </a:rPr>
              <a:t>  屈原列传</a:t>
            </a:r>
            <a:endParaRPr altLang="zh-CN" b="1" dirty="0" lang="en-US" sz="7200">
              <a:latin typeface="+mj-ea"/>
              <a:ea typeface="+mj-ea"/>
            </a:endParaRPr>
          </a:p>
          <a:p>
            <a:r>
              <a:rPr altLang="en-US" dirty="0" lang="zh-CN" sz="3600"/>
              <a:t>          </a:t>
            </a:r>
            <a:endParaRPr altLang="zh-CN" dirty="0" lang="en-US" sz="3600"/>
          </a:p>
          <a:p>
            <a:r>
              <a:rPr altLang="zh-CN" dirty="0" lang="en-US" sz="3600"/>
              <a:t>                  </a:t>
            </a:r>
            <a:r>
              <a:rPr altLang="en-US" b="1" dirty="0" lang="zh-CN" sz="3600">
                <a:latin typeface="+mn-ea"/>
              </a:rPr>
              <a:t>司马迁</a:t>
            </a:r>
          </a:p>
        </p:txBody>
      </p:sp>
      <p:pic>
        <p:nvPicPr>
          <p:cNvPr descr="17900" id="3" name="Picture 7">
            <a:extLst>
              <a:ext uri="{FF2B5EF4-FFF2-40B4-BE49-F238E27FC236}">
                <a16:creationId xmlns:a16="http://schemas.microsoft.com/office/drawing/2014/main" id="{1BB99273-87AF-C6C9-3FB2-F09D29F968C6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2" t="10118"/>
          <a:stretch>
            <a:fillRect/>
          </a:stretch>
        </p:blipFill>
        <p:spPr bwMode="auto">
          <a:xfrm>
            <a:off x="569367" y="353607"/>
            <a:ext cx="4518025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>
            <p:custDataLst>
              <p:tags r:id="rId1"/>
            </p:custDataLst>
          </p:nvPr>
        </p:nvSpPr>
        <p:spPr>
          <a:xfrm>
            <a:off x="4610100" y="356146"/>
            <a:ext cx="2971800" cy="581114"/>
          </a:xfrm>
          <a:prstGeom prst="hexagon">
            <a:avLst>
              <a:gd fmla="val 39564" name="adj"/>
              <a:gd fmla="val 115470" name="vf"/>
            </a:avLst>
          </a:prstGeom>
          <a:solidFill>
            <a:srgbClr val="797E89"/>
          </a:solidFill>
          <a:ln>
            <a:solidFill>
              <a:srgbClr val="344C5E"/>
            </a:solidFill>
          </a:ln>
          <a:effectLst>
            <a:outerShdw algn="t" blurRad="50800" dir="5400000" dist="38100" rotWithShape="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六边形 14"/>
          <p:cNvSpPr/>
          <p:nvPr>
            <p:custDataLst>
              <p:tags r:id="rId2"/>
            </p:custDataLst>
          </p:nvPr>
        </p:nvSpPr>
        <p:spPr>
          <a:xfrm>
            <a:off x="5002530" y="412760"/>
            <a:ext cx="2186940" cy="467886"/>
          </a:xfrm>
          <a:prstGeom prst="hexagon">
            <a:avLst>
              <a:gd fmla="val 39564" name="adj"/>
              <a:gd fmla="val 115470" name="vf"/>
            </a:avLst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465057" y="385093"/>
            <a:ext cx="1261884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solidFill>
                  <a:srgbClr val="313A3F"/>
                </a:solidFill>
                <a:latin charset="-122" panose="01010104010101010101" pitchFamily="2" typeface="腾祥伯当行楷简"/>
                <a:ea charset="-122" panose="01010104010101010101" pitchFamily="2" typeface="腾祥伯当行楷简"/>
              </a:rPr>
              <a:t>第七段</a:t>
            </a: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4727158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7341181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十字形 1"/>
          <p:cNvSpPr/>
          <p:nvPr>
            <p:custDataLst>
              <p:tags r:id="rId6"/>
            </p:custDataLst>
          </p:nvPr>
        </p:nvSpPr>
        <p:spPr>
          <a:xfrm>
            <a:off x="422789" y="1281465"/>
            <a:ext cx="11346424" cy="5098736"/>
          </a:xfrm>
          <a:prstGeom prst="plus">
            <a:avLst>
              <a:gd fmla="val 4244" name="adj"/>
            </a:avLst>
          </a:prstGeom>
          <a:blipFill>
            <a:blip r:embed="rId24"/>
            <a:stretch>
              <a:fillRect b="-14000" t="-16000"/>
            </a:stretch>
          </a:blipFill>
          <a:ln cmpd="thickThin" w="79375"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1"/>
          <p:cNvSpPr txBox="1"/>
          <p:nvPr>
            <p:custDataLst>
              <p:tags r:id="rId7"/>
            </p:custDataLst>
          </p:nvPr>
        </p:nvSpPr>
        <p:spPr>
          <a:xfrm>
            <a:off x="643467" y="983107"/>
            <a:ext cx="10905066" cy="50252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ct val="0"/>
              </a:spcAft>
              <a:buFontTx/>
              <a:buNone/>
              <a:defRPr sz="3200">
                <a:latin charset="-122" panose="02010600040101010101" typeface="华文中宋"/>
                <a:ea charset="-122" panose="02010600040101010101" typeface="华文中宋"/>
                <a:cs charset="0" panose="020B0604020202020204" pitchFamily="34" typeface="Arial"/>
              </a:defRPr>
            </a:lvl1pPr>
            <a:lvl2pPr indent="-228600" marL="6858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2pPr>
            <a:lvl3pPr indent="-228600" marL="11430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3pPr>
            <a:lvl4pPr indent="-228600" marL="16002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4pPr>
            <a:lvl5pPr indent="-228600" marL="20574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5pPr>
            <a:lvl6pPr eaLnBrk="0" fontAlgn="base" hangingPunct="0" indent="-228600" marL="25146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6pPr>
            <a:lvl7pPr eaLnBrk="0" fontAlgn="base" hangingPunct="0" indent="-228600" marL="29718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7pPr>
            <a:lvl8pPr eaLnBrk="0" fontAlgn="base" hangingPunct="0" indent="-228600" marL="3429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8pPr>
            <a:lvl9pPr eaLnBrk="0" fontAlgn="base" hangingPunct="0" indent="-228600" marL="38862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9pPr>
          </a:lstStyle>
          <a:p>
            <a:pPr indent="720090">
              <a:lnSpc>
                <a:spcPct val="300000"/>
              </a:lnSpc>
              <a:spcBef>
                <a:spcPct val="0"/>
              </a:spcBef>
            </a:pP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时秦昭王与楚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婚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，欲与怀王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会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。怀王欲行，屈平曰：“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秦，</a:t>
            </a:r>
            <a:r>
              <a:rPr altLang="en-US" b="1" dirty="0" lang="zh-CN" sz="28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虎狼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之国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，不可信，不如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毋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行。” 怀王稚子子兰劝王行：“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奈何绝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秦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欢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？”怀王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卒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行。入武关，秦伏兵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绝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其后，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因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留怀王，以求割地。怀王怒，不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听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亡</a:t>
            </a:r>
            <a:r>
              <a:rPr altLang="en-US" b="1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走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赵，赵不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内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。复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秦，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竟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死于秦而归葬。</a:t>
            </a:r>
          </a:p>
        </p:txBody>
      </p:sp>
      <p:sp>
        <p:nvSpPr>
          <p:cNvPr id="16" name="对话气泡: 圆角矩形 15"/>
          <p:cNvSpPr/>
          <p:nvPr>
            <p:custDataLst>
              <p:tags r:id="rId8"/>
            </p:custDataLst>
          </p:nvPr>
        </p:nvSpPr>
        <p:spPr>
          <a:xfrm>
            <a:off x="280548" y="3541465"/>
            <a:ext cx="1686312" cy="527270"/>
          </a:xfrm>
          <a:prstGeom prst="wedgeRoundRectCallout">
            <a:avLst>
              <a:gd fmla="val -21293" name="adj1"/>
              <a:gd fmla="val 674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友好关系</a:t>
            </a:r>
          </a:p>
        </p:txBody>
      </p:sp>
      <p:sp>
        <p:nvSpPr>
          <p:cNvPr id="27" name="对话气泡: 圆角矩形 26"/>
          <p:cNvSpPr/>
          <p:nvPr>
            <p:custDataLst>
              <p:tags r:id="rId9"/>
            </p:custDataLst>
          </p:nvPr>
        </p:nvSpPr>
        <p:spPr>
          <a:xfrm>
            <a:off x="3235846" y="1017830"/>
            <a:ext cx="980207" cy="527270"/>
          </a:xfrm>
          <a:prstGeom prst="wedgeRoundRectCallout">
            <a:avLst>
              <a:gd fmla="val 4581" name="adj1"/>
              <a:gd fmla="val 70405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通婚</a:t>
            </a:r>
          </a:p>
        </p:txBody>
      </p:sp>
      <p:sp>
        <p:nvSpPr>
          <p:cNvPr id="33" name="对话气泡: 圆角矩形 32"/>
          <p:cNvSpPr/>
          <p:nvPr>
            <p:custDataLst>
              <p:tags r:id="rId10"/>
            </p:custDataLst>
          </p:nvPr>
        </p:nvSpPr>
        <p:spPr>
          <a:xfrm>
            <a:off x="1435093" y="4881377"/>
            <a:ext cx="1164773" cy="527270"/>
          </a:xfrm>
          <a:prstGeom prst="wedgeRoundRectCallout">
            <a:avLst>
              <a:gd fmla="val 24329" name="adj1"/>
              <a:gd fmla="val 64658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答应</a:t>
            </a:r>
          </a:p>
        </p:txBody>
      </p:sp>
      <p:sp>
        <p:nvSpPr>
          <p:cNvPr id="5" name="对话气泡: 圆角矩形 4"/>
          <p:cNvSpPr/>
          <p:nvPr>
            <p:custDataLst>
              <p:tags r:id="rId11"/>
            </p:custDataLst>
          </p:nvPr>
        </p:nvSpPr>
        <p:spPr>
          <a:xfrm>
            <a:off x="5435144" y="997188"/>
            <a:ext cx="980207" cy="527270"/>
          </a:xfrm>
          <a:prstGeom prst="wedgeRoundRectCallout">
            <a:avLst>
              <a:gd fmla="val 4581" name="adj1"/>
              <a:gd fmla="val 8113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会面</a:t>
            </a:r>
          </a:p>
        </p:txBody>
      </p:sp>
      <p:sp>
        <p:nvSpPr>
          <p:cNvPr id="6" name="对话气泡: 圆角矩形 5"/>
          <p:cNvSpPr/>
          <p:nvPr>
            <p:custDataLst>
              <p:tags r:id="rId12"/>
            </p:custDataLst>
          </p:nvPr>
        </p:nvSpPr>
        <p:spPr>
          <a:xfrm>
            <a:off x="8522994" y="908313"/>
            <a:ext cx="3488066" cy="527270"/>
          </a:xfrm>
          <a:prstGeom prst="wedgeRoundRectCallout">
            <a:avLst>
              <a:gd fmla="val 22896" name="adj1"/>
              <a:gd fmla="val 81635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名作状 像虎狼一样</a:t>
            </a:r>
          </a:p>
        </p:txBody>
      </p:sp>
      <p:sp>
        <p:nvSpPr>
          <p:cNvPr id="7" name="对话气泡: 圆角矩形 6"/>
          <p:cNvSpPr/>
          <p:nvPr>
            <p:custDataLst>
              <p:tags r:id="rId13"/>
            </p:custDataLst>
          </p:nvPr>
        </p:nvSpPr>
        <p:spPr>
          <a:xfrm>
            <a:off x="3807533" y="2279647"/>
            <a:ext cx="981455" cy="527270"/>
          </a:xfrm>
          <a:prstGeom prst="wedgeRoundRectCallout">
            <a:avLst>
              <a:gd fmla="val 10930" name="adj1"/>
              <a:gd fmla="val 80459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不</a:t>
            </a:r>
          </a:p>
        </p:txBody>
      </p:sp>
      <p:sp>
        <p:nvSpPr>
          <p:cNvPr id="8" name="对话气泡: 圆角矩形 7"/>
          <p:cNvSpPr/>
          <p:nvPr>
            <p:custDataLst>
              <p:tags r:id="rId14"/>
            </p:custDataLst>
          </p:nvPr>
        </p:nvSpPr>
        <p:spPr>
          <a:xfrm>
            <a:off x="9332278" y="2385292"/>
            <a:ext cx="1338863" cy="505738"/>
          </a:xfrm>
          <a:prstGeom prst="wedgeRoundRectCallout">
            <a:avLst>
              <a:gd fmla="val 24200" name="adj1"/>
              <a:gd fmla="val 71789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为什么</a:t>
            </a:r>
          </a:p>
        </p:txBody>
      </p:sp>
      <p:sp>
        <p:nvSpPr>
          <p:cNvPr id="13" name="对话气泡: 圆角矩形 12"/>
          <p:cNvSpPr/>
          <p:nvPr>
            <p:custDataLst>
              <p:tags r:id="rId15"/>
            </p:custDataLst>
          </p:nvPr>
        </p:nvSpPr>
        <p:spPr>
          <a:xfrm>
            <a:off x="10875583" y="3485549"/>
            <a:ext cx="981455" cy="527270"/>
          </a:xfrm>
          <a:prstGeom prst="wedgeRoundRectCallout">
            <a:avLst>
              <a:gd fmla="val -29575" name="adj1"/>
              <a:gd fmla="val -66145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断绝</a:t>
            </a:r>
          </a:p>
        </p:txBody>
      </p:sp>
      <p:sp>
        <p:nvSpPr>
          <p:cNvPr id="22" name="对话气泡: 圆角矩形 21"/>
          <p:cNvSpPr/>
          <p:nvPr>
            <p:custDataLst>
              <p:tags r:id="rId16"/>
            </p:custDataLst>
          </p:nvPr>
        </p:nvSpPr>
        <p:spPr>
          <a:xfrm>
            <a:off x="2423995" y="3541465"/>
            <a:ext cx="980207" cy="527270"/>
          </a:xfrm>
          <a:prstGeom prst="wedgeRoundRectCallout">
            <a:avLst>
              <a:gd fmla="val -21293" name="adj1"/>
              <a:gd fmla="val 674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最终</a:t>
            </a:r>
          </a:p>
        </p:txBody>
      </p:sp>
      <p:sp>
        <p:nvSpPr>
          <p:cNvPr id="23" name="对话气泡: 圆角矩形 22"/>
          <p:cNvSpPr/>
          <p:nvPr>
            <p:custDataLst>
              <p:tags r:id="rId17"/>
            </p:custDataLst>
          </p:nvPr>
        </p:nvSpPr>
        <p:spPr>
          <a:xfrm>
            <a:off x="5993542" y="3541465"/>
            <a:ext cx="980207" cy="527270"/>
          </a:xfrm>
          <a:prstGeom prst="wedgeRoundRectCallout">
            <a:avLst>
              <a:gd fmla="val -21293" name="adj1"/>
              <a:gd fmla="val 674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断绝</a:t>
            </a:r>
          </a:p>
        </p:txBody>
      </p:sp>
      <p:sp>
        <p:nvSpPr>
          <p:cNvPr id="24" name="对话气泡: 圆角矩形 23"/>
          <p:cNvSpPr/>
          <p:nvPr>
            <p:custDataLst>
              <p:tags r:id="rId18"/>
            </p:custDataLst>
          </p:nvPr>
        </p:nvSpPr>
        <p:spPr>
          <a:xfrm>
            <a:off x="7428257" y="3541465"/>
            <a:ext cx="980207" cy="527270"/>
          </a:xfrm>
          <a:prstGeom prst="wedgeRoundRectCallout">
            <a:avLst>
              <a:gd fmla="val -21293" name="adj1"/>
              <a:gd fmla="val 674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于是</a:t>
            </a:r>
          </a:p>
        </p:txBody>
      </p:sp>
      <p:sp>
        <p:nvSpPr>
          <p:cNvPr id="26" name="对话气泡: 圆角矩形 25"/>
          <p:cNvSpPr/>
          <p:nvPr>
            <p:custDataLst>
              <p:tags r:id="rId19"/>
            </p:custDataLst>
          </p:nvPr>
        </p:nvSpPr>
        <p:spPr>
          <a:xfrm>
            <a:off x="2866205" y="4881377"/>
            <a:ext cx="1164773" cy="527270"/>
          </a:xfrm>
          <a:prstGeom prst="wedgeRoundRectCallout">
            <a:avLst>
              <a:gd fmla="val -22192" name="adj1"/>
              <a:gd fmla="val 64658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逃跑</a:t>
            </a:r>
          </a:p>
        </p:txBody>
      </p:sp>
      <p:sp>
        <p:nvSpPr>
          <p:cNvPr id="28" name="对话气泡: 圆角矩形 27"/>
          <p:cNvSpPr/>
          <p:nvPr>
            <p:custDataLst>
              <p:tags r:id="rId20"/>
            </p:custDataLst>
          </p:nvPr>
        </p:nvSpPr>
        <p:spPr>
          <a:xfrm>
            <a:off x="4503198" y="4881377"/>
            <a:ext cx="2321358" cy="527270"/>
          </a:xfrm>
          <a:prstGeom prst="wedgeRoundRectCallout">
            <a:avLst>
              <a:gd fmla="val -22065" name="adj1"/>
              <a:gd fmla="val 6337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通“纳 接纳</a:t>
            </a:r>
          </a:p>
        </p:txBody>
      </p:sp>
      <p:sp>
        <p:nvSpPr>
          <p:cNvPr id="29" name="对话气泡: 圆角矩形 28"/>
          <p:cNvSpPr/>
          <p:nvPr>
            <p:custDataLst>
              <p:tags r:id="rId21"/>
            </p:custDataLst>
          </p:nvPr>
        </p:nvSpPr>
        <p:spPr>
          <a:xfrm>
            <a:off x="5594289" y="6013570"/>
            <a:ext cx="981455" cy="527270"/>
          </a:xfrm>
          <a:prstGeom prst="wedgeRoundRectCallout">
            <a:avLst>
              <a:gd fmla="val 21495" name="adj1"/>
              <a:gd fmla="val -66145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到</a:t>
            </a:r>
          </a:p>
        </p:txBody>
      </p:sp>
      <p:sp>
        <p:nvSpPr>
          <p:cNvPr id="30" name="对话气泡: 圆角矩形 29"/>
          <p:cNvSpPr/>
          <p:nvPr>
            <p:custDataLst>
              <p:tags r:id="rId22"/>
            </p:custDataLst>
          </p:nvPr>
        </p:nvSpPr>
        <p:spPr>
          <a:xfrm>
            <a:off x="6975584" y="4881377"/>
            <a:ext cx="1164773" cy="527270"/>
          </a:xfrm>
          <a:prstGeom prst="wedgeRoundRectCallout">
            <a:avLst>
              <a:gd fmla="val -22192" name="adj1"/>
              <a:gd fmla="val 64658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最终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 nodeType="clickPar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 nodeType="clickPar">
                      <p:stCondLst>
                        <p:cond delay="indefinite"/>
                      </p:stCondLst>
                      <p:childTnLst>
                        <p:par>
                          <p:cTn fill="hold" id="9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 nodeType="clickPar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6"/>
      <p:bldP animBg="1" grpId="0" spid="27"/>
      <p:bldP animBg="1" grpId="0" spid="33"/>
      <p:bldP animBg="1" grpId="0" spid="5"/>
      <p:bldP animBg="1" grpId="0" spid="6"/>
      <p:bldP animBg="1" grpId="0" spid="7"/>
      <p:bldP animBg="1" grpId="0" spid="8"/>
      <p:bldP animBg="1" grpId="0" spid="13"/>
      <p:bldP animBg="1" grpId="0" spid="22"/>
      <p:bldP animBg="1" grpId="0" spid="23"/>
      <p:bldP animBg="1" grpId="0" spid="24"/>
      <p:bldP animBg="1" grpId="0" spid="26"/>
      <p:bldP animBg="1" grpId="0" spid="28"/>
      <p:bldP animBg="1" grpId="0" spid="29"/>
      <p:bldP animBg="1" grpId="0" spid="30"/>
    </p:bld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  <p:custDataLst>
              <p:tags r:id="rId1"/>
            </p:custDataLst>
          </p:nvPr>
        </p:nvSpPr>
        <p:spPr>
          <a:xfrm>
            <a:off x="1060704" y="654786"/>
            <a:ext cx="9623197" cy="89603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dirty="0" lang="zh-CN" sz="3600">
                <a:latin charset="-122" panose="02010609060101010101" pitchFamily="49" typeface="黑体"/>
                <a:ea charset="-122" panose="02010609060101010101" pitchFamily="49" typeface="黑体"/>
                <a:cs typeface="+mn-ea"/>
                <a:sym charset="-122" panose="02010600030101010101" pitchFamily="2" typeface="宋体"/>
              </a:rPr>
              <a:t>从这三段，看出楚怀王什么样的性格特征？</a:t>
            </a:r>
          </a:p>
        </p:txBody>
      </p:sp>
      <p:sp>
        <p:nvSpPr>
          <p:cNvPr hidden="1" id="4" name="矩形 3"/>
          <p:cNvSpPr/>
          <p:nvPr>
            <p:custDataLst>
              <p:tags r:id="rId2"/>
            </p:custDataLst>
          </p:nvPr>
        </p:nvSpPr>
        <p:spPr>
          <a:xfrm>
            <a:off x="495301" y="1349269"/>
            <a:ext cx="1430200" cy="633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altLang="en-US" lang="zh-CN" sz="3200">
                <a:latin charset="-122" pitchFamily="49" typeface="苏新诗古印宋简"/>
                <a:ea charset="-122" pitchFamily="49" typeface="苏新诗古印宋简"/>
                <a:cs typeface="+mn-ea"/>
                <a:sym charset="-122" panose="02010600030101010101" pitchFamily="2" typeface="宋体"/>
              </a:rPr>
              <a:t>政论文</a:t>
            </a: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460858" y="1877060"/>
            <a:ext cx="11214201" cy="2870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0" eaLnBrk="1" fontAlgn="auto" hangingPunct="1" indent="-457200" latinLnBrk="0" lvl="0" marL="45720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tabLst>
                <a:tab algn="l" pos="1188085"/>
                <a:tab algn="l" pos="2163445"/>
                <a:tab algn="l" pos="3142615"/>
                <a:tab algn="l" pos="4190365"/>
              </a:tabLst>
              <a:defRPr/>
            </a:pPr>
            <a:r>
              <a:rPr altLang="en-US" b="1" baseline="0" cap="none" dirty="0" i="0" kern="1200" kumimoji="0" lang="zh-CN" noProof="0" normalizeH="0" spc="0" strike="noStrike" sz="36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贪婪</a:t>
            </a:r>
            <a:r>
              <a:rPr altLang="zh-CN" b="1" baseline="0" cap="none" dirty="0" i="0" kern="1200" kumimoji="0" lang="en-US" noProof="0" normalizeH="0" spc="0" strike="noStrike" sz="36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——</a:t>
            </a:r>
            <a:r>
              <a:rPr altLang="en-US" b="1" baseline="0" cap="none" dirty="0" i="0" kern="1200" kumimoji="0" lang="zh-CN" noProof="0" normalizeH="0" spc="0" strike="noStrike" sz="36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听信张仪，为得地而绝齐。</a:t>
            </a:r>
          </a:p>
          <a:p>
            <a:pPr algn="l" defTabSz="0" eaLnBrk="1" fontAlgn="auto" hangingPunct="1" indent="-457200" latinLnBrk="0" lvl="0" marL="45720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tabLst>
                <a:tab algn="l" pos="1188085"/>
                <a:tab algn="l" pos="2163445"/>
                <a:tab algn="l" pos="3142615"/>
                <a:tab algn="l" pos="4190365"/>
              </a:tabLst>
              <a:defRPr/>
            </a:pPr>
            <a:r>
              <a:rPr altLang="en-US" b="1" baseline="0" cap="none" dirty="0" i="0" kern="1200" kumimoji="0" lang="zh-CN" noProof="0" normalizeH="0" spc="0" strike="noStrike" sz="36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昏庸无能</a:t>
            </a:r>
            <a:r>
              <a:rPr altLang="zh-CN" b="1" baseline="0" cap="none" dirty="0" i="0" kern="1200" kumimoji="0" lang="en-US" noProof="0" normalizeH="0" spc="0" strike="noStrike" sz="36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——</a:t>
            </a:r>
            <a:r>
              <a:rPr altLang="en-US" b="1" baseline="0" cap="none" dirty="0" i="0" kern="1200" kumimoji="0" lang="zh-CN" noProof="0" normalizeH="0" spc="0" strike="noStrike" sz="36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两次被张仪欺骗；听信郑袖，宠信奸臣。</a:t>
            </a:r>
          </a:p>
          <a:p>
            <a:pPr algn="l" defTabSz="0" eaLnBrk="1" fontAlgn="auto" hangingPunct="1" indent="-457200" latinLnBrk="0" lvl="0" marL="45720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tabLst>
                <a:tab algn="l" pos="1188085"/>
                <a:tab algn="l" pos="2163445"/>
                <a:tab algn="l" pos="3142615"/>
                <a:tab algn="l" pos="4190365"/>
              </a:tabLst>
              <a:defRPr/>
            </a:pPr>
            <a:r>
              <a:rPr altLang="en-US" b="1" baseline="0" cap="none" dirty="0" i="0" kern="1200" kumimoji="0" lang="zh-CN" noProof="0" normalizeH="0" spc="0" strike="noStrike" sz="36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意气用事</a:t>
            </a:r>
            <a:r>
              <a:rPr altLang="zh-CN" b="1" baseline="0" cap="none" dirty="0" i="0" kern="1200" kumimoji="0" lang="en-US" noProof="0" normalizeH="0" spc="0" strike="noStrike" sz="36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——</a:t>
            </a:r>
            <a:r>
              <a:rPr altLang="en-US" b="1" baseline="0" cap="none" dirty="0" i="0" kern="1200" kumimoji="0" lang="zh-CN" noProof="0" normalizeH="0" spc="0" strike="noStrike" sz="36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怒而发兵攻秦；要张仪不要土地</a:t>
            </a:r>
            <a:r>
              <a:rPr altLang="zh-CN" b="1" baseline="0" cap="none" dirty="0" i="0" kern="1200" kumimoji="0" lang="en-US" noProof="0" normalizeH="0" spc="0" strike="noStrike" sz="36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,</a:t>
            </a:r>
            <a:r>
              <a:rPr altLang="en-US" b="1" baseline="0" cap="none" dirty="0" i="0" kern="1200" kumimoji="0" lang="zh-CN" noProof="0" normalizeH="0" spc="0" strike="noStrike" sz="36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却轻易放他走。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>
            <p:custDataLst>
              <p:tags r:id="rId1"/>
            </p:custDataLst>
          </p:nvPr>
        </p:nvSpPr>
        <p:spPr>
          <a:xfrm>
            <a:off x="4610100" y="356146"/>
            <a:ext cx="2971800" cy="581114"/>
          </a:xfrm>
          <a:prstGeom prst="hexagon">
            <a:avLst>
              <a:gd fmla="val 39564" name="adj"/>
              <a:gd fmla="val 115470" name="vf"/>
            </a:avLst>
          </a:prstGeom>
          <a:solidFill>
            <a:srgbClr val="797E89"/>
          </a:solidFill>
          <a:ln>
            <a:solidFill>
              <a:srgbClr val="344C5E"/>
            </a:solidFill>
          </a:ln>
          <a:effectLst>
            <a:outerShdw algn="t" blurRad="50800" dir="5400000" dist="38100" rotWithShape="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六边形 14"/>
          <p:cNvSpPr/>
          <p:nvPr>
            <p:custDataLst>
              <p:tags r:id="rId2"/>
            </p:custDataLst>
          </p:nvPr>
        </p:nvSpPr>
        <p:spPr>
          <a:xfrm>
            <a:off x="5002530" y="412760"/>
            <a:ext cx="2186940" cy="467886"/>
          </a:xfrm>
          <a:prstGeom prst="hexagon">
            <a:avLst>
              <a:gd fmla="val 39564" name="adj"/>
              <a:gd fmla="val 115470" name="vf"/>
            </a:avLst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465057" y="385093"/>
            <a:ext cx="1261884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solidFill>
                  <a:srgbClr val="313A3F"/>
                </a:solidFill>
                <a:latin charset="-122" panose="01010104010101010101" pitchFamily="2" typeface="腾祥伯当行楷简"/>
                <a:ea charset="-122" panose="01010104010101010101" pitchFamily="2" typeface="腾祥伯当行楷简"/>
              </a:rPr>
              <a:t>第八段</a:t>
            </a: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4727158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7341181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65" l="38690" r="-1194" t="17456"/>
          <a:stretch>
            <a:fillRect/>
          </a:stretch>
        </p:blipFill>
        <p:spPr>
          <a:xfrm>
            <a:off x="3296493" y="398268"/>
            <a:ext cx="1147673" cy="356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39" l="60775" r="993" t="64029"/>
          <a:stretch>
            <a:fillRect/>
          </a:stretch>
        </p:blipFill>
        <p:spPr>
          <a:xfrm>
            <a:off x="7747834" y="477799"/>
            <a:ext cx="876642" cy="412000"/>
          </a:xfrm>
          <a:prstGeom prst="rect">
            <a:avLst/>
          </a:prstGeom>
        </p:spPr>
      </p:pic>
      <p:sp>
        <p:nvSpPr>
          <p:cNvPr id="2" name="十字形 1"/>
          <p:cNvSpPr/>
          <p:nvPr>
            <p:custDataLst>
              <p:tags r:id="rId8"/>
            </p:custDataLst>
          </p:nvPr>
        </p:nvSpPr>
        <p:spPr>
          <a:xfrm>
            <a:off x="422789" y="1281465"/>
            <a:ext cx="11346424" cy="5098736"/>
          </a:xfrm>
          <a:prstGeom prst="plus">
            <a:avLst>
              <a:gd fmla="val 4244" name="adj"/>
            </a:avLst>
          </a:prstGeom>
          <a:blipFill>
            <a:blip r:embed="rId26"/>
            <a:stretch>
              <a:fillRect b="-14000" t="-16000"/>
            </a:stretch>
          </a:blipFill>
          <a:ln cmpd="thickThin" w="79375"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1"/>
          <p:cNvSpPr txBox="1"/>
          <p:nvPr>
            <p:custDataLst>
              <p:tags r:id="rId9"/>
            </p:custDataLst>
          </p:nvPr>
        </p:nvSpPr>
        <p:spPr>
          <a:xfrm>
            <a:off x="643467" y="983107"/>
            <a:ext cx="10905066" cy="50252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ct val="0"/>
              </a:spcAft>
              <a:buFontTx/>
              <a:buNone/>
              <a:defRPr sz="3200">
                <a:latin charset="-122" panose="02010600040101010101" typeface="华文中宋"/>
                <a:ea charset="-122" panose="02010600040101010101" typeface="华文中宋"/>
                <a:cs charset="0" panose="020B0604020202020204" pitchFamily="34" typeface="Arial"/>
              </a:defRPr>
            </a:lvl1pPr>
            <a:lvl2pPr indent="-228600" marL="6858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2pPr>
            <a:lvl3pPr indent="-228600" marL="11430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3pPr>
            <a:lvl4pPr indent="-228600" marL="16002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4pPr>
            <a:lvl5pPr indent="-228600" marL="20574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5pPr>
            <a:lvl6pPr eaLnBrk="0" fontAlgn="base" hangingPunct="0" indent="-228600" marL="25146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6pPr>
            <a:lvl7pPr eaLnBrk="0" fontAlgn="base" hangingPunct="0" indent="-228600" marL="29718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7pPr>
            <a:lvl8pPr eaLnBrk="0" fontAlgn="base" hangingPunct="0" indent="-228600" marL="3429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8pPr>
            <a:lvl9pPr eaLnBrk="0" fontAlgn="base" hangingPunct="0" indent="-228600" marL="38862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9pPr>
          </a:lstStyle>
          <a:p>
            <a:pPr indent="720090">
              <a:lnSpc>
                <a:spcPct val="300000"/>
              </a:lnSpc>
              <a:spcBef>
                <a:spcPct val="0"/>
              </a:spcBef>
            </a:pP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长子顷襄王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立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，以其弟子兰为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令尹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楚人既</a:t>
            </a:r>
            <a:r>
              <a:rPr altLang="en-US" b="1" dirty="0" lang="zh-CN" sz="28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咎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子兰以劝怀王入秦而不反也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。屈平既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嫉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之，</a:t>
            </a:r>
            <a:r>
              <a:rPr altLang="en-US" b="1" dirty="0" lang="zh-CN" sz="28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虽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放流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，眷顾楚国，系心怀王，不忘欲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反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冀幸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君之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一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悟，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俗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之一改也。其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存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君兴国，而欲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反覆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之，一篇之中，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三致志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焉。然终无可奈何，故不可以反。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卒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以此见怀王之终不悟也。</a:t>
            </a:r>
          </a:p>
        </p:txBody>
      </p:sp>
      <p:sp>
        <p:nvSpPr>
          <p:cNvPr id="27" name="对话气泡: 圆角矩形 26"/>
          <p:cNvSpPr/>
          <p:nvPr>
            <p:custDataLst>
              <p:tags r:id="rId10"/>
            </p:custDataLst>
          </p:nvPr>
        </p:nvSpPr>
        <p:spPr>
          <a:xfrm>
            <a:off x="2679159" y="1053895"/>
            <a:ext cx="980207" cy="527270"/>
          </a:xfrm>
          <a:prstGeom prst="wedgeRoundRectCallout">
            <a:avLst>
              <a:gd fmla="val 28653" name="adj1"/>
              <a:gd fmla="val 6554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dirty="0" lang="zh-CN" sz="2800">
                <a:latin charset="-122" panose="02010600030101010101" pitchFamily="2" typeface="宋体"/>
                <a:ea charset="-122" panose="02010600030101010101" pitchFamily="2" typeface="宋体"/>
              </a:rPr>
              <a:t>即位</a:t>
            </a:r>
            <a:endParaRPr altLang="en-US" dirty="0" lang="zh-CN" sz="2800"/>
          </a:p>
        </p:txBody>
      </p:sp>
      <p:sp>
        <p:nvSpPr>
          <p:cNvPr id="33" name="对话气泡: 圆角矩形 32"/>
          <p:cNvSpPr/>
          <p:nvPr>
            <p:custDataLst>
              <p:tags r:id="rId11"/>
            </p:custDataLst>
          </p:nvPr>
        </p:nvSpPr>
        <p:spPr>
          <a:xfrm>
            <a:off x="555596" y="4881377"/>
            <a:ext cx="2636324" cy="527270"/>
          </a:xfrm>
          <a:prstGeom prst="wedgeRoundRectCallout">
            <a:avLst>
              <a:gd fmla="val -22174" name="adj1"/>
              <a:gd fmla="val 64658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再三表达意愿</a:t>
            </a:r>
          </a:p>
        </p:txBody>
      </p:sp>
      <p:sp>
        <p:nvSpPr>
          <p:cNvPr id="22" name="对话气泡: 圆角矩形 21"/>
          <p:cNvSpPr/>
          <p:nvPr>
            <p:custDataLst>
              <p:tags r:id="rId12"/>
            </p:custDataLst>
          </p:nvPr>
        </p:nvSpPr>
        <p:spPr>
          <a:xfrm>
            <a:off x="829674" y="3541465"/>
            <a:ext cx="980207" cy="527270"/>
          </a:xfrm>
          <a:prstGeom prst="wedgeRoundRectCallout">
            <a:avLst>
              <a:gd fmla="val -21293" name="adj1"/>
              <a:gd fmla="val 674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希望</a:t>
            </a:r>
          </a:p>
        </p:txBody>
      </p:sp>
      <p:sp>
        <p:nvSpPr>
          <p:cNvPr id="31" name="对话气泡: 圆角矩形 30"/>
          <p:cNvSpPr/>
          <p:nvPr>
            <p:custDataLst>
              <p:tags r:id="rId13"/>
            </p:custDataLst>
          </p:nvPr>
        </p:nvSpPr>
        <p:spPr>
          <a:xfrm>
            <a:off x="5916417" y="1096388"/>
            <a:ext cx="980207" cy="527270"/>
          </a:xfrm>
          <a:prstGeom prst="wedgeRoundRectCallout">
            <a:avLst>
              <a:gd fmla="val 15160" name="adj1"/>
              <a:gd fmla="val 6146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宰相</a:t>
            </a:r>
          </a:p>
        </p:txBody>
      </p:sp>
      <p:sp>
        <p:nvSpPr>
          <p:cNvPr id="34" name="对话气泡: 圆角矩形 33"/>
          <p:cNvSpPr/>
          <p:nvPr>
            <p:custDataLst>
              <p:tags r:id="rId14"/>
            </p:custDataLst>
          </p:nvPr>
        </p:nvSpPr>
        <p:spPr>
          <a:xfrm>
            <a:off x="7952109" y="950604"/>
            <a:ext cx="980207" cy="527270"/>
          </a:xfrm>
          <a:prstGeom prst="wedgeRoundRectCallout">
            <a:avLst>
              <a:gd fmla="val 8428" name="adj1"/>
              <a:gd fmla="val 7219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怪罪</a:t>
            </a:r>
          </a:p>
        </p:txBody>
      </p:sp>
      <p:sp>
        <p:nvSpPr>
          <p:cNvPr id="35" name="对话气泡: 圆角矩形 34"/>
          <p:cNvSpPr/>
          <p:nvPr>
            <p:custDataLst>
              <p:tags r:id="rId15"/>
            </p:custDataLst>
          </p:nvPr>
        </p:nvSpPr>
        <p:spPr>
          <a:xfrm>
            <a:off x="3696156" y="2285750"/>
            <a:ext cx="980207" cy="527270"/>
          </a:xfrm>
          <a:prstGeom prst="wedgeRoundRectCallout">
            <a:avLst>
              <a:gd fmla="val -31045" name="adj1"/>
              <a:gd fmla="val 6477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憎恨</a:t>
            </a:r>
          </a:p>
        </p:txBody>
      </p:sp>
      <p:sp>
        <p:nvSpPr>
          <p:cNvPr id="36" name="对话气泡: 圆角矩形 35"/>
          <p:cNvSpPr/>
          <p:nvPr>
            <p:custDataLst>
              <p:tags r:id="rId16"/>
            </p:custDataLst>
          </p:nvPr>
        </p:nvSpPr>
        <p:spPr>
          <a:xfrm>
            <a:off x="2030559" y="3541465"/>
            <a:ext cx="980207" cy="527270"/>
          </a:xfrm>
          <a:prstGeom prst="wedgeRoundRectCallout">
            <a:avLst>
              <a:gd fmla="val -21293" name="adj1"/>
              <a:gd fmla="val 674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完全</a:t>
            </a:r>
          </a:p>
        </p:txBody>
      </p:sp>
      <p:sp>
        <p:nvSpPr>
          <p:cNvPr id="37" name="对话气泡: 圆角矩形 36"/>
          <p:cNvSpPr/>
          <p:nvPr>
            <p:custDataLst>
              <p:tags r:id="rId17"/>
            </p:custDataLst>
          </p:nvPr>
        </p:nvSpPr>
        <p:spPr>
          <a:xfrm>
            <a:off x="3169263" y="3541465"/>
            <a:ext cx="980207" cy="527270"/>
          </a:xfrm>
          <a:prstGeom prst="wedgeRoundRectCallout">
            <a:avLst>
              <a:gd fmla="val -21293" name="adj1"/>
              <a:gd fmla="val 674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世俗</a:t>
            </a:r>
          </a:p>
        </p:txBody>
      </p:sp>
      <p:sp>
        <p:nvSpPr>
          <p:cNvPr id="38" name="对话气泡: 圆角矩形 37"/>
          <p:cNvSpPr/>
          <p:nvPr>
            <p:custDataLst>
              <p:tags r:id="rId18"/>
            </p:custDataLst>
          </p:nvPr>
        </p:nvSpPr>
        <p:spPr>
          <a:xfrm>
            <a:off x="5615610" y="3541465"/>
            <a:ext cx="980207" cy="527270"/>
          </a:xfrm>
          <a:prstGeom prst="wedgeRoundRectCallout">
            <a:avLst>
              <a:gd fmla="val -21293" name="adj1"/>
              <a:gd fmla="val 674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思念</a:t>
            </a:r>
          </a:p>
        </p:txBody>
      </p:sp>
      <p:sp>
        <p:nvSpPr>
          <p:cNvPr id="40" name="对话气泡: 圆角矩形 39"/>
          <p:cNvSpPr/>
          <p:nvPr>
            <p:custDataLst>
              <p:tags r:id="rId19"/>
            </p:custDataLst>
          </p:nvPr>
        </p:nvSpPr>
        <p:spPr>
          <a:xfrm>
            <a:off x="8327127" y="3541465"/>
            <a:ext cx="980207" cy="527270"/>
          </a:xfrm>
          <a:prstGeom prst="wedgeRoundRectCallout">
            <a:avLst>
              <a:gd fmla="val -21293" name="adj1"/>
              <a:gd fmla="val 674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回归</a:t>
            </a:r>
          </a:p>
        </p:txBody>
      </p:sp>
      <p:sp>
        <p:nvSpPr>
          <p:cNvPr id="41" name="对话气泡: 圆角矩形 40"/>
          <p:cNvSpPr/>
          <p:nvPr>
            <p:custDataLst>
              <p:tags r:id="rId20"/>
            </p:custDataLst>
          </p:nvPr>
        </p:nvSpPr>
        <p:spPr>
          <a:xfrm>
            <a:off x="7024243" y="4881377"/>
            <a:ext cx="980207" cy="527270"/>
          </a:xfrm>
          <a:prstGeom prst="wedgeRoundRectCallout">
            <a:avLst>
              <a:gd fmla="val -22174" name="adj1"/>
              <a:gd fmla="val 6080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最终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27"/>
      <p:bldP animBg="1" grpId="0" spid="33"/>
      <p:bldP animBg="1" grpId="0" spid="22"/>
      <p:bldP animBg="1" grpId="0" spid="31"/>
      <p:bldP animBg="1" grpId="0" spid="34"/>
      <p:bldP animBg="1" grpId="0" spid="35"/>
      <p:bldP animBg="1" grpId="0" spid="36"/>
      <p:bldP animBg="1" grpId="0" spid="37"/>
      <p:bldP animBg="1" grpId="0" spid="38"/>
      <p:bldP animBg="1" grpId="0" spid="40"/>
      <p:bldP animBg="1" grpId="0" spid="41"/>
    </p:bld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>
            <p:custDataLst>
              <p:tags r:id="rId1"/>
            </p:custDataLst>
          </p:nvPr>
        </p:nvSpPr>
        <p:spPr>
          <a:xfrm>
            <a:off x="4610100" y="356146"/>
            <a:ext cx="2971800" cy="581114"/>
          </a:xfrm>
          <a:prstGeom prst="hexagon">
            <a:avLst>
              <a:gd fmla="val 39564" name="adj"/>
              <a:gd fmla="val 115470" name="vf"/>
            </a:avLst>
          </a:prstGeom>
          <a:solidFill>
            <a:srgbClr val="797E89"/>
          </a:solidFill>
          <a:ln>
            <a:solidFill>
              <a:srgbClr val="344C5E"/>
            </a:solidFill>
          </a:ln>
          <a:effectLst>
            <a:outerShdw algn="t" blurRad="50800" dir="5400000" dist="38100" rotWithShape="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六边形 14"/>
          <p:cNvSpPr/>
          <p:nvPr>
            <p:custDataLst>
              <p:tags r:id="rId2"/>
            </p:custDataLst>
          </p:nvPr>
        </p:nvSpPr>
        <p:spPr>
          <a:xfrm>
            <a:off x="5002530" y="412760"/>
            <a:ext cx="2186940" cy="467886"/>
          </a:xfrm>
          <a:prstGeom prst="hexagon">
            <a:avLst>
              <a:gd fmla="val 39564" name="adj"/>
              <a:gd fmla="val 115470" name="vf"/>
            </a:avLst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285519" y="385093"/>
            <a:ext cx="1620958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solidFill>
                  <a:srgbClr val="313A3F"/>
                </a:solidFill>
                <a:latin charset="-122" panose="01010104010101010101" pitchFamily="2" typeface="腾祥伯当行楷简"/>
                <a:ea charset="-122" panose="01010104010101010101" pitchFamily="2" typeface="腾祥伯当行楷简"/>
              </a:rPr>
              <a:t>第八九段</a:t>
            </a: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4727158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7341181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65" l="38690" r="-1194" t="17456"/>
          <a:stretch>
            <a:fillRect/>
          </a:stretch>
        </p:blipFill>
        <p:spPr>
          <a:xfrm>
            <a:off x="3296493" y="398268"/>
            <a:ext cx="1147673" cy="356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39" l="60775" r="993" t="64029"/>
          <a:stretch>
            <a:fillRect/>
          </a:stretch>
        </p:blipFill>
        <p:spPr>
          <a:xfrm>
            <a:off x="7747834" y="477799"/>
            <a:ext cx="876642" cy="412000"/>
          </a:xfrm>
          <a:prstGeom prst="rect">
            <a:avLst/>
          </a:prstGeom>
        </p:spPr>
      </p:pic>
      <p:sp>
        <p:nvSpPr>
          <p:cNvPr id="2" name="十字形 1"/>
          <p:cNvSpPr/>
          <p:nvPr>
            <p:custDataLst>
              <p:tags r:id="rId8"/>
            </p:custDataLst>
          </p:nvPr>
        </p:nvSpPr>
        <p:spPr>
          <a:xfrm>
            <a:off x="422789" y="1080425"/>
            <a:ext cx="11346424" cy="5555016"/>
          </a:xfrm>
          <a:prstGeom prst="plus">
            <a:avLst>
              <a:gd fmla="val 4244" name="adj"/>
            </a:avLst>
          </a:prstGeom>
          <a:blipFill>
            <a:blip r:embed="rId32"/>
            <a:stretch>
              <a:fillRect b="-14000" t="-16000"/>
            </a:stretch>
          </a:blipFill>
          <a:ln cmpd="thickThin" w="79375"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1"/>
          <p:cNvSpPr txBox="1"/>
          <p:nvPr>
            <p:custDataLst>
              <p:tags r:id="rId9"/>
            </p:custDataLst>
          </p:nvPr>
        </p:nvSpPr>
        <p:spPr>
          <a:xfrm>
            <a:off x="799618" y="928057"/>
            <a:ext cx="10592764" cy="56311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ct val="0"/>
              </a:spcAft>
              <a:buFontTx/>
              <a:buNone/>
              <a:defRPr sz="3200">
                <a:latin charset="-122" panose="02010600040101010101" typeface="华文中宋"/>
                <a:ea charset="-122" panose="02010600040101010101" typeface="华文中宋"/>
                <a:cs charset="0" panose="020B0604020202020204" pitchFamily="34" typeface="Arial"/>
              </a:defRPr>
            </a:lvl1pPr>
            <a:lvl2pPr indent="-228600" marL="6858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2pPr>
            <a:lvl3pPr indent="-228600" marL="11430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3pPr>
            <a:lvl4pPr indent="-228600" marL="16002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4pPr>
            <a:lvl5pPr indent="-228600" marL="20574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5pPr>
            <a:lvl6pPr eaLnBrk="0" fontAlgn="base" hangingPunct="0" indent="-228600" marL="25146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6pPr>
            <a:lvl7pPr eaLnBrk="0" fontAlgn="base" hangingPunct="0" indent="-228600" marL="29718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7pPr>
            <a:lvl8pPr eaLnBrk="0" fontAlgn="base" hangingPunct="0" indent="-228600" marL="3429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8pPr>
            <a:lvl9pPr eaLnBrk="0" fontAlgn="base" hangingPunct="0" indent="-228600" marL="38862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9pPr>
          </a:lstStyle>
          <a:p>
            <a:pPr indent="647700">
              <a:lnSpc>
                <a:spcPct val="250000"/>
              </a:lnSpc>
              <a:spcBef>
                <a:spcPct val="0"/>
              </a:spcBef>
            </a:pP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人君</a:t>
            </a:r>
            <a:r>
              <a:rPr altLang="en-US" b="1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无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愚、智、贤、</a:t>
            </a:r>
            <a:r>
              <a:rPr altLang="en-US" b="1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不肖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</a:t>
            </a:r>
            <a:r>
              <a:rPr altLang="en-US" dirty="0" lang="zh-CN" sz="24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莫不欲求</a:t>
            </a:r>
            <a:r>
              <a:rPr altLang="en-US" b="1" dirty="0" lang="zh-CN" sz="24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忠</a:t>
            </a:r>
            <a:r>
              <a:rPr altLang="en-US" dirty="0" lang="zh-CN" sz="24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以</a:t>
            </a:r>
            <a:r>
              <a:rPr altLang="en-US" b="1" dirty="0" lang="zh-CN" sz="24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自为</a:t>
            </a:r>
            <a:r>
              <a:rPr altLang="zh-CN" b="1" dirty="0" lang="en-US" sz="2400">
                <a:solidFill>
                  <a:srgbClr val="2D3A55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400">
                <a:solidFill>
                  <a:srgbClr val="2D3A55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wèi</a:t>
            </a:r>
            <a:r>
              <a:rPr altLang="zh-CN" b="1" dirty="0" lang="en-US" sz="2400">
                <a:solidFill>
                  <a:srgbClr val="2D3A55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4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，举贤以自佐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。然</a:t>
            </a:r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亡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国</a:t>
            </a:r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破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家</a:t>
            </a:r>
            <a:r>
              <a:rPr altLang="en-US" b="1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相随属</a:t>
            </a:r>
            <a:r>
              <a:rPr altLang="zh-CN" b="1" dirty="0" lang="en-US" sz="24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4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zhǔ</a:t>
            </a:r>
            <a:r>
              <a:rPr altLang="zh-CN" b="1" dirty="0" lang="en-US" sz="24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，而圣君治国</a:t>
            </a:r>
            <a:r>
              <a:rPr altLang="en-US" b="1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累世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而不见者，其</a:t>
            </a:r>
            <a:r>
              <a:rPr altLang="en-US" b="1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所谓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忠者不忠，而所谓贤者不贤也。怀王</a:t>
            </a:r>
            <a:r>
              <a:rPr altLang="en-US" b="1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以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不知忠臣之</a:t>
            </a:r>
            <a:r>
              <a:rPr altLang="en-US" b="1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分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，故</a:t>
            </a:r>
            <a:r>
              <a:rPr altLang="en-US" dirty="0" lang="zh-CN" sz="24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内惑</a:t>
            </a:r>
            <a:r>
              <a:rPr altLang="en-US" b="1" dirty="0" lang="zh-CN" sz="24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于</a:t>
            </a:r>
            <a:r>
              <a:rPr altLang="en-US" dirty="0" lang="zh-CN" sz="24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郑袖，外欺</a:t>
            </a:r>
            <a:r>
              <a:rPr altLang="en-US" b="1" dirty="0" lang="zh-CN" sz="2400">
                <a:solidFill>
                  <a:srgbClr val="2D3A55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于</a:t>
            </a:r>
            <a:r>
              <a:rPr altLang="en-US" dirty="0" lang="zh-CN" sz="24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张仪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，疏屈平而信上官大夫、令尹子兰，</a:t>
            </a:r>
            <a:r>
              <a:rPr altLang="en-US" b="1" dirty="0" lang="zh-CN" sz="24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兵</a:t>
            </a:r>
            <a:r>
              <a:rPr altLang="en-US" dirty="0" lang="zh-CN" sz="24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挫地</a:t>
            </a:r>
            <a:r>
              <a:rPr altLang="en-US" b="1" dirty="0" lang="zh-CN" sz="24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削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</a:t>
            </a:r>
            <a:r>
              <a:rPr altLang="en-US" b="1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亡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其六郡，</a:t>
            </a:r>
            <a:r>
              <a:rPr altLang="en-US" dirty="0" lang="zh-CN" sz="24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身客死于秦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</a:t>
            </a:r>
            <a:r>
              <a:rPr altLang="en-US" b="1" dirty="0" lang="zh-CN" sz="24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为</a:t>
            </a:r>
            <a:r>
              <a:rPr altLang="en-US" dirty="0" lang="zh-CN" sz="24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天下笑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，此不知人之祸也。</a:t>
            </a:r>
            <a:endParaRPr altLang="zh-CN" dirty="0" lang="en-US" sz="2400">
              <a:latin charset="-122" panose="020B0503020204020204" typeface="微软雅黑"/>
              <a:ea charset="-122" panose="020B0503020204020204" typeface="微软雅黑"/>
              <a:sym charset="-122" panose="020B0503020204020204" typeface="微软雅黑"/>
            </a:endParaRPr>
          </a:p>
          <a:p>
            <a:pPr indent="647700">
              <a:lnSpc>
                <a:spcPct val="250000"/>
              </a:lnSpc>
              <a:spcBef>
                <a:spcPct val="0"/>
              </a:spcBef>
            </a:pP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令尹子兰闻之，大怒。卒</a:t>
            </a:r>
            <a:r>
              <a:rPr altLang="en-US" b="1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使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上官大夫</a:t>
            </a:r>
            <a:r>
              <a:rPr altLang="en-US" b="1" dirty="0" lang="zh-CN" sz="24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短</a:t>
            </a:r>
            <a:r>
              <a:rPr altLang="en-US" dirty="0" lang="zh-CN" sz="24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屈原于顷襄王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。顷襄王怒而</a:t>
            </a:r>
            <a:r>
              <a:rPr altLang="en-US" b="1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迁</a:t>
            </a:r>
            <a:r>
              <a:rPr altLang="en-US" dirty="0" lang="zh-CN" sz="24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之。</a:t>
            </a:r>
          </a:p>
        </p:txBody>
      </p:sp>
      <p:sp>
        <p:nvSpPr>
          <p:cNvPr id="8" name="对话气泡: 圆角矩形 7"/>
          <p:cNvSpPr/>
          <p:nvPr>
            <p:custDataLst>
              <p:tags r:id="rId10"/>
            </p:custDataLst>
          </p:nvPr>
        </p:nvSpPr>
        <p:spPr>
          <a:xfrm>
            <a:off x="1730353" y="851853"/>
            <a:ext cx="892670" cy="389198"/>
          </a:xfrm>
          <a:prstGeom prst="wedgeRoundRectCallout">
            <a:avLst>
              <a:gd fmla="val 16296" name="adj1"/>
              <a:gd fmla="val 7071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400"/>
              <a:t>无论</a:t>
            </a:r>
          </a:p>
        </p:txBody>
      </p:sp>
      <p:sp>
        <p:nvSpPr>
          <p:cNvPr id="26" name="对话气泡: 圆角矩形 25"/>
          <p:cNvSpPr/>
          <p:nvPr>
            <p:custDataLst>
              <p:tags r:id="rId11"/>
            </p:custDataLst>
          </p:nvPr>
        </p:nvSpPr>
        <p:spPr>
          <a:xfrm>
            <a:off x="4016018" y="789590"/>
            <a:ext cx="892670" cy="389198"/>
          </a:xfrm>
          <a:prstGeom prst="wedgeRoundRectCallout">
            <a:avLst>
              <a:gd fmla="val 18408" name="adj1"/>
              <a:gd fmla="val 11673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400"/>
              <a:t>不才</a:t>
            </a:r>
          </a:p>
        </p:txBody>
      </p:sp>
      <p:sp>
        <p:nvSpPr>
          <p:cNvPr id="29" name="对话气泡: 圆角矩形 28"/>
          <p:cNvSpPr/>
          <p:nvPr>
            <p:custDataLst>
              <p:tags r:id="rId12"/>
            </p:custDataLst>
          </p:nvPr>
        </p:nvSpPr>
        <p:spPr>
          <a:xfrm>
            <a:off x="5652170" y="838307"/>
            <a:ext cx="1511628" cy="389198"/>
          </a:xfrm>
          <a:prstGeom prst="wedgeRoundRectCallout">
            <a:avLst>
              <a:gd fmla="val 19464" name="adj1"/>
              <a:gd fmla="val 7071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400"/>
              <a:t>忠诚的人</a:t>
            </a:r>
          </a:p>
        </p:txBody>
      </p:sp>
      <p:sp>
        <p:nvSpPr>
          <p:cNvPr id="33" name="对话气泡: 圆角矩形 32"/>
          <p:cNvSpPr/>
          <p:nvPr>
            <p:custDataLst>
              <p:tags r:id="rId13"/>
            </p:custDataLst>
          </p:nvPr>
        </p:nvSpPr>
        <p:spPr>
          <a:xfrm>
            <a:off x="7202915" y="828699"/>
            <a:ext cx="1511628" cy="389198"/>
          </a:xfrm>
          <a:prstGeom prst="wedgeRoundRectCallout">
            <a:avLst>
              <a:gd fmla="val -26095" name="adj1"/>
              <a:gd fmla="val 88198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400"/>
              <a:t>帮助自己</a:t>
            </a:r>
          </a:p>
        </p:txBody>
      </p:sp>
      <p:sp>
        <p:nvSpPr>
          <p:cNvPr id="34" name="对话气泡: 圆角矩形 33"/>
          <p:cNvSpPr/>
          <p:nvPr>
            <p:custDataLst>
              <p:tags r:id="rId14"/>
            </p:custDataLst>
          </p:nvPr>
        </p:nvSpPr>
        <p:spPr>
          <a:xfrm>
            <a:off x="1695992" y="1817005"/>
            <a:ext cx="1483190" cy="389198"/>
          </a:xfrm>
          <a:prstGeom prst="wedgeRoundRectCallout">
            <a:avLst>
              <a:gd fmla="val 14379" name="adj1"/>
              <a:gd fmla="val 82827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400"/>
              <a:t>接连出现</a:t>
            </a:r>
          </a:p>
        </p:txBody>
      </p:sp>
      <p:sp>
        <p:nvSpPr>
          <p:cNvPr id="35" name="对话气泡: 圆角矩形 34"/>
          <p:cNvSpPr/>
          <p:nvPr>
            <p:custDataLst>
              <p:tags r:id="rId15"/>
            </p:custDataLst>
          </p:nvPr>
        </p:nvSpPr>
        <p:spPr>
          <a:xfrm>
            <a:off x="5464606" y="1858178"/>
            <a:ext cx="1483190" cy="389198"/>
          </a:xfrm>
          <a:prstGeom prst="wedgeRoundRectCallout">
            <a:avLst>
              <a:gd fmla="val 10566" name="adj1"/>
              <a:gd fmla="val 94938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400"/>
              <a:t>连续几世</a:t>
            </a:r>
          </a:p>
        </p:txBody>
      </p:sp>
      <p:sp>
        <p:nvSpPr>
          <p:cNvPr id="36" name="对话气泡: 圆角矩形 35"/>
          <p:cNvSpPr/>
          <p:nvPr>
            <p:custDataLst>
              <p:tags r:id="rId16"/>
            </p:custDataLst>
          </p:nvPr>
        </p:nvSpPr>
        <p:spPr>
          <a:xfrm>
            <a:off x="8371119" y="1823440"/>
            <a:ext cx="1483190" cy="389198"/>
          </a:xfrm>
          <a:prstGeom prst="wedgeRoundRectCallout">
            <a:avLst>
              <a:gd fmla="val -5323" name="adj1"/>
              <a:gd fmla="val 6829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400"/>
              <a:t>所认为的</a:t>
            </a:r>
          </a:p>
        </p:txBody>
      </p:sp>
      <p:sp>
        <p:nvSpPr>
          <p:cNvPr id="37" name="对话气泡: 圆角矩形 36"/>
          <p:cNvSpPr/>
          <p:nvPr>
            <p:custDataLst>
              <p:tags r:id="rId17"/>
            </p:custDataLst>
          </p:nvPr>
        </p:nvSpPr>
        <p:spPr>
          <a:xfrm>
            <a:off x="3179182" y="2727235"/>
            <a:ext cx="851796" cy="389198"/>
          </a:xfrm>
          <a:prstGeom prst="wedgeRoundRectCallout">
            <a:avLst>
              <a:gd fmla="val 13931" name="adj1"/>
              <a:gd fmla="val 6829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400"/>
              <a:t>因为</a:t>
            </a:r>
          </a:p>
        </p:txBody>
      </p:sp>
      <p:sp>
        <p:nvSpPr>
          <p:cNvPr id="38" name="对话气泡: 圆角矩形 37"/>
          <p:cNvSpPr/>
          <p:nvPr>
            <p:custDataLst>
              <p:tags r:id="rId18"/>
            </p:custDataLst>
          </p:nvPr>
        </p:nvSpPr>
        <p:spPr>
          <a:xfrm>
            <a:off x="5204039" y="2739755"/>
            <a:ext cx="851796" cy="389198"/>
          </a:xfrm>
          <a:prstGeom prst="wedgeRoundRectCallout">
            <a:avLst>
              <a:gd fmla="val -8668" name="adj1"/>
              <a:gd fmla="val 7366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400"/>
              <a:t>职分</a:t>
            </a:r>
          </a:p>
        </p:txBody>
      </p:sp>
      <p:sp>
        <p:nvSpPr>
          <p:cNvPr id="39" name="对话气泡: 圆角矩形 38"/>
          <p:cNvSpPr/>
          <p:nvPr>
            <p:custDataLst>
              <p:tags r:id="rId19"/>
            </p:custDataLst>
          </p:nvPr>
        </p:nvSpPr>
        <p:spPr>
          <a:xfrm>
            <a:off x="6974784" y="2762593"/>
            <a:ext cx="607116" cy="389198"/>
          </a:xfrm>
          <a:prstGeom prst="wedgeRoundRectCallout">
            <a:avLst>
              <a:gd fmla="val -17790" name="adj1"/>
              <a:gd fmla="val 61555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400"/>
              <a:t>被</a:t>
            </a:r>
          </a:p>
        </p:txBody>
      </p:sp>
      <p:sp>
        <p:nvSpPr>
          <p:cNvPr id="40" name="对话气泡: 圆角矩形 39"/>
          <p:cNvSpPr/>
          <p:nvPr>
            <p:custDataLst>
              <p:tags r:id="rId20"/>
            </p:custDataLst>
          </p:nvPr>
        </p:nvSpPr>
        <p:spPr>
          <a:xfrm>
            <a:off x="3813852" y="4569755"/>
            <a:ext cx="851796" cy="389198"/>
          </a:xfrm>
          <a:prstGeom prst="wedgeRoundRectCallout">
            <a:avLst>
              <a:gd fmla="val 19464" name="adj1"/>
              <a:gd fmla="val -6976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/>
              <a:t>军队</a:t>
            </a:r>
          </a:p>
        </p:txBody>
      </p:sp>
      <p:sp>
        <p:nvSpPr>
          <p:cNvPr id="41" name="对话气泡: 圆角矩形 40"/>
          <p:cNvSpPr/>
          <p:nvPr>
            <p:custDataLst>
              <p:tags r:id="rId21"/>
            </p:custDataLst>
          </p:nvPr>
        </p:nvSpPr>
        <p:spPr>
          <a:xfrm>
            <a:off x="4778141" y="4569755"/>
            <a:ext cx="851796" cy="389198"/>
          </a:xfrm>
          <a:prstGeom prst="wedgeRoundRectCallout">
            <a:avLst>
              <a:gd fmla="val 22061" name="adj1"/>
              <a:gd fmla="val -71660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/>
              <a:t>减少</a:t>
            </a:r>
          </a:p>
        </p:txBody>
      </p:sp>
      <p:sp>
        <p:nvSpPr>
          <p:cNvPr id="42" name="对话气泡: 圆角矩形 41"/>
          <p:cNvSpPr/>
          <p:nvPr>
            <p:custDataLst>
              <p:tags r:id="rId22"/>
            </p:custDataLst>
          </p:nvPr>
        </p:nvSpPr>
        <p:spPr>
          <a:xfrm>
            <a:off x="5710269" y="4569755"/>
            <a:ext cx="851796" cy="389198"/>
          </a:xfrm>
          <a:prstGeom prst="wedgeRoundRectCallout">
            <a:avLst>
              <a:gd fmla="val -23822" name="adj1"/>
              <a:gd fmla="val -71661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/>
              <a:t>失去</a:t>
            </a:r>
          </a:p>
        </p:txBody>
      </p:sp>
      <p:sp>
        <p:nvSpPr>
          <p:cNvPr id="43" name="对话气泡: 圆角矩形 42"/>
          <p:cNvSpPr/>
          <p:nvPr>
            <p:custDataLst>
              <p:tags r:id="rId23"/>
            </p:custDataLst>
          </p:nvPr>
        </p:nvSpPr>
        <p:spPr>
          <a:xfrm>
            <a:off x="8874475" y="4569755"/>
            <a:ext cx="607885" cy="389198"/>
          </a:xfrm>
          <a:prstGeom prst="wedgeRoundRectCallout">
            <a:avLst>
              <a:gd fmla="val 18636" name="adj1"/>
              <a:gd fmla="val -6787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/>
              <a:t>被</a:t>
            </a:r>
          </a:p>
        </p:txBody>
      </p:sp>
      <p:sp>
        <p:nvSpPr>
          <p:cNvPr id="45" name="对话气泡: 圆角矩形 44"/>
          <p:cNvSpPr/>
          <p:nvPr>
            <p:custDataLst>
              <p:tags r:id="rId24"/>
            </p:custDataLst>
          </p:nvPr>
        </p:nvSpPr>
        <p:spPr>
          <a:xfrm>
            <a:off x="4596392" y="5468316"/>
            <a:ext cx="626677" cy="389198"/>
          </a:xfrm>
          <a:prstGeom prst="wedgeRoundRectCallout">
            <a:avLst>
              <a:gd fmla="val 21442" name="adj1"/>
              <a:gd fmla="val 6665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/>
              <a:t>派</a:t>
            </a:r>
          </a:p>
        </p:txBody>
      </p:sp>
      <p:sp>
        <p:nvSpPr>
          <p:cNvPr id="46" name="对话气泡: 圆角矩形 45"/>
          <p:cNvSpPr/>
          <p:nvPr>
            <p:custDataLst>
              <p:tags r:id="rId25"/>
            </p:custDataLst>
          </p:nvPr>
        </p:nvSpPr>
        <p:spPr>
          <a:xfrm>
            <a:off x="6283017" y="5468316"/>
            <a:ext cx="906453" cy="389198"/>
          </a:xfrm>
          <a:prstGeom prst="wedgeRoundRectCallout">
            <a:avLst>
              <a:gd fmla="val -20048" name="adj1"/>
              <a:gd fmla="val 7044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/>
              <a:t>诋毁</a:t>
            </a:r>
          </a:p>
        </p:txBody>
      </p:sp>
      <p:sp>
        <p:nvSpPr>
          <p:cNvPr id="47" name="对话气泡: 圆角矩形 46"/>
          <p:cNvSpPr/>
          <p:nvPr>
            <p:custDataLst>
              <p:tags r:id="rId26"/>
            </p:custDataLst>
          </p:nvPr>
        </p:nvSpPr>
        <p:spPr>
          <a:xfrm>
            <a:off x="9876453" y="5468316"/>
            <a:ext cx="906453" cy="389198"/>
          </a:xfrm>
          <a:prstGeom prst="wedgeRoundRectCallout">
            <a:avLst>
              <a:gd fmla="val 23882" name="adj1"/>
              <a:gd fmla="val 7044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/>
              <a:t>放逐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 nodeType="clickPar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 nodeType="clickPar">
                      <p:stCondLst>
                        <p:cond delay="indefinite"/>
                      </p:stCondLst>
                      <p:childTnLst>
                        <p:par>
                          <p:cTn fill="hold" id="9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 nodeType="clickPar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8" nodeType="clickPar">
                      <p:stCondLst>
                        <p:cond delay="indefinite"/>
                      </p:stCondLst>
                      <p:childTnLst>
                        <p:par>
                          <p:cTn fill="hold" id="10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 nodeType="clickPar">
                      <p:stCondLst>
                        <p:cond delay="indefinite"/>
                      </p:stCondLst>
                      <p:childTnLst>
                        <p:par>
                          <p:cTn fill="hold" id="1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8"/>
      <p:bldP animBg="1" grpId="0" spid="26"/>
      <p:bldP animBg="1" grpId="0" spid="29"/>
      <p:bldP animBg="1" grpId="0" spid="33"/>
      <p:bldP animBg="1" grpId="0" spid="34"/>
      <p:bldP animBg="1" grpId="0" spid="35"/>
      <p:bldP animBg="1" grpId="0" spid="36"/>
      <p:bldP animBg="1" grpId="0" spid="37"/>
      <p:bldP animBg="1" grpId="0" spid="38"/>
      <p:bldP animBg="1" grpId="0" spid="39"/>
      <p:bldP animBg="1" grpId="0" spid="40"/>
      <p:bldP animBg="1" grpId="0" spid="41"/>
      <p:bldP animBg="1" grpId="0" spid="42"/>
      <p:bldP animBg="1" grpId="0" spid="43"/>
      <p:bldP animBg="1" grpId="0" spid="45"/>
      <p:bldP animBg="1" grpId="0" spid="46"/>
      <p:bldP animBg="1" grpId="0" spid="47"/>
    </p:bld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6860" y="1981193"/>
            <a:ext cx="11561944" cy="18672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anchorCtr="0" bIns="45721" compatLnSpc="1" lIns="91444" numCol="1" rIns="91444" tIns="45721" vert="horz" wrap="square">
            <a:spAutoFit/>
          </a:bodyPr>
          <a:lstStyle/>
          <a:p>
            <a:pPr algn="ctr" defTabSz="914217" fontAlgn="base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altLang="en-US" b="1" lang="zh-CN" noProof="1" sz="36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第二部分（</a:t>
            </a:r>
            <a:r>
              <a:rPr altLang="zh-CN" b="1" lang="en-US" noProof="1" sz="36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4-9</a:t>
            </a:r>
            <a:r>
              <a:rPr altLang="en-US" b="1" lang="zh-CN" noProof="1" sz="36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）：</a:t>
            </a:r>
            <a:endParaRPr altLang="zh-CN" b="1" lang="en-US" noProof="1" sz="3600"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 algn="ctr" defTabSz="914217" fontAlgn="base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altLang="en-US" b="1" lang="zh-CN" noProof="1" sz="36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屈原由见“绌”到见“迁”。</a:t>
            </a:r>
          </a:p>
        </p:txBody>
      </p:sp>
    </p:spTree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>
            <p:custDataLst>
              <p:tags r:id="rId1"/>
            </p:custDataLst>
          </p:nvPr>
        </p:nvSpPr>
        <p:spPr>
          <a:xfrm>
            <a:off x="4610100" y="356146"/>
            <a:ext cx="2971800" cy="581114"/>
          </a:xfrm>
          <a:prstGeom prst="hexagon">
            <a:avLst>
              <a:gd fmla="val 39564" name="adj"/>
              <a:gd fmla="val 115470" name="vf"/>
            </a:avLst>
          </a:prstGeom>
          <a:solidFill>
            <a:srgbClr val="797E89"/>
          </a:solidFill>
          <a:ln>
            <a:solidFill>
              <a:srgbClr val="344C5E"/>
            </a:solidFill>
          </a:ln>
          <a:effectLst>
            <a:outerShdw algn="t" blurRad="50800" dir="5400000" dist="38100" rotWithShape="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六边形 14"/>
          <p:cNvSpPr/>
          <p:nvPr>
            <p:custDataLst>
              <p:tags r:id="rId2"/>
            </p:custDataLst>
          </p:nvPr>
        </p:nvSpPr>
        <p:spPr>
          <a:xfrm>
            <a:off x="5002530" y="412760"/>
            <a:ext cx="2186940" cy="467886"/>
          </a:xfrm>
          <a:prstGeom prst="hexagon">
            <a:avLst>
              <a:gd fmla="val 39564" name="adj"/>
              <a:gd fmla="val 115470" name="vf"/>
            </a:avLst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465055" y="385093"/>
            <a:ext cx="1261885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solidFill>
                  <a:srgbClr val="313A3F"/>
                </a:solidFill>
                <a:latin charset="-122" panose="01010104010101010101" pitchFamily="2" typeface="腾祥伯当行楷简"/>
                <a:ea charset="-122" panose="01010104010101010101" pitchFamily="2" typeface="腾祥伯当行楷简"/>
              </a:rPr>
              <a:t>第十段</a:t>
            </a: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4727158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7341181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65" l="38690" r="-1194" t="17456"/>
          <a:stretch>
            <a:fillRect/>
          </a:stretch>
        </p:blipFill>
        <p:spPr>
          <a:xfrm>
            <a:off x="3296493" y="398268"/>
            <a:ext cx="1147673" cy="356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39" l="60775" r="993" t="64029"/>
          <a:stretch>
            <a:fillRect/>
          </a:stretch>
        </p:blipFill>
        <p:spPr>
          <a:xfrm>
            <a:off x="7747834" y="477799"/>
            <a:ext cx="876642" cy="412000"/>
          </a:xfrm>
          <a:prstGeom prst="rect">
            <a:avLst/>
          </a:prstGeom>
        </p:spPr>
      </p:pic>
      <p:sp>
        <p:nvSpPr>
          <p:cNvPr id="2" name="十字形 1"/>
          <p:cNvSpPr/>
          <p:nvPr>
            <p:custDataLst>
              <p:tags r:id="rId8"/>
            </p:custDataLst>
          </p:nvPr>
        </p:nvSpPr>
        <p:spPr>
          <a:xfrm>
            <a:off x="422789" y="1080425"/>
            <a:ext cx="11346424" cy="5555016"/>
          </a:xfrm>
          <a:prstGeom prst="plus">
            <a:avLst>
              <a:gd fmla="val 4244" name="adj"/>
            </a:avLst>
          </a:prstGeom>
          <a:blipFill>
            <a:blip r:embed="rId26"/>
            <a:stretch>
              <a:fillRect b="-14000" t="-16000"/>
            </a:stretch>
          </a:blipFill>
          <a:ln cmpd="thickThin" w="79375"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1"/>
          <p:cNvSpPr txBox="1"/>
          <p:nvPr>
            <p:custDataLst>
              <p:tags r:id="rId9"/>
            </p:custDataLst>
          </p:nvPr>
        </p:nvSpPr>
        <p:spPr>
          <a:xfrm>
            <a:off x="627439" y="880646"/>
            <a:ext cx="11061798" cy="56285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ct val="0"/>
              </a:spcAft>
              <a:buFontTx/>
              <a:buNone/>
              <a:defRPr sz="3200">
                <a:latin charset="-122" panose="02010600040101010101" typeface="华文中宋"/>
                <a:ea charset="-122" panose="02010600040101010101" typeface="华文中宋"/>
                <a:cs charset="0" panose="020B0604020202020204" pitchFamily="34" typeface="Arial"/>
              </a:defRPr>
            </a:lvl1pPr>
            <a:lvl2pPr indent="-228600" marL="6858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2pPr>
            <a:lvl3pPr indent="-228600" marL="11430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3pPr>
            <a:lvl4pPr indent="-228600" marL="16002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4pPr>
            <a:lvl5pPr indent="-228600" marL="20574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5pPr>
            <a:lvl6pPr eaLnBrk="0" fontAlgn="base" hangingPunct="0" indent="-228600" marL="25146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6pPr>
            <a:lvl7pPr eaLnBrk="0" fontAlgn="base" hangingPunct="0" indent="-228600" marL="29718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7pPr>
            <a:lvl8pPr eaLnBrk="0" fontAlgn="base" hangingPunct="0" indent="-228600" marL="3429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8pPr>
            <a:lvl9pPr eaLnBrk="0" fontAlgn="base" hangingPunct="0" indent="-228600" marL="38862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9pPr>
          </a:lstStyle>
          <a:p>
            <a:pPr indent="720090">
              <a:lnSpc>
                <a:spcPct val="220000"/>
              </a:lnSpc>
              <a:spcBef>
                <a:spcPct val="0"/>
              </a:spcBef>
            </a:pP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屈原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至于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江滨，</a:t>
            </a:r>
            <a:r>
              <a:rPr altLang="en-US" b="1" dirty="0" lang="zh-CN" sz="28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被</a:t>
            </a:r>
            <a:r>
              <a:rPr altLang="zh-CN" b="1" dirty="0" lang="en-US" sz="2800">
                <a:solidFill>
                  <a:srgbClr val="2D3A55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2D3A55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pī</a:t>
            </a:r>
            <a:r>
              <a:rPr altLang="zh-CN" b="1" dirty="0" lang="en-US" sz="2800">
                <a:solidFill>
                  <a:srgbClr val="2D3A55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发行吟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泽畔，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颜色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憔悴，</a:t>
            </a:r>
            <a:r>
              <a:rPr altLang="en-US" b="1" dirty="0" lang="zh-CN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形容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枯槁。渔父见而问之曰：“子非三闾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lǘ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大夫欤？何故而至此？”屈原曰：“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举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世皆浊而我独清，众人皆醉而我独醒，</a:t>
            </a:r>
            <a:r>
              <a:rPr altLang="en-US" b="1" dirty="0" lang="zh-CN" sz="28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是以见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放。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”渔父曰：“夫圣人者，</a:t>
            </a:r>
            <a:r>
              <a:rPr altLang="en-US" b="1" dirty="0" lang="zh-CN" sz="2800">
                <a:solidFill>
                  <a:srgbClr val="2D3A55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不凝滞于物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，而能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与世推移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。举世皆浊，何不</a:t>
            </a:r>
            <a:r>
              <a:rPr altLang="en-US" b="1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随其流而扬其波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？众人皆醉，何不其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餔</a:t>
            </a:r>
            <a:r>
              <a:rPr altLang="zh-CN" b="1" dirty="0" lang="en-US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bū</a:t>
            </a:r>
            <a:r>
              <a:rPr altLang="zh-CN" b="1" dirty="0" lang="en-US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其糟而啜</a:t>
            </a:r>
            <a:r>
              <a:rPr altLang="zh-CN" b="1" dirty="0" lang="en-US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chuò</a:t>
            </a:r>
            <a:r>
              <a:rPr altLang="zh-CN" b="1" dirty="0" lang="en-US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其醨</a:t>
            </a:r>
            <a:r>
              <a:rPr altLang="zh-CN" b="1" dirty="0" lang="en-US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lí</a:t>
            </a:r>
            <a:r>
              <a:rPr altLang="zh-CN" b="1" dirty="0" lang="en-US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？何故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怀瑾握瑜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，而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自令</a:t>
            </a:r>
            <a:r>
              <a:rPr altLang="en-US" b="1" dirty="0" lang="zh-CN" sz="28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见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放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为？” </a:t>
            </a:r>
          </a:p>
        </p:txBody>
      </p:sp>
      <p:sp>
        <p:nvSpPr>
          <p:cNvPr id="5" name="对话气泡: 圆角矩形 4"/>
          <p:cNvSpPr/>
          <p:nvPr>
            <p:custDataLst>
              <p:tags r:id="rId10"/>
            </p:custDataLst>
          </p:nvPr>
        </p:nvSpPr>
        <p:spPr>
          <a:xfrm>
            <a:off x="2046909" y="710014"/>
            <a:ext cx="1018322" cy="415391"/>
          </a:xfrm>
          <a:prstGeom prst="wedgeRoundRectCallout">
            <a:avLst>
              <a:gd fmla="val 22434" name="adj1"/>
              <a:gd fmla="val 10061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走到</a:t>
            </a:r>
          </a:p>
        </p:txBody>
      </p:sp>
      <p:sp>
        <p:nvSpPr>
          <p:cNvPr id="31" name="对话气泡: 圆角矩形 30"/>
          <p:cNvSpPr/>
          <p:nvPr>
            <p:custDataLst>
              <p:tags r:id="rId11"/>
            </p:custDataLst>
          </p:nvPr>
        </p:nvSpPr>
        <p:spPr>
          <a:xfrm>
            <a:off x="899484" y="2676474"/>
            <a:ext cx="639956" cy="415391"/>
          </a:xfrm>
          <a:prstGeom prst="wedgeRoundRectCallout">
            <a:avLst>
              <a:gd fmla="val -23444" name="adj1"/>
              <a:gd fmla="val 6414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全</a:t>
            </a:r>
          </a:p>
        </p:txBody>
      </p:sp>
      <p:sp>
        <p:nvSpPr>
          <p:cNvPr id="4" name="对话气泡: 圆角矩形 3"/>
          <p:cNvSpPr/>
          <p:nvPr>
            <p:custDataLst>
              <p:tags r:id="rId12"/>
            </p:custDataLst>
          </p:nvPr>
        </p:nvSpPr>
        <p:spPr>
          <a:xfrm>
            <a:off x="1402151" y="3559751"/>
            <a:ext cx="2733255" cy="415391"/>
          </a:xfrm>
          <a:prstGeom prst="wedgeRoundRectCallout">
            <a:avLst>
              <a:gd fmla="val 21612" name="adj1"/>
              <a:gd fmla="val 6947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不为外物所拘束</a:t>
            </a:r>
          </a:p>
        </p:txBody>
      </p:sp>
      <p:sp>
        <p:nvSpPr>
          <p:cNvPr id="16" name="对话气泡: 圆角矩形 15"/>
          <p:cNvSpPr/>
          <p:nvPr>
            <p:custDataLst>
              <p:tags r:id="rId13"/>
            </p:custDataLst>
          </p:nvPr>
        </p:nvSpPr>
        <p:spPr>
          <a:xfrm>
            <a:off x="4225217" y="5518041"/>
            <a:ext cx="625602" cy="415391"/>
          </a:xfrm>
          <a:prstGeom prst="wedgeRoundRectCallout">
            <a:avLst>
              <a:gd fmla="val -23444" name="adj1"/>
              <a:gd fmla="val 6414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被</a:t>
            </a:r>
          </a:p>
        </p:txBody>
      </p:sp>
      <p:sp>
        <p:nvSpPr>
          <p:cNvPr id="29" name="对话气泡: 圆角矩形 28"/>
          <p:cNvSpPr/>
          <p:nvPr>
            <p:custDataLst>
              <p:tags r:id="rId14"/>
            </p:custDataLst>
          </p:nvPr>
        </p:nvSpPr>
        <p:spPr>
          <a:xfrm>
            <a:off x="7676994" y="764893"/>
            <a:ext cx="1018322" cy="415391"/>
          </a:xfrm>
          <a:prstGeom prst="wedgeRoundRectCallout">
            <a:avLst>
              <a:gd fmla="val 8548" name="adj1"/>
              <a:gd fmla="val 7338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脸色</a:t>
            </a:r>
          </a:p>
        </p:txBody>
      </p:sp>
      <p:sp>
        <p:nvSpPr>
          <p:cNvPr id="33" name="对话气泡: 圆角矩形 32"/>
          <p:cNvSpPr/>
          <p:nvPr>
            <p:custDataLst>
              <p:tags r:id="rId15"/>
            </p:custDataLst>
          </p:nvPr>
        </p:nvSpPr>
        <p:spPr>
          <a:xfrm>
            <a:off x="9264007" y="729564"/>
            <a:ext cx="1747225" cy="415391"/>
          </a:xfrm>
          <a:prstGeom prst="wedgeRoundRectCallout">
            <a:avLst>
              <a:gd fmla="val 16420" name="adj1"/>
              <a:gd fmla="val 91537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身形面容</a:t>
            </a:r>
          </a:p>
        </p:txBody>
      </p:sp>
      <p:sp>
        <p:nvSpPr>
          <p:cNvPr id="34" name="对话气泡: 圆角矩形 33"/>
          <p:cNvSpPr/>
          <p:nvPr>
            <p:custDataLst>
              <p:tags r:id="rId16"/>
            </p:custDataLst>
          </p:nvPr>
        </p:nvSpPr>
        <p:spPr>
          <a:xfrm>
            <a:off x="7209427" y="2682392"/>
            <a:ext cx="1076814" cy="415391"/>
          </a:xfrm>
          <a:prstGeom prst="wedgeRoundRectCallout">
            <a:avLst>
              <a:gd fmla="val 32026" name="adj1"/>
              <a:gd fmla="val 6414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因此</a:t>
            </a:r>
          </a:p>
        </p:txBody>
      </p:sp>
      <p:sp>
        <p:nvSpPr>
          <p:cNvPr id="35" name="对话气泡: 圆角矩形 34"/>
          <p:cNvSpPr/>
          <p:nvPr>
            <p:custDataLst>
              <p:tags r:id="rId17"/>
            </p:custDataLst>
          </p:nvPr>
        </p:nvSpPr>
        <p:spPr>
          <a:xfrm>
            <a:off x="8503235" y="2647129"/>
            <a:ext cx="639956" cy="415391"/>
          </a:xfrm>
          <a:prstGeom prst="wedgeRoundRectCallout">
            <a:avLst>
              <a:gd fmla="val -23444" name="adj1"/>
              <a:gd fmla="val 6414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被</a:t>
            </a:r>
          </a:p>
        </p:txBody>
      </p:sp>
      <p:sp>
        <p:nvSpPr>
          <p:cNvPr id="36" name="对话气泡: 圆角矩形 35"/>
          <p:cNvSpPr/>
          <p:nvPr>
            <p:custDataLst>
              <p:tags r:id="rId18"/>
            </p:custDataLst>
          </p:nvPr>
        </p:nvSpPr>
        <p:spPr>
          <a:xfrm>
            <a:off x="4464205" y="3622283"/>
            <a:ext cx="3117695" cy="415391"/>
          </a:xfrm>
          <a:prstGeom prst="wedgeRoundRectCallout">
            <a:avLst>
              <a:gd fmla="val 21612" name="adj1"/>
              <a:gd fmla="val 6947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随世道变化而变化</a:t>
            </a:r>
          </a:p>
        </p:txBody>
      </p:sp>
      <p:sp>
        <p:nvSpPr>
          <p:cNvPr id="38" name="对话气泡: 圆角矩形 37"/>
          <p:cNvSpPr/>
          <p:nvPr>
            <p:custDataLst>
              <p:tags r:id="rId19"/>
            </p:custDataLst>
          </p:nvPr>
        </p:nvSpPr>
        <p:spPr>
          <a:xfrm>
            <a:off x="627439" y="5518042"/>
            <a:ext cx="2801367" cy="415391"/>
          </a:xfrm>
          <a:prstGeom prst="wedgeRoundRectCallout">
            <a:avLst>
              <a:gd fmla="val 23412" name="adj1"/>
              <a:gd fmla="val 6059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保持高洁的节操</a:t>
            </a:r>
          </a:p>
        </p:txBody>
      </p:sp>
      <p:sp>
        <p:nvSpPr>
          <p:cNvPr id="39" name="对话气泡: 圆角矩形 38"/>
          <p:cNvSpPr/>
          <p:nvPr>
            <p:custDataLst>
              <p:tags r:id="rId20"/>
            </p:custDataLst>
          </p:nvPr>
        </p:nvSpPr>
        <p:spPr>
          <a:xfrm>
            <a:off x="5620579" y="4560520"/>
            <a:ext cx="4814468" cy="415391"/>
          </a:xfrm>
          <a:prstGeom prst="wedgeRoundRectCallout">
            <a:avLst>
              <a:gd fmla="val 21612" name="adj1"/>
              <a:gd fmla="val 6947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吃众人的酒糟 喝众人的薄酒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5"/>
      <p:bldP animBg="1" grpId="0" spid="31"/>
      <p:bldP animBg="1" grpId="0" spid="4"/>
      <p:bldP animBg="1" grpId="0" spid="16"/>
      <p:bldP animBg="1" grpId="0" spid="29"/>
      <p:bldP animBg="1" grpId="0" spid="33"/>
      <p:bldP animBg="1" grpId="0" spid="34"/>
      <p:bldP animBg="1" grpId="0" spid="35"/>
      <p:bldP animBg="1" grpId="0" spid="36"/>
      <p:bldP animBg="1" grpId="0" spid="38"/>
      <p:bldP animBg="1" grpId="0" spid="39"/>
    </p:bld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>
            <p:custDataLst>
              <p:tags r:id="rId1"/>
            </p:custDataLst>
          </p:nvPr>
        </p:nvSpPr>
        <p:spPr>
          <a:xfrm>
            <a:off x="4610100" y="356146"/>
            <a:ext cx="2971800" cy="581114"/>
          </a:xfrm>
          <a:prstGeom prst="hexagon">
            <a:avLst>
              <a:gd fmla="val 39564" name="adj"/>
              <a:gd fmla="val 115470" name="vf"/>
            </a:avLst>
          </a:prstGeom>
          <a:solidFill>
            <a:srgbClr val="797E89"/>
          </a:solidFill>
          <a:ln>
            <a:solidFill>
              <a:srgbClr val="344C5E"/>
            </a:solidFill>
          </a:ln>
          <a:effectLst>
            <a:outerShdw algn="t" blurRad="50800" dir="5400000" dist="38100" rotWithShape="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六边形 14"/>
          <p:cNvSpPr/>
          <p:nvPr>
            <p:custDataLst>
              <p:tags r:id="rId2"/>
            </p:custDataLst>
          </p:nvPr>
        </p:nvSpPr>
        <p:spPr>
          <a:xfrm>
            <a:off x="5002530" y="412760"/>
            <a:ext cx="2186940" cy="467886"/>
          </a:xfrm>
          <a:prstGeom prst="hexagon">
            <a:avLst>
              <a:gd fmla="val 39564" name="adj"/>
              <a:gd fmla="val 115470" name="vf"/>
            </a:avLst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465057" y="385093"/>
            <a:ext cx="1261884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solidFill>
                  <a:srgbClr val="313A3F"/>
                </a:solidFill>
                <a:latin charset="-122" panose="01010104010101010101" pitchFamily="2" typeface="腾祥伯当行楷简"/>
                <a:ea charset="-122" panose="01010104010101010101" pitchFamily="2" typeface="腾祥伯当行楷简"/>
              </a:rPr>
              <a:t>第十段</a:t>
            </a: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4727158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7341181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65" l="38690" r="-1194" t="17456"/>
          <a:stretch>
            <a:fillRect/>
          </a:stretch>
        </p:blipFill>
        <p:spPr>
          <a:xfrm>
            <a:off x="3296493" y="398268"/>
            <a:ext cx="1147673" cy="356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39" l="60775" r="993" t="64029"/>
          <a:stretch>
            <a:fillRect/>
          </a:stretch>
        </p:blipFill>
        <p:spPr>
          <a:xfrm>
            <a:off x="7747834" y="477799"/>
            <a:ext cx="876642" cy="412000"/>
          </a:xfrm>
          <a:prstGeom prst="rect">
            <a:avLst/>
          </a:prstGeom>
        </p:spPr>
      </p:pic>
      <p:sp>
        <p:nvSpPr>
          <p:cNvPr id="2" name="十字形 1"/>
          <p:cNvSpPr/>
          <p:nvPr>
            <p:custDataLst>
              <p:tags r:id="rId8"/>
            </p:custDataLst>
          </p:nvPr>
        </p:nvSpPr>
        <p:spPr>
          <a:xfrm>
            <a:off x="422789" y="1281465"/>
            <a:ext cx="11346424" cy="5098736"/>
          </a:xfrm>
          <a:prstGeom prst="plus">
            <a:avLst>
              <a:gd fmla="val 4244" name="adj"/>
            </a:avLst>
          </a:prstGeom>
          <a:blipFill>
            <a:blip r:embed="rId25"/>
            <a:stretch>
              <a:fillRect b="-14000" t="-16000"/>
            </a:stretch>
          </a:blipFill>
          <a:ln cmpd="thickThin" w="79375"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1"/>
          <p:cNvSpPr txBox="1"/>
          <p:nvPr>
            <p:custDataLst>
              <p:tags r:id="rId9"/>
            </p:custDataLst>
          </p:nvPr>
        </p:nvSpPr>
        <p:spPr>
          <a:xfrm>
            <a:off x="907026" y="983107"/>
            <a:ext cx="10377948" cy="50252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ct val="0"/>
              </a:spcAft>
              <a:buFontTx/>
              <a:buNone/>
              <a:defRPr sz="3200">
                <a:latin charset="-122" panose="02010600040101010101" typeface="华文中宋"/>
                <a:ea charset="-122" panose="02010600040101010101" typeface="华文中宋"/>
                <a:cs charset="0" panose="020B0604020202020204" pitchFamily="34" typeface="Arial"/>
              </a:defRPr>
            </a:lvl1pPr>
            <a:lvl2pPr indent="-228600" marL="6858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2pPr>
            <a:lvl3pPr indent="-228600" marL="11430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3pPr>
            <a:lvl4pPr indent="-228600" marL="16002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4pPr>
            <a:lvl5pPr indent="-228600" marL="20574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5pPr>
            <a:lvl6pPr eaLnBrk="0" fontAlgn="base" hangingPunct="0" indent="-228600" marL="25146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6pPr>
            <a:lvl7pPr eaLnBrk="0" fontAlgn="base" hangingPunct="0" indent="-228600" marL="29718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7pPr>
            <a:lvl8pPr eaLnBrk="0" fontAlgn="base" hangingPunct="0" indent="-228600" marL="3429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8pPr>
            <a:lvl9pPr eaLnBrk="0" fontAlgn="base" hangingPunct="0" indent="-228600" marL="38862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</a:pP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屈原曰：“吾闻之，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新沐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者必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弹冠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，新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浴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者必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振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衣。人又谁能以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身之</a:t>
            </a:r>
            <a:r>
              <a:rPr altLang="en-US" b="1" dirty="0" lang="zh-CN" sz="28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察察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，受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物之</a:t>
            </a:r>
            <a:r>
              <a:rPr altLang="en-US" b="1" dirty="0" lang="zh-CN" sz="28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汶汶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mén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者乎？宁赴常流而葬乎江鱼腹中耳。又安能以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皓</a:t>
            </a:r>
            <a:r>
              <a:rPr altLang="zh-CN" b="1" dirty="0" lang="en-US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hào</a:t>
            </a:r>
            <a:r>
              <a:rPr altLang="zh-CN" b="1" dirty="0" lang="en-US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皓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之白，而蒙世俗之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温蠖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【</a:t>
            </a:r>
            <a:r>
              <a:rPr altLang="zh-CN" b="1" dirty="0" err="1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huò</a:t>
            </a:r>
            <a:r>
              <a:rPr altLang="zh-CN" b="1" dirty="0" lang="en-US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】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乎？”乃作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《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怀沙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》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之赋。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……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于是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怀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石，遂自投汨罗以死。</a:t>
            </a:r>
          </a:p>
        </p:txBody>
      </p:sp>
      <p:sp>
        <p:nvSpPr>
          <p:cNvPr id="16" name="对话气泡: 圆角矩形 15"/>
          <p:cNvSpPr/>
          <p:nvPr>
            <p:custDataLst>
              <p:tags r:id="rId10"/>
            </p:custDataLst>
          </p:nvPr>
        </p:nvSpPr>
        <p:spPr>
          <a:xfrm>
            <a:off x="8694912" y="4755839"/>
            <a:ext cx="1055561" cy="527270"/>
          </a:xfrm>
          <a:prstGeom prst="wedgeRoundRectCallout">
            <a:avLst>
              <a:gd fmla="val -34689" name="adj1"/>
              <a:gd fmla="val -71998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尘垢</a:t>
            </a:r>
          </a:p>
        </p:txBody>
      </p:sp>
      <p:sp>
        <p:nvSpPr>
          <p:cNvPr id="27" name="对话气泡: 圆角矩形 26"/>
          <p:cNvSpPr/>
          <p:nvPr>
            <p:custDataLst>
              <p:tags r:id="rId11"/>
            </p:custDataLst>
          </p:nvPr>
        </p:nvSpPr>
        <p:spPr>
          <a:xfrm>
            <a:off x="3746951" y="1017830"/>
            <a:ext cx="980207" cy="527270"/>
          </a:xfrm>
          <a:prstGeom prst="wedgeRoundRectCallout">
            <a:avLst>
              <a:gd fmla="val 20597" name="adj1"/>
              <a:gd fmla="val 6638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刚刚</a:t>
            </a:r>
          </a:p>
        </p:txBody>
      </p:sp>
      <p:sp>
        <p:nvSpPr>
          <p:cNvPr id="33" name="对话气泡: 圆角矩形 32"/>
          <p:cNvSpPr/>
          <p:nvPr>
            <p:custDataLst>
              <p:tags r:id="rId12"/>
            </p:custDataLst>
          </p:nvPr>
        </p:nvSpPr>
        <p:spPr>
          <a:xfrm>
            <a:off x="5355578" y="4881377"/>
            <a:ext cx="1164773" cy="527270"/>
          </a:xfrm>
          <a:prstGeom prst="wedgeRoundRectCallout">
            <a:avLst>
              <a:gd fmla="val -21887" name="adj1"/>
              <a:gd fmla="val 63259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怀抱</a:t>
            </a:r>
          </a:p>
        </p:txBody>
      </p:sp>
      <p:sp>
        <p:nvSpPr>
          <p:cNvPr id="7" name="对话气泡: 圆角矩形 6"/>
          <p:cNvSpPr/>
          <p:nvPr>
            <p:custDataLst>
              <p:tags r:id="rId13"/>
            </p:custDataLst>
          </p:nvPr>
        </p:nvSpPr>
        <p:spPr>
          <a:xfrm>
            <a:off x="605662" y="3485549"/>
            <a:ext cx="2092299" cy="527270"/>
          </a:xfrm>
          <a:prstGeom prst="wedgeRoundRectCallout">
            <a:avLst>
              <a:gd fmla="val 21495" name="adj1"/>
              <a:gd fmla="val -66145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洁净的样子</a:t>
            </a:r>
          </a:p>
        </p:txBody>
      </p:sp>
      <p:sp>
        <p:nvSpPr>
          <p:cNvPr id="31" name="对话气泡: 圆角矩形 30"/>
          <p:cNvSpPr/>
          <p:nvPr>
            <p:custDataLst>
              <p:tags r:id="rId14"/>
            </p:custDataLst>
          </p:nvPr>
        </p:nvSpPr>
        <p:spPr>
          <a:xfrm>
            <a:off x="5374309" y="2204084"/>
            <a:ext cx="3092672" cy="527270"/>
          </a:xfrm>
          <a:prstGeom prst="wedgeRoundRectCallout">
            <a:avLst>
              <a:gd fmla="val -26265" name="adj1"/>
              <a:gd fmla="val -67880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弹去帽子上的灰尘</a:t>
            </a:r>
          </a:p>
        </p:txBody>
      </p:sp>
      <p:sp>
        <p:nvSpPr>
          <p:cNvPr id="34" name="对话气泡: 圆角矩形 33"/>
          <p:cNvSpPr/>
          <p:nvPr>
            <p:custDataLst>
              <p:tags r:id="rId15"/>
            </p:custDataLst>
          </p:nvPr>
        </p:nvSpPr>
        <p:spPr>
          <a:xfrm>
            <a:off x="4854668" y="1048332"/>
            <a:ext cx="980207" cy="527270"/>
          </a:xfrm>
          <a:prstGeom prst="wedgeRoundRectCallout">
            <a:avLst>
              <a:gd fmla="val -53121" name="adj1"/>
              <a:gd fmla="val 68617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洗头</a:t>
            </a:r>
          </a:p>
        </p:txBody>
      </p:sp>
      <p:sp>
        <p:nvSpPr>
          <p:cNvPr id="35" name="对话气泡: 圆角矩形 34"/>
          <p:cNvSpPr/>
          <p:nvPr>
            <p:custDataLst>
              <p:tags r:id="rId16"/>
            </p:custDataLst>
          </p:nvPr>
        </p:nvSpPr>
        <p:spPr>
          <a:xfrm>
            <a:off x="6726941" y="1017830"/>
            <a:ext cx="980207" cy="527270"/>
          </a:xfrm>
          <a:prstGeom prst="wedgeRoundRectCallout">
            <a:avLst>
              <a:gd fmla="val 20597" name="adj1"/>
              <a:gd fmla="val 6638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洗澡</a:t>
            </a:r>
          </a:p>
        </p:txBody>
      </p:sp>
      <p:sp>
        <p:nvSpPr>
          <p:cNvPr id="36" name="对话气泡: 圆角矩形 35"/>
          <p:cNvSpPr/>
          <p:nvPr>
            <p:custDataLst>
              <p:tags r:id="rId17"/>
            </p:custDataLst>
          </p:nvPr>
        </p:nvSpPr>
        <p:spPr>
          <a:xfrm>
            <a:off x="8191385" y="1017830"/>
            <a:ext cx="980207" cy="527270"/>
          </a:xfrm>
          <a:prstGeom prst="wedgeRoundRectCallout">
            <a:avLst>
              <a:gd fmla="val -19275" name="adj1"/>
              <a:gd fmla="val 6498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抖动</a:t>
            </a:r>
          </a:p>
        </p:txBody>
      </p:sp>
      <p:sp>
        <p:nvSpPr>
          <p:cNvPr id="37" name="对话气泡: 圆角矩形 36"/>
          <p:cNvSpPr/>
          <p:nvPr>
            <p:custDataLst>
              <p:tags r:id="rId18"/>
            </p:custDataLst>
          </p:nvPr>
        </p:nvSpPr>
        <p:spPr>
          <a:xfrm>
            <a:off x="3742576" y="3485549"/>
            <a:ext cx="2092299" cy="527270"/>
          </a:xfrm>
          <a:prstGeom prst="wedgeRoundRectCallout">
            <a:avLst>
              <a:gd fmla="val -19741" name="adj1"/>
              <a:gd fmla="val -6894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浑浊的样子</a:t>
            </a:r>
          </a:p>
        </p:txBody>
      </p:sp>
      <p:sp>
        <p:nvSpPr>
          <p:cNvPr id="38" name="对话气泡: 圆角矩形 37"/>
          <p:cNvSpPr/>
          <p:nvPr>
            <p:custDataLst>
              <p:tags r:id="rId19"/>
            </p:custDataLst>
          </p:nvPr>
        </p:nvSpPr>
        <p:spPr>
          <a:xfrm>
            <a:off x="2969307" y="4767014"/>
            <a:ext cx="2092299" cy="527270"/>
          </a:xfrm>
          <a:prstGeom prst="wedgeRoundRectCallout">
            <a:avLst>
              <a:gd fmla="val 21495" name="adj1"/>
              <a:gd fmla="val -66145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皎洁的样子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6"/>
      <p:bldP animBg="1" grpId="0" spid="27"/>
      <p:bldP animBg="1" grpId="0" spid="33"/>
      <p:bldP animBg="1" grpId="0" spid="7"/>
      <p:bldP animBg="1" grpId="0" spid="31"/>
      <p:bldP animBg="1" grpId="0" spid="34"/>
      <p:bldP animBg="1" grpId="0" spid="35"/>
      <p:bldP animBg="1" grpId="0" spid="36"/>
      <p:bldP animBg="1" grpId="0" spid="37"/>
      <p:bldP animBg="1" grpId="0" spid="38"/>
    </p:bld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>
            <p:custDataLst>
              <p:tags r:id="rId1"/>
            </p:custDataLst>
          </p:nvPr>
        </p:nvSpPr>
        <p:spPr>
          <a:xfrm>
            <a:off x="4610100" y="356146"/>
            <a:ext cx="2971800" cy="581114"/>
          </a:xfrm>
          <a:prstGeom prst="hexagon">
            <a:avLst>
              <a:gd fmla="val 39564" name="adj"/>
              <a:gd fmla="val 115470" name="vf"/>
            </a:avLst>
          </a:prstGeom>
          <a:solidFill>
            <a:srgbClr val="797E89"/>
          </a:solidFill>
          <a:ln>
            <a:solidFill>
              <a:srgbClr val="344C5E"/>
            </a:solidFill>
          </a:ln>
          <a:effectLst>
            <a:outerShdw algn="t" blurRad="50800" dir="5400000" dist="38100" rotWithShape="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六边形 14"/>
          <p:cNvSpPr/>
          <p:nvPr>
            <p:custDataLst>
              <p:tags r:id="rId2"/>
            </p:custDataLst>
          </p:nvPr>
        </p:nvSpPr>
        <p:spPr>
          <a:xfrm>
            <a:off x="5002530" y="412760"/>
            <a:ext cx="2186940" cy="467886"/>
          </a:xfrm>
          <a:prstGeom prst="hexagon">
            <a:avLst>
              <a:gd fmla="val 39564" name="adj"/>
              <a:gd fmla="val 115470" name="vf"/>
            </a:avLst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285521" y="385093"/>
            <a:ext cx="1620957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solidFill>
                  <a:srgbClr val="313A3F"/>
                </a:solidFill>
                <a:latin charset="-122" panose="01010104010101010101" pitchFamily="2" typeface="腾祥伯当行楷简"/>
                <a:ea charset="-122" panose="01010104010101010101" pitchFamily="2" typeface="腾祥伯当行楷简"/>
              </a:rPr>
              <a:t>第十一段</a:t>
            </a: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4727158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7341181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65" l="38690" r="-1194" t="17456"/>
          <a:stretch>
            <a:fillRect/>
          </a:stretch>
        </p:blipFill>
        <p:spPr>
          <a:xfrm>
            <a:off x="3296493" y="398268"/>
            <a:ext cx="1147673" cy="356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39" l="60775" r="993" t="64029"/>
          <a:stretch>
            <a:fillRect/>
          </a:stretch>
        </p:blipFill>
        <p:spPr>
          <a:xfrm>
            <a:off x="7747834" y="477799"/>
            <a:ext cx="876642" cy="412000"/>
          </a:xfrm>
          <a:prstGeom prst="rect">
            <a:avLst/>
          </a:prstGeom>
        </p:spPr>
      </p:pic>
      <p:sp>
        <p:nvSpPr>
          <p:cNvPr id="2" name="十字形 1"/>
          <p:cNvSpPr/>
          <p:nvPr>
            <p:custDataLst>
              <p:tags r:id="rId8"/>
            </p:custDataLst>
          </p:nvPr>
        </p:nvSpPr>
        <p:spPr>
          <a:xfrm>
            <a:off x="730045" y="1281465"/>
            <a:ext cx="10731912" cy="5098736"/>
          </a:xfrm>
          <a:prstGeom prst="plus">
            <a:avLst>
              <a:gd fmla="val 4244" name="adj"/>
            </a:avLst>
          </a:prstGeom>
          <a:blipFill>
            <a:blip r:embed="rId23"/>
            <a:stretch>
              <a:fillRect b="-14000" t="-16000"/>
            </a:stretch>
          </a:blipFill>
          <a:ln cmpd="thickThin" w="79375"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1"/>
          <p:cNvSpPr txBox="1"/>
          <p:nvPr>
            <p:custDataLst>
              <p:tags r:id="rId9"/>
            </p:custDataLst>
          </p:nvPr>
        </p:nvSpPr>
        <p:spPr>
          <a:xfrm>
            <a:off x="1403536" y="1640658"/>
            <a:ext cx="9384928" cy="37326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ct val="0"/>
              </a:spcAft>
              <a:buFontTx/>
              <a:buNone/>
              <a:defRPr sz="3200">
                <a:latin charset="-122" panose="02010600040101010101" typeface="华文中宋"/>
                <a:ea charset="-122" panose="02010600040101010101" typeface="华文中宋"/>
                <a:cs charset="0" panose="020B0604020202020204" pitchFamily="34" typeface="Arial"/>
              </a:defRPr>
            </a:lvl1pPr>
            <a:lvl2pPr indent="-228600" marL="6858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2pPr>
            <a:lvl3pPr indent="-228600" marL="11430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3pPr>
            <a:lvl4pPr indent="-228600" marL="16002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4pPr>
            <a:lvl5pPr indent="-228600" marL="20574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5pPr>
            <a:lvl6pPr eaLnBrk="0" fontAlgn="base" hangingPunct="0" indent="-228600" marL="25146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6pPr>
            <a:lvl7pPr eaLnBrk="0" fontAlgn="base" hangingPunct="0" indent="-228600" marL="29718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7pPr>
            <a:lvl8pPr eaLnBrk="0" fontAlgn="base" hangingPunct="0" indent="-228600" marL="3429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8pPr>
            <a:lvl9pPr eaLnBrk="0" fontAlgn="base" hangingPunct="0" indent="-228600" marL="38862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9pPr>
          </a:lstStyle>
          <a:p>
            <a:pPr indent="720090">
              <a:lnSpc>
                <a:spcPct val="300000"/>
              </a:lnSpc>
              <a:spcBef>
                <a:spcPct val="0"/>
              </a:spcBef>
            </a:pP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屈原既死之后，楚有宋玉、唐勒、景差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之徒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者，皆好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辞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而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以赋</a:t>
            </a:r>
            <a:r>
              <a:rPr altLang="en-US" b="1" dirty="0" lang="zh-CN" sz="28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见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称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。然皆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祖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屈原之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从容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辞令，</a:t>
            </a:r>
            <a:r>
              <a:rPr altLang="en-US" dirty="0" lang="zh-CN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终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莫敢直谏。其后楚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日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以削，数十年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竟</a:t>
            </a:r>
            <a:r>
              <a:rPr altLang="en-US" b="1" dirty="0" lang="zh-CN" sz="2800">
                <a:solidFill>
                  <a:srgbClr val="FF0000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为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秦所灭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……</a:t>
            </a:r>
            <a:endParaRPr altLang="en-US" b="1" dirty="0" lang="zh-CN" sz="2800">
              <a:solidFill>
                <a:schemeClr val="accent2">
                  <a:lumMod val="50000"/>
                </a:schemeClr>
              </a:solidFill>
              <a:latin charset="-122" panose="020B0503020204020204" typeface="微软雅黑"/>
              <a:ea charset="-122" panose="020B0503020204020204" typeface="微软雅黑"/>
              <a:sym charset="-122" panose="020B0503020204020204" typeface="微软雅黑"/>
            </a:endParaRPr>
          </a:p>
        </p:txBody>
      </p:sp>
      <p:sp>
        <p:nvSpPr>
          <p:cNvPr id="41" name="对话气泡: 圆角矩形 40"/>
          <p:cNvSpPr/>
          <p:nvPr>
            <p:custDataLst>
              <p:tags r:id="rId10"/>
            </p:custDataLst>
          </p:nvPr>
        </p:nvSpPr>
        <p:spPr>
          <a:xfrm>
            <a:off x="8293524" y="1611135"/>
            <a:ext cx="1811408" cy="527270"/>
          </a:xfrm>
          <a:prstGeom prst="wedgeRoundRectCallout">
            <a:avLst>
              <a:gd fmla="val -19402" name="adj1"/>
              <a:gd fmla="val 67455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这一类人</a:t>
            </a:r>
          </a:p>
        </p:txBody>
      </p:sp>
      <p:sp>
        <p:nvSpPr>
          <p:cNvPr id="45" name="对话气泡: 圆角矩形 44"/>
          <p:cNvSpPr/>
          <p:nvPr>
            <p:custDataLst>
              <p:tags r:id="rId11"/>
            </p:custDataLst>
          </p:nvPr>
        </p:nvSpPr>
        <p:spPr>
          <a:xfrm>
            <a:off x="1403536" y="2908145"/>
            <a:ext cx="961520" cy="527270"/>
          </a:xfrm>
          <a:prstGeom prst="wedgeRoundRectCallout">
            <a:avLst>
              <a:gd fmla="val -23610" name="adj1"/>
              <a:gd fmla="val 688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文辞</a:t>
            </a:r>
          </a:p>
        </p:txBody>
      </p:sp>
      <p:sp>
        <p:nvSpPr>
          <p:cNvPr id="50" name="对话气泡: 圆角矩形 49"/>
          <p:cNvSpPr/>
          <p:nvPr>
            <p:custDataLst>
              <p:tags r:id="rId12"/>
            </p:custDataLst>
          </p:nvPr>
        </p:nvSpPr>
        <p:spPr>
          <a:xfrm>
            <a:off x="1198889" y="4223705"/>
            <a:ext cx="1687631" cy="527270"/>
          </a:xfrm>
          <a:prstGeom prst="wedgeRoundRectCallout">
            <a:avLst>
              <a:gd fmla="val 20287" name="adj1"/>
              <a:gd fmla="val 688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一天天地</a:t>
            </a:r>
          </a:p>
        </p:txBody>
      </p:sp>
      <p:sp>
        <p:nvSpPr>
          <p:cNvPr id="51" name="对话气泡: 圆角矩形 50"/>
          <p:cNvSpPr/>
          <p:nvPr>
            <p:custDataLst>
              <p:tags r:id="rId13"/>
            </p:custDataLst>
          </p:nvPr>
        </p:nvSpPr>
        <p:spPr>
          <a:xfrm flipH="1">
            <a:off x="5017420" y="5415635"/>
            <a:ext cx="743859" cy="527270"/>
          </a:xfrm>
          <a:prstGeom prst="wedgeRoundRectCallout">
            <a:avLst>
              <a:gd fmla="val 20699" name="adj1"/>
              <a:gd fmla="val -64010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被</a:t>
            </a:r>
          </a:p>
        </p:txBody>
      </p:sp>
      <p:sp>
        <p:nvSpPr>
          <p:cNvPr id="5" name="对话气泡: 圆角矩形 4"/>
          <p:cNvSpPr/>
          <p:nvPr>
            <p:custDataLst>
              <p:tags r:id="rId14"/>
            </p:custDataLst>
          </p:nvPr>
        </p:nvSpPr>
        <p:spPr>
          <a:xfrm>
            <a:off x="2940037" y="2908145"/>
            <a:ext cx="735953" cy="527270"/>
          </a:xfrm>
          <a:prstGeom prst="wedgeRoundRectCallout">
            <a:avLst>
              <a:gd fmla="val -23610" name="adj1"/>
              <a:gd fmla="val 688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被</a:t>
            </a:r>
          </a:p>
        </p:txBody>
      </p:sp>
      <p:sp>
        <p:nvSpPr>
          <p:cNvPr id="6" name="对话气泡: 圆角矩形 5"/>
          <p:cNvSpPr/>
          <p:nvPr>
            <p:custDataLst>
              <p:tags r:id="rId15"/>
            </p:custDataLst>
          </p:nvPr>
        </p:nvSpPr>
        <p:spPr>
          <a:xfrm>
            <a:off x="4749112" y="2908145"/>
            <a:ext cx="948135" cy="527270"/>
          </a:xfrm>
          <a:prstGeom prst="wedgeRoundRectCallout">
            <a:avLst>
              <a:gd fmla="val -23610" name="adj1"/>
              <a:gd fmla="val 688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继承</a:t>
            </a:r>
          </a:p>
        </p:txBody>
      </p:sp>
      <p:sp>
        <p:nvSpPr>
          <p:cNvPr id="7" name="对话气泡: 圆角矩形 6"/>
          <p:cNvSpPr/>
          <p:nvPr>
            <p:custDataLst>
              <p:tags r:id="rId16"/>
            </p:custDataLst>
          </p:nvPr>
        </p:nvSpPr>
        <p:spPr>
          <a:xfrm>
            <a:off x="6133718" y="2908145"/>
            <a:ext cx="1708472" cy="527270"/>
          </a:xfrm>
          <a:prstGeom prst="wedgeRoundRectCallout">
            <a:avLst>
              <a:gd fmla="val -23610" name="adj1"/>
              <a:gd fmla="val 688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委婉得体</a:t>
            </a:r>
          </a:p>
        </p:txBody>
      </p:sp>
      <p:sp>
        <p:nvSpPr>
          <p:cNvPr id="16" name="对话气泡: 圆角矩形 15"/>
          <p:cNvSpPr/>
          <p:nvPr>
            <p:custDataLst>
              <p:tags r:id="rId17"/>
            </p:custDataLst>
          </p:nvPr>
        </p:nvSpPr>
        <p:spPr>
          <a:xfrm>
            <a:off x="4164191" y="4223705"/>
            <a:ext cx="1012210" cy="527270"/>
          </a:xfrm>
          <a:prstGeom prst="wedgeRoundRectCallout">
            <a:avLst>
              <a:gd fmla="val 20287" name="adj1"/>
              <a:gd fmla="val 688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终于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1"/>
      <p:bldP animBg="1" grpId="0" spid="45"/>
      <p:bldP animBg="1" grpId="0" spid="50"/>
      <p:bldP animBg="1" grpId="0" spid="51"/>
      <p:bldP animBg="1" grpId="0" spid="5"/>
      <p:bldP animBg="1" grpId="0" spid="6"/>
      <p:bldP animBg="1" grpId="0" spid="7"/>
      <p:bldP animBg="1" grpId="0" spid="16"/>
    </p:bld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>
            <p:custDataLst>
              <p:tags r:id="rId1"/>
            </p:custDataLst>
          </p:nvPr>
        </p:nvSpPr>
        <p:spPr>
          <a:xfrm>
            <a:off x="4610100" y="356146"/>
            <a:ext cx="2971800" cy="581114"/>
          </a:xfrm>
          <a:prstGeom prst="hexagon">
            <a:avLst>
              <a:gd fmla="val 39564" name="adj"/>
              <a:gd fmla="val 115470" name="vf"/>
            </a:avLst>
          </a:prstGeom>
          <a:solidFill>
            <a:srgbClr val="797E89"/>
          </a:solidFill>
          <a:ln>
            <a:solidFill>
              <a:srgbClr val="344C5E"/>
            </a:solidFill>
          </a:ln>
          <a:effectLst>
            <a:outerShdw algn="t" blurRad="50800" dir="5400000" dist="38100" rotWithShape="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六边形 14"/>
          <p:cNvSpPr/>
          <p:nvPr>
            <p:custDataLst>
              <p:tags r:id="rId2"/>
            </p:custDataLst>
          </p:nvPr>
        </p:nvSpPr>
        <p:spPr>
          <a:xfrm>
            <a:off x="5002530" y="412760"/>
            <a:ext cx="2186940" cy="467886"/>
          </a:xfrm>
          <a:prstGeom prst="hexagon">
            <a:avLst>
              <a:gd fmla="val 39564" name="adj"/>
              <a:gd fmla="val 115470" name="vf"/>
            </a:avLst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285521" y="385093"/>
            <a:ext cx="1620957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solidFill>
                  <a:srgbClr val="313A3F"/>
                </a:solidFill>
                <a:latin charset="-122" panose="01010104010101010101" pitchFamily="2" typeface="腾祥伯当行楷简"/>
                <a:ea charset="-122" panose="01010104010101010101" pitchFamily="2" typeface="腾祥伯当行楷简"/>
              </a:rPr>
              <a:t>第十二段</a:t>
            </a: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4727158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7341181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65" l="38690" r="-1194" t="17456"/>
          <a:stretch>
            <a:fillRect/>
          </a:stretch>
        </p:blipFill>
        <p:spPr>
          <a:xfrm>
            <a:off x="3296493" y="398268"/>
            <a:ext cx="1147673" cy="356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39" l="60775" r="993" t="64029"/>
          <a:stretch>
            <a:fillRect/>
          </a:stretch>
        </p:blipFill>
        <p:spPr>
          <a:xfrm>
            <a:off x="7747834" y="477799"/>
            <a:ext cx="876642" cy="412000"/>
          </a:xfrm>
          <a:prstGeom prst="rect">
            <a:avLst/>
          </a:prstGeom>
        </p:spPr>
      </p:pic>
      <p:sp>
        <p:nvSpPr>
          <p:cNvPr id="2" name="十字形 1"/>
          <p:cNvSpPr/>
          <p:nvPr>
            <p:custDataLst>
              <p:tags r:id="rId8"/>
            </p:custDataLst>
          </p:nvPr>
        </p:nvSpPr>
        <p:spPr>
          <a:xfrm>
            <a:off x="422789" y="1281465"/>
            <a:ext cx="11346424" cy="5098736"/>
          </a:xfrm>
          <a:prstGeom prst="plus">
            <a:avLst>
              <a:gd fmla="val 4244" name="adj"/>
            </a:avLst>
          </a:prstGeom>
          <a:blipFill>
            <a:blip r:embed="rId27"/>
            <a:stretch>
              <a:fillRect b="-14000" t="-16000"/>
            </a:stretch>
          </a:blipFill>
          <a:ln cmpd="thickThin" w="79375"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1"/>
          <p:cNvSpPr txBox="1"/>
          <p:nvPr>
            <p:custDataLst>
              <p:tags r:id="rId9"/>
            </p:custDataLst>
          </p:nvPr>
        </p:nvSpPr>
        <p:spPr>
          <a:xfrm>
            <a:off x="799618" y="983107"/>
            <a:ext cx="10592764" cy="50252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ct val="0"/>
              </a:spcAft>
              <a:buFontTx/>
              <a:buNone/>
              <a:defRPr sz="3200">
                <a:latin charset="-122" panose="02010600040101010101" typeface="华文中宋"/>
                <a:ea charset="-122" panose="02010600040101010101" typeface="华文中宋"/>
                <a:cs charset="0" panose="020B0604020202020204" pitchFamily="34" typeface="Arial"/>
              </a:defRPr>
            </a:lvl1pPr>
            <a:lvl2pPr indent="-228600" marL="6858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2pPr>
            <a:lvl3pPr indent="-228600" marL="11430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3pPr>
            <a:lvl4pPr indent="-228600" marL="16002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4pPr>
            <a:lvl5pPr indent="-228600" marL="20574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5pPr>
            <a:lvl6pPr eaLnBrk="0" fontAlgn="base" hangingPunct="0" indent="-228600" marL="25146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6pPr>
            <a:lvl7pPr eaLnBrk="0" fontAlgn="base" hangingPunct="0" indent="-228600" marL="29718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7pPr>
            <a:lvl8pPr eaLnBrk="0" fontAlgn="base" hangingPunct="0" indent="-228600" marL="3429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8pPr>
            <a:lvl9pPr eaLnBrk="0" fontAlgn="base" hangingPunct="0" indent="-228600" marL="38862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9pPr>
          </a:lstStyle>
          <a:p>
            <a:pPr indent="720090">
              <a:lnSpc>
                <a:spcPct val="300000"/>
              </a:lnSpc>
              <a:spcBef>
                <a:spcPct val="0"/>
              </a:spcBef>
            </a:pP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太史公曰：“余读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《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离骚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》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、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《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天问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》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、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《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招魂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》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、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《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哀郢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》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</a:t>
            </a:r>
            <a:r>
              <a:rPr altLang="en-US" b="1" dirty="0" lang="zh-CN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悲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其志。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适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长沙，观屈原所自沉渊，未尝不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垂涕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想见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其为人。及见贾生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吊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之，又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怪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屈原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以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彼其材，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游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诸侯，何国不容，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而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自令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若是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！读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《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服鸟赋</a:t>
            </a:r>
            <a:r>
              <a:rPr altLang="zh-CN" dirty="0" lang="en-US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》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同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死生，</a:t>
            </a:r>
            <a:r>
              <a:rPr altLang="en-US" b="1" dirty="0" lang="zh-CN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轻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去就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，又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爽然自失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矣。” </a:t>
            </a:r>
          </a:p>
        </p:txBody>
      </p:sp>
      <p:sp>
        <p:nvSpPr>
          <p:cNvPr id="16" name="对话气泡: 圆角矩形 15"/>
          <p:cNvSpPr/>
          <p:nvPr>
            <p:custDataLst>
              <p:tags r:id="rId10"/>
            </p:custDataLst>
          </p:nvPr>
        </p:nvSpPr>
        <p:spPr>
          <a:xfrm>
            <a:off x="8721776" y="2287503"/>
            <a:ext cx="981455" cy="527270"/>
          </a:xfrm>
          <a:prstGeom prst="wedgeRoundRectCallout">
            <a:avLst>
              <a:gd fmla="val -21293" name="adj1"/>
              <a:gd fmla="val 674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推测</a:t>
            </a:r>
          </a:p>
        </p:txBody>
      </p:sp>
      <p:sp>
        <p:nvSpPr>
          <p:cNvPr id="27" name="对话气泡: 圆角矩形 26"/>
          <p:cNvSpPr/>
          <p:nvPr>
            <p:custDataLst>
              <p:tags r:id="rId11"/>
            </p:custDataLst>
          </p:nvPr>
        </p:nvSpPr>
        <p:spPr>
          <a:xfrm>
            <a:off x="109317" y="2143152"/>
            <a:ext cx="2550016" cy="527270"/>
          </a:xfrm>
          <a:prstGeom prst="wedgeRoundRectCallout">
            <a:avLst>
              <a:gd fmla="val -13920" name="adj1"/>
              <a:gd fmla="val 104706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为</a:t>
            </a:r>
            <a:r>
              <a:rPr altLang="zh-CN" dirty="0" lang="en-US" sz="2800"/>
              <a:t>…</a:t>
            </a:r>
            <a:r>
              <a:rPr altLang="en-US" dirty="0" lang="zh-CN" sz="2800"/>
              <a:t>感到悲哀</a:t>
            </a:r>
          </a:p>
        </p:txBody>
      </p:sp>
      <p:sp>
        <p:nvSpPr>
          <p:cNvPr id="33" name="对话气泡: 圆角矩形 32"/>
          <p:cNvSpPr/>
          <p:nvPr>
            <p:custDataLst>
              <p:tags r:id="rId12"/>
            </p:custDataLst>
          </p:nvPr>
        </p:nvSpPr>
        <p:spPr>
          <a:xfrm>
            <a:off x="9352865" y="3546637"/>
            <a:ext cx="743571" cy="527270"/>
          </a:xfrm>
          <a:prstGeom prst="wedgeRoundRectCallout">
            <a:avLst>
              <a:gd fmla="val -20448" name="adj1"/>
              <a:gd fmla="val 64658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却</a:t>
            </a:r>
          </a:p>
        </p:txBody>
      </p:sp>
      <p:sp>
        <p:nvSpPr>
          <p:cNvPr id="5" name="对话气泡: 圆角矩形 4"/>
          <p:cNvSpPr/>
          <p:nvPr>
            <p:custDataLst>
              <p:tags r:id="rId13"/>
            </p:custDataLst>
          </p:nvPr>
        </p:nvSpPr>
        <p:spPr>
          <a:xfrm>
            <a:off x="1825421" y="3495750"/>
            <a:ext cx="1667824" cy="527270"/>
          </a:xfrm>
          <a:prstGeom prst="wedgeRoundRectCallout">
            <a:avLst>
              <a:gd fmla="val -9058" name="adj1"/>
              <a:gd fmla="val -73690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到某地去</a:t>
            </a:r>
          </a:p>
        </p:txBody>
      </p:sp>
      <p:sp>
        <p:nvSpPr>
          <p:cNvPr id="8" name="对话气泡: 圆角矩形 7"/>
          <p:cNvSpPr/>
          <p:nvPr>
            <p:custDataLst>
              <p:tags r:id="rId14"/>
            </p:custDataLst>
          </p:nvPr>
        </p:nvSpPr>
        <p:spPr>
          <a:xfrm>
            <a:off x="7341181" y="2201553"/>
            <a:ext cx="1056888" cy="527270"/>
          </a:xfrm>
          <a:prstGeom prst="wedgeRoundRectCallout">
            <a:avLst>
              <a:gd fmla="val 21201" name="adj1"/>
              <a:gd fmla="val 66382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流泪</a:t>
            </a:r>
          </a:p>
        </p:txBody>
      </p:sp>
      <p:sp>
        <p:nvSpPr>
          <p:cNvPr id="13" name="对话气泡: 圆角矩形 12"/>
          <p:cNvSpPr/>
          <p:nvPr>
            <p:custDataLst>
              <p:tags r:id="rId15"/>
            </p:custDataLst>
          </p:nvPr>
        </p:nvSpPr>
        <p:spPr>
          <a:xfrm flipH="1">
            <a:off x="1388781" y="4758832"/>
            <a:ext cx="1045304" cy="527270"/>
          </a:xfrm>
          <a:prstGeom prst="wedgeRoundRectCallout">
            <a:avLst>
              <a:gd fmla="val -16784" name="adj1"/>
              <a:gd fmla="val -70211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凭吊</a:t>
            </a:r>
          </a:p>
        </p:txBody>
      </p:sp>
      <p:sp>
        <p:nvSpPr>
          <p:cNvPr id="23" name="对话气泡: 圆角矩形 22"/>
          <p:cNvSpPr/>
          <p:nvPr>
            <p:custDataLst>
              <p:tags r:id="rId16"/>
            </p:custDataLst>
          </p:nvPr>
        </p:nvSpPr>
        <p:spPr>
          <a:xfrm>
            <a:off x="4281715" y="3567198"/>
            <a:ext cx="981455" cy="527270"/>
          </a:xfrm>
          <a:prstGeom prst="wedgeRoundRectCallout">
            <a:avLst>
              <a:gd fmla="val -21293" name="adj1"/>
              <a:gd fmla="val 674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凭借</a:t>
            </a:r>
          </a:p>
        </p:txBody>
      </p:sp>
      <p:sp>
        <p:nvSpPr>
          <p:cNvPr id="24" name="对话气泡: 圆角矩形 23"/>
          <p:cNvSpPr/>
          <p:nvPr>
            <p:custDataLst>
              <p:tags r:id="rId17"/>
            </p:custDataLst>
          </p:nvPr>
        </p:nvSpPr>
        <p:spPr>
          <a:xfrm>
            <a:off x="6079119" y="3518470"/>
            <a:ext cx="981455" cy="527270"/>
          </a:xfrm>
          <a:prstGeom prst="wedgeRoundRectCallout">
            <a:avLst>
              <a:gd fmla="val -21293" name="adj1"/>
              <a:gd fmla="val 6745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游走</a:t>
            </a:r>
          </a:p>
        </p:txBody>
      </p:sp>
      <p:sp>
        <p:nvSpPr>
          <p:cNvPr id="26" name="对话气泡: 圆角矩形 25"/>
          <p:cNvSpPr/>
          <p:nvPr>
            <p:custDataLst>
              <p:tags r:id="rId18"/>
            </p:custDataLst>
          </p:nvPr>
        </p:nvSpPr>
        <p:spPr>
          <a:xfrm>
            <a:off x="10701376" y="3554356"/>
            <a:ext cx="1338979" cy="527270"/>
          </a:xfrm>
          <a:prstGeom prst="wedgeRoundRectCallout">
            <a:avLst>
              <a:gd fmla="val -20448" name="adj1"/>
              <a:gd fmla="val 64658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像这样</a:t>
            </a:r>
          </a:p>
        </p:txBody>
      </p:sp>
      <p:sp>
        <p:nvSpPr>
          <p:cNvPr id="28" name="对话气泡: 圆角矩形 27"/>
          <p:cNvSpPr/>
          <p:nvPr>
            <p:custDataLst>
              <p:tags r:id="rId19"/>
            </p:custDataLst>
          </p:nvPr>
        </p:nvSpPr>
        <p:spPr>
          <a:xfrm flipH="1">
            <a:off x="2816356" y="4778644"/>
            <a:ext cx="2389239" cy="527270"/>
          </a:xfrm>
          <a:prstGeom prst="wedgeRoundRectCallout">
            <a:avLst>
              <a:gd fmla="val 20316" name="adj1"/>
              <a:gd fmla="val 8779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把</a:t>
            </a:r>
            <a:r>
              <a:rPr altLang="zh-CN" dirty="0" lang="en-US" sz="2800"/>
              <a:t>…</a:t>
            </a:r>
            <a:r>
              <a:rPr altLang="en-US" dirty="0" lang="zh-CN" sz="2800"/>
              <a:t>看作一样</a:t>
            </a:r>
          </a:p>
        </p:txBody>
      </p:sp>
      <p:sp>
        <p:nvSpPr>
          <p:cNvPr id="29" name="对话气泡: 圆角矩形 28"/>
          <p:cNvSpPr/>
          <p:nvPr>
            <p:custDataLst>
              <p:tags r:id="rId20"/>
            </p:custDataLst>
          </p:nvPr>
        </p:nvSpPr>
        <p:spPr>
          <a:xfrm flipH="1">
            <a:off x="3870329" y="6038905"/>
            <a:ext cx="3469503" cy="527270"/>
          </a:xfrm>
          <a:prstGeom prst="wedgeRoundRectCallout">
            <a:avLst>
              <a:gd fmla="val 9720" name="adj1"/>
              <a:gd fmla="val -66874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离官去职或在朝任职</a:t>
            </a:r>
          </a:p>
        </p:txBody>
      </p:sp>
      <p:sp>
        <p:nvSpPr>
          <p:cNvPr id="30" name="对话气泡: 圆角矩形 29"/>
          <p:cNvSpPr/>
          <p:nvPr>
            <p:custDataLst>
              <p:tags r:id="rId21"/>
            </p:custDataLst>
          </p:nvPr>
        </p:nvSpPr>
        <p:spPr>
          <a:xfrm flipH="1">
            <a:off x="6675005" y="4817411"/>
            <a:ext cx="2389239" cy="527270"/>
          </a:xfrm>
          <a:prstGeom prst="wedgeRoundRectCallout">
            <a:avLst>
              <a:gd fmla="val 19675" name="adj1"/>
              <a:gd fmla="val 64657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茫然若有所失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6"/>
      <p:bldP animBg="1" grpId="0" spid="27"/>
      <p:bldP animBg="1" grpId="0" spid="33"/>
      <p:bldP animBg="1" grpId="0" spid="5"/>
      <p:bldP animBg="1" grpId="0" spid="8"/>
      <p:bldP animBg="1" grpId="0" spid="13"/>
      <p:bldP animBg="1" grpId="0" spid="23"/>
      <p:bldP animBg="1" grpId="0" spid="24"/>
      <p:bldP animBg="1" grpId="0" spid="26"/>
      <p:bldP animBg="1" grpId="0" spid="28"/>
      <p:bldP animBg="1" grpId="0" spid="29"/>
      <p:bldP animBg="1" grpId="0" spid="30"/>
    </p:bld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  <p:custDataLst>
              <p:tags r:id="rId1"/>
            </p:custDataLst>
          </p:nvPr>
        </p:nvSpPr>
        <p:spPr>
          <a:xfrm>
            <a:off x="1159192" y="564972"/>
            <a:ext cx="9873615" cy="65532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dirty="0" lang="zh-CN" sz="3600">
                <a:latin charset="-122" panose="02010609060101010101" pitchFamily="49" typeface="黑体"/>
                <a:ea charset="-122" panose="02010609060101010101" pitchFamily="49" typeface="黑体"/>
                <a:cs typeface="+mn-ea"/>
                <a:sym charset="-122" panose="02010600030101010101" pitchFamily="2" typeface="宋体"/>
              </a:rPr>
              <a:t>为何司马迁情感不能自制，对屈原如此推崇？</a:t>
            </a:r>
          </a:p>
        </p:txBody>
      </p:sp>
      <p:sp>
        <p:nvSpPr>
          <p:cNvPr hidden="1" id="4" name="矩形 3"/>
          <p:cNvSpPr/>
          <p:nvPr>
            <p:custDataLst>
              <p:tags r:id="rId2"/>
            </p:custDataLst>
          </p:nvPr>
        </p:nvSpPr>
        <p:spPr>
          <a:xfrm>
            <a:off x="495301" y="1349269"/>
            <a:ext cx="1430200" cy="633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altLang="en-US" lang="zh-CN" sz="3200">
                <a:latin charset="-122" pitchFamily="49" typeface="苏新诗古印宋简"/>
                <a:ea charset="-122" pitchFamily="49" typeface="苏新诗古印宋简"/>
                <a:cs typeface="+mn-ea"/>
                <a:sym charset="-122" panose="02010600030101010101" pitchFamily="2" typeface="宋体"/>
              </a:rPr>
              <a:t>政论文</a:t>
            </a: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359664" y="1945869"/>
            <a:ext cx="11624310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0" eaLnBrk="1" fontAlgn="auto" hangingPunct="1" indent="-457200" latinLnBrk="0" lvl="0" marL="457200" marR="0" rtl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charset="0" panose="020B0604020202020204" pitchFamily="34" typeface="Arial"/>
              <a:buChar char="•"/>
              <a:tabLst>
                <a:tab algn="l" pos="1188085"/>
                <a:tab algn="l" pos="2163445"/>
                <a:tab algn="l" pos="3142615"/>
                <a:tab algn="l" pos="4190365"/>
              </a:tabLst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相似的遭际，相似的追求。</a:t>
            </a:r>
          </a:p>
          <a:p>
            <a:pPr algn="l" defTabSz="0" eaLnBrk="1" fontAlgn="auto" hangingPunct="1" indent="-457200" latinLnBrk="0" lvl="0" marL="457200" marR="0" rtl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charset="0" panose="020B0604020202020204" pitchFamily="34" typeface="Arial"/>
              <a:buChar char="•"/>
              <a:tabLst>
                <a:tab algn="l" pos="1188085"/>
                <a:tab algn="l" pos="2163445"/>
                <a:tab algn="l" pos="3142615"/>
                <a:tab algn="l" pos="4190365"/>
              </a:tabLst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政治上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——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推崇他正确的政治主张和忠君爱国的思想。司马迁也曾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“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信而见疑，忠而被谤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”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，遭到当权者无情打击，两人有相似的政治遭际。</a:t>
            </a:r>
          </a:p>
          <a:p>
            <a:pPr algn="l" defTabSz="0" eaLnBrk="1" fontAlgn="auto" hangingPunct="1" indent="-457200" latinLnBrk="0" lvl="0" marL="457200" marR="0" rtl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charset="0" panose="020B0604020202020204" pitchFamily="34" typeface="Arial"/>
              <a:buChar char="•"/>
              <a:tabLst>
                <a:tab algn="l" pos="1188085"/>
                <a:tab algn="l" pos="2163445"/>
                <a:tab algn="l" pos="3142615"/>
                <a:tab algn="l" pos="4190365"/>
              </a:tabLst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人格上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——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屈原伟大的人格吸引了司马迁，令他折服。他不与世俗同流合污的品质也与司马迁有相似之处。</a:t>
            </a:r>
          </a:p>
          <a:p>
            <a:pPr algn="l" defTabSz="0" eaLnBrk="1" fontAlgn="auto" hangingPunct="1" indent="-457200" latinLnBrk="0" lvl="0" marL="457200" marR="0" rtl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charset="0" panose="020B0604020202020204" pitchFamily="34" typeface="Arial"/>
              <a:buChar char="•"/>
              <a:tabLst>
                <a:tab algn="l" pos="1188085"/>
                <a:tab algn="l" pos="2163445"/>
                <a:tab algn="l" pos="3142615"/>
                <a:tab algn="l" pos="4190365"/>
              </a:tabLst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文学上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——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高深的造诣。二人都以书言志，发愤著书。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十字形 1"/>
          <p:cNvSpPr/>
          <p:nvPr>
            <p:custDataLst>
              <p:tags r:id="rId1"/>
            </p:custDataLst>
          </p:nvPr>
        </p:nvSpPr>
        <p:spPr>
          <a:xfrm>
            <a:off x="334963" y="1130749"/>
            <a:ext cx="11522076" cy="5393876"/>
          </a:xfrm>
          <a:prstGeom prst="plus">
            <a:avLst>
              <a:gd fmla="val 2795" name="adj"/>
            </a:avLst>
          </a:prstGeom>
          <a:blipFill>
            <a:blip r:embed="rId13"/>
            <a:stretch>
              <a:fillRect b="-14000" t="-16000"/>
            </a:stretch>
          </a:blipFill>
          <a:ln cmpd="thickThin" w="79375"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65" l="38690" r="-1194" t="17456"/>
          <a:stretch>
            <a:fillRect/>
          </a:stretch>
        </p:blipFill>
        <p:spPr>
          <a:xfrm>
            <a:off x="2154744" y="398268"/>
            <a:ext cx="1147673" cy="3561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39" l="60775" r="993" t="64029"/>
          <a:stretch>
            <a:fillRect/>
          </a:stretch>
        </p:blipFill>
        <p:spPr>
          <a:xfrm>
            <a:off x="8927149" y="477799"/>
            <a:ext cx="876642" cy="412000"/>
          </a:xfrm>
          <a:prstGeom prst="rect">
            <a:avLst/>
          </a:prstGeom>
        </p:spPr>
      </p:pic>
      <p:grpSp>
        <p:nvGrpSpPr>
          <p:cNvPr id="31" name="组合 30"/>
          <p:cNvGrpSpPr/>
          <p:nvPr>
            <p:custDataLst>
              <p:tags r:id="rId4"/>
            </p:custDataLst>
          </p:nvPr>
        </p:nvGrpSpPr>
        <p:grpSpPr>
          <a:xfrm>
            <a:off x="186620" y="775485"/>
            <a:ext cx="2521583" cy="567000"/>
            <a:chOff x="186620" y="937559"/>
            <a:chExt cx="2521583" cy="567000"/>
          </a:xfrm>
        </p:grpSpPr>
        <p:grpSp>
          <p:nvGrpSpPr>
            <p:cNvPr id="20" name="组合 19"/>
            <p:cNvGrpSpPr/>
            <p:nvPr>
              <p:custDataLst>
                <p:tags r:id="rId6"/>
              </p:custDataLst>
            </p:nvPr>
          </p:nvGrpSpPr>
          <p:grpSpPr>
            <a:xfrm rot="16200000">
              <a:off x="1163912" y="-39733"/>
              <a:ext cx="567000" cy="2521583"/>
              <a:chOff x="642368" y="3436128"/>
              <a:chExt cx="878069" cy="2521583"/>
            </a:xfrm>
          </p:grpSpPr>
          <p:sp>
            <p:nvSpPr>
              <p:cNvPr id="21" name="明月设计4-1"/>
              <p:cNvSpPr/>
              <p:nvPr>
                <p:custDataLst>
                  <p:tags r:id="rId8"/>
                </p:custDataLst>
              </p:nvPr>
            </p:nvSpPr>
            <p:spPr>
              <a:xfrm flipV="1" rot="5400000">
                <a:off x="605578" y="5193914"/>
                <a:ext cx="951015" cy="576580"/>
              </a:xfrm>
              <a:prstGeom prst="homePlate">
                <a:avLst>
                  <a:gd fmla="val 46611" name="adj"/>
                </a:avLst>
              </a:prstGeom>
              <a:solidFill>
                <a:sysClr lastClr="FFFFFF" val="window"/>
              </a:solidFill>
              <a:ln w="3175">
                <a:solidFill>
                  <a:srgbClr val="3E4A51"/>
                </a:solidFill>
              </a:ln>
              <a:effectLst>
                <a:outerShdw algn="t" blurRad="50800" dir="5400000" dist="38100" rotWithShape="0">
                  <a:srgbClr val="E1CB9B">
                    <a:alpha val="40000"/>
                  </a:srgbClr>
                </a:outerShdw>
              </a:effectLst>
            </p:spPr>
            <p:style>
              <a:lnRef idx="2">
                <a:srgbClr val="761A1B">
                  <a:shade val="50000"/>
                </a:srgbClr>
              </a:lnRef>
              <a:fillRef idx="1">
                <a:srgbClr val="761A1B"/>
              </a:fillRef>
              <a:effectRef idx="0">
                <a:srgbClr val="761A1B"/>
              </a:effectRef>
              <a:fontRef idx="minor">
                <a:sysClr lastClr="FFFFFF" val="window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latin charset="-122" panose="00020600040101010101" typeface="汉仪中黑S"/>
                  <a:ea charset="-122" panose="00020600040101010101" typeface="汉仪中黑S"/>
                  <a:cs charset="-122" panose="00020600040101010101" typeface="汉仪中黑S"/>
                </a:endParaRPr>
              </a:p>
            </p:txBody>
          </p:sp>
          <p:grpSp>
            <p:nvGrpSpPr>
              <p:cNvPr id="22" name="明月设计4"/>
              <p:cNvGrpSpPr/>
              <p:nvPr>
                <p:custDataLst>
                  <p:tags r:id="rId9"/>
                </p:custDataLst>
              </p:nvPr>
            </p:nvGrpSpPr>
            <p:grpSpPr>
              <a:xfrm rot="5400000">
                <a:off x="-115627" y="4194123"/>
                <a:ext cx="2394060" cy="878069"/>
                <a:chOff x="9289586" y="2174985"/>
                <a:chExt cx="4846214" cy="2178168"/>
              </a:xfrm>
            </p:grpSpPr>
            <p:sp>
              <p:nvSpPr>
                <p:cNvPr id="24" name="明月设计4-1"/>
                <p:cNvSpPr/>
                <p:nvPr>
                  <p:custDataLst>
                    <p:tags r:id="rId10"/>
                  </p:custDataLst>
                </p:nvPr>
              </p:nvSpPr>
              <p:spPr>
                <a:xfrm flipV="1" rot="10800000">
                  <a:off x="9289586" y="2549713"/>
                  <a:ext cx="1925106" cy="1429500"/>
                </a:xfrm>
                <a:prstGeom prst="homePlate">
                  <a:avLst>
                    <a:gd fmla="val 46611" name="adj"/>
                  </a:avLst>
                </a:prstGeom>
                <a:solidFill>
                  <a:sysClr lastClr="FFFFFF" val="window"/>
                </a:solidFill>
                <a:ln w="3175">
                  <a:solidFill>
                    <a:srgbClr val="3E4A51"/>
                  </a:solidFill>
                </a:ln>
                <a:effectLst>
                  <a:outerShdw algn="t" blurRad="50800" dir="5400000" dist="38100" rotWithShape="0">
                    <a:srgbClr val="E1CB9B">
                      <a:alpha val="40000"/>
                    </a:srgbClr>
                  </a:outerShdw>
                </a:effectLst>
              </p:spPr>
              <p:style>
                <a:lnRef idx="2">
                  <a:srgbClr val="761A1B">
                    <a:shade val="50000"/>
                  </a:srgbClr>
                </a:lnRef>
                <a:fillRef idx="1">
                  <a:srgbClr val="761A1B"/>
                </a:fillRef>
                <a:effectRef idx="0">
                  <a:srgbClr val="761A1B"/>
                </a:effectRef>
                <a:fontRef idx="minor">
                  <a:sysClr lastClr="FFFFFF" val="window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>
                    <a:latin charset="-122" panose="00020600040101010101" typeface="汉仪中黑S"/>
                    <a:ea charset="-122" panose="00020600040101010101" typeface="汉仪中黑S"/>
                    <a:cs charset="-122" panose="00020600040101010101" typeface="汉仪中黑S"/>
                  </a:endParaRPr>
                </a:p>
              </p:txBody>
            </p:sp>
            <p:sp>
              <p:nvSpPr>
                <p:cNvPr id="26" name="明月设计4-3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9538324" y="2174985"/>
                  <a:ext cx="4597476" cy="2178168"/>
                </a:xfrm>
                <a:prstGeom prst="hexagon">
                  <a:avLst>
                    <a:gd fmla="val 46946" name="adj"/>
                    <a:gd fmla="val 115470" name="vf"/>
                  </a:avLst>
                </a:prstGeom>
                <a:gradFill flip="none" rotWithShape="0">
                  <a:gsLst>
                    <a:gs pos="72000">
                      <a:srgbClr val="ECDFC2"/>
                    </a:gs>
                    <a:gs pos="0">
                      <a:srgbClr val="FCFBF2"/>
                    </a:gs>
                  </a:gsLst>
                  <a:lin ang="2700000" scaled="1"/>
                </a:gradFill>
                <a:ln w="12700">
                  <a:solidFill>
                    <a:srgbClr val="614C1D">
                      <a:alpha val="86000"/>
                    </a:srgbClr>
                  </a:solidFill>
                </a:ln>
                <a:effectLst>
                  <a:outerShdw algn="t" blurRad="381000" dir="5400000" dist="279400" rotWithShape="0" sx="96000" sy="96000">
                    <a:srgbClr val="E1CB9B">
                      <a:alpha val="22000"/>
                    </a:srgbClr>
                  </a:outerShdw>
                </a:effectLst>
              </p:spPr>
              <p:style>
                <a:lnRef idx="2">
                  <a:srgbClr val="761A1B">
                    <a:shade val="50000"/>
                  </a:srgbClr>
                </a:lnRef>
                <a:fillRef idx="1">
                  <a:srgbClr val="761A1B"/>
                </a:fillRef>
                <a:effectRef idx="0">
                  <a:srgbClr val="761A1B"/>
                </a:effectRef>
                <a:fontRef idx="minor">
                  <a:sysClr lastClr="FFFFFF" val="window"/>
                </a:fontRef>
              </p:style>
              <p:txBody>
                <a:bodyPr anchor="ctr" lIns="0" rIns="0" rtlCol="0"/>
                <a:lstStyle/>
                <a:p>
                  <a:pPr algn="ctr" fontAlgn="auto"/>
                  <a:endParaRPr altLang="en-US" lang="zh-CN" noProof="1" strike="noStrike">
                    <a:gradFill flip="none" rotWithShape="1">
                      <a:gsLst>
                        <a:gs pos="0">
                          <a:srgbClr val="761A1B">
                            <a:lumMod val="82000"/>
                            <a:lumOff val="18000"/>
                          </a:srgbClr>
                        </a:gs>
                        <a:gs pos="100000">
                          <a:srgbClr val="761A1B"/>
                        </a:gs>
                      </a:gsLst>
                      <a:lin ang="2700000" scaled="1"/>
                    </a:gradFill>
                    <a:latin charset="-122" panose="00020600040101010101" typeface="汉仪中黑S"/>
                    <a:ea charset="-122" panose="00020600040101010101" typeface="汉仪中黑S"/>
                    <a:cs charset="-122" panose="00020600040101010101" typeface="汉仪中黑S"/>
                  </a:endParaRPr>
                </a:p>
              </p:txBody>
            </p:sp>
          </p:grpSp>
        </p:grpSp>
        <p:sp>
          <p:nvSpPr>
            <p:cNvPr id="2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27876" y="959448"/>
              <a:ext cx="163907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vert="horz"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altLang="en-US" lang="zh-CN" sz="2800">
                  <a:latin typeface="+mn-ea"/>
                </a:rPr>
                <a:t>作者简介</a:t>
              </a:r>
              <a:endParaRPr lang="zh-CN" sz="2800">
                <a:latin typeface="+mn-ea"/>
              </a:endParaRPr>
            </a:p>
          </p:txBody>
        </p:sp>
      </p:grpSp>
      <p:sp>
        <p:nvSpPr>
          <p:cNvPr id="19" name="文本框 1"/>
          <p:cNvSpPr txBox="1"/>
          <p:nvPr>
            <p:custDataLst>
              <p:tags r:id="rId5"/>
            </p:custDataLst>
          </p:nvPr>
        </p:nvSpPr>
        <p:spPr>
          <a:xfrm>
            <a:off x="573559" y="1921239"/>
            <a:ext cx="11254628" cy="37010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ct val="0"/>
              </a:spcAft>
              <a:buFontTx/>
              <a:buNone/>
              <a:defRPr sz="3200">
                <a:latin charset="-122" panose="02010600040101010101" typeface="华文中宋"/>
                <a:ea charset="-122" panose="02010600040101010101" typeface="华文中宋"/>
                <a:cs charset="0" panose="020B0604020202020204" pitchFamily="34" typeface="Arial"/>
              </a:defRPr>
            </a:lvl1pPr>
            <a:lvl2pPr indent="-228600" marL="6858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2pPr>
            <a:lvl3pPr indent="-228600" marL="11430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3pPr>
            <a:lvl4pPr indent="-228600" marL="16002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4pPr>
            <a:lvl5pPr indent="-228600" marL="20574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5pPr>
            <a:lvl6pPr eaLnBrk="0" fontAlgn="base" hangingPunct="0" indent="-228600" marL="25146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6pPr>
            <a:lvl7pPr eaLnBrk="0" fontAlgn="base" hangingPunct="0" indent="-228600" marL="29718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7pPr>
            <a:lvl8pPr eaLnBrk="0" fontAlgn="base" hangingPunct="0" indent="-228600" marL="3429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8pPr>
            <a:lvl9pPr eaLnBrk="0" fontAlgn="base" hangingPunct="0" indent="-228600" marL="38862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9pPr>
          </a:lstStyle>
          <a:p>
            <a:pPr algn="l" indent="720090">
              <a:lnSpc>
                <a:spcPct val="125000"/>
              </a:lnSpc>
              <a:spcBef>
                <a:spcPct val="0"/>
              </a:spcBef>
            </a:pPr>
            <a:r>
              <a:rPr altLang="en-US" b="1" dirty="0" lang="zh-CN">
                <a:latin charset="-122" panose="02010609060101010101" pitchFamily="49" typeface="仿宋"/>
                <a:ea charset="-122" panose="02010609060101010101" pitchFamily="49" typeface="仿宋"/>
                <a:sym charset="-122" panose="020B0503020204020204" typeface="微软雅黑"/>
              </a:rPr>
              <a:t>司马迁，字子长，</a:t>
            </a:r>
            <a:r>
              <a:rPr altLang="en-US" b="1" dirty="0" lang="zh-CN">
                <a:solidFill>
                  <a:srgbClr val="960000"/>
                </a:solidFill>
                <a:latin charset="-122" panose="02010609060101010101" pitchFamily="49" typeface="仿宋"/>
                <a:ea charset="-122" panose="02010609060101010101" pitchFamily="49" typeface="仿宋"/>
                <a:sym charset="-122" panose="020B0503020204020204" typeface="微软雅黑"/>
              </a:rPr>
              <a:t>西汉史学家、文学家、思想家</a:t>
            </a:r>
            <a:r>
              <a:rPr altLang="en-US" b="1" dirty="0" lang="zh-CN">
                <a:latin charset="-122" panose="02010609060101010101" pitchFamily="49" typeface="仿宋"/>
                <a:ea charset="-122" panose="02010609060101010101" pitchFamily="49" typeface="仿宋"/>
                <a:sym charset="-122" panose="020B0503020204020204" typeface="微软雅黑"/>
              </a:rPr>
              <a:t>。司马谈之子，继承父业，著述历史。因替李陵败降之事辩解而受宫刑，后任中书令。发奋继续完成所著史籍，</a:t>
            </a:r>
            <a:r>
              <a:rPr altLang="en-US" b="1" dirty="0" lang="zh-CN">
                <a:solidFill>
                  <a:srgbClr val="960000"/>
                </a:solidFill>
                <a:latin charset="-122" panose="02010609060101010101" pitchFamily="49" typeface="仿宋"/>
                <a:ea charset="-122" panose="02010609060101010101" pitchFamily="49" typeface="仿宋"/>
                <a:sym charset="-122" panose="020B0503020204020204" typeface="微软雅黑"/>
              </a:rPr>
              <a:t>被后世尊称为史迁、太史公。</a:t>
            </a:r>
            <a:r>
              <a:rPr altLang="en-US" b="1" dirty="0" lang="zh-CN">
                <a:latin charset="-122" panose="02010609060101010101" pitchFamily="49" typeface="仿宋"/>
                <a:ea charset="-122" panose="02010609060101010101" pitchFamily="49" typeface="仿宋"/>
                <a:sym charset="-122" panose="020B0503020204020204" typeface="微软雅黑"/>
              </a:rPr>
              <a:t>他以其</a:t>
            </a:r>
            <a:r>
              <a:rPr altLang="en-US" b="1" dirty="0" lang="zh-CN">
                <a:solidFill>
                  <a:srgbClr val="960000"/>
                </a:solidFill>
                <a:latin charset="-122" panose="02010609060101010101" pitchFamily="49" typeface="仿宋"/>
                <a:ea charset="-122" panose="02010609060101010101" pitchFamily="49" typeface="仿宋"/>
                <a:sym charset="-122" panose="020B0503020204020204" typeface="微软雅黑"/>
              </a:rPr>
              <a:t>“究天人之际，通古今之变，成一家之言”</a:t>
            </a:r>
            <a:r>
              <a:rPr altLang="en-US" b="1" dirty="0" lang="zh-CN">
                <a:latin charset="-122" panose="02010609060101010101" pitchFamily="49" typeface="仿宋"/>
                <a:ea charset="-122" panose="02010609060101010101" pitchFamily="49" typeface="仿宋"/>
                <a:sym charset="-122" panose="020B0503020204020204" typeface="微软雅黑"/>
              </a:rPr>
              <a:t>的历史学识创作了</a:t>
            </a:r>
            <a:r>
              <a:rPr altLang="en-US" b="1" dirty="0" lang="zh-CN">
                <a:solidFill>
                  <a:srgbClr val="960000"/>
                </a:solidFill>
                <a:latin charset="-122" panose="02010609060101010101" pitchFamily="49" typeface="仿宋"/>
                <a:ea charset="-122" panose="02010609060101010101" pitchFamily="49" typeface="仿宋"/>
                <a:sym charset="-122" panose="020B0503020204020204" typeface="微软雅黑"/>
              </a:rPr>
              <a:t>中国第一部纪传体通史</a:t>
            </a:r>
            <a:r>
              <a:rPr altLang="zh-CN" b="1" dirty="0" lang="en-US">
                <a:solidFill>
                  <a:srgbClr val="960000"/>
                </a:solidFill>
                <a:latin charset="-122" panose="02010609060101010101" pitchFamily="49" typeface="仿宋"/>
                <a:ea charset="-122" panose="02010609060101010101" pitchFamily="49" typeface="仿宋"/>
                <a:sym charset="-122" panose="020B0503020204020204" typeface="微软雅黑"/>
              </a:rPr>
              <a:t>《</a:t>
            </a:r>
            <a:r>
              <a:rPr altLang="en-US" b="1" dirty="0" lang="zh-CN">
                <a:solidFill>
                  <a:srgbClr val="960000"/>
                </a:solidFill>
                <a:latin charset="-122" panose="02010609060101010101" pitchFamily="49" typeface="仿宋"/>
                <a:ea charset="-122" panose="02010609060101010101" pitchFamily="49" typeface="仿宋"/>
                <a:sym charset="-122" panose="020B0503020204020204" typeface="微软雅黑"/>
              </a:rPr>
              <a:t>史记</a:t>
            </a:r>
            <a:r>
              <a:rPr altLang="zh-CN" b="1" dirty="0" lang="en-US">
                <a:solidFill>
                  <a:srgbClr val="960000"/>
                </a:solidFill>
                <a:latin charset="-122" panose="02010609060101010101" pitchFamily="49" typeface="仿宋"/>
                <a:ea charset="-122" panose="02010609060101010101" pitchFamily="49" typeface="仿宋"/>
                <a:sym charset="-122" panose="020B0503020204020204" typeface="微软雅黑"/>
              </a:rPr>
              <a:t>》</a:t>
            </a:r>
            <a:r>
              <a:rPr altLang="en-US" b="1" dirty="0" lang="zh-CN">
                <a:latin charset="-122" panose="02010609060101010101" pitchFamily="49" typeface="仿宋"/>
                <a:ea charset="-122" panose="02010609060101010101" pitchFamily="49" typeface="仿宋"/>
                <a:sym charset="-122" panose="020B0503020204020204" typeface="微软雅黑"/>
              </a:rPr>
              <a:t>（原名</a:t>
            </a:r>
            <a:r>
              <a:rPr altLang="zh-CN" b="1" dirty="0" lang="en-US">
                <a:latin charset="-122" panose="02010609060101010101" pitchFamily="49" typeface="仿宋"/>
                <a:ea charset="-122" panose="02010609060101010101" pitchFamily="49" typeface="仿宋"/>
                <a:sym charset="-122" panose="020B0503020204020204" typeface="微软雅黑"/>
              </a:rPr>
              <a:t>《</a:t>
            </a:r>
            <a:r>
              <a:rPr altLang="en-US" b="1" dirty="0" lang="zh-CN">
                <a:latin charset="-122" panose="02010609060101010101" pitchFamily="49" typeface="仿宋"/>
                <a:ea charset="-122" panose="02010609060101010101" pitchFamily="49" typeface="仿宋"/>
                <a:sym charset="-122" panose="020B0503020204020204" typeface="微软雅黑"/>
              </a:rPr>
              <a:t>太史公书</a:t>
            </a:r>
            <a:r>
              <a:rPr altLang="zh-CN" b="1" dirty="0" lang="en-US">
                <a:latin charset="-122" panose="02010609060101010101" pitchFamily="49" typeface="仿宋"/>
                <a:ea charset="-122" panose="02010609060101010101" pitchFamily="49" typeface="仿宋"/>
                <a:sym charset="-122" panose="020B0503020204020204" typeface="微软雅黑"/>
              </a:rPr>
              <a:t>》</a:t>
            </a:r>
            <a:r>
              <a:rPr altLang="en-US" b="1" dirty="0" lang="zh-CN">
                <a:latin charset="-122" panose="02010609060101010101" pitchFamily="49" typeface="仿宋"/>
                <a:ea charset="-122" panose="02010609060101010101" pitchFamily="49" typeface="仿宋"/>
                <a:sym charset="-122" panose="020B0503020204020204" typeface="微软雅黑"/>
              </a:rPr>
              <a:t>），被公认为是中国史书的典范。</a:t>
            </a:r>
            <a:endParaRPr altLang="zh-CN" b="1" dirty="0" lang="en-US">
              <a:latin charset="-122" panose="02010609060101010101" pitchFamily="49" typeface="仿宋"/>
              <a:ea charset="-122" panose="02010609060101010101" pitchFamily="49" typeface="仿宋"/>
              <a:sym charset="-122" panose="020B0503020204020204" typeface="微软雅黑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1" id="4" name="矩形 3"/>
          <p:cNvSpPr/>
          <p:nvPr>
            <p:custDataLst>
              <p:tags r:id="rId1"/>
            </p:custDataLst>
          </p:nvPr>
        </p:nvSpPr>
        <p:spPr>
          <a:xfrm>
            <a:off x="495301" y="1349269"/>
            <a:ext cx="1430200" cy="633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49" typeface="苏新诗古印宋简"/>
                <a:ea charset="-122" pitchFamily="49" typeface="苏新诗古印宋简"/>
                <a:cs typeface="+mn-ea"/>
                <a:sym charset="-122" panose="02010600030101010101" pitchFamily="2" typeface="宋体"/>
              </a:rPr>
              <a:t>政论文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99108" y="1853565"/>
            <a:ext cx="861774" cy="3633470"/>
          </a:xfrm>
          <a:prstGeom prst="rect">
            <a:avLst/>
          </a:prstGeom>
          <a:solidFill>
            <a:schemeClr val="bg1"/>
          </a:solidFill>
          <a:ln cmpd="thickThin" w="57150">
            <a:solidFill>
              <a:srgbClr val="CA9602"/>
            </a:solidFill>
          </a:ln>
        </p:spPr>
        <p:txBody>
          <a:bodyPr anchor="ctr" vert="eaVert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400" u="none">
                <a:ln>
                  <a:noFill/>
                </a:ln>
                <a:effectLst/>
                <a:uLnTx/>
                <a:uFillTx/>
                <a:latin charset="-122" panose="02010600040101010101" pitchFamily="2" typeface="华文中宋"/>
                <a:ea charset="-122" panose="02010600040101010101" pitchFamily="2" typeface="华文中宋"/>
                <a:cs charset="0" panose="02020603050405020304" pitchFamily="18" typeface="Times New Roman"/>
              </a:rPr>
              <a:t>屈原列传</a:t>
            </a: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910896" y="1854115"/>
            <a:ext cx="740229" cy="706755"/>
          </a:xfrm>
          <a:prstGeom prst="rect">
            <a:avLst/>
          </a:prstGeom>
          <a:solidFill>
            <a:srgbClr val="2E75B6"/>
          </a:solidFill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000" u="none">
                <a:ln>
                  <a:noFill/>
                </a:ln>
                <a:effectLst/>
                <a:uLnTx/>
                <a:uFillTx/>
                <a:latin charset="-122" panose="02010600030101010101" pitchFamily="2" typeface="宋体"/>
                <a:ea charset="-122" panose="02010600030101010101" pitchFamily="2" typeface="宋体"/>
                <a:cs typeface="Arial"/>
              </a:rPr>
              <a:t>一</a:t>
            </a:r>
          </a:p>
        </p:txBody>
      </p:sp>
      <p:sp>
        <p:nvSpPr>
          <p:cNvPr id="20" name="文本框 19"/>
          <p:cNvSpPr txBox="1"/>
          <p:nvPr>
            <p:custDataLst>
              <p:tags r:id="rId4"/>
            </p:custDataLst>
          </p:nvPr>
        </p:nvSpPr>
        <p:spPr>
          <a:xfrm>
            <a:off x="1910896" y="2819366"/>
            <a:ext cx="740229" cy="706755"/>
          </a:xfrm>
          <a:prstGeom prst="rect">
            <a:avLst/>
          </a:prstGeom>
          <a:solidFill>
            <a:srgbClr val="2E75B6"/>
          </a:solidFill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000" u="none">
                <a:ln>
                  <a:noFill/>
                </a:ln>
                <a:effectLst/>
                <a:uLnTx/>
                <a:uFillTx/>
                <a:latin charset="-122" panose="02010600030101010101" pitchFamily="2" typeface="宋体"/>
                <a:ea charset="-122" panose="02010600030101010101" pitchFamily="2" typeface="宋体"/>
                <a:cs typeface="Arial"/>
              </a:rPr>
              <a:t>二</a:t>
            </a:r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2796267" y="1884892"/>
            <a:ext cx="740229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typeface="幼圆"/>
                <a:ea charset="-122" typeface="幼圆"/>
                <a:cs typeface="Arial"/>
              </a:rPr>
              <a:t>1</a:t>
            </a:r>
            <a:r>
              <a:rPr altLang="zh-CN" b="0" baseline="0" cap="none" i="0" kern="1200" kumimoji="0" lang="en-US" noProof="0" normalizeH="0" spc="0" strike="noStrike" sz="2800" u="none">
                <a:ln>
                  <a:noFill/>
                </a:ln>
                <a:effectLst/>
                <a:uLnTx/>
                <a:uFillTx/>
                <a:latin charset="-122" typeface="幼圆"/>
                <a:ea charset="-122" typeface="幼圆"/>
                <a:cs typeface="Arial"/>
              </a:rPr>
              <a:t>-</a:t>
            </a: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typeface="幼圆"/>
                <a:ea charset="-122" typeface="幼圆"/>
                <a:cs typeface="Arial"/>
              </a:rPr>
              <a:t>3</a:t>
            </a: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3795485" y="1884892"/>
            <a:ext cx="7901215" cy="645160"/>
          </a:xfrm>
          <a:prstGeom prst="rect">
            <a:avLst/>
          </a:prstGeom>
          <a:solidFill>
            <a:srgbClr val="FFFFFF">
              <a:alpha val="10980"/>
            </a:srgbClr>
          </a:solidFill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</a:rPr>
              <a:t>屈原由见“任”而见“疏”。</a:t>
            </a:r>
          </a:p>
        </p:txBody>
      </p:sp>
      <p:sp>
        <p:nvSpPr>
          <p:cNvPr id="24" name="文本框 23"/>
          <p:cNvSpPr txBox="1"/>
          <p:nvPr>
            <p:custDataLst>
              <p:tags r:id="rId7"/>
            </p:custDataLst>
          </p:nvPr>
        </p:nvSpPr>
        <p:spPr>
          <a:xfrm>
            <a:off x="2796267" y="2850143"/>
            <a:ext cx="740229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2800" u="none">
                <a:ln>
                  <a:noFill/>
                </a:ln>
                <a:effectLst/>
                <a:uLnTx/>
                <a:uFillTx/>
                <a:latin charset="-122" typeface="幼圆"/>
                <a:ea charset="-122" typeface="幼圆"/>
                <a:cs typeface="Arial"/>
              </a:rPr>
              <a:t>4-9</a:t>
            </a:r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3795485" y="2845508"/>
            <a:ext cx="7901215" cy="645160"/>
          </a:xfrm>
          <a:prstGeom prst="rect">
            <a:avLst/>
          </a:prstGeom>
          <a:solidFill>
            <a:srgbClr val="FFFFFF">
              <a:alpha val="10980"/>
            </a:srgbClr>
          </a:solidFill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</a:rPr>
              <a:t>屈原由见“黜”而见“迁”。</a:t>
            </a:r>
          </a:p>
        </p:txBody>
      </p:sp>
      <p:sp>
        <p:nvSpPr>
          <p:cNvPr id="26" name="文本框 25"/>
          <p:cNvSpPr txBox="1"/>
          <p:nvPr>
            <p:custDataLst>
              <p:tags r:id="rId9"/>
            </p:custDataLst>
          </p:nvPr>
        </p:nvSpPr>
        <p:spPr>
          <a:xfrm>
            <a:off x="1910896" y="3850427"/>
            <a:ext cx="740229" cy="706755"/>
          </a:xfrm>
          <a:prstGeom prst="rect">
            <a:avLst/>
          </a:prstGeom>
          <a:solidFill>
            <a:srgbClr val="2E75B6"/>
          </a:solidFill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000" u="none">
                <a:ln>
                  <a:noFill/>
                </a:ln>
                <a:effectLst/>
                <a:uLnTx/>
                <a:uFillTx/>
                <a:latin charset="-122" panose="02010600030101010101" pitchFamily="2" typeface="宋体"/>
                <a:ea charset="-122" panose="02010600030101010101" pitchFamily="2" typeface="宋体"/>
                <a:cs typeface="Arial"/>
              </a:rPr>
              <a:t>三</a:t>
            </a:r>
          </a:p>
        </p:txBody>
      </p:sp>
      <p:sp>
        <p:nvSpPr>
          <p:cNvPr id="27" name="文本框 26"/>
          <p:cNvSpPr txBox="1"/>
          <p:nvPr>
            <p:custDataLst>
              <p:tags r:id="rId10"/>
            </p:custDataLst>
          </p:nvPr>
        </p:nvSpPr>
        <p:spPr>
          <a:xfrm>
            <a:off x="1910896" y="4780560"/>
            <a:ext cx="740229" cy="706755"/>
          </a:xfrm>
          <a:prstGeom prst="rect">
            <a:avLst/>
          </a:prstGeom>
          <a:solidFill>
            <a:srgbClr val="2E75B6"/>
          </a:solidFill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000" u="none">
                <a:ln>
                  <a:noFill/>
                </a:ln>
                <a:effectLst/>
                <a:uLnTx/>
                <a:uFillTx/>
                <a:latin charset="-122" panose="02010600030101010101" pitchFamily="2" typeface="宋体"/>
                <a:ea charset="-122" panose="02010600030101010101" pitchFamily="2" typeface="宋体"/>
                <a:cs typeface="Arial"/>
              </a:rPr>
              <a:t>四</a:t>
            </a:r>
          </a:p>
        </p:txBody>
      </p:sp>
      <p:sp>
        <p:nvSpPr>
          <p:cNvPr id="28" name="文本框 27"/>
          <p:cNvSpPr txBox="1"/>
          <p:nvPr>
            <p:custDataLst>
              <p:tags r:id="rId11"/>
            </p:custDataLst>
          </p:nvPr>
        </p:nvSpPr>
        <p:spPr>
          <a:xfrm>
            <a:off x="2796358" y="3964389"/>
            <a:ext cx="1074057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effectLst/>
                <a:uLnTx/>
                <a:uFillTx/>
                <a:latin charset="-122" typeface="幼圆"/>
                <a:ea charset="-122" typeface="幼圆"/>
                <a:cs typeface="Arial"/>
              </a:rPr>
              <a:t>1</a:t>
            </a:r>
            <a:r>
              <a:rPr altLang="zh-CN" b="0" baseline="0" cap="none" i="0" kern="1200" kumimoji="0" lang="en-US" noProof="0" normalizeH="0" spc="0" strike="noStrike" sz="2400" u="none">
                <a:ln>
                  <a:noFill/>
                </a:ln>
                <a:effectLst/>
                <a:uLnTx/>
                <a:uFillTx/>
                <a:latin charset="-122" typeface="幼圆"/>
                <a:ea charset="-122" typeface="幼圆"/>
                <a:cs typeface="Arial"/>
              </a:rPr>
              <a:t>0-11</a:t>
            </a:r>
          </a:p>
        </p:txBody>
      </p:sp>
      <p:sp>
        <p:nvSpPr>
          <p:cNvPr id="29" name="文本框 28"/>
          <p:cNvSpPr txBox="1"/>
          <p:nvPr>
            <p:custDataLst>
              <p:tags r:id="rId12"/>
            </p:custDataLst>
          </p:nvPr>
        </p:nvSpPr>
        <p:spPr>
          <a:xfrm>
            <a:off x="3795485" y="3871934"/>
            <a:ext cx="7901215" cy="645160"/>
          </a:xfrm>
          <a:prstGeom prst="rect">
            <a:avLst/>
          </a:prstGeom>
          <a:solidFill>
            <a:srgbClr val="FFFFFF">
              <a:alpha val="10980"/>
            </a:srgbClr>
          </a:solidFill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typeface="Arial"/>
              </a:rPr>
              <a:t>屈原自沉汨罗江及死后的影响。</a:t>
            </a:r>
          </a:p>
        </p:txBody>
      </p:sp>
      <p:sp>
        <p:nvSpPr>
          <p:cNvPr id="30" name="文本框 29"/>
          <p:cNvSpPr txBox="1"/>
          <p:nvPr>
            <p:custDataLst>
              <p:tags r:id="rId13"/>
            </p:custDataLst>
          </p:nvPr>
        </p:nvSpPr>
        <p:spPr>
          <a:xfrm>
            <a:off x="2832553" y="4811337"/>
            <a:ext cx="740229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2800" u="none">
                <a:ln>
                  <a:noFill/>
                </a:ln>
                <a:effectLst/>
                <a:uLnTx/>
                <a:uFillTx/>
                <a:latin charset="-122" typeface="幼圆"/>
                <a:ea charset="-122" typeface="幼圆"/>
                <a:cs typeface="Arial"/>
              </a:rPr>
              <a:t>12</a:t>
            </a:r>
          </a:p>
        </p:txBody>
      </p:sp>
      <p:sp>
        <p:nvSpPr>
          <p:cNvPr id="31" name="文本框 30"/>
          <p:cNvSpPr txBox="1"/>
          <p:nvPr>
            <p:custDataLst>
              <p:tags r:id="rId14"/>
            </p:custDataLst>
          </p:nvPr>
        </p:nvSpPr>
        <p:spPr>
          <a:xfrm>
            <a:off x="3795485" y="4806702"/>
            <a:ext cx="7901215" cy="645160"/>
          </a:xfrm>
          <a:prstGeom prst="rect">
            <a:avLst/>
          </a:prstGeom>
          <a:solidFill>
            <a:srgbClr val="FFFFFF">
              <a:alpha val="10980"/>
            </a:srgbClr>
          </a:solidFill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600" u="none">
                <a:ln>
                  <a:noFill/>
                </a:ln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typeface="Arial"/>
              </a:rPr>
              <a:t>司马迁对屈原的评论。</a:t>
            </a:r>
          </a:p>
        </p:txBody>
      </p: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666750" y="287655"/>
            <a:ext cx="2404110" cy="706755"/>
          </a:xfrm>
          <a:prstGeom prst="rect">
            <a:avLst/>
          </a:prstGeom>
          <a:solidFill>
            <a:srgbClr val="FFFFFF">
              <a:alpha val="10980"/>
            </a:srgbClr>
          </a:solidFill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4000" u="none">
                <a:ln>
                  <a:noFill/>
                </a:ln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</a:rPr>
              <a:t>文章分层：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animBg="1" grpId="0" spid="23"/>
      <p:bldP grpId="0" spid="24"/>
      <p:bldP animBg="1" grpId="0" spid="25"/>
      <p:bldP grpId="0" spid="28"/>
      <p:bldP animBg="1" grpId="0" spid="29"/>
      <p:bldP grpId="0" spid="30"/>
      <p:bldP animBg="1" grpId="0" spid="31"/>
    </p:bld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682820" y="1419846"/>
            <a:ext cx="738536" cy="4339812"/>
          </a:xfrm>
          <a:prstGeom prst="rect">
            <a:avLst/>
          </a:prstGeom>
          <a:solidFill>
            <a:schemeClr val="bg1"/>
          </a:solidFill>
          <a:ln cmpd="thickThin" w="57150">
            <a:solidFill>
              <a:srgbClr val="CA9602"/>
            </a:solidFill>
          </a:ln>
        </p:spPr>
        <p:txBody>
          <a:bodyPr anchor="ctr" vert="eaVert" wrap="square">
            <a:spAutoFit/>
          </a:bodyPr>
          <a:lstStyle/>
          <a:p>
            <a:pPr algn="ctr"/>
            <a:r>
              <a:rPr altLang="en-US" b="1" lang="zh-CN" sz="3599">
                <a:solidFill>
                  <a:schemeClr val="accent5">
                    <a:lumMod val="75000"/>
                  </a:schemeClr>
                </a:solidFill>
                <a:latin charset="-122" panose="02010600040101010101" pitchFamily="2" typeface="华文中宋"/>
                <a:ea charset="-122" panose="02010600040101010101" pitchFamily="2" typeface="华文中宋"/>
                <a:cs charset="0" panose="02020603050405020304" pitchFamily="18" typeface="Times New Roman"/>
              </a:rPr>
              <a:t>屈原列传</a:t>
            </a:r>
            <a:endParaRPr altLang="en-US" b="1" lang="zh-CN" sz="3599">
              <a:solidFill>
                <a:schemeClr val="accent5">
                  <a:lumMod val="75000"/>
                </a:schemeClr>
              </a:solidFill>
              <a:latin charset="-122" panose="02010600040101010101" pitchFamily="2" typeface="华文中宋"/>
              <a:ea charset="-122" panose="02010600040101010101" pitchFamily="2" typeface="华文中宋"/>
            </a:endParaRPr>
          </a:p>
        </p:txBody>
      </p:sp>
      <p:sp>
        <p:nvSpPr>
          <p:cNvPr id="17" name="Text Box 2"/>
          <p:cNvSpPr txBox="1"/>
          <p:nvPr>
            <p:custDataLst>
              <p:tags r:id="rId2"/>
            </p:custDataLst>
          </p:nvPr>
        </p:nvSpPr>
        <p:spPr>
          <a:xfrm>
            <a:off x="1874728" y="2177742"/>
            <a:ext cx="848666" cy="7681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217">
              <a:spcBef>
                <a:spcPct val="50000"/>
              </a:spcBef>
              <a:defRPr/>
            </a:pPr>
            <a:r>
              <a:rPr altLang="en-US" b="1" lang="zh-CN" noProof="1" sz="4399">
                <a:latin charset="-122" panose="02010600040101010101" typeface="华文楷体"/>
                <a:ea charset="-122" panose="02010600040101010101" typeface="华文楷体"/>
              </a:rPr>
              <a:t>任</a:t>
            </a:r>
          </a:p>
        </p:txBody>
      </p:sp>
      <p:sp>
        <p:nvSpPr>
          <p:cNvPr id="18" name="AutoShape 3"/>
          <p:cNvSpPr/>
          <p:nvPr>
            <p:custDataLst>
              <p:tags r:id="rId3"/>
            </p:custDataLst>
          </p:nvPr>
        </p:nvSpPr>
        <p:spPr>
          <a:xfrm>
            <a:off x="2627547" y="2480518"/>
            <a:ext cx="756627" cy="161863"/>
          </a:xfrm>
          <a:prstGeom prst="rightArrow">
            <a:avLst>
              <a:gd fmla="val 50000" name="adj1"/>
              <a:gd fmla="val 199653" name="adj2"/>
            </a:avLst>
          </a:prstGeom>
          <a:solidFill>
            <a:schemeClr val="accent1"/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anchorCtr="0" wrap="none"/>
          <a:lstStyle/>
          <a:p>
            <a:pPr eaLnBrk="1" hangingPunct="1"/>
            <a:endParaRPr altLang="en-US" b="1" lang="zh-CN" sz="4399">
              <a:latin charset="-122" panose="02010600040101010101" typeface="华文楷体"/>
              <a:ea charset="-122" panose="02010600040101010101" typeface="华文楷体"/>
            </a:endParaRPr>
          </a:p>
        </p:txBody>
      </p:sp>
      <p:sp>
        <p:nvSpPr>
          <p:cNvPr id="22" name="Text Box 4"/>
          <p:cNvSpPr txBox="1"/>
          <p:nvPr>
            <p:custDataLst>
              <p:tags r:id="rId4"/>
            </p:custDataLst>
          </p:nvPr>
        </p:nvSpPr>
        <p:spPr>
          <a:xfrm>
            <a:off x="3444475" y="2177742"/>
            <a:ext cx="867708" cy="7681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217">
              <a:spcBef>
                <a:spcPct val="50000"/>
              </a:spcBef>
              <a:defRPr/>
            </a:pPr>
            <a:r>
              <a:rPr altLang="en-US" b="1" lang="zh-CN" noProof="1" sz="4399">
                <a:latin charset="-122" panose="02010600040101010101" typeface="华文楷体"/>
                <a:ea charset="-122" panose="02010600040101010101" typeface="华文楷体"/>
              </a:rPr>
              <a:t>疏</a:t>
            </a:r>
          </a:p>
        </p:txBody>
      </p:sp>
      <p:sp>
        <p:nvSpPr>
          <p:cNvPr id="23" name="Text Box 5"/>
          <p:cNvSpPr txBox="1"/>
          <p:nvPr>
            <p:custDataLst>
              <p:tags r:id="rId5"/>
            </p:custDataLst>
          </p:nvPr>
        </p:nvSpPr>
        <p:spPr>
          <a:xfrm>
            <a:off x="5100548" y="2177107"/>
            <a:ext cx="881673" cy="7681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217">
              <a:spcBef>
                <a:spcPct val="50000"/>
              </a:spcBef>
              <a:defRPr/>
            </a:pPr>
            <a:r>
              <a:rPr altLang="en-US" b="1" lang="zh-CN" noProof="1" sz="4399">
                <a:latin charset="-122" panose="02010600040101010101" typeface="华文楷体"/>
                <a:ea charset="-122" panose="02010600040101010101" typeface="华文楷体"/>
              </a:rPr>
              <a:t>绌</a:t>
            </a:r>
          </a:p>
        </p:txBody>
      </p:sp>
      <p:sp>
        <p:nvSpPr>
          <p:cNvPr id="24" name="Text Box 6"/>
          <p:cNvSpPr txBox="1"/>
          <p:nvPr>
            <p:custDataLst>
              <p:tags r:id="rId6"/>
            </p:custDataLst>
          </p:nvPr>
        </p:nvSpPr>
        <p:spPr>
          <a:xfrm>
            <a:off x="8433640" y="2178376"/>
            <a:ext cx="843588" cy="76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dk1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217">
              <a:spcBef>
                <a:spcPct val="50000"/>
              </a:spcBef>
              <a:defRPr/>
            </a:pPr>
            <a:r>
              <a:rPr altLang="en-US" b="1" lang="zh-CN" noProof="1" sz="4399">
                <a:solidFill>
                  <a:schemeClr val="tx1"/>
                </a:solidFill>
                <a:latin charset="-122" panose="02010600040101010101" typeface="华文楷体"/>
                <a:ea charset="-122" panose="02010600040101010101" typeface="华文楷体"/>
              </a:rPr>
              <a:t>沉</a:t>
            </a:r>
          </a:p>
        </p:txBody>
      </p:sp>
      <p:sp>
        <p:nvSpPr>
          <p:cNvPr id="25" name="Text Box 7"/>
          <p:cNvSpPr txBox="1"/>
          <p:nvPr>
            <p:custDataLst>
              <p:tags r:id="rId7"/>
            </p:custDataLst>
          </p:nvPr>
        </p:nvSpPr>
        <p:spPr>
          <a:xfrm>
            <a:off x="6689972" y="2177107"/>
            <a:ext cx="853744" cy="7681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217">
              <a:spcBef>
                <a:spcPct val="50000"/>
              </a:spcBef>
              <a:defRPr/>
            </a:pPr>
            <a:r>
              <a:rPr altLang="en-US" b="1" lang="zh-CN" noProof="1" sz="4399">
                <a:latin charset="-122" panose="02010600040101010101" typeface="华文楷体"/>
                <a:ea charset="-122" panose="02010600040101010101" typeface="华文楷体"/>
              </a:rPr>
              <a:t>迁</a:t>
            </a:r>
          </a:p>
        </p:txBody>
      </p:sp>
      <p:sp>
        <p:nvSpPr>
          <p:cNvPr id="2" name="AutoShape 3"/>
          <p:cNvSpPr/>
          <p:nvPr>
            <p:custDataLst>
              <p:tags r:id="rId8"/>
            </p:custDataLst>
          </p:nvPr>
        </p:nvSpPr>
        <p:spPr>
          <a:xfrm>
            <a:off x="4239822" y="2481153"/>
            <a:ext cx="756627" cy="161863"/>
          </a:xfrm>
          <a:prstGeom prst="rightArrow">
            <a:avLst>
              <a:gd fmla="val 50000" name="adj1"/>
              <a:gd fmla="val 199653" name="adj2"/>
            </a:avLst>
          </a:prstGeom>
          <a:solidFill>
            <a:schemeClr val="accent1"/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anchorCtr="0" wrap="none"/>
          <a:lstStyle/>
          <a:p>
            <a:pPr eaLnBrk="1" hangingPunct="1"/>
            <a:endParaRPr altLang="en-US" b="1" lang="zh-CN" sz="4399">
              <a:latin charset="-122" panose="02010600040101010101" typeface="华文楷体"/>
              <a:ea charset="-122" panose="02010600040101010101" typeface="华文楷体"/>
            </a:endParaRPr>
          </a:p>
        </p:txBody>
      </p:sp>
      <p:sp>
        <p:nvSpPr>
          <p:cNvPr id="3" name="AutoShape 3"/>
          <p:cNvSpPr/>
          <p:nvPr>
            <p:custDataLst>
              <p:tags r:id="rId9"/>
            </p:custDataLst>
          </p:nvPr>
        </p:nvSpPr>
        <p:spPr>
          <a:xfrm>
            <a:off x="5852096" y="2481153"/>
            <a:ext cx="756627" cy="161863"/>
          </a:xfrm>
          <a:prstGeom prst="rightArrow">
            <a:avLst>
              <a:gd fmla="val 50000" name="adj1"/>
              <a:gd fmla="val 199653" name="adj2"/>
            </a:avLst>
          </a:prstGeom>
          <a:solidFill>
            <a:schemeClr val="accent1"/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anchorCtr="0" wrap="none"/>
          <a:lstStyle/>
          <a:p>
            <a:pPr eaLnBrk="1" hangingPunct="1"/>
            <a:endParaRPr altLang="en-US" b="1" lang="zh-CN" sz="4399">
              <a:latin charset="-122" panose="02010600040101010101" typeface="华文楷体"/>
              <a:ea charset="-122" panose="02010600040101010101" typeface="华文楷体"/>
            </a:endParaRPr>
          </a:p>
        </p:txBody>
      </p:sp>
      <p:sp>
        <p:nvSpPr>
          <p:cNvPr id="4" name="AutoShape 3"/>
          <p:cNvSpPr/>
          <p:nvPr>
            <p:custDataLst>
              <p:tags r:id="rId10"/>
            </p:custDataLst>
          </p:nvPr>
        </p:nvSpPr>
        <p:spPr>
          <a:xfrm>
            <a:off x="7543715" y="2481153"/>
            <a:ext cx="756627" cy="161863"/>
          </a:xfrm>
          <a:prstGeom prst="rightArrow">
            <a:avLst>
              <a:gd fmla="val 50000" name="adj1"/>
              <a:gd fmla="val 199653" name="adj2"/>
            </a:avLst>
          </a:prstGeom>
          <a:solidFill>
            <a:schemeClr val="accent1"/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anchorCtr="0" wrap="none"/>
          <a:lstStyle/>
          <a:p>
            <a:pPr eaLnBrk="1" hangingPunct="1"/>
            <a:endParaRPr altLang="en-US" b="1" lang="zh-CN" sz="4399">
              <a:latin charset="-122" panose="02010600040101010101" typeface="华文楷体"/>
              <a:ea charset="-122" panose="02010600040101010101" typeface="华文楷体"/>
            </a:endParaRPr>
          </a:p>
        </p:txBody>
      </p:sp>
      <p:sp>
        <p:nvSpPr>
          <p:cNvPr id="5" name="Text Box 2"/>
          <p:cNvSpPr txBox="1"/>
          <p:nvPr>
            <p:custDataLst>
              <p:tags r:id="rId11"/>
            </p:custDataLst>
          </p:nvPr>
        </p:nvSpPr>
        <p:spPr>
          <a:xfrm>
            <a:off x="1874728" y="3846509"/>
            <a:ext cx="1509445" cy="14449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217">
              <a:spcBef>
                <a:spcPct val="50000"/>
              </a:spcBef>
              <a:defRPr/>
            </a:pPr>
            <a:r>
              <a:rPr altLang="en-US" b="1" lang="zh-CN" noProof="1" sz="4399">
                <a:latin charset="-122" panose="02010600040101010101" typeface="华文楷体"/>
                <a:ea charset="-122" panose="02010600040101010101" typeface="华文楷体"/>
              </a:rPr>
              <a:t>楚国强盛</a:t>
            </a:r>
          </a:p>
        </p:txBody>
      </p:sp>
      <p:sp>
        <p:nvSpPr>
          <p:cNvPr id="7" name="Text Box 2"/>
          <p:cNvSpPr txBox="1"/>
          <p:nvPr>
            <p:custDataLst>
              <p:tags r:id="rId12"/>
            </p:custDataLst>
          </p:nvPr>
        </p:nvSpPr>
        <p:spPr>
          <a:xfrm>
            <a:off x="4806022" y="3846509"/>
            <a:ext cx="1480881" cy="14449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217">
              <a:spcBef>
                <a:spcPct val="50000"/>
              </a:spcBef>
              <a:defRPr/>
            </a:pPr>
            <a:r>
              <a:rPr altLang="en-US" b="1" lang="zh-CN" noProof="1" sz="4399">
                <a:latin charset="-122" panose="02010600040101010101" typeface="华文楷体"/>
                <a:ea charset="-122" panose="02010600040101010101" typeface="华文楷体"/>
              </a:rPr>
              <a:t>楚国衰弱</a:t>
            </a:r>
          </a:p>
        </p:txBody>
      </p:sp>
      <p:sp>
        <p:nvSpPr>
          <p:cNvPr id="8" name="AutoShape 3"/>
          <p:cNvSpPr/>
          <p:nvPr>
            <p:custDataLst>
              <p:tags r:id="rId13"/>
            </p:custDataLst>
          </p:nvPr>
        </p:nvSpPr>
        <p:spPr>
          <a:xfrm>
            <a:off x="3560000" y="4487611"/>
            <a:ext cx="756627" cy="161863"/>
          </a:xfrm>
          <a:prstGeom prst="rightArrow">
            <a:avLst>
              <a:gd fmla="val 50000" name="adj1"/>
              <a:gd fmla="val 199653" name="adj2"/>
            </a:avLst>
          </a:prstGeom>
          <a:solidFill>
            <a:schemeClr val="accent1"/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anchorCtr="0" wrap="none"/>
          <a:lstStyle/>
          <a:p>
            <a:pPr eaLnBrk="1" hangingPunct="1"/>
            <a:endParaRPr altLang="en-US" b="1" lang="zh-CN" sz="4399">
              <a:latin charset="-122" panose="02010600040101010101" typeface="华文楷体"/>
              <a:ea charset="-122" panose="02010600040101010101" typeface="华文楷体"/>
            </a:endParaRPr>
          </a:p>
        </p:txBody>
      </p:sp>
      <p:sp>
        <p:nvSpPr>
          <p:cNvPr id="9" name="AutoShape 3"/>
          <p:cNvSpPr/>
          <p:nvPr>
            <p:custDataLst>
              <p:tags r:id="rId14"/>
            </p:custDataLst>
          </p:nvPr>
        </p:nvSpPr>
        <p:spPr>
          <a:xfrm>
            <a:off x="6689971" y="4487611"/>
            <a:ext cx="756627" cy="161863"/>
          </a:xfrm>
          <a:prstGeom prst="rightArrow">
            <a:avLst>
              <a:gd fmla="val 50000" name="adj1"/>
              <a:gd fmla="val 199653" name="adj2"/>
            </a:avLst>
          </a:prstGeom>
          <a:solidFill>
            <a:schemeClr val="accent1"/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anchorCtr="0" wrap="none"/>
          <a:lstStyle/>
          <a:p>
            <a:pPr eaLnBrk="1" hangingPunct="1"/>
            <a:endParaRPr altLang="en-US" b="1" lang="zh-CN" sz="4399">
              <a:latin charset="-122" panose="02010600040101010101" typeface="华文楷体"/>
              <a:ea charset="-122" panose="02010600040101010101" typeface="华文楷体"/>
            </a:endParaRPr>
          </a:p>
        </p:txBody>
      </p:sp>
      <p:sp>
        <p:nvSpPr>
          <p:cNvPr id="10" name="Text Box 2"/>
          <p:cNvSpPr txBox="1"/>
          <p:nvPr>
            <p:custDataLst>
              <p:tags r:id="rId15"/>
            </p:custDataLst>
          </p:nvPr>
        </p:nvSpPr>
        <p:spPr>
          <a:xfrm>
            <a:off x="7849666" y="3846509"/>
            <a:ext cx="1414866" cy="14449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217">
              <a:spcBef>
                <a:spcPct val="50000"/>
              </a:spcBef>
              <a:defRPr/>
            </a:pPr>
            <a:r>
              <a:rPr altLang="en-US" b="1" lang="zh-CN" noProof="1" sz="4399">
                <a:latin charset="-122" panose="02010600040101010101" typeface="华文楷体"/>
                <a:ea charset="-122" panose="02010600040101010101" typeface="华文楷体"/>
              </a:rPr>
              <a:t>楚国灭亡</a:t>
            </a:r>
          </a:p>
        </p:txBody>
      </p:sp>
      <p:sp>
        <p:nvSpPr>
          <p:cNvPr id="11" name="文本框 10"/>
          <p:cNvSpPr txBox="1"/>
          <p:nvPr>
            <p:custDataLst>
              <p:tags r:id="rId16"/>
            </p:custDataLst>
          </p:nvPr>
        </p:nvSpPr>
        <p:spPr>
          <a:xfrm>
            <a:off x="258487" y="196745"/>
            <a:ext cx="2325738" cy="645011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b="1" dirty="0" lang="zh-CN" sz="3999">
                <a:latin charset="-122" panose="02010609060101010101" pitchFamily="49" typeface="黑体"/>
                <a:ea charset="-122" panose="02010609060101010101" pitchFamily="49" typeface="黑体"/>
                <a:sym typeface="+mn-ea"/>
              </a:rPr>
              <a:t>梳理全文：</a:t>
            </a:r>
          </a:p>
        </p:txBody>
      </p:sp>
      <p:sp>
        <p:nvSpPr>
          <p:cNvPr id="12" name="右大括号 11"/>
          <p:cNvSpPr/>
          <p:nvPr>
            <p:custDataLst>
              <p:tags r:id="rId17"/>
            </p:custDataLst>
          </p:nvPr>
        </p:nvSpPr>
        <p:spPr>
          <a:xfrm>
            <a:off x="9235334" y="1751186"/>
            <a:ext cx="340863" cy="3677129"/>
          </a:xfrm>
          <a:prstGeom prst="rightBrace">
            <a:avLst>
              <a:gd fmla="val 34011" name="adj1"/>
              <a:gd fmla="val 50000" name="adj2"/>
            </a:avLst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Text Box 2"/>
          <p:cNvSpPr txBox="1"/>
          <p:nvPr>
            <p:custDataLst>
              <p:tags r:id="rId18"/>
            </p:custDataLst>
          </p:nvPr>
        </p:nvSpPr>
        <p:spPr>
          <a:xfrm>
            <a:off x="9921504" y="1682633"/>
            <a:ext cx="1414866" cy="38141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217">
              <a:spcBef>
                <a:spcPct val="50000"/>
              </a:spcBef>
              <a:defRPr/>
            </a:pPr>
            <a:r>
              <a:rPr altLang="en-US" b="1" lang="zh-CN" noProof="1" sz="4399">
                <a:latin charset="-122" panose="02010600040101010101" typeface="华文楷体"/>
                <a:ea charset="-122" panose="02010600040101010101" typeface="华文楷体"/>
              </a:rPr>
              <a:t>屈原一生与</a:t>
            </a:r>
          </a:p>
          <a:p>
            <a:pPr algn="ctr" defTabSz="914217">
              <a:spcBef>
                <a:spcPct val="50000"/>
              </a:spcBef>
              <a:defRPr/>
            </a:pPr>
            <a:r>
              <a:rPr altLang="en-US" b="1" lang="zh-CN" noProof="1" sz="4399">
                <a:latin charset="-122" panose="02010600040101010101" typeface="华文楷体"/>
                <a:ea charset="-122" panose="02010600040101010101" typeface="华文楷体"/>
              </a:rPr>
              <a:t>楚国命运</a:t>
            </a:r>
          </a:p>
        </p:txBody>
      </p:sp>
    </p:spTree>
  </p:cSld>
  <p:clrMapOvr>
    <a:masterClrMapping/>
  </p:clrMapOvr>
  <p:transition spd="med">
    <p:random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cs typeface="+mn-ea"/>
                <a:sym charset="-122" panose="02010600030101010101" pitchFamily="2" typeface="宋体"/>
              </a:rPr>
              <a:t>辨析通假</a:t>
            </a:r>
          </a:p>
        </p:txBody>
      </p:sp>
      <p:sp>
        <p:nvSpPr>
          <p:cNvPr id="4" name="矩形: 圆角 3"/>
          <p:cNvSpPr/>
          <p:nvPr>
            <p:custDataLst>
              <p:tags r:id="rId2"/>
            </p:custDataLst>
          </p:nvPr>
        </p:nvSpPr>
        <p:spPr>
          <a:xfrm>
            <a:off x="1068647" y="1316447"/>
            <a:ext cx="5710692" cy="555888"/>
          </a:xfrm>
          <a:prstGeom prst="roundRect">
            <a:avLst>
              <a:gd fmla="val 2072" name="adj"/>
            </a:avLst>
          </a:prstGeom>
          <a:noFill/>
          <a:ln w="19050">
            <a:noFill/>
          </a:ln>
          <a:effectLst>
            <a:outerShdw algn="t" blurRad="101600" dir="5400000" dist="38100" rotWithShape="0">
              <a:prstClr val="black">
                <a:alpha val="40000"/>
              </a:prstClr>
            </a:outerShdw>
          </a:effectLst>
        </p:spPr>
        <p:txBody>
          <a:bodyPr anchor="ctr" lIns="216000" rIns="180000" wrap="square">
            <a:noAutofit/>
          </a:bodyPr>
          <a:lstStyle/>
          <a:p>
            <a:r>
              <a:rPr altLang="zh-CN" b="1" dirty="0" lang="en-US" sz="2800">
                <a:latin charset="-122" panose="02010609060101010101" pitchFamily="49" typeface="黑体"/>
                <a:ea charset="-122" panose="02010609060101010101" pitchFamily="49" typeface="黑体"/>
                <a:cs typeface="+mn-ea"/>
                <a:sym charset="-122" panose="02010600030101010101" pitchFamily="2" typeface="宋体"/>
              </a:rPr>
              <a:t>“</a:t>
            </a:r>
            <a:r>
              <a:rPr altLang="en-US" b="1" dirty="0" lang="zh-CN" sz="2800">
                <a:latin charset="-122" panose="02010609060101010101" pitchFamily="49" typeface="黑体"/>
                <a:ea charset="-122" panose="02010609060101010101" pitchFamily="49" typeface="黑体"/>
                <a:cs typeface="+mn-ea"/>
                <a:sym charset="-122" panose="02010600030101010101" pitchFamily="2" typeface="宋体"/>
              </a:rPr>
              <a:t>离骚”者，犹离忧也</a:t>
            </a:r>
          </a:p>
        </p:txBody>
      </p:sp>
      <p:sp>
        <p:nvSpPr>
          <p:cNvPr id="5" name="矩形: 圆角 4"/>
          <p:cNvSpPr/>
          <p:nvPr>
            <p:custDataLst>
              <p:tags r:id="rId3"/>
            </p:custDataLst>
          </p:nvPr>
        </p:nvSpPr>
        <p:spPr>
          <a:xfrm>
            <a:off x="6315406" y="1316447"/>
            <a:ext cx="5381294" cy="555888"/>
          </a:xfrm>
          <a:prstGeom prst="roundRect">
            <a:avLst>
              <a:gd fmla="val 2072" name="adj"/>
            </a:avLst>
          </a:prstGeom>
          <a:noFill/>
          <a:ln w="19050">
            <a:noFill/>
          </a:ln>
          <a:effectLst>
            <a:outerShdw algn="t" blurRad="101600" dir="5400000" dist="38100" rotWithShape="0">
              <a:prstClr val="black">
                <a:alpha val="40000"/>
              </a:prstClr>
            </a:outerShdw>
          </a:effectLst>
        </p:spPr>
        <p:txBody>
          <a:bodyPr anchor="ctr" lIns="216000" rIns="180000" wrap="square">
            <a:noAutofit/>
          </a:bodyPr>
          <a:lstStyle/>
          <a:p>
            <a:r>
              <a:rPr altLang="en-US" lang="zh-CN" sz="2800">
                <a:solidFill>
                  <a:srgbClr val="C00000"/>
                </a:solidFill>
                <a:latin charset="-122" panose="02010609060101010101" pitchFamily="49" typeface="楷体"/>
                <a:ea charset="-122" panose="02010609060101010101" pitchFamily="49" typeface="楷体"/>
                <a:cs typeface="+mn-ea"/>
                <a:sym charset="-122" panose="02010600030101010101" pitchFamily="2" typeface="宋体"/>
              </a:rPr>
              <a:t>离，同“罹”，遭受</a:t>
            </a:r>
          </a:p>
        </p:txBody>
      </p:sp>
      <p:sp>
        <p:nvSpPr>
          <p:cNvPr id="6" name="矩形: 圆角 5"/>
          <p:cNvSpPr/>
          <p:nvPr>
            <p:custDataLst>
              <p:tags r:id="rId4"/>
            </p:custDataLst>
          </p:nvPr>
        </p:nvSpPr>
        <p:spPr>
          <a:xfrm>
            <a:off x="1147308" y="2034904"/>
            <a:ext cx="5710692" cy="555888"/>
          </a:xfrm>
          <a:prstGeom prst="roundRect">
            <a:avLst>
              <a:gd fmla="val 2072" name="adj"/>
            </a:avLst>
          </a:prstGeom>
          <a:noFill/>
          <a:ln w="19050">
            <a:noFill/>
          </a:ln>
          <a:effectLst>
            <a:outerShdw algn="t" blurRad="101600" dir="5400000" dist="38100" rotWithShape="0">
              <a:prstClr val="black">
                <a:alpha val="40000"/>
              </a:prstClr>
            </a:outerShdw>
          </a:effectLst>
        </p:spPr>
        <p:txBody>
          <a:bodyPr anchor="ctr" lIns="216000" rIns="180000" wrap="square">
            <a:noAutofit/>
          </a:bodyPr>
          <a:lstStyle/>
          <a:p>
            <a:r>
              <a:rPr altLang="en-US" b="1" dirty="0" lang="zh-CN" sz="2800">
                <a:latin charset="-122" panose="02010609060101010101" pitchFamily="49" typeface="黑体"/>
                <a:ea charset="-122" panose="02010609060101010101" pitchFamily="49" typeface="黑体"/>
                <a:cs typeface="+mn-ea"/>
                <a:sym charset="-122" panose="02010600030101010101" pitchFamily="2" typeface="宋体"/>
              </a:rPr>
              <a:t>其称文小而其指极大</a:t>
            </a:r>
          </a:p>
        </p:txBody>
      </p:sp>
      <p:sp>
        <p:nvSpPr>
          <p:cNvPr id="7" name="矩形: 圆角 6"/>
          <p:cNvSpPr/>
          <p:nvPr>
            <p:custDataLst>
              <p:tags r:id="rId5"/>
            </p:custDataLst>
          </p:nvPr>
        </p:nvSpPr>
        <p:spPr>
          <a:xfrm>
            <a:off x="6315406" y="2034904"/>
            <a:ext cx="5381294" cy="555888"/>
          </a:xfrm>
          <a:prstGeom prst="roundRect">
            <a:avLst>
              <a:gd fmla="val 2072" name="adj"/>
            </a:avLst>
          </a:prstGeom>
          <a:noFill/>
          <a:ln w="19050">
            <a:noFill/>
          </a:ln>
          <a:effectLst>
            <a:outerShdw algn="t" blurRad="101600" dir="5400000" dist="38100" rotWithShape="0">
              <a:prstClr val="black">
                <a:alpha val="40000"/>
              </a:prstClr>
            </a:outerShdw>
          </a:effectLst>
        </p:spPr>
        <p:txBody>
          <a:bodyPr anchor="ctr" lIns="216000" rIns="180000" wrap="square">
            <a:noAutofit/>
          </a:bodyPr>
          <a:lstStyle/>
          <a:p>
            <a:r>
              <a:rPr altLang="en-US" lang="zh-CN" sz="2800">
                <a:solidFill>
                  <a:srgbClr val="C00000"/>
                </a:solidFill>
                <a:latin charset="-122" panose="02010609060101010101" pitchFamily="49" typeface="楷体"/>
                <a:ea charset="-122" panose="02010609060101010101" pitchFamily="49" typeface="楷体"/>
                <a:cs typeface="+mn-ea"/>
                <a:sym charset="-122" panose="02010600030101010101" pitchFamily="2" typeface="宋体"/>
              </a:rPr>
              <a:t>指，同“旨”</a:t>
            </a:r>
          </a:p>
        </p:txBody>
      </p:sp>
      <p:sp>
        <p:nvSpPr>
          <p:cNvPr id="8" name="矩形: 圆角 7"/>
          <p:cNvSpPr/>
          <p:nvPr>
            <p:custDataLst>
              <p:tags r:id="rId6"/>
            </p:custDataLst>
          </p:nvPr>
        </p:nvSpPr>
        <p:spPr>
          <a:xfrm>
            <a:off x="1147308" y="2753360"/>
            <a:ext cx="5710692" cy="555888"/>
          </a:xfrm>
          <a:prstGeom prst="roundRect">
            <a:avLst>
              <a:gd fmla="val 2072" name="adj"/>
            </a:avLst>
          </a:prstGeom>
          <a:noFill/>
          <a:ln w="19050">
            <a:noFill/>
          </a:ln>
          <a:effectLst>
            <a:outerShdw algn="t" blurRad="101600" dir="5400000" dist="38100" rotWithShape="0">
              <a:prstClr val="black">
                <a:alpha val="40000"/>
              </a:prstClr>
            </a:outerShdw>
          </a:effectLst>
        </p:spPr>
        <p:txBody>
          <a:bodyPr anchor="ctr" lIns="216000" rIns="180000" wrap="square">
            <a:noAutofit/>
          </a:bodyPr>
          <a:lstStyle/>
          <a:p>
            <a:r>
              <a:rPr altLang="en-US" b="1" lang="zh-CN" sz="2800">
                <a:latin charset="-122" panose="02010609060101010101" pitchFamily="49" typeface="黑体"/>
                <a:ea charset="-122" panose="02010609060101010101" pitchFamily="49" typeface="黑体"/>
                <a:cs typeface="+mn-ea"/>
                <a:sym charset="-122" panose="02010600030101010101" pitchFamily="2" typeface="宋体"/>
              </a:rPr>
              <a:t>屈平既绌</a:t>
            </a:r>
          </a:p>
        </p:txBody>
      </p:sp>
      <p:sp>
        <p:nvSpPr>
          <p:cNvPr id="9" name="矩形: 圆角 8"/>
          <p:cNvSpPr/>
          <p:nvPr>
            <p:custDataLst>
              <p:tags r:id="rId7"/>
            </p:custDataLst>
          </p:nvPr>
        </p:nvSpPr>
        <p:spPr>
          <a:xfrm>
            <a:off x="6315406" y="2753360"/>
            <a:ext cx="5381294" cy="555888"/>
          </a:xfrm>
          <a:prstGeom prst="roundRect">
            <a:avLst>
              <a:gd fmla="val 2072" name="adj"/>
            </a:avLst>
          </a:prstGeom>
          <a:noFill/>
          <a:ln w="19050">
            <a:noFill/>
          </a:ln>
          <a:effectLst>
            <a:outerShdw algn="t" blurRad="101600" dir="5400000" dist="38100" rotWithShape="0">
              <a:prstClr val="black">
                <a:alpha val="40000"/>
              </a:prstClr>
            </a:outerShdw>
          </a:effectLst>
        </p:spPr>
        <p:txBody>
          <a:bodyPr anchor="ctr" lIns="216000" rIns="180000" wrap="square">
            <a:noAutofit/>
          </a:bodyPr>
          <a:lstStyle/>
          <a:p>
            <a:r>
              <a:rPr altLang="en-US" lang="zh-CN" sz="2800">
                <a:solidFill>
                  <a:srgbClr val="C00000"/>
                </a:solidFill>
                <a:latin charset="-122" panose="02010609060101010101" pitchFamily="49" typeface="楷体"/>
                <a:ea charset="-122" panose="02010609060101010101" pitchFamily="49" typeface="楷体"/>
                <a:cs typeface="+mn-ea"/>
                <a:sym charset="-122" panose="02010600030101010101" pitchFamily="2" typeface="宋体"/>
              </a:rPr>
              <a:t>绌，同“黜”，指被罢免官职</a:t>
            </a:r>
          </a:p>
        </p:txBody>
      </p:sp>
      <p:sp>
        <p:nvSpPr>
          <p:cNvPr id="10" name="矩形: 圆角 9"/>
          <p:cNvSpPr/>
          <p:nvPr>
            <p:custDataLst>
              <p:tags r:id="rId8"/>
            </p:custDataLst>
          </p:nvPr>
        </p:nvSpPr>
        <p:spPr>
          <a:xfrm>
            <a:off x="1147308" y="3471815"/>
            <a:ext cx="5710692" cy="555888"/>
          </a:xfrm>
          <a:prstGeom prst="roundRect">
            <a:avLst>
              <a:gd fmla="val 2072" name="adj"/>
            </a:avLst>
          </a:prstGeom>
          <a:noFill/>
          <a:ln w="19050">
            <a:noFill/>
          </a:ln>
          <a:effectLst>
            <a:outerShdw algn="t" blurRad="101600" dir="5400000" dist="38100" rotWithShape="0">
              <a:prstClr val="black">
                <a:alpha val="40000"/>
              </a:prstClr>
            </a:outerShdw>
          </a:effectLst>
        </p:spPr>
        <p:txBody>
          <a:bodyPr anchor="ctr" lIns="216000" rIns="180000" wrap="square">
            <a:noAutofit/>
          </a:bodyPr>
          <a:lstStyle/>
          <a:p>
            <a:r>
              <a:rPr altLang="en-US" b="1" lang="zh-CN" sz="2800">
                <a:latin charset="-122" panose="02010609060101010101" pitchFamily="49" typeface="黑体"/>
                <a:ea charset="-122" panose="02010609060101010101" pitchFamily="49" typeface="黑体"/>
                <a:cs typeface="+mn-ea"/>
                <a:sym charset="-122" panose="02010600030101010101" pitchFamily="2" typeface="宋体"/>
              </a:rPr>
              <a:t>齐与楚从亲</a:t>
            </a:r>
          </a:p>
        </p:txBody>
      </p:sp>
      <p:sp>
        <p:nvSpPr>
          <p:cNvPr id="11" name="矩形: 圆角 10"/>
          <p:cNvSpPr/>
          <p:nvPr>
            <p:custDataLst>
              <p:tags r:id="rId9"/>
            </p:custDataLst>
          </p:nvPr>
        </p:nvSpPr>
        <p:spPr>
          <a:xfrm>
            <a:off x="6315406" y="3471815"/>
            <a:ext cx="5381294" cy="555888"/>
          </a:xfrm>
          <a:prstGeom prst="roundRect">
            <a:avLst>
              <a:gd fmla="val 2072" name="adj"/>
            </a:avLst>
          </a:prstGeom>
          <a:noFill/>
          <a:ln w="19050">
            <a:noFill/>
          </a:ln>
          <a:effectLst>
            <a:outerShdw algn="t" blurRad="101600" dir="5400000" dist="38100" rotWithShape="0">
              <a:prstClr val="black">
                <a:alpha val="40000"/>
              </a:prstClr>
            </a:outerShdw>
          </a:effectLst>
        </p:spPr>
        <p:txBody>
          <a:bodyPr anchor="ctr" lIns="216000" rIns="180000" wrap="square">
            <a:noAutofit/>
          </a:bodyPr>
          <a:lstStyle/>
          <a:p>
            <a:r>
              <a:rPr altLang="en-US" lang="zh-CN" sz="2800">
                <a:solidFill>
                  <a:srgbClr val="C00000"/>
                </a:solidFill>
                <a:latin charset="-122" panose="02010609060101010101" pitchFamily="49" typeface="楷体"/>
                <a:ea charset="-122" panose="02010609060101010101" pitchFamily="49" typeface="楷体"/>
                <a:cs typeface="+mn-ea"/>
                <a:sym charset="-122" panose="02010600030101010101" pitchFamily="2" typeface="宋体"/>
              </a:rPr>
              <a:t>从，同“纵”，合纵，联合抗秦</a:t>
            </a:r>
          </a:p>
        </p:txBody>
      </p:sp>
      <p:sp>
        <p:nvSpPr>
          <p:cNvPr id="12" name="矩形: 圆角 11"/>
          <p:cNvSpPr/>
          <p:nvPr>
            <p:custDataLst>
              <p:tags r:id="rId10"/>
            </p:custDataLst>
          </p:nvPr>
        </p:nvSpPr>
        <p:spPr>
          <a:xfrm>
            <a:off x="1147308" y="4190272"/>
            <a:ext cx="5710692" cy="555888"/>
          </a:xfrm>
          <a:prstGeom prst="roundRect">
            <a:avLst>
              <a:gd fmla="val 2072" name="adj"/>
            </a:avLst>
          </a:prstGeom>
          <a:noFill/>
          <a:ln w="19050">
            <a:noFill/>
          </a:ln>
          <a:effectLst>
            <a:outerShdw algn="t" blurRad="101600" dir="5400000" dist="38100" rotWithShape="0">
              <a:prstClr val="black">
                <a:alpha val="40000"/>
              </a:prstClr>
            </a:outerShdw>
          </a:effectLst>
        </p:spPr>
        <p:txBody>
          <a:bodyPr anchor="ctr" lIns="216000" rIns="180000" wrap="square">
            <a:noAutofit/>
          </a:bodyPr>
          <a:lstStyle/>
          <a:p>
            <a:r>
              <a:rPr altLang="en-US" b="1" lang="zh-CN" sz="2800">
                <a:latin charset="-122" panose="02010609060101010101" pitchFamily="49" typeface="黑体"/>
                <a:ea charset="-122" panose="02010609060101010101" pitchFamily="49" typeface="黑体"/>
                <a:cs typeface="+mn-ea"/>
                <a:sym charset="-122" panose="02010600030101010101" pitchFamily="2" typeface="宋体"/>
              </a:rPr>
              <a:t>乃令张仪详去秦</a:t>
            </a:r>
          </a:p>
        </p:txBody>
      </p:sp>
      <p:sp>
        <p:nvSpPr>
          <p:cNvPr id="13" name="矩形: 圆角 12"/>
          <p:cNvSpPr/>
          <p:nvPr>
            <p:custDataLst>
              <p:tags r:id="rId11"/>
            </p:custDataLst>
          </p:nvPr>
        </p:nvSpPr>
        <p:spPr>
          <a:xfrm>
            <a:off x="6315406" y="4190272"/>
            <a:ext cx="5381294" cy="555888"/>
          </a:xfrm>
          <a:prstGeom prst="roundRect">
            <a:avLst>
              <a:gd fmla="val 2072" name="adj"/>
            </a:avLst>
          </a:prstGeom>
          <a:noFill/>
          <a:ln w="19050">
            <a:noFill/>
          </a:ln>
          <a:effectLst>
            <a:outerShdw algn="t" blurRad="101600" dir="5400000" dist="38100" rotWithShape="0">
              <a:prstClr val="black">
                <a:alpha val="40000"/>
              </a:prstClr>
            </a:outerShdw>
          </a:effectLst>
        </p:spPr>
        <p:txBody>
          <a:bodyPr anchor="ctr" lIns="216000" rIns="180000" wrap="square">
            <a:noAutofit/>
          </a:bodyPr>
          <a:lstStyle/>
          <a:p>
            <a:r>
              <a:rPr altLang="en-US" lang="zh-CN" sz="2800">
                <a:solidFill>
                  <a:srgbClr val="C00000"/>
                </a:solidFill>
                <a:latin charset="-122" panose="02010609060101010101" pitchFamily="49" typeface="楷体"/>
                <a:ea charset="-122" panose="02010609060101010101" pitchFamily="49" typeface="楷体"/>
                <a:cs typeface="+mn-ea"/>
                <a:sym charset="-122" panose="02010600030101010101" pitchFamily="2" typeface="宋体"/>
              </a:rPr>
              <a:t>详，同“佯”，假装</a:t>
            </a:r>
          </a:p>
        </p:txBody>
      </p:sp>
      <p:sp>
        <p:nvSpPr>
          <p:cNvPr id="14" name="矩形: 圆角 13"/>
          <p:cNvSpPr/>
          <p:nvPr>
            <p:custDataLst>
              <p:tags r:id="rId12"/>
            </p:custDataLst>
          </p:nvPr>
        </p:nvSpPr>
        <p:spPr>
          <a:xfrm>
            <a:off x="1147308" y="4908728"/>
            <a:ext cx="5710692" cy="555888"/>
          </a:xfrm>
          <a:prstGeom prst="roundRect">
            <a:avLst>
              <a:gd fmla="val 2072" name="adj"/>
            </a:avLst>
          </a:prstGeom>
          <a:noFill/>
          <a:ln w="19050">
            <a:noFill/>
          </a:ln>
          <a:effectLst>
            <a:outerShdw algn="t" blurRad="101600" dir="5400000" dist="38100" rotWithShape="0">
              <a:prstClr val="black">
                <a:alpha val="40000"/>
              </a:prstClr>
            </a:outerShdw>
          </a:effectLst>
        </p:spPr>
        <p:txBody>
          <a:bodyPr anchor="ctr" lIns="216000" rIns="180000" wrap="square">
            <a:noAutofit/>
          </a:bodyPr>
          <a:lstStyle/>
          <a:p>
            <a:r>
              <a:rPr altLang="en-US" b="1" lang="zh-CN" sz="2800">
                <a:latin charset="-122" panose="02010609060101010101" pitchFamily="49" typeface="黑体"/>
                <a:ea charset="-122" panose="02010609060101010101" pitchFamily="49" typeface="黑体"/>
                <a:cs typeface="+mn-ea"/>
                <a:sym charset="-122" panose="02010600030101010101" pitchFamily="2" typeface="宋体"/>
              </a:rPr>
              <a:t>厚币委质事楚</a:t>
            </a:r>
          </a:p>
        </p:txBody>
      </p:sp>
      <p:sp>
        <p:nvSpPr>
          <p:cNvPr id="15" name="矩形: 圆角 14"/>
          <p:cNvSpPr/>
          <p:nvPr>
            <p:custDataLst>
              <p:tags r:id="rId13"/>
            </p:custDataLst>
          </p:nvPr>
        </p:nvSpPr>
        <p:spPr>
          <a:xfrm>
            <a:off x="6315406" y="4908728"/>
            <a:ext cx="5381294" cy="555888"/>
          </a:xfrm>
          <a:prstGeom prst="roundRect">
            <a:avLst>
              <a:gd fmla="val 2072" name="adj"/>
            </a:avLst>
          </a:prstGeom>
          <a:noFill/>
          <a:ln w="19050">
            <a:noFill/>
          </a:ln>
          <a:effectLst>
            <a:outerShdw algn="t" blurRad="101600" dir="5400000" dist="38100" rotWithShape="0">
              <a:prstClr val="black">
                <a:alpha val="40000"/>
              </a:prstClr>
            </a:outerShdw>
          </a:effectLst>
        </p:spPr>
        <p:txBody>
          <a:bodyPr anchor="ctr" lIns="216000" rIns="180000" wrap="square">
            <a:noAutofit/>
          </a:bodyPr>
          <a:lstStyle/>
          <a:p>
            <a:r>
              <a:rPr altLang="en-US" lang="zh-CN" sz="2800">
                <a:solidFill>
                  <a:srgbClr val="C00000"/>
                </a:solidFill>
                <a:latin charset="-122" panose="02010609060101010101" pitchFamily="49" typeface="楷体"/>
                <a:ea charset="-122" panose="02010609060101010101" pitchFamily="49" typeface="楷体"/>
                <a:cs typeface="+mn-ea"/>
                <a:sym charset="-122" panose="02010600030101010101" pitchFamily="2" typeface="宋体"/>
              </a:rPr>
              <a:t>质，同“贽”，见面礼</a:t>
            </a:r>
          </a:p>
        </p:txBody>
      </p:sp>
      <p:sp>
        <p:nvSpPr>
          <p:cNvPr id="16" name="矩形: 圆角 15"/>
          <p:cNvSpPr/>
          <p:nvPr>
            <p:custDataLst>
              <p:tags r:id="rId14"/>
            </p:custDataLst>
          </p:nvPr>
        </p:nvSpPr>
        <p:spPr>
          <a:xfrm>
            <a:off x="1147308" y="5621963"/>
            <a:ext cx="5710692" cy="555888"/>
          </a:xfrm>
          <a:prstGeom prst="roundRect">
            <a:avLst>
              <a:gd fmla="val 2072" name="adj"/>
            </a:avLst>
          </a:prstGeom>
          <a:noFill/>
          <a:ln w="19050">
            <a:noFill/>
          </a:ln>
          <a:effectLst>
            <a:outerShdw algn="t" blurRad="101600" dir="5400000" dist="38100" rotWithShape="0">
              <a:prstClr val="black">
                <a:alpha val="40000"/>
              </a:prstClr>
            </a:outerShdw>
          </a:effectLst>
        </p:spPr>
        <p:txBody>
          <a:bodyPr anchor="ctr" lIns="216000" rIns="180000" wrap="square">
            <a:noAutofit/>
          </a:bodyPr>
          <a:lstStyle/>
          <a:p>
            <a:r>
              <a:rPr altLang="en-US" b="1" lang="zh-CN" sz="2800">
                <a:latin charset="-122" panose="02010609060101010101" pitchFamily="49" typeface="黑体"/>
                <a:ea charset="-122" panose="02010609060101010101" pitchFamily="49" typeface="黑体"/>
                <a:cs typeface="+mn-ea"/>
                <a:sym charset="-122" panose="02010600030101010101" pitchFamily="2" typeface="宋体"/>
              </a:rPr>
              <a:t>亡走赵，赵不内</a:t>
            </a:r>
          </a:p>
        </p:txBody>
      </p:sp>
      <p:sp>
        <p:nvSpPr>
          <p:cNvPr id="17" name="矩形: 圆角 16"/>
          <p:cNvSpPr/>
          <p:nvPr>
            <p:custDataLst>
              <p:tags r:id="rId15"/>
            </p:custDataLst>
          </p:nvPr>
        </p:nvSpPr>
        <p:spPr>
          <a:xfrm>
            <a:off x="6315406" y="5621963"/>
            <a:ext cx="5381294" cy="555888"/>
          </a:xfrm>
          <a:prstGeom prst="roundRect">
            <a:avLst>
              <a:gd fmla="val 2072" name="adj"/>
            </a:avLst>
          </a:prstGeom>
          <a:noFill/>
          <a:ln w="19050">
            <a:noFill/>
          </a:ln>
          <a:effectLst>
            <a:outerShdw algn="t" blurRad="101600" dir="5400000" dist="38100" rotWithShape="0">
              <a:prstClr val="black">
                <a:alpha val="40000"/>
              </a:prstClr>
            </a:outerShdw>
          </a:effectLst>
        </p:spPr>
        <p:txBody>
          <a:bodyPr anchor="ctr" lIns="216000" rIns="180000" wrap="square">
            <a:noAutofit/>
          </a:bodyPr>
          <a:lstStyle/>
          <a:p>
            <a:r>
              <a:rPr altLang="en-US" lang="zh-CN" sz="2800">
                <a:solidFill>
                  <a:srgbClr val="C00000"/>
                </a:solidFill>
                <a:latin charset="-122" panose="02010609060101010101" pitchFamily="49" typeface="楷体"/>
                <a:ea charset="-122" panose="02010609060101010101" pitchFamily="49" typeface="楷体"/>
                <a:cs typeface="+mn-ea"/>
                <a:sym charset="-122" panose="02010600030101010101" pitchFamily="2" typeface="宋体"/>
              </a:rPr>
              <a:t>内，同“纳”，接纳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9"/>
      <p:bldP grpId="0" spid="11"/>
      <p:bldP grpId="0" spid="13"/>
      <p:bldP grpId="0" spid="15"/>
      <p:bldP grpId="0" spid="17"/>
    </p:bld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cs typeface="+mn-ea"/>
                <a:sym charset="-122" panose="02010600030101010101" pitchFamily="2" typeface="宋体"/>
              </a:rPr>
              <a:t>古今异义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82600" y="1320800"/>
          <a:ext cx="11214100" cy="4978399"/>
        </p:xfrm>
        <a:graphic>
          <a:graphicData uri="http://schemas.openxmlformats.org/drawingml/2006/table">
            <a:tbl>
              <a:tblPr bandRow="1" firstCol="1" firstRow="1">
                <a:tableStyleId>{5C22544A-7EE6-4342-B048-85BDC9FD1C3A}</a:tableStyleId>
              </a:tblPr>
              <a:tblGrid>
                <a:gridCol w="103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8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r>
                        <a:rPr lang="zh-CN" sz="2800">
                          <a:effectLst/>
                          <a:latin charset="-122" panose="02010600030101010101" pitchFamily="2" typeface="宋体"/>
                          <a:ea charset="-122" panose="02010600030101010101" pitchFamily="2" typeface="宋体"/>
                        </a:rPr>
                        <a:t>例词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r>
                        <a:rPr lang="zh-CN" sz="2800">
                          <a:effectLst/>
                          <a:latin charset="-122" panose="02010600030101010101" pitchFamily="2" typeface="宋体"/>
                          <a:ea charset="-122" panose="02010600030101010101" pitchFamily="2" typeface="宋体"/>
                        </a:rPr>
                        <a:t>例　句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r>
                        <a:rPr lang="zh-CN" sz="2800">
                          <a:effectLst/>
                          <a:latin charset="-122" panose="02010600030101010101" pitchFamily="2" typeface="宋体"/>
                          <a:ea charset="-122" panose="02010600030101010101" pitchFamily="2" typeface="宋体"/>
                        </a:rPr>
                        <a:t>古义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r>
                        <a:rPr lang="zh-CN" sz="2800">
                          <a:effectLst/>
                          <a:latin charset="-122" panose="02010600030101010101" pitchFamily="2" typeface="宋体"/>
                          <a:ea charset="-122" panose="02010600030101010101" pitchFamily="2" typeface="宋体"/>
                        </a:rPr>
                        <a:t>今义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r>
                        <a:rPr lang="zh-CN" sz="2800">
                          <a:effectLst/>
                          <a:latin charset="-122" panose="02010600030101010101" pitchFamily="2" typeface="宋体"/>
                          <a:ea charset="-122" panose="02010600030101010101" pitchFamily="2" typeface="宋体"/>
                        </a:rPr>
                        <a:t>明年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r>
                        <a:rPr lang="zh-CN" sz="2800">
                          <a:effectLst/>
                          <a:latin charset="-122" panose="02010600030101010101" pitchFamily="2" typeface="宋体"/>
                          <a:ea charset="-122" panose="02010600030101010101" pitchFamily="2" typeface="宋体"/>
                        </a:rPr>
                        <a:t>用事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2E75B6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2E75B6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2E75B6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r>
                        <a:rPr lang="zh-CN" sz="2800">
                          <a:effectLst/>
                          <a:latin charset="-122" panose="02010600030101010101" pitchFamily="2" typeface="宋体"/>
                          <a:ea charset="-122" panose="02010600030101010101" pitchFamily="2" typeface="宋体"/>
                        </a:rPr>
                        <a:t>诡辩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637234" y="2904433"/>
            <a:ext cx="4503571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zh-CN" b="1" lang="zh-CN" sz="2800">
                <a:solidFill>
                  <a:schemeClr val="accent5">
                    <a:lumMod val="75000"/>
                  </a:schemeClr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明年</a:t>
            </a:r>
            <a:r>
              <a:rPr altLang="en-US" lang="zh-CN" sz="2800"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，</a:t>
            </a:r>
            <a:r>
              <a:rPr altLang="zh-CN" lang="zh-CN" sz="2800"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秦割汉中地与楚以和</a:t>
            </a:r>
            <a:endParaRPr altLang="zh-CN" lang="zh-CN" sz="2800">
              <a:solidFill>
                <a:srgbClr val="000000"/>
              </a:solidFill>
              <a:effectLst/>
              <a:latin charset="-122" panose="02010609060101010101" pitchFamily="49" typeface="楷体"/>
              <a:ea charset="-122" panose="02010609060101010101" pitchFamily="49" typeface="楷体"/>
              <a:cs charset="0" panose="02020603050405020304" pitchFamily="18" typeface="Times New Roman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728463" y="4107065"/>
            <a:ext cx="4356100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en-US" lang="zh-CN" sz="2800"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又因厚币</a:t>
            </a:r>
            <a:r>
              <a:rPr altLang="en-US" b="1" lang="zh-CN" sz="2800">
                <a:solidFill>
                  <a:schemeClr val="accent5">
                    <a:lumMod val="75000"/>
                  </a:schemeClr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用事</a:t>
            </a:r>
            <a:r>
              <a:rPr altLang="en-US" lang="zh-CN" sz="2800"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者臣靳尚</a:t>
            </a: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543049" y="5402465"/>
            <a:ext cx="4464050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en-US" lang="zh-CN" sz="2800"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而设</a:t>
            </a:r>
            <a:r>
              <a:rPr altLang="en-US" b="1" lang="zh-CN" sz="2800">
                <a:solidFill>
                  <a:schemeClr val="accent5">
                    <a:lumMod val="75000"/>
                  </a:schemeClr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诡辩</a:t>
            </a:r>
            <a:r>
              <a:rPr altLang="en-US" lang="zh-CN" sz="2800"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于怀王之宠姬郑袖</a:t>
            </a: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6237121" y="2901566"/>
            <a:ext cx="1268579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zh-CN" b="1" lang="zh-CN" sz="2800">
                <a:solidFill>
                  <a:srgbClr val="2E75B6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第二年</a:t>
            </a:r>
            <a:endParaRPr altLang="zh-CN" b="1" lang="zh-CN" sz="2800">
              <a:solidFill>
                <a:srgbClr val="2E75B6"/>
              </a:solidFill>
              <a:effectLst/>
              <a:latin charset="-122" panose="02010600030101010101" pitchFamily="2" typeface="宋体"/>
              <a:ea charset="-122" panose="02010600030101010101" pitchFamily="2" typeface="宋体"/>
              <a:cs charset="0" panose="02020603050405020304" pitchFamily="18" typeface="Times New Roman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6237121" y="4107065"/>
            <a:ext cx="1268579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en-US" b="1" lang="zh-CN" sz="2800">
                <a:solidFill>
                  <a:srgbClr val="2E75B6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当权</a:t>
            </a: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6237121" y="5402465"/>
            <a:ext cx="1268579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en-US" b="1" lang="zh-CN" sz="2800">
                <a:solidFill>
                  <a:srgbClr val="2E75B6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假话</a:t>
            </a: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7698331" y="2901566"/>
            <a:ext cx="3198269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en-US" b="1" lang="zh-CN" sz="2800">
                <a:solidFill>
                  <a:srgbClr val="2E75B6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今年的下一年</a:t>
            </a: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7698331" y="4116898"/>
            <a:ext cx="3977732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zh-CN" b="1" lang="en-US" sz="2800">
                <a:solidFill>
                  <a:srgbClr val="2E75B6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(</a:t>
            </a:r>
            <a:r>
              <a:rPr altLang="en-US" b="1" lang="zh-CN" sz="2800">
                <a:solidFill>
                  <a:srgbClr val="2E75B6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凭感情、意气等</a:t>
            </a:r>
            <a:r>
              <a:rPr altLang="zh-CN" b="1" lang="en-US" sz="2800">
                <a:solidFill>
                  <a:srgbClr val="2E75B6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)</a:t>
            </a:r>
            <a:r>
              <a:rPr altLang="en-US" b="1" lang="zh-CN" sz="2800">
                <a:solidFill>
                  <a:srgbClr val="2E75B6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行事</a:t>
            </a: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7698331" y="5402465"/>
            <a:ext cx="3977732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en-US" b="1" lang="zh-CN" sz="2800">
                <a:solidFill>
                  <a:srgbClr val="2E75B6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无理狡辩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5"/>
      <p:bldP grpId="0" spid="16"/>
      <p:bldP grpId="0" spid="17"/>
    </p:bld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cs typeface="+mn-ea"/>
                <a:sym charset="-122" panose="02010600030101010101" pitchFamily="2" typeface="宋体"/>
              </a:rPr>
              <a:t>古今异义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82600" y="1320800"/>
          <a:ext cx="11214100" cy="4978399"/>
        </p:xfrm>
        <a:graphic>
          <a:graphicData uri="http://schemas.openxmlformats.org/drawingml/2006/table">
            <a:tbl>
              <a:tblPr bandRow="1" firstCol="1" firstRow="1">
                <a:tableStyleId>{5C22544A-7EE6-4342-B048-85BDC9FD1C3A}</a:tableStyleId>
              </a:tblPr>
              <a:tblGrid>
                <a:gridCol w="103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8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r>
                        <a:rPr lang="zh-CN" sz="2800">
                          <a:effectLst/>
                          <a:latin charset="-122" panose="02010600030101010101" pitchFamily="2" typeface="宋体"/>
                          <a:ea charset="-122" panose="02010600030101010101" pitchFamily="2" typeface="宋体"/>
                        </a:rPr>
                        <a:t>例词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r>
                        <a:rPr lang="zh-CN" sz="2800">
                          <a:effectLst/>
                          <a:latin charset="-122" panose="02010600030101010101" pitchFamily="2" typeface="宋体"/>
                          <a:ea charset="-122" panose="02010600030101010101" pitchFamily="2" typeface="宋体"/>
                        </a:rPr>
                        <a:t>例　句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r>
                        <a:rPr lang="zh-CN" sz="2800">
                          <a:effectLst/>
                          <a:latin charset="-122" panose="02010600030101010101" pitchFamily="2" typeface="宋体"/>
                          <a:ea charset="-122" panose="02010600030101010101" pitchFamily="2" typeface="宋体"/>
                        </a:rPr>
                        <a:t>古义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r>
                        <a:rPr lang="zh-CN" sz="2800">
                          <a:effectLst/>
                          <a:latin charset="-122" panose="02010600030101010101" pitchFamily="2" typeface="宋体"/>
                          <a:ea charset="-122" panose="02010600030101010101" pitchFamily="2" typeface="宋体"/>
                        </a:rPr>
                        <a:t>今义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r>
                        <a:rPr altLang="en-US" lang="zh-CN" sz="2800">
                          <a:effectLst/>
                          <a:latin charset="-122" panose="02010600030101010101" pitchFamily="2" typeface="宋体"/>
                          <a:ea charset="-122" panose="02010600030101010101" pitchFamily="2" typeface="宋体"/>
                        </a:rPr>
                        <a:t>颜色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r>
                        <a:rPr altLang="en-US" lang="zh-CN" sz="2800">
                          <a:effectLst/>
                          <a:latin charset="-122" panose="02010600030101010101" pitchFamily="2" typeface="宋体"/>
                          <a:ea charset="-122" panose="02010600030101010101" pitchFamily="2" typeface="宋体"/>
                        </a:rPr>
                        <a:t>形容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2E75B6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2E75B6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2E75B6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r>
                        <a:rPr altLang="en-US" lang="zh-CN" sz="2800">
                          <a:effectLst/>
                          <a:latin charset="-122" panose="02010600030101010101" pitchFamily="2" typeface="宋体"/>
                          <a:ea charset="-122" panose="02010600030101010101" pitchFamily="2" typeface="宋体"/>
                        </a:rPr>
                        <a:t>从容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algn="l" pos="1188085"/>
                          <a:tab algn="l" pos="2163445"/>
                          <a:tab algn="l" pos="3142615"/>
                          <a:tab algn="l" pos="4190365"/>
                        </a:tabLst>
                      </a:pPr>
                      <a:endParaRPr lang="zh-CN" sz="2800">
                        <a:solidFill>
                          <a:srgbClr val="000000"/>
                        </a:solidFill>
                        <a:effectLst/>
                        <a:latin charset="-122" panose="02010600030101010101" pitchFamily="2" typeface="宋体"/>
                        <a:ea charset="-122" panose="02010600030101010101" pitchFamily="2" typeface="宋体"/>
                        <a:cs charset="0" panose="02020603050405020304" pitchFamily="18" typeface="Times New Roman"/>
                      </a:endParaRPr>
                    </a:p>
                  </a:txBody>
                  <a:tcPr anchor="ctr" marB="0" marL="28575" marR="28575" marT="0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650999" y="2904433"/>
            <a:ext cx="4356100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en-US" b="1" lang="zh-CN" sz="2800">
                <a:solidFill>
                  <a:schemeClr val="accent5">
                    <a:lumMod val="75000"/>
                  </a:schemeClr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颜色</a:t>
            </a:r>
            <a:r>
              <a:rPr altLang="en-US" lang="zh-CN" sz="2800"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憔悴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650999" y="4107065"/>
            <a:ext cx="4356100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en-US" b="1" lang="zh-CN" sz="2800">
                <a:solidFill>
                  <a:schemeClr val="accent5">
                    <a:lumMod val="75000"/>
                  </a:schemeClr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形容</a:t>
            </a:r>
            <a:r>
              <a:rPr altLang="en-US" lang="zh-CN" sz="2800"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枯槁</a:t>
            </a: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650999" y="5154704"/>
            <a:ext cx="3806372" cy="1020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en-US" lang="zh-CN" sz="2800"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然皆祖屈原之</a:t>
            </a:r>
            <a:r>
              <a:rPr altLang="en-US" b="1" lang="zh-CN" sz="2800">
                <a:solidFill>
                  <a:schemeClr val="accent5">
                    <a:lumMod val="75000"/>
                  </a:schemeClr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从容</a:t>
            </a:r>
            <a:r>
              <a:rPr altLang="en-US" lang="zh-CN" sz="2800"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辞令，终莫敢直谏</a:t>
            </a: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5849459" y="2653805"/>
            <a:ext cx="1075948" cy="1020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en-US" b="1" lang="zh-CN" sz="2800">
                <a:solidFill>
                  <a:srgbClr val="2E75B6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脸色，面容</a:t>
            </a: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5943644" y="3869137"/>
            <a:ext cx="981762" cy="1036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en-US" b="1" lang="zh-CN" sz="2800">
                <a:solidFill>
                  <a:srgbClr val="2E75B6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外貌，模样</a:t>
            </a: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5734447" y="5154704"/>
            <a:ext cx="1075948" cy="1020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en-US" b="1" lang="zh-CN" sz="2800">
                <a:solidFill>
                  <a:srgbClr val="2E75B6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委婉得体</a:t>
            </a: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7088237" y="2582445"/>
            <a:ext cx="4515208" cy="1020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en-US" b="1" lang="zh-CN" sz="2800">
                <a:solidFill>
                  <a:srgbClr val="2E75B6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由物体发射、反射或透过的光波通过视觉所产生的印象</a:t>
            </a: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7088237" y="3885742"/>
            <a:ext cx="4587826" cy="1020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en-US" b="1" lang="zh-CN" sz="2800">
                <a:solidFill>
                  <a:srgbClr val="2E75B6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对事物的形象或性质加以描述</a:t>
            </a: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7087471" y="5402465"/>
            <a:ext cx="3977732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algn="l" pos="1188085"/>
                <a:tab algn="l" pos="2163445"/>
                <a:tab algn="l" pos="3142615"/>
                <a:tab algn="l" pos="4190365"/>
              </a:tabLst>
            </a:pPr>
            <a:r>
              <a:rPr altLang="en-US" b="1" lang="zh-CN" sz="2800">
                <a:solidFill>
                  <a:srgbClr val="2E75B6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举止不慌不忙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5"/>
      <p:bldP grpId="0" spid="16"/>
      <p:bldP grpId="0" spid="17"/>
    </p:bld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09574" y="794360"/>
            <a:ext cx="10468052" cy="442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dirty="0" lang="zh-CN" sz="4000">
                <a:latin charset="-122" panose="02010609060101010101" pitchFamily="49" typeface="黑体"/>
                <a:ea charset="-122" panose="02010609060101010101" pitchFamily="49" typeface="黑体"/>
              </a:rPr>
              <a:t>本文特色：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altLang="en-US" b="1" dirty="0" lang="zh-CN" sz="4000">
              <a:latin charset="-122" panose="02010609060101010101" pitchFamily="49" typeface="黑体"/>
              <a:ea charset="-122" panose="02010609060101010101" pitchFamily="49" typeface="黑体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altLang="en-US" b="1" dirty="0" lang="zh-CN" sz="2800">
                <a:solidFill>
                  <a:srgbClr val="FF3300"/>
                </a:solidFill>
                <a:latin charset="-122" panose="02010600030101010101" pitchFamily="2" typeface="宋体"/>
              </a:rPr>
              <a:t>①选材上</a:t>
            </a:r>
            <a:r>
              <a:rPr altLang="en-US" b="1" dirty="0" lang="zh-CN" sz="2800">
                <a:latin charset="-122" panose="02010600030101010101" pitchFamily="2" typeface="宋体"/>
              </a:rPr>
              <a:t>， 不具备曲折、生动、完整的故事情节，而是根据文献记载，粗线条地勾勒人物的生平事迹。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altLang="en-US" b="1" dirty="0" lang="zh-CN" sz="2800">
              <a:latin charset="-122" panose="02010600030101010101" pitchFamily="2" typeface="宋体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altLang="en-US" b="1" dirty="0" lang="zh-CN" sz="2800">
                <a:solidFill>
                  <a:srgbClr val="FF3300"/>
                </a:solidFill>
                <a:latin charset="-122" panose="02010600030101010101" pitchFamily="2" typeface="宋体"/>
              </a:rPr>
              <a:t>②写法上</a:t>
            </a:r>
            <a:r>
              <a:rPr altLang="en-US" b="1" dirty="0" lang="zh-CN" sz="2800">
                <a:latin charset="-122" panose="02010600030101010101" pitchFamily="2" typeface="宋体"/>
              </a:rPr>
              <a:t>，记叙和议论相结合。全文四个部分都有“传”有“评”，因“传”而“评”，以“评”点“传”。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altLang="en-US" b="1" dirty="0" lang="zh-CN" sz="2800">
              <a:latin charset="-122" panose="02010600030101010101" pitchFamily="2" typeface="宋体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altLang="en-US" b="1" dirty="0" lang="zh-CN" sz="2800">
                <a:solidFill>
                  <a:srgbClr val="FF3300"/>
                </a:solidFill>
                <a:latin charset="-122" panose="02010600030101010101" pitchFamily="2" typeface="宋体"/>
              </a:rPr>
              <a:t>③语言上</a:t>
            </a:r>
            <a:r>
              <a:rPr altLang="en-US" b="1" dirty="0" lang="zh-CN" sz="2800">
                <a:latin charset="-122" panose="02010600030101010101" pitchFamily="2" typeface="宋体"/>
              </a:rPr>
              <a:t>，本文具有浓厚的抒情色彩 。作者运用对偶、对比、排比、反复、比喻等修辞手法，增强了语言表达效果。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29832" y="427716"/>
            <a:ext cx="11532336" cy="619785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45720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3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史书体例</a:t>
            </a:r>
            <a:endParaRPr altLang="zh-CN" b="1" baseline="0" cap="none" dirty="0" i="0" kern="1200" kumimoji="0" lang="en-US" noProof="0" normalizeH="0" spc="0" strike="noStrike" sz="36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algn="ctr" defTabSz="914400" eaLnBrk="1" fontAlgn="auto" hangingPunct="1" indent="45720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b="1" dirty="0" lang="en-US" noProof="0" sz="3600">
              <a:solidFill>
                <a:prstClr val="black"/>
              </a:solidFill>
              <a:latin typeface="+mj-ea"/>
              <a:ea typeface="+mj-ea"/>
            </a:endParaRPr>
          </a:p>
          <a:p>
            <a:pPr defTabSz="914400" eaLnBrk="1" fontAlgn="auto" hangingPunct="1" indent="45720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①通史：不间断地记叙自古及今的历史事件，如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史记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。</a:t>
            </a:r>
          </a:p>
          <a:p>
            <a:pPr algn="l" defTabSz="914400" eaLnBrk="1" fontAlgn="auto" hangingPunct="1" indent="45720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②编年体：以年代为线索编排的有关历史事件，如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左传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。</a:t>
            </a:r>
          </a:p>
          <a:p>
            <a:pPr algn="l" defTabSz="914400" eaLnBrk="1" fontAlgn="auto" hangingPunct="1" indent="45720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③国别体：以国家为单位分别记叙的历史，如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战国策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。</a:t>
            </a:r>
          </a:p>
          <a:p>
            <a:pPr algn="l" defTabSz="914400" eaLnBrk="1" fontAlgn="auto" hangingPunct="1" indent="45720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④断代史：记录某一时期或某一朝代的历史，如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汉书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。</a:t>
            </a:r>
          </a:p>
          <a:p>
            <a:pPr algn="l" defTabSz="914400" eaLnBrk="1" fontAlgn="auto" hangingPunct="1" indent="45720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⑤纪事本末体：以事件为主线，将有关专题材料集中在一起，如袁枢的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通鉴纪事本末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。</a:t>
            </a:r>
          </a:p>
          <a:p>
            <a:pPr algn="l" defTabSz="914400" eaLnBrk="1" fontAlgn="auto" hangingPunct="1" indent="45720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⑥纪传体：通过记叙人物活动反映历史事件，如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史记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。</a:t>
            </a: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30629" y="130629"/>
            <a:ext cx="11899075" cy="6590805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1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10600030101010101" typeface="等线"/>
              <a:ea charset="-122" panose="02010600030101010101" typeface="等线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1" id="4" name="矩形 3"/>
          <p:cNvSpPr/>
          <p:nvPr>
            <p:custDataLst>
              <p:tags r:id="rId1"/>
            </p:custDataLst>
          </p:nvPr>
        </p:nvSpPr>
        <p:spPr>
          <a:xfrm>
            <a:off x="495301" y="1349269"/>
            <a:ext cx="1430200" cy="633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altLang="en-US" lang="zh-CN" sz="3200">
                <a:latin charset="-122" pitchFamily="49" typeface="苏新诗古印宋简"/>
                <a:ea charset="-122" pitchFamily="49" typeface="苏新诗古印宋简"/>
                <a:cs typeface="+mn-ea"/>
                <a:sym charset="-122" panose="02010600030101010101" pitchFamily="2" typeface="宋体"/>
              </a:rPr>
              <a:t>政论文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41324" y="1602028"/>
            <a:ext cx="11161725" cy="404389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algn="t" blurRad="304800" dir="5400000" dist="38100" rotWithShape="0">
              <a:prstClr val="black">
                <a:alpha val="23000"/>
              </a:prstClr>
            </a:outerShdw>
          </a:effectLst>
        </p:spPr>
        <p:txBody>
          <a:bodyPr anchor="ctr" lIns="360000" rIns="360000" wrap="square"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  <a:sym charset="-122" panose="02010600030101010101" pitchFamily="2" typeface="宋体"/>
              </a:rPr>
              <a:t>课文选的是屈原的传文部分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  <a:sym charset="-122" panose="02010600030101010101" pitchFamily="2" typeface="宋体"/>
              </a:rPr>
              <a:t>(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  <a:sym charset="-122" panose="02010600030101010101" pitchFamily="2" typeface="宋体"/>
              </a:rPr>
              <a:t>有删节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  <a:sym charset="-122" panose="02010600030101010101" pitchFamily="2" typeface="宋体"/>
              </a:rPr>
              <a:t>)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  <a:sym charset="-122" panose="02010600030101010101" pitchFamily="2" typeface="宋体"/>
              </a:rPr>
              <a:t>。</a:t>
            </a:r>
            <a:endParaRPr altLang="zh-CN" b="1" baseline="0" cap="none" dirty="0" i="0" kern="1200" kumimoji="0" lang="en-US" noProof="0" normalizeH="0" spc="0" strike="noStrike" sz="2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10609060101010101" pitchFamily="49" typeface="黑体"/>
              <a:ea charset="-122" panose="02010609060101010101" pitchFamily="49" typeface="黑体"/>
              <a:cs charset="-122" panose="02010609060101010101" pitchFamily="49" typeface="楷体"/>
              <a:sym charset="-122" panose="02010600030101010101" pitchFamily="2" typeface="宋体"/>
            </a:endParaRP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  <a:sym charset="-122" panose="02010600030101010101" pitchFamily="2" typeface="宋体"/>
              </a:rPr>
              <a:t>《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  <a:sym charset="-122" panose="02010600030101010101" pitchFamily="2" typeface="宋体"/>
              </a:rPr>
              <a:t>史记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  <a:sym charset="-122" panose="02010600030101010101" pitchFamily="2" typeface="宋体"/>
              </a:rPr>
              <a:t>》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  <a:sym charset="-122" panose="02010600030101010101" pitchFamily="2" typeface="宋体"/>
              </a:rPr>
              <a:t>中的这篇传记，是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  <a:sym charset="-122" panose="02010600030101010101" pitchFamily="2" typeface="宋体"/>
              </a:rPr>
              <a:t>现已知的记载屈原生平事迹最早、最完整的文献。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97357" y="1045553"/>
            <a:ext cx="101695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dirty="0" kumimoji="0" lang="zh-CN">
                <a:latin charset="-122" panose="02010609060101010101" pitchFamily="49" typeface="黑体"/>
                <a:ea charset="-122" panose="02010609060101010101" pitchFamily="49" typeface="黑体"/>
              </a:rPr>
              <a:t>司马迁为何要将时代不同的</a:t>
            </a:r>
            <a:r>
              <a:rPr altLang="en-US" b="1" dirty="0" kumimoji="0" lang="zh-CN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屈原</a:t>
            </a:r>
            <a:r>
              <a:rPr altLang="en-US" b="1" dirty="0" kumimoji="0" lang="zh-CN">
                <a:latin charset="-122" panose="02010609060101010101" pitchFamily="49" typeface="黑体"/>
                <a:ea charset="-122" panose="02010609060101010101" pitchFamily="49" typeface="黑体"/>
              </a:rPr>
              <a:t>与</a:t>
            </a:r>
            <a:r>
              <a:rPr altLang="en-US" b="1" dirty="0" kumimoji="0" lang="zh-CN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贾谊</a:t>
            </a:r>
            <a:r>
              <a:rPr altLang="en-US" b="1" dirty="0" kumimoji="0" lang="zh-CN">
                <a:latin charset="-122" panose="02010609060101010101" pitchFamily="49" typeface="黑体"/>
                <a:ea charset="-122" panose="02010609060101010101" pitchFamily="49" typeface="黑体"/>
              </a:rPr>
              <a:t>放在一起作传？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797357" y="2536448"/>
            <a:ext cx="1075334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通篇多用虚笔，</a:t>
            </a:r>
            <a:r>
              <a:rPr altLang="en-US" b="1" dirty="0" kumimoji="0" lang="zh-CN">
                <a:solidFill>
                  <a:srgbClr val="FF0000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以抑郁难遏之气，写怀才不遇之感，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岂独屈、贾二人合传？直作屈、贾、司马三人合传读可也！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dirty="0" kumimoji="0" lang="zh-CN" sz="1800">
                <a:latin charset="-122" panose="02010800040101010101" pitchFamily="2" typeface="华文新魏"/>
                <a:ea charset="-122" panose="02010800040101010101" pitchFamily="2" typeface="华文新魏"/>
              </a:rPr>
              <a:t>　　　　　　　　　　　　　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altLang="en-US" b="1" dirty="0" kumimoji="0" lang="zh-CN" sz="1800">
                <a:latin charset="-122" panose="02010800040101010101" pitchFamily="2" typeface="华文新魏"/>
                <a:ea charset="-122" panose="02010800040101010101" pitchFamily="2" typeface="华文新魏"/>
              </a:rPr>
              <a:t>　　　　　　　　　　　　</a:t>
            </a:r>
            <a:r>
              <a:rPr altLang="en-US" b="1" dirty="0" kumimoji="0" lang="zh-CN" sz="1800">
                <a:latin charset="-122" panose="02010600030101010101" pitchFamily="2" typeface="宋体"/>
              </a:rPr>
              <a:t>　</a:t>
            </a:r>
            <a:r>
              <a:rPr altLang="zh-CN" b="1" dirty="0" kumimoji="0" lang="en-US" sz="2800">
                <a:latin charset="-122" panose="02010600030101010101" pitchFamily="2" typeface="宋体"/>
              </a:rPr>
              <a:t>——</a:t>
            </a:r>
            <a:r>
              <a:rPr altLang="en-US" b="1" dirty="0" kumimoji="0" lang="zh-CN" sz="2800">
                <a:latin charset="-122" panose="02010600030101010101" pitchFamily="2" typeface="宋体"/>
              </a:rPr>
              <a:t>李景星</a:t>
            </a:r>
            <a:r>
              <a:rPr altLang="zh-CN" b="1" dirty="0" kumimoji="0" lang="en-US" sz="2800">
                <a:latin charset="-122" panose="02010600030101010101" pitchFamily="2" typeface="宋体"/>
              </a:rPr>
              <a:t>《</a:t>
            </a:r>
            <a:r>
              <a:rPr altLang="en-US" b="1" dirty="0" kumimoji="0" lang="zh-CN" sz="2800">
                <a:latin charset="-122" panose="02010600030101010101" pitchFamily="2" typeface="宋体"/>
              </a:rPr>
              <a:t>四史评议</a:t>
            </a:r>
            <a:r>
              <a:rPr altLang="zh-CN" b="1" dirty="0" kumimoji="0" lang="en-US" sz="2800">
                <a:latin charset="-122" panose="02010600030101010101" pitchFamily="2" typeface="宋体"/>
              </a:rPr>
              <a:t>》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2340"/>
    </p:bld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570586" y="1706792"/>
            <a:ext cx="11142038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盖文王拘而演</a:t>
            </a:r>
            <a:r>
              <a:rPr altLang="zh-CN" b="1" dirty="0" kumimoji="0" lang="en-US">
                <a:latin charset="-122" panose="02010609060101010101" pitchFamily="49" typeface="楷体"/>
                <a:ea charset="-122" panose="02010609060101010101" pitchFamily="49" typeface="楷体"/>
              </a:rPr>
              <a:t>《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周易</a:t>
            </a:r>
            <a:r>
              <a:rPr altLang="zh-CN" b="1" dirty="0" kumimoji="0" lang="en-US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；仲尼厄而作</a:t>
            </a:r>
            <a:r>
              <a:rPr altLang="zh-CN" b="1" dirty="0" kumimoji="0" lang="en-US">
                <a:latin charset="-122" panose="02010609060101010101" pitchFamily="49" typeface="楷体"/>
                <a:ea charset="-122" panose="02010609060101010101" pitchFamily="49" typeface="楷体"/>
              </a:rPr>
              <a:t>《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春秋</a:t>
            </a:r>
            <a:r>
              <a:rPr altLang="zh-CN" b="1" dirty="0" kumimoji="0" lang="en-US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；屈原放逐，乃赋</a:t>
            </a:r>
            <a:r>
              <a:rPr altLang="zh-CN" b="1" dirty="0" kumimoji="0" lang="en-US">
                <a:latin charset="-122" panose="02010609060101010101" pitchFamily="49" typeface="楷体"/>
                <a:ea charset="-122" panose="02010609060101010101" pitchFamily="49" typeface="楷体"/>
              </a:rPr>
              <a:t>《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离骚</a:t>
            </a:r>
            <a:r>
              <a:rPr altLang="zh-CN" b="1" dirty="0" kumimoji="0" lang="en-US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；左丘失明，厥有</a:t>
            </a:r>
            <a:r>
              <a:rPr altLang="zh-CN" b="1" dirty="0" kumimoji="0" lang="en-US">
                <a:latin charset="-122" panose="02010609060101010101" pitchFamily="49" typeface="楷体"/>
                <a:ea charset="-122" panose="02010609060101010101" pitchFamily="49" typeface="楷体"/>
              </a:rPr>
              <a:t>《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国语</a:t>
            </a:r>
            <a:r>
              <a:rPr altLang="zh-CN" b="1" dirty="0" kumimoji="0" lang="en-US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；孙子膑脚，</a:t>
            </a:r>
            <a:r>
              <a:rPr altLang="zh-CN" b="1" dirty="0" kumimoji="0" lang="en-US">
                <a:latin charset="-122" panose="02010609060101010101" pitchFamily="49" typeface="楷体"/>
                <a:ea charset="-122" panose="02010609060101010101" pitchFamily="49" typeface="楷体"/>
              </a:rPr>
              <a:t>《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兵法</a:t>
            </a:r>
            <a:r>
              <a:rPr altLang="zh-CN" b="1" dirty="0" kumimoji="0" lang="en-US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修列；不韦迁蜀，世传</a:t>
            </a:r>
            <a:r>
              <a:rPr altLang="zh-CN" b="1" dirty="0" kumimoji="0" lang="en-US">
                <a:latin charset="-122" panose="02010609060101010101" pitchFamily="49" typeface="楷体"/>
                <a:ea charset="-122" panose="02010609060101010101" pitchFamily="49" typeface="楷体"/>
              </a:rPr>
              <a:t>《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吕览</a:t>
            </a:r>
            <a:r>
              <a:rPr altLang="zh-CN" b="1" dirty="0" kumimoji="0" lang="en-US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；韩非囚秦，</a:t>
            </a:r>
            <a:r>
              <a:rPr altLang="zh-CN" b="1" dirty="0" kumimoji="0" lang="en-US">
                <a:latin charset="-122" panose="02010609060101010101" pitchFamily="49" typeface="楷体"/>
                <a:ea charset="-122" panose="02010609060101010101" pitchFamily="49" typeface="楷体"/>
              </a:rPr>
              <a:t>《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说难</a:t>
            </a:r>
            <a:r>
              <a:rPr altLang="zh-CN" b="1" dirty="0" kumimoji="0" lang="en-US">
                <a:latin charset="-122" panose="02010609060101010101" pitchFamily="49" typeface="楷体"/>
                <a:ea charset="-122" panose="02010609060101010101" pitchFamily="49" typeface="楷体"/>
              </a:rPr>
              <a:t>》《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孤愤</a:t>
            </a:r>
            <a:r>
              <a:rPr altLang="zh-CN" b="1" dirty="0" kumimoji="0" lang="en-US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。</a:t>
            </a:r>
            <a:r>
              <a:rPr altLang="zh-CN" b="1" dirty="0" kumimoji="0" lang="en-US">
                <a:latin charset="-122" panose="02010609060101010101" pitchFamily="49" typeface="楷体"/>
                <a:ea charset="-122" panose="02010609060101010101" pitchFamily="49" typeface="楷体"/>
              </a:rPr>
              <a:t>《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诗</a:t>
            </a:r>
            <a:r>
              <a:rPr altLang="zh-CN" b="1" dirty="0" kumimoji="0" lang="en-US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r>
              <a:rPr altLang="en-US" b="1" dirty="0" kumimoji="0" lang="zh-CN">
                <a:latin charset="-122" panose="02010609060101010101" pitchFamily="49" typeface="楷体"/>
                <a:ea charset="-122" panose="02010609060101010101" pitchFamily="49" typeface="楷体"/>
              </a:rPr>
              <a:t>三百篇，大抵贤圣发愤之所为作也。此人皆</a:t>
            </a:r>
            <a:r>
              <a:rPr altLang="en-US" b="1" dirty="0" kumimoji="0" lang="zh-CN">
                <a:solidFill>
                  <a:srgbClr val="FF0000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意有所郁结，不得通其道，故述往事，思来者。</a:t>
            </a:r>
            <a:endParaRPr altLang="zh-CN" b="1" dirty="0" kumimoji="0" lang="en-US">
              <a:solidFill>
                <a:srgbClr val="FF0000"/>
              </a:solidFill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altLang="zh-CN" b="1" dirty="0" kumimoji="0" lang="en-US">
                <a:latin charset="-122" panose="02010600030101010101" pitchFamily="2" typeface="宋体"/>
              </a:rPr>
              <a:t>——</a:t>
            </a:r>
            <a:r>
              <a:rPr altLang="en-US" b="1" dirty="0" kumimoji="0" lang="zh-CN">
                <a:latin charset="-122" panose="02010600030101010101" pitchFamily="2" typeface="宋体"/>
              </a:rPr>
              <a:t>司马迁</a:t>
            </a:r>
            <a:r>
              <a:rPr altLang="zh-CN" b="1" dirty="0" kumimoji="0" lang="en-US">
                <a:latin charset="-122" panose="02010600030101010101" pitchFamily="2" typeface="宋体"/>
              </a:rPr>
              <a:t>《</a:t>
            </a:r>
            <a:r>
              <a:rPr altLang="en-US" b="1" dirty="0" kumimoji="0" lang="zh-CN">
                <a:latin charset="-122" panose="02010600030101010101" pitchFamily="2" typeface="宋体"/>
              </a:rPr>
              <a:t>报任安书</a:t>
            </a:r>
            <a:r>
              <a:rPr altLang="zh-CN" b="1" dirty="0" kumimoji="0" lang="en-US">
                <a:latin charset="-122" panose="02010600030101010101" pitchFamily="2" typeface="宋体"/>
              </a:rPr>
              <a:t>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altLang="zh-CN" b="1" dirty="0" kumimoji="0" lang="en-US">
              <a:latin charset="-122" pitchFamily="49" typeface="楷体_GB2312"/>
              <a:ea charset="-122" pitchFamily="49" typeface="楷体_GB231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altLang="zh-CN" b="1" dirty="0" kumimoji="0" lang="en-US">
              <a:latin charset="-122" pitchFamily="49" typeface="楷体_GB2312"/>
              <a:ea charset="-122" pitchFamily="49" typeface="楷体_GB231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0586" y="534560"/>
            <a:ext cx="10760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dirty="0" kumimoji="0" lang="zh-CN" sz="3600">
                <a:latin charset="-122" panose="02010609060101010101" pitchFamily="49" typeface="黑体"/>
                <a:ea charset="-122" panose="02010609060101010101" pitchFamily="49" typeface="黑体"/>
              </a:rPr>
              <a:t>司马迁为何要将时代不同的</a:t>
            </a:r>
            <a:r>
              <a:rPr altLang="en-US" b="1" dirty="0" kumimoji="0" lang="zh-CN" sz="3600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屈原</a:t>
            </a:r>
            <a:r>
              <a:rPr altLang="en-US" b="1" dirty="0" kumimoji="0" lang="zh-CN" sz="3600">
                <a:latin charset="-122" panose="02010609060101010101" pitchFamily="49" typeface="黑体"/>
                <a:ea charset="-122" panose="02010609060101010101" pitchFamily="49" typeface="黑体"/>
              </a:rPr>
              <a:t>与</a:t>
            </a:r>
            <a:r>
              <a:rPr altLang="en-US" b="1" dirty="0" kumimoji="0" lang="zh-CN" sz="3600">
                <a:solidFill>
                  <a:srgbClr val="C000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贾谊</a:t>
            </a:r>
            <a:r>
              <a:rPr altLang="en-US" b="1" dirty="0" kumimoji="0" lang="zh-CN" sz="3600">
                <a:latin charset="-122" panose="02010609060101010101" pitchFamily="49" typeface="黑体"/>
                <a:ea charset="-122" panose="02010609060101010101" pitchFamily="49" typeface="黑体"/>
              </a:rPr>
              <a:t>放在一起作传？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2339"/>
    </p:bld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95021" y="1274059"/>
            <a:ext cx="11265407" cy="39703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indent="457200" lvl="0">
              <a:lnSpc>
                <a:spcPct val="100000"/>
              </a:lnSpc>
            </a:pP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                                                          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屈原，伟大的爱国诗人，中国浪漫主义文学的奠基人，开辟了“香草美人”的传统，被誉为“楚辞之祖” 。 屈原作品的出现，标志着中国诗歌进入了一个由大雅歌唱到浪漫独创的新时代 ，其主要作品有</a:t>
            </a:r>
            <a:r>
              <a:rPr altLang="en-US" b="1" dirty="0" lang="zh-CN" noProof="0" sz="3200">
                <a:ln>
                  <a:noFill/>
                </a:ln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《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离骚</a:t>
            </a:r>
            <a:r>
              <a:rPr altLang="zh-CN" b="1" dirty="0" lang="en-US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》《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九歌</a:t>
            </a:r>
            <a:r>
              <a:rPr altLang="zh-CN" b="1" dirty="0" lang="en-US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》《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九章</a:t>
            </a:r>
            <a:r>
              <a:rPr altLang="zh-CN" b="1" dirty="0" lang="en-US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》《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天问</a:t>
            </a:r>
            <a:r>
              <a:rPr altLang="zh-CN" b="1" dirty="0" lang="en-US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》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等。以屈原作品为主体的</a:t>
            </a:r>
            <a:r>
              <a:rPr altLang="zh-CN" b="1" dirty="0" lang="en-US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《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楚辞</a:t>
            </a:r>
            <a:r>
              <a:rPr altLang="zh-CN" b="1" dirty="0" lang="en-US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》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是中国浪漫主义文学的源头之一，以最著名的篇章</a:t>
            </a:r>
            <a:r>
              <a:rPr altLang="zh-CN" b="1" dirty="0" lang="en-US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《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离骚</a:t>
            </a:r>
            <a:r>
              <a:rPr altLang="zh-CN" b="1" dirty="0" lang="en-US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》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为代表的</a:t>
            </a:r>
            <a:r>
              <a:rPr altLang="zh-CN" b="1" dirty="0" lang="en-US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《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楚辞</a:t>
            </a:r>
            <a:r>
              <a:rPr altLang="zh-CN" b="1" dirty="0" lang="en-US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》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与</a:t>
            </a:r>
            <a:r>
              <a:rPr altLang="zh-CN" b="1" dirty="0" lang="en-US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《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诗经</a:t>
            </a:r>
            <a:r>
              <a:rPr altLang="zh-CN" b="1" dirty="0" lang="en-US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》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中的</a:t>
            </a:r>
            <a:r>
              <a:rPr altLang="zh-CN" b="1" dirty="0" lang="en-US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《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国风</a:t>
            </a:r>
            <a:r>
              <a:rPr altLang="zh-CN" b="1" dirty="0" lang="en-US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》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并称为“风骚”</a:t>
            </a:r>
            <a:r>
              <a:rPr altLang="zh-CN" b="1" dirty="0" lang="en-US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  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，对后世诗歌产生了深远影响。</a:t>
            </a:r>
            <a:r>
              <a:rPr altLang="zh-CN" b="1" dirty="0" lang="en-US" sz="32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 </a:t>
            </a:r>
            <a:endParaRPr altLang="en-US" b="1" baseline="0" cap="none" dirty="0" i="0" kern="1200" kumimoji="0" lang="zh-CN" noProof="0" normalizeH="0" spc="0" strike="noStrike" sz="2800">
              <a:ln>
                <a:noFill/>
              </a:ln>
              <a:effectLst/>
              <a:uLnTx/>
              <a:uFillTx/>
              <a:latin charset="-122" panose="02010609060101010101" pitchFamily="49" typeface="仿宋"/>
              <a:ea charset="-122" panose="02010609060101010101" pitchFamily="49" typeface="仿宋"/>
              <a:cs charset="-122" panose="02010609060101010101" pitchFamily="49" typeface="楷体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30629" y="130629"/>
            <a:ext cx="11899075" cy="6590805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1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10600030101010101" typeface="等线"/>
              <a:ea charset="-122" panose="02010600030101010101" typeface="等线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>
            <p:custDataLst>
              <p:tags r:id="rId1"/>
            </p:custDataLst>
          </p:nvPr>
        </p:nvSpPr>
        <p:spPr>
          <a:xfrm>
            <a:off x="4610100" y="356146"/>
            <a:ext cx="2971800" cy="581114"/>
          </a:xfrm>
          <a:prstGeom prst="hexagon">
            <a:avLst>
              <a:gd fmla="val 39564" name="adj"/>
              <a:gd fmla="val 115470" name="vf"/>
            </a:avLst>
          </a:prstGeom>
          <a:solidFill>
            <a:srgbClr val="797E89"/>
          </a:solidFill>
          <a:ln>
            <a:solidFill>
              <a:srgbClr val="344C5E"/>
            </a:solidFill>
          </a:ln>
          <a:effectLst>
            <a:outerShdw algn="t" blurRad="50800" dir="5400000" dist="38100" rotWithShape="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六边形 14"/>
          <p:cNvSpPr/>
          <p:nvPr>
            <p:custDataLst>
              <p:tags r:id="rId2"/>
            </p:custDataLst>
          </p:nvPr>
        </p:nvSpPr>
        <p:spPr>
          <a:xfrm>
            <a:off x="5002530" y="412760"/>
            <a:ext cx="2186940" cy="467886"/>
          </a:xfrm>
          <a:prstGeom prst="hexagon">
            <a:avLst>
              <a:gd fmla="val 39564" name="adj"/>
              <a:gd fmla="val 115470" name="vf"/>
            </a:avLst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465057" y="385093"/>
            <a:ext cx="1261884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solidFill>
                  <a:srgbClr val="313A3F"/>
                </a:solidFill>
                <a:latin charset="-122" panose="01010104010101010101" pitchFamily="2" typeface="腾祥伯当行楷简"/>
                <a:ea charset="-122" panose="01010104010101010101" pitchFamily="2" typeface="腾祥伯当行楷简"/>
              </a:rPr>
              <a:t>第一段</a:t>
            </a: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4727158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7341181" y="584873"/>
            <a:ext cx="123661" cy="123661"/>
          </a:xfrm>
          <a:prstGeom prst="ellipse">
            <a:avLst/>
          </a:prstGeom>
          <a:solidFill>
            <a:schemeClr val="bg1"/>
          </a:solidFill>
          <a:ln>
            <a:solidFill>
              <a:srgbClr val="E1CB9B"/>
            </a:solidFill>
          </a:ln>
          <a:effectLst>
            <a:outerShdw algn="ctr" blurRad="63500" rotWithShape="0" sx="102000" sy="102000">
              <a:srgbClr val="344C5E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65" l="38690" r="-1194" t="17456"/>
          <a:stretch>
            <a:fillRect/>
          </a:stretch>
        </p:blipFill>
        <p:spPr>
          <a:xfrm>
            <a:off x="3296493" y="398268"/>
            <a:ext cx="1147673" cy="356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39" l="60775" r="993" t="64029"/>
          <a:stretch>
            <a:fillRect/>
          </a:stretch>
        </p:blipFill>
        <p:spPr>
          <a:xfrm>
            <a:off x="7747834" y="477799"/>
            <a:ext cx="876642" cy="412000"/>
          </a:xfrm>
          <a:prstGeom prst="rect">
            <a:avLst/>
          </a:prstGeom>
        </p:spPr>
      </p:pic>
      <p:sp>
        <p:nvSpPr>
          <p:cNvPr id="2" name="十字形 1"/>
          <p:cNvSpPr/>
          <p:nvPr>
            <p:custDataLst>
              <p:tags r:id="rId8"/>
            </p:custDataLst>
          </p:nvPr>
        </p:nvSpPr>
        <p:spPr>
          <a:xfrm>
            <a:off x="384396" y="1174833"/>
            <a:ext cx="11681913" cy="5098736"/>
          </a:xfrm>
          <a:prstGeom prst="plus">
            <a:avLst>
              <a:gd fmla="val 4244" name="adj"/>
            </a:avLst>
          </a:prstGeom>
          <a:blipFill>
            <a:blip r:embed="rId23"/>
            <a:stretch>
              <a:fillRect b="-14000" t="-16000"/>
            </a:stretch>
          </a:blipFill>
          <a:ln cmpd="thickThin" w="79375"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1"/>
          <p:cNvSpPr txBox="1"/>
          <p:nvPr>
            <p:custDataLst>
              <p:tags r:id="rId9"/>
            </p:custDataLst>
          </p:nvPr>
        </p:nvSpPr>
        <p:spPr>
          <a:xfrm>
            <a:off x="857839" y="1640658"/>
            <a:ext cx="10850252" cy="37326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Aft>
                <a:spcPct val="0"/>
              </a:spcAft>
              <a:buFontTx/>
              <a:buNone/>
              <a:defRPr sz="3200">
                <a:latin charset="-122" panose="02010600040101010101" typeface="华文中宋"/>
                <a:ea charset="-122" panose="02010600040101010101" typeface="华文中宋"/>
                <a:cs charset="0" panose="020B0604020202020204" pitchFamily="34" typeface="Arial"/>
              </a:defRPr>
            </a:lvl1pPr>
            <a:lvl2pPr indent="-228600" marL="6858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2pPr>
            <a:lvl3pPr indent="-228600" marL="11430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3pPr>
            <a:lvl4pPr indent="-228600" marL="16002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4pPr>
            <a:lvl5pPr indent="-228600" marL="2057400">
              <a:lnSpc>
                <a:spcPct val="120000"/>
              </a:lnSpc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5pPr>
            <a:lvl6pPr eaLnBrk="0" fontAlgn="base" hangingPunct="0" indent="-228600" marL="25146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6pPr>
            <a:lvl7pPr eaLnBrk="0" fontAlgn="base" hangingPunct="0" indent="-228600" marL="29718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7pPr>
            <a:lvl8pPr eaLnBrk="0" fontAlgn="base" hangingPunct="0" indent="-228600" marL="3429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8pPr>
            <a:lvl9pPr eaLnBrk="0" fontAlgn="base" hangingPunct="0" indent="-228600" marL="38862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Char char="•"/>
              <a:tabLst>
                <a:tab algn="l" pos="1609725"/>
              </a:tabLst>
              <a:defRPr sz="1600">
                <a:solidFill>
                  <a:srgbClr val="262626"/>
                </a:solidFill>
                <a:latin charset="0" panose="020B0604020202020204" pitchFamily="34" typeface="Arial"/>
                <a:ea charset="-122" panose="02010509060101010101" pitchFamily="49" typeface="隶书"/>
                <a:cs charset="0" panose="020B0604020202020204" pitchFamily="34" typeface="Arial"/>
              </a:defRPr>
            </a:lvl9pPr>
          </a:lstStyle>
          <a:p>
            <a:pPr indent="720090">
              <a:lnSpc>
                <a:spcPct val="300000"/>
              </a:lnSpc>
              <a:spcBef>
                <a:spcPct val="0"/>
              </a:spcBef>
            </a:pPr>
            <a:r>
              <a:rPr altLang="en-US" dirty="0" lang="zh-CN" sz="2800" u="sng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屈原者，名平，</a:t>
            </a:r>
            <a:r>
              <a:rPr altLang="en-US" b="1" dirty="0" lang="zh-CN" sz="2800" u="sng">
                <a:solidFill>
                  <a:srgbClr val="2D3A55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楚之同姓</a:t>
            </a:r>
            <a:r>
              <a:rPr altLang="en-US" dirty="0" lang="zh-CN" sz="2800" u="sng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也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为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楚怀王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左徒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</a:t>
            </a:r>
            <a:r>
              <a:rPr altLang="en-US" b="1" dirty="0" lang="zh-CN" sz="2800">
                <a:solidFill>
                  <a:srgbClr val="2D3A55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博闻强志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</a:t>
            </a:r>
            <a:r>
              <a:rPr altLang="en-US" b="1" dirty="0" lang="zh-CN" sz="2800">
                <a:solidFill>
                  <a:srgbClr val="2D3A55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明于治乱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，</a:t>
            </a:r>
            <a:r>
              <a:rPr altLang="en-US" b="1" dirty="0" lang="zh-CN" sz="2800">
                <a:solidFill>
                  <a:srgbClr val="2D3A55"/>
                </a:solidFill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娴</a:t>
            </a:r>
            <a:r>
              <a:rPr altLang="en-US" dirty="0" lang="zh-CN" sz="2800">
                <a:highlight>
                  <a:srgbClr val="FFFF00"/>
                </a:highlight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于辞令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。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入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则与王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图议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国事，以出号令；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出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则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接遇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宾客，应对诸侯。王甚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任</a:t>
            </a:r>
            <a:r>
              <a:rPr altLang="en-US" dirty="0" lang="zh-CN" sz="2800"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之。</a:t>
            </a:r>
            <a:endParaRPr altLang="en-US" b="1" dirty="0" lang="zh-CN" sz="2800">
              <a:solidFill>
                <a:schemeClr val="accent2">
                  <a:lumMod val="50000"/>
                </a:schemeClr>
              </a:solidFill>
              <a:latin charset="-122" panose="020B0503020204020204" typeface="微软雅黑"/>
              <a:ea charset="-122" panose="020B0503020204020204" typeface="微软雅黑"/>
              <a:sym charset="-122" panose="020B0503020204020204" typeface="微软雅黑"/>
            </a:endParaRPr>
          </a:p>
        </p:txBody>
      </p:sp>
      <p:sp>
        <p:nvSpPr>
          <p:cNvPr id="41" name="对话气泡: 圆角矩形 40"/>
          <p:cNvSpPr/>
          <p:nvPr>
            <p:custDataLst>
              <p:tags r:id="rId10"/>
            </p:custDataLst>
          </p:nvPr>
        </p:nvSpPr>
        <p:spPr>
          <a:xfrm>
            <a:off x="6199280" y="1611135"/>
            <a:ext cx="1055322" cy="527270"/>
          </a:xfrm>
          <a:prstGeom prst="wedgeRoundRectCallout">
            <a:avLst>
              <a:gd fmla="val -19402" name="adj1"/>
              <a:gd fmla="val 67455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担任</a:t>
            </a:r>
          </a:p>
        </p:txBody>
      </p:sp>
      <p:sp>
        <p:nvSpPr>
          <p:cNvPr id="42" name="对话气泡: 圆角矩形 41"/>
          <p:cNvSpPr/>
          <p:nvPr>
            <p:custDataLst>
              <p:tags r:id="rId11"/>
            </p:custDataLst>
          </p:nvPr>
        </p:nvSpPr>
        <p:spPr>
          <a:xfrm>
            <a:off x="7775296" y="1592578"/>
            <a:ext cx="1055322" cy="527270"/>
          </a:xfrm>
          <a:prstGeom prst="wedgeRoundRectCallout">
            <a:avLst>
              <a:gd fmla="val -22197" name="adj1"/>
              <a:gd fmla="val 67455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官名</a:t>
            </a:r>
          </a:p>
        </p:txBody>
      </p:sp>
      <p:sp>
        <p:nvSpPr>
          <p:cNvPr id="43" name="对话气泡: 圆角矩形 42"/>
          <p:cNvSpPr/>
          <p:nvPr>
            <p:custDataLst>
              <p:tags r:id="rId12"/>
            </p:custDataLst>
          </p:nvPr>
        </p:nvSpPr>
        <p:spPr>
          <a:xfrm>
            <a:off x="7686017" y="2848356"/>
            <a:ext cx="3274626" cy="527270"/>
          </a:xfrm>
          <a:prstGeom prst="wedgeRoundRectCallout">
            <a:avLst>
              <a:gd fmla="val 20699" name="adj1"/>
              <a:gd fmla="val -7100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/>
              <a:t>见识广博记忆力强</a:t>
            </a:r>
          </a:p>
        </p:txBody>
      </p:sp>
      <p:sp>
        <p:nvSpPr>
          <p:cNvPr id="46" name="对话气泡: 圆角矩形 45"/>
          <p:cNvSpPr/>
          <p:nvPr>
            <p:custDataLst>
              <p:tags r:id="rId13"/>
            </p:custDataLst>
          </p:nvPr>
        </p:nvSpPr>
        <p:spPr>
          <a:xfrm>
            <a:off x="3296493" y="2848356"/>
            <a:ext cx="1115442" cy="527270"/>
          </a:xfrm>
          <a:prstGeom prst="wedgeRoundRectCallout">
            <a:avLst>
              <a:gd fmla="val 19009" name="adj1"/>
              <a:gd fmla="val 71867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对内</a:t>
            </a:r>
          </a:p>
        </p:txBody>
      </p:sp>
      <p:sp>
        <p:nvSpPr>
          <p:cNvPr id="48" name="对话气泡: 圆角矩形 47"/>
          <p:cNvSpPr/>
          <p:nvPr>
            <p:custDataLst>
              <p:tags r:id="rId14"/>
            </p:custDataLst>
          </p:nvPr>
        </p:nvSpPr>
        <p:spPr>
          <a:xfrm>
            <a:off x="8832322" y="4205348"/>
            <a:ext cx="982016" cy="527270"/>
          </a:xfrm>
          <a:prstGeom prst="wedgeRoundRectCallout">
            <a:avLst>
              <a:gd fmla="val -7972" name="adj1"/>
              <a:gd fmla="val -92053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对外</a:t>
            </a:r>
          </a:p>
        </p:txBody>
      </p:sp>
      <p:sp>
        <p:nvSpPr>
          <p:cNvPr id="49" name="对话气泡: 圆角矩形 48"/>
          <p:cNvSpPr/>
          <p:nvPr>
            <p:custDataLst>
              <p:tags r:id="rId15"/>
            </p:custDataLst>
          </p:nvPr>
        </p:nvSpPr>
        <p:spPr>
          <a:xfrm>
            <a:off x="5047415" y="2901730"/>
            <a:ext cx="1683988" cy="527270"/>
          </a:xfrm>
          <a:prstGeom prst="wedgeRoundRectCallout">
            <a:avLst>
              <a:gd fmla="val -18807" name="adj1"/>
              <a:gd fmla="val 71867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谋划计议</a:t>
            </a:r>
          </a:p>
        </p:txBody>
      </p:sp>
      <p:sp>
        <p:nvSpPr>
          <p:cNvPr id="50" name="对话气泡: 圆角矩形 49"/>
          <p:cNvSpPr/>
          <p:nvPr>
            <p:custDataLst>
              <p:tags r:id="rId16"/>
            </p:custDataLst>
          </p:nvPr>
        </p:nvSpPr>
        <p:spPr>
          <a:xfrm>
            <a:off x="10544890" y="4111812"/>
            <a:ext cx="982016" cy="527270"/>
          </a:xfrm>
          <a:prstGeom prst="wedgeRoundRectCallout">
            <a:avLst>
              <a:gd fmla="val -62673" name="adj1"/>
              <a:gd fmla="val -68810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接待</a:t>
            </a:r>
          </a:p>
        </p:txBody>
      </p:sp>
      <p:sp>
        <p:nvSpPr>
          <p:cNvPr id="51" name="对话气泡: 圆角矩形 50"/>
          <p:cNvSpPr/>
          <p:nvPr>
            <p:custDataLst>
              <p:tags r:id="rId17"/>
            </p:custDataLst>
          </p:nvPr>
        </p:nvSpPr>
        <p:spPr>
          <a:xfrm>
            <a:off x="2754887" y="5394682"/>
            <a:ext cx="1115442" cy="527270"/>
          </a:xfrm>
          <a:prstGeom prst="wedgeRoundRectCallout">
            <a:avLst>
              <a:gd fmla="val 20699" name="adj1"/>
              <a:gd fmla="val -64010" name="adj2"/>
              <a:gd fmla="val 16667" name="adj3"/>
            </a:avLst>
          </a:prstGeom>
          <a:solidFill>
            <a:srgbClr val="3E4A51"/>
          </a:solidFill>
          <a:ln>
            <a:solidFill>
              <a:srgbClr val="797E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dirty="0" lang="zh-CN" sz="2800"/>
              <a:t>信任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1"/>
      <p:bldP animBg="1" grpId="0" spid="43"/>
      <p:bldP animBg="1" grpId="0" spid="46"/>
      <p:bldP animBg="1" grpId="0" spid="48"/>
      <p:bldP animBg="1" grpId="0" spid="49"/>
      <p:bldP animBg="1" grpId="0" spid="50"/>
      <p:bldP animBg="1" grpId="0" spid="5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mVjNmY0ZjJhM2NmNmExOWJkMmMwNjNlOWRjZThkZTEifQ=="/>
  <p:tag name="KSO_WPP_MARK_KEY" val="48b3fcc6-8d68-4d70-820b-27fc299772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8"/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4"/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6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7"/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9"/>
  <p:tag name="KSO_WM_UNIT_TEXT_FILL_FORE_SCHEMECOLOR_INDEX" val="13"/>
  <p:tag name="KSO_WM_UNIT_TEXT_FILL_FORE_SCHEMECOLOR_INDEX_BRIGHTNESS" val="0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2"/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7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7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7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3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7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4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3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7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7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7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8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3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2"/>
  <p:tag name="PA" val="v5.2.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9"/>
  <p:tag name="PA" val="v5.2.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蛋破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jtsqtqe">
      <a:majorFont>
        <a:latin typeface="幼圆" charset="-122"/>
        <a:ea typeface="幼圆" charset="-122"/>
        <a:cs typeface="Arial"/>
      </a:majorFont>
      <a:minorFont>
        <a:latin typeface="幼圆" charset="-122"/>
        <a:ea typeface="幼圆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蛋破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jtsqtqe">
      <a:majorFont>
        <a:latin typeface="幼圆" charset="-122"/>
        <a:ea typeface="幼圆" charset="-122"/>
        <a:cs typeface="Arial"/>
      </a:majorFont>
      <a:minorFont>
        <a:latin typeface="幼圆" charset="-122"/>
        <a:ea typeface="幼圆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3299</Words>
  <Application>Microsoft Office PowerPoint</Application>
  <PresentationFormat>宽屏</PresentationFormat>
  <Paragraphs>347</Paragraphs>
  <Slides>35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55" baseType="lpstr">
      <vt:lpstr>等线</vt:lpstr>
      <vt:lpstr>方正楷体简体</vt:lpstr>
      <vt:lpstr>仿宋</vt:lpstr>
      <vt:lpstr>汉仪中黑S</vt:lpstr>
      <vt:lpstr>黑体</vt:lpstr>
      <vt:lpstr>华文楷体</vt:lpstr>
      <vt:lpstr>华文新魏</vt:lpstr>
      <vt:lpstr>华文中宋</vt:lpstr>
      <vt:lpstr>楷体</vt:lpstr>
      <vt:lpstr>楷体_GB2312</vt:lpstr>
      <vt:lpstr>宋体</vt:lpstr>
      <vt:lpstr>苏新诗古印宋简</vt:lpstr>
      <vt:lpstr>腾祥伯当行楷简</vt:lpstr>
      <vt:lpstr>微软雅黑</vt:lpstr>
      <vt:lpstr>幼圆</vt:lpstr>
      <vt:lpstr>Arial</vt:lpstr>
      <vt:lpstr>Calibri</vt:lpstr>
      <vt:lpstr>Office 主题</vt:lpstr>
      <vt:lpstr>1_蛋破壳</vt:lpstr>
      <vt:lpstr>蛋破壳</vt:lpstr>
      <vt:lpstr>回 到 历 史 现 场 ——《选必中》第三单元“中华传统经典研习”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2024-11-22T21:05:30Z</dcterms:created>
  <dc:creator>rbm.xkw.com</dc:creator>
  <cp:lastModifiedBy>君 孟</cp:lastModifiedBy>
  <cp:lastPrinted>2024-11-22T21:05:30Z</cp:lastPrinted>
  <dcterms:modified xsi:type="dcterms:W3CDTF">2024-11-27T04:58:17Z</dcterms:modified>
  <cp:revision>7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pid="6" fmtid="{D5CDD505-2E9C-101B-9397-08002B2CF9AE}" name="EASTEDU_PRESENTATION_CUSTOM_DATA">
    <vt:lpwstr>1068515641374375936</vt:lpwstr>
  </property>
</Properties>
</file>