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presentationml.tags+xml" PartName="/ppt/tags/tag427.xml"/>
  <Override ContentType="application/vnd.openxmlformats-officedocument.presentationml.tags+xml" PartName="/ppt/tags/tag428.xml"/>
  <Override ContentType="application/vnd.openxmlformats-officedocument.presentationml.tags+xml" PartName="/ppt/tags/tag429.xml"/>
  <Override ContentType="application/vnd.openxmlformats-officedocument.presentationml.tags+xml" PartName="/ppt/tags/tag430.xml"/>
  <Override ContentType="application/vnd.openxmlformats-officedocument.presentationml.tags+xml" PartName="/ppt/tags/tag431.xml"/>
  <Override ContentType="application/vnd.openxmlformats-officedocument.presentationml.tags+xml" PartName="/ppt/tags/tag432.xml"/>
  <Override ContentType="application/vnd.openxmlformats-officedocument.presentationml.tags+xml" PartName="/ppt/tags/tag433.xml"/>
  <Override ContentType="application/vnd.openxmlformats-officedocument.presentationml.tags+xml" PartName="/ppt/tags/tag434.xml"/>
  <Override ContentType="application/vnd.openxmlformats-officedocument.presentationml.tags+xml" PartName="/ppt/tags/tag435.xml"/>
  <Override ContentType="application/vnd.openxmlformats-officedocument.presentationml.tags+xml" PartName="/ppt/tags/tag436.xml"/>
  <Override ContentType="application/vnd.openxmlformats-officedocument.presentationml.tags+xml" PartName="/ppt/tags/tag437.xml"/>
  <Override ContentType="application/vnd.openxmlformats-officedocument.presentationml.tags+xml" PartName="/ppt/tags/tag438.xml"/>
  <Override ContentType="application/vnd.openxmlformats-officedocument.presentationml.tags+xml" PartName="/ppt/tags/tag439.xml"/>
  <Override ContentType="application/vnd.openxmlformats-officedocument.presentationml.tags+xml" PartName="/ppt/tags/tag440.xml"/>
  <Override ContentType="application/vnd.openxmlformats-officedocument.presentationml.tags+xml" PartName="/ppt/tags/tag441.xml"/>
  <Override ContentType="application/vnd.openxmlformats-officedocument.presentationml.tags+xml" PartName="/ppt/tags/tag442.xml"/>
  <Override ContentType="application/vnd.openxmlformats-officedocument.presentationml.tags+xml" PartName="/ppt/tags/tag443.xml"/>
  <Override ContentType="application/vnd.openxmlformats-officedocument.presentationml.tags+xml" PartName="/ppt/tags/tag444.xml"/>
  <Override ContentType="application/vnd.openxmlformats-officedocument.presentationml.tags+xml" PartName="/ppt/tags/tag445.xml"/>
  <Override ContentType="application/vnd.openxmlformats-officedocument.presentationml.tags+xml" PartName="/ppt/tags/tag446.xml"/>
  <Override ContentType="application/vnd.openxmlformats-officedocument.presentationml.tags+xml" PartName="/ppt/tags/tag447.xml"/>
  <Override ContentType="application/vnd.openxmlformats-officedocument.presentationml.tags+xml" PartName="/ppt/tags/tag448.xml"/>
  <Override ContentType="application/vnd.openxmlformats-officedocument.presentationml.tags+xml" PartName="/ppt/tags/tag449.xml"/>
  <Override ContentType="application/vnd.openxmlformats-officedocument.presentationml.tags+xml" PartName="/ppt/tags/tag450.xml"/>
  <Override ContentType="application/vnd.openxmlformats-officedocument.presentationml.tags+xml" PartName="/ppt/tags/tag451.xml"/>
  <Override ContentType="application/vnd.openxmlformats-officedocument.presentationml.tags+xml" PartName="/ppt/tags/tag452.xml"/>
  <Override ContentType="application/vnd.openxmlformats-officedocument.presentationml.tags+xml" PartName="/ppt/tags/tag453.xml"/>
  <Override ContentType="application/vnd.openxmlformats-officedocument.presentationml.tags+xml" PartName="/ppt/tags/tag454.xml"/>
  <Override ContentType="application/vnd.openxmlformats-officedocument.presentationml.tags+xml" PartName="/ppt/tags/tag455.xml"/>
  <Override ContentType="application/vnd.openxmlformats-officedocument.presentationml.tags+xml" PartName="/ppt/tags/tag456.xml"/>
  <Override ContentType="application/vnd.openxmlformats-officedocument.presentationml.tags+xml" PartName="/ppt/tags/tag457.xml"/>
  <Override ContentType="application/vnd.openxmlformats-officedocument.presentationml.tags+xml" PartName="/ppt/tags/tag458.xml"/>
  <Override ContentType="application/vnd.openxmlformats-officedocument.presentationml.tags+xml" PartName="/ppt/tags/tag459.xml"/>
  <Override ContentType="application/vnd.openxmlformats-officedocument.presentationml.tags+xml" PartName="/ppt/tags/tag460.xml"/>
  <Override ContentType="application/vnd.openxmlformats-officedocument.presentationml.tags+xml" PartName="/ppt/tags/tag461.xml"/>
  <Override ContentType="application/vnd.openxmlformats-officedocument.presentationml.tags+xml" PartName="/ppt/tags/tag462.xml"/>
  <Override ContentType="application/vnd.openxmlformats-officedocument.presentationml.tags+xml" PartName="/ppt/tags/tag463.xml"/>
  <Override ContentType="application/vnd.openxmlformats-officedocument.presentationml.tags+xml" PartName="/ppt/tags/tag464.xml"/>
  <Override ContentType="application/vnd.openxmlformats-officedocument.presentationml.tags+xml" PartName="/ppt/tags/tag465.xml"/>
  <Override ContentType="application/vnd.openxmlformats-officedocument.presentationml.tags+xml" PartName="/ppt/tags/tag466.xml"/>
  <Override ContentType="application/vnd.openxmlformats-officedocument.presentationml.tags+xml" PartName="/ppt/tags/tag467.xml"/>
  <Override ContentType="application/vnd.openxmlformats-officedocument.presentationml.tags+xml" PartName="/ppt/tags/tag468.xml"/>
  <Override ContentType="application/vnd.openxmlformats-officedocument.presentationml.tags+xml" PartName="/ppt/tags/tag469.xml"/>
  <Override ContentType="application/vnd.openxmlformats-officedocument.presentationml.tags+xml" PartName="/ppt/tags/tag470.xml"/>
  <Override ContentType="application/vnd.openxmlformats-officedocument.presentationml.tags+xml" PartName="/ppt/tags/tag471.xml"/>
  <Override ContentType="application/vnd.openxmlformats-officedocument.presentationml.tags+xml" PartName="/ppt/tags/tag472.xml"/>
  <Override ContentType="application/vnd.openxmlformats-officedocument.presentationml.tags+xml" PartName="/ppt/tags/tag473.xml"/>
  <Override ContentType="application/vnd.openxmlformats-officedocument.presentationml.tags+xml" PartName="/ppt/tags/tag474.xml"/>
  <Override ContentType="application/vnd.openxmlformats-officedocument.presentationml.tags+xml" PartName="/ppt/tags/tag475.xml"/>
  <Override ContentType="application/vnd.openxmlformats-officedocument.presentationml.tags+xml" PartName="/ppt/tags/tag47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44"/>
  </p:notesMasterIdLst>
  <p:sldIdLst>
    <p:sldId id="258" r:id="rId2"/>
    <p:sldId id="263" r:id="rId3"/>
    <p:sldId id="267" r:id="rId4"/>
    <p:sldId id="274" r:id="rId5"/>
    <p:sldId id="393" r:id="rId6"/>
    <p:sldId id="394" r:id="rId7"/>
    <p:sldId id="260" r:id="rId8"/>
    <p:sldId id="337" r:id="rId9"/>
    <p:sldId id="339" r:id="rId10"/>
    <p:sldId id="391" r:id="rId11"/>
    <p:sldId id="344" r:id="rId12"/>
    <p:sldId id="345" r:id="rId13"/>
    <p:sldId id="346" r:id="rId14"/>
    <p:sldId id="347" r:id="rId15"/>
    <p:sldId id="349" r:id="rId16"/>
    <p:sldId id="352" r:id="rId17"/>
    <p:sldId id="353" r:id="rId18"/>
    <p:sldId id="354" r:id="rId19"/>
    <p:sldId id="355" r:id="rId20"/>
    <p:sldId id="343" r:id="rId21"/>
    <p:sldId id="357" r:id="rId22"/>
    <p:sldId id="358" r:id="rId23"/>
    <p:sldId id="305" r:id="rId24"/>
    <p:sldId id="307" r:id="rId25"/>
    <p:sldId id="319" r:id="rId26"/>
    <p:sldId id="392" r:id="rId27"/>
    <p:sldId id="309" r:id="rId28"/>
    <p:sldId id="313" r:id="rId29"/>
    <p:sldId id="314" r:id="rId30"/>
    <p:sldId id="315" r:id="rId31"/>
    <p:sldId id="316" r:id="rId32"/>
    <p:sldId id="300" r:id="rId33"/>
    <p:sldId id="322" r:id="rId34"/>
    <p:sldId id="323" r:id="rId35"/>
    <p:sldId id="328" r:id="rId36"/>
    <p:sldId id="404" r:id="rId37"/>
    <p:sldId id="398" r:id="rId38"/>
    <p:sldId id="402" r:id="rId39"/>
    <p:sldId id="399" r:id="rId40"/>
    <p:sldId id="400" r:id="rId41"/>
    <p:sldId id="401" r:id="rId42"/>
    <p:sldId id="403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" initials="q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slides/slide31.xml" Type="http://schemas.openxmlformats.org/officeDocument/2006/relationships/slide"/><Relationship Id="rId33" Target="slides/slide32.xml" Type="http://schemas.openxmlformats.org/officeDocument/2006/relationships/slide"/><Relationship Id="rId34" Target="slides/slide33.xml" Type="http://schemas.openxmlformats.org/officeDocument/2006/relationships/slide"/><Relationship Id="rId35" Target="slides/slide34.xml" Type="http://schemas.openxmlformats.org/officeDocument/2006/relationships/slide"/><Relationship Id="rId36" Target="slides/slide35.xml" Type="http://schemas.openxmlformats.org/officeDocument/2006/relationships/slide"/><Relationship Id="rId37" Target="slides/slide36.xml" Type="http://schemas.openxmlformats.org/officeDocument/2006/relationships/slide"/><Relationship Id="rId38" Target="slides/slide37.xml" Type="http://schemas.openxmlformats.org/officeDocument/2006/relationships/slide"/><Relationship Id="rId39" Target="slides/slide38.xml" Type="http://schemas.openxmlformats.org/officeDocument/2006/relationships/slide"/><Relationship Id="rId4" Target="slides/slide3.xml" Type="http://schemas.openxmlformats.org/officeDocument/2006/relationships/slide"/><Relationship Id="rId40" Target="slides/slide39.xml" Type="http://schemas.openxmlformats.org/officeDocument/2006/relationships/slide"/><Relationship Id="rId41" Target="slides/slide40.xml" Type="http://schemas.openxmlformats.org/officeDocument/2006/relationships/slide"/><Relationship Id="rId42" Target="slides/slide41.xml" Type="http://schemas.openxmlformats.org/officeDocument/2006/relationships/slide"/><Relationship Id="rId43" Target="slides/slide42.xml" Type="http://schemas.openxmlformats.org/officeDocument/2006/relationships/slide"/><Relationship Id="rId44" Target="notesMasters/notesMaster1.xml" Type="http://schemas.openxmlformats.org/officeDocument/2006/relationships/notesMaster"/><Relationship Id="rId45" Target="tags/tag1.xml" Type="http://schemas.openxmlformats.org/officeDocument/2006/relationships/tags"/><Relationship Id="rId46" Target="commentAuthors.xml" Type="http://schemas.openxmlformats.org/officeDocument/2006/relationships/commentAuthors"/><Relationship Id="rId47" Target="presProps.xml" Type="http://schemas.openxmlformats.org/officeDocument/2006/relationships/presProps"/><Relationship Id="rId48" Target="viewProps.xml" Type="http://schemas.openxmlformats.org/officeDocument/2006/relationships/viewProps"/><Relationship Id="rId49" Target="theme/theme1.xml" Type="http://schemas.openxmlformats.org/officeDocument/2006/relationships/theme"/><Relationship Id="rId5" Target="slides/slide4.xml" Type="http://schemas.openxmlformats.org/officeDocument/2006/relationships/slide"/><Relationship Id="rId50" Target="tableStyles.xml" Type="http://schemas.openxmlformats.org/officeDocument/2006/relationships/tableStyles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Relationship Id="rId2" Target="../tags/tag278.xml" Type="http://schemas.openxmlformats.org/officeDocument/2006/relationships/tags"/><Relationship Id="rId3" Target="../tags/tag279.xml" Type="http://schemas.openxmlformats.org/officeDocument/2006/relationships/tags"/><Relationship Id="rId4" Target="../tags/tag280.xml" Type="http://schemas.openxmlformats.org/officeDocument/2006/relationships/tags"/><Relationship Id="rId5" Target="../tags/tag281.xml" Type="http://schemas.openxmlformats.org/officeDocument/2006/relationships/tags"/><Relationship Id="rId6" Target="../tags/tag282.xml" Type="http://schemas.openxmlformats.org/officeDocument/2006/relationships/tags"/><Relationship Id="rId7" Target="../tags/tag283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tags/tag323.xml" Type="http://schemas.openxmlformats.org/officeDocument/2006/relationships/tags"/><Relationship Id="rId2" Target="../tags/tag324.xml" Type="http://schemas.openxmlformats.org/officeDocument/2006/relationships/tags"/><Relationship Id="rId3" Target="../tags/tag325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4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/>
              <a:t>4</a:t>
            </a:fld>
            <a:endParaRPr lang="en-US" altLang="zh-CN" sz="1200"/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/>
            <p:custDataLst>
              <p:tags r:id="rId2"/>
            </p:custDataLst>
          </p:nvPr>
        </p:nvSpPr>
        <p:spPr>
          <a:solidFill>
            <a:srgbClr val="FFFFFF"/>
          </a:solidFill>
        </p:spPr>
      </p:sp>
      <p:sp>
        <p:nvSpPr>
          <p:cNvPr id="11268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 vert="horz" wrap="square" anchor="t" anchorCtr="0"/>
          <a:lstStyle/>
          <a:p>
            <a:pPr lvl="0" eaLnBrk="1" hangingPunct="1"/>
            <a:r>
              <a:rPr lang="en-US" altLang="zh-CN"/>
              <a:t>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10" Target="../tags/tag17.xml" Type="http://schemas.openxmlformats.org/officeDocument/2006/relationships/tags"/><Relationship Id="rId11" Target="../tags/tag18.xml" Type="http://schemas.openxmlformats.org/officeDocument/2006/relationships/tags"/><Relationship Id="rId12" Target="../tags/tag19.xml" Type="http://schemas.openxmlformats.org/officeDocument/2006/relationships/tags"/><Relationship Id="rId13" Target="../tags/tag20.xml" Type="http://schemas.openxmlformats.org/officeDocument/2006/relationships/tags"/><Relationship Id="rId14" Target="../tags/tag21.xml" Type="http://schemas.openxmlformats.org/officeDocument/2006/relationships/tags"/><Relationship Id="rId15" Target="../tags/tag22.xml" Type="http://schemas.openxmlformats.org/officeDocument/2006/relationships/tags"/><Relationship Id="rId16" Target="../tags/tag23.xml" Type="http://schemas.openxmlformats.org/officeDocument/2006/relationships/tags"/><Relationship Id="rId17" Target="../tags/tag24.xml" Type="http://schemas.openxmlformats.org/officeDocument/2006/relationships/tags"/><Relationship Id="rId18" Target="../tags/tag25.xml" Type="http://schemas.openxmlformats.org/officeDocument/2006/relationships/tags"/><Relationship Id="rId19" Target="../tags/tag26.xml" Type="http://schemas.openxmlformats.org/officeDocument/2006/relationships/tags"/><Relationship Id="rId2" Target="../tags/tag9.xml" Type="http://schemas.openxmlformats.org/officeDocument/2006/relationships/tags"/><Relationship Id="rId20" Target="../slideMasters/slideMaster1.xml" Type="http://schemas.openxmlformats.org/officeDocument/2006/relationships/slideMaster"/><Relationship Id="rId21" Target="../media/image1.jpeg" Type="http://schemas.openxmlformats.org/officeDocument/2006/relationships/image"/><Relationship Id="rId22" Target="../media/image2.png" Type="http://schemas.openxmlformats.org/officeDocument/2006/relationships/image"/><Relationship Id="rId23" Target="../media/image3.jpeg" Type="http://schemas.openxmlformats.org/officeDocument/2006/relationships/image"/><Relationship Id="rId24" Target="../media/image4.png" Type="http://schemas.openxmlformats.org/officeDocument/2006/relationships/image"/><Relationship Id="rId25" Target="../media/image5.png" Type="http://schemas.openxmlformats.org/officeDocument/2006/relationships/image"/><Relationship Id="rId26" Target="../media/image6.png" Type="http://schemas.openxmlformats.org/officeDocument/2006/relationships/image"/><Relationship Id="rId27" Target="../media/image7.png" Type="http://schemas.openxmlformats.org/officeDocument/2006/relationships/image"/><Relationship Id="rId28" Target="../media/image8.png" Type="http://schemas.openxmlformats.org/officeDocument/2006/relationships/image"/><Relationship Id="rId29" Target="../media/image9.png" Type="http://schemas.openxmlformats.org/officeDocument/2006/relationships/image"/><Relationship Id="rId3" Target="../tags/tag10.xml" Type="http://schemas.openxmlformats.org/officeDocument/2006/relationships/tags"/><Relationship Id="rId30" Target="../media/image10.png" Type="http://schemas.openxmlformats.org/officeDocument/2006/relationships/image"/><Relationship Id="rId31" Target="../media/image11.png" Type="http://schemas.openxmlformats.org/officeDocument/2006/relationships/image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tags/tag14.xml" Type="http://schemas.openxmlformats.org/officeDocument/2006/relationships/tags"/><Relationship Id="rId8" Target="../tags/tag15.xml" Type="http://schemas.openxmlformats.org/officeDocument/2006/relationships/tags"/><Relationship Id="rId9" Target="../tags/tag16.xml" Type="http://schemas.openxmlformats.org/officeDocument/2006/relationships/tags"/></Relationships>
</file>

<file path=ppt/slideLayouts/_rels/slideLayout10.xml.rels><?xml version="1.0" encoding="UTF-8" standalone="yes"?><Relationships xmlns="http://schemas.openxmlformats.org/package/2006/relationships"><Relationship Id="rId1" Target="../tags/tag91.xml" Type="http://schemas.openxmlformats.org/officeDocument/2006/relationships/tags"/><Relationship Id="rId10" Target="../media/image13.png" Type="http://schemas.openxmlformats.org/officeDocument/2006/relationships/image"/><Relationship Id="rId2" Target="../tags/tag92.xml" Type="http://schemas.openxmlformats.org/officeDocument/2006/relationships/tags"/><Relationship Id="rId3" Target="../tags/tag93.xml" Type="http://schemas.openxmlformats.org/officeDocument/2006/relationships/tags"/><Relationship Id="rId4" Target="../tags/tag94.xml" Type="http://schemas.openxmlformats.org/officeDocument/2006/relationships/tags"/><Relationship Id="rId5" Target="../tags/tag95.xml" Type="http://schemas.openxmlformats.org/officeDocument/2006/relationships/tags"/><Relationship Id="rId6" Target="../tags/tag96.xml" Type="http://schemas.openxmlformats.org/officeDocument/2006/relationships/tags"/><Relationship Id="rId7" Target="../tags/tag97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7.jpeg" Type="http://schemas.openxmlformats.org/officeDocument/2006/relationships/image"/></Relationships>
</file>

<file path=ppt/slideLayouts/_rels/slideLayout11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10" Target="../tags/tag107.xml" Type="http://schemas.openxmlformats.org/officeDocument/2006/relationships/tags"/><Relationship Id="rId11" Target="../tags/tag108.xml" Type="http://schemas.openxmlformats.org/officeDocument/2006/relationships/tags"/><Relationship Id="rId12" Target="../tags/tag109.xml" Type="http://schemas.openxmlformats.org/officeDocument/2006/relationships/tags"/><Relationship Id="rId13" Target="../tags/tag110.xml" Type="http://schemas.openxmlformats.org/officeDocument/2006/relationships/tags"/><Relationship Id="rId14" Target="../tags/tag111.xml" Type="http://schemas.openxmlformats.org/officeDocument/2006/relationships/tags"/><Relationship Id="rId15" Target="../tags/tag112.xml" Type="http://schemas.openxmlformats.org/officeDocument/2006/relationships/tags"/><Relationship Id="rId16" Target="../tags/tag113.xml" Type="http://schemas.openxmlformats.org/officeDocument/2006/relationships/tags"/><Relationship Id="rId17" Target="../tags/tag114.xml" Type="http://schemas.openxmlformats.org/officeDocument/2006/relationships/tags"/><Relationship Id="rId18" Target="../tags/tag115.xml" Type="http://schemas.openxmlformats.org/officeDocument/2006/relationships/tags"/><Relationship Id="rId19" Target="../tags/tag116.xml" Type="http://schemas.openxmlformats.org/officeDocument/2006/relationships/tags"/><Relationship Id="rId2" Target="../tags/tag99.xml" Type="http://schemas.openxmlformats.org/officeDocument/2006/relationships/tags"/><Relationship Id="rId20" Target="../tags/tag117.xml" Type="http://schemas.openxmlformats.org/officeDocument/2006/relationships/tags"/><Relationship Id="rId21" Target="../tags/tag118.xml" Type="http://schemas.openxmlformats.org/officeDocument/2006/relationships/tags"/><Relationship Id="rId22" Target="../slideMasters/slideMaster1.xml" Type="http://schemas.openxmlformats.org/officeDocument/2006/relationships/slideMaster"/><Relationship Id="rId23" Target="../media/image1.jpeg" Type="http://schemas.openxmlformats.org/officeDocument/2006/relationships/image"/><Relationship Id="rId24" Target="../media/image3.jpeg" Type="http://schemas.openxmlformats.org/officeDocument/2006/relationships/image"/><Relationship Id="rId25" Target="../media/image2.png" Type="http://schemas.openxmlformats.org/officeDocument/2006/relationships/image"/><Relationship Id="rId26" Target="../media/image4.png" Type="http://schemas.openxmlformats.org/officeDocument/2006/relationships/image"/><Relationship Id="rId27" Target="../media/image5.png" Type="http://schemas.openxmlformats.org/officeDocument/2006/relationships/image"/><Relationship Id="rId28" Target="../media/image6.png" Type="http://schemas.openxmlformats.org/officeDocument/2006/relationships/image"/><Relationship Id="rId29" Target="../media/image7.png" Type="http://schemas.openxmlformats.org/officeDocument/2006/relationships/image"/><Relationship Id="rId3" Target="../tags/tag100.xml" Type="http://schemas.openxmlformats.org/officeDocument/2006/relationships/tags"/><Relationship Id="rId30" Target="../media/image9.png" Type="http://schemas.openxmlformats.org/officeDocument/2006/relationships/image"/><Relationship Id="rId31" Target="../media/image10.png" Type="http://schemas.openxmlformats.org/officeDocument/2006/relationships/image"/><Relationship Id="rId32" Target="../media/image11.png" Type="http://schemas.openxmlformats.org/officeDocument/2006/relationships/image"/><Relationship Id="rId4" Target="../tags/tag101.xml" Type="http://schemas.openxmlformats.org/officeDocument/2006/relationships/tags"/><Relationship Id="rId5" Target="../tags/tag102.xml" Type="http://schemas.openxmlformats.org/officeDocument/2006/relationships/tags"/><Relationship Id="rId6" Target="../tags/tag103.xml" Type="http://schemas.openxmlformats.org/officeDocument/2006/relationships/tags"/><Relationship Id="rId7" Target="../tags/tag104.xml" Type="http://schemas.openxmlformats.org/officeDocument/2006/relationships/tags"/><Relationship Id="rId8" Target="../tags/tag105.xml" Type="http://schemas.openxmlformats.org/officeDocument/2006/relationships/tags"/><Relationship Id="rId9" Target="../tags/tag106.xml" Type="http://schemas.openxmlformats.org/officeDocument/2006/relationships/tags"/></Relationships>
</file>

<file path=ppt/slideLayouts/_rels/slideLayout12.xml.rels><?xml version="1.0" encoding="UTF-8" standalone="yes"?><Relationships xmlns="http://schemas.openxmlformats.org/package/2006/relationships"><Relationship Id="rId1" Target="../tags/tag119.xml" Type="http://schemas.openxmlformats.org/officeDocument/2006/relationships/tags"/><Relationship Id="rId2" Target="../tags/tag120.xml" Type="http://schemas.openxmlformats.org/officeDocument/2006/relationships/tags"/><Relationship Id="rId3" Target="../tags/tag121.xml" Type="http://schemas.openxmlformats.org/officeDocument/2006/relationships/tags"/><Relationship Id="rId4" Target="../tags/tag122.xml" Type="http://schemas.openxmlformats.org/officeDocument/2006/relationships/tags"/><Relationship Id="rId5" Target="../tags/tag123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12.jpeg" Type="http://schemas.openxmlformats.org/officeDocument/2006/relationships/image"/><Relationship Id="rId8" Target="../media/image13.png" Type="http://schemas.openxmlformats.org/officeDocument/2006/relationships/image"/></Relationships>
</file>

<file path=ppt/slideLayouts/_rels/slideLayout13.xml.rels><?xml version="1.0" encoding="UTF-8" standalone="yes"?><Relationships xmlns="http://schemas.openxmlformats.org/package/2006/relationships"><Relationship Id="rId1" Target="../tags/tag124.xml" Type="http://schemas.openxmlformats.org/officeDocument/2006/relationships/tags"/><Relationship Id="rId10" Target="../media/image13.png" Type="http://schemas.openxmlformats.org/officeDocument/2006/relationships/image"/><Relationship Id="rId2" Target="../tags/tag125.xml" Type="http://schemas.openxmlformats.org/officeDocument/2006/relationships/tags"/><Relationship Id="rId3" Target="../tags/tag126.xml" Type="http://schemas.openxmlformats.org/officeDocument/2006/relationships/tags"/><Relationship Id="rId4" Target="../tags/tag127.xml" Type="http://schemas.openxmlformats.org/officeDocument/2006/relationships/tags"/><Relationship Id="rId5" Target="../tags/tag128.xml" Type="http://schemas.openxmlformats.org/officeDocument/2006/relationships/tags"/><Relationship Id="rId6" Target="../tags/tag129.xml" Type="http://schemas.openxmlformats.org/officeDocument/2006/relationships/tags"/><Relationship Id="rId7" Target="../tags/tag130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7.jpeg" Type="http://schemas.openxmlformats.org/officeDocument/2006/relationships/image"/></Relationships>
</file>

<file path=ppt/slideLayouts/_rels/slideLayout14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132.xml" Type="http://schemas.openxmlformats.org/officeDocument/2006/relationships/tags"/><Relationship Id="rId3" Target="../tags/tag133.xml" Type="http://schemas.openxmlformats.org/officeDocument/2006/relationships/tags"/><Relationship Id="rId4" Target="../tags/tag134.xml" Type="http://schemas.openxmlformats.org/officeDocument/2006/relationships/tags"/><Relationship Id="rId5" Target="../tags/tag135.xml" Type="http://schemas.openxmlformats.org/officeDocument/2006/relationships/tags"/><Relationship Id="rId6" Target="../tags/tag136.xml" Type="http://schemas.openxmlformats.org/officeDocument/2006/relationships/tags"/><Relationship Id="rId7" Target="../tags/tag137.xml" Type="http://schemas.openxmlformats.org/officeDocument/2006/relationships/tags"/><Relationship Id="rId8" Target="../tags/tag138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139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140.xml" Type="http://schemas.openxmlformats.org/officeDocument/2006/relationships/tags"/><Relationship Id="rId3" Target="../tags/tag141.xml" Type="http://schemas.openxmlformats.org/officeDocument/2006/relationships/tags"/><Relationship Id="rId4" Target="../tags/tag142.xml" Type="http://schemas.openxmlformats.org/officeDocument/2006/relationships/tags"/><Relationship Id="rId5" Target="../tags/tag143.xml" Type="http://schemas.openxmlformats.org/officeDocument/2006/relationships/tags"/><Relationship Id="rId6" Target="../tags/tag144.xml" Type="http://schemas.openxmlformats.org/officeDocument/2006/relationships/tags"/><Relationship Id="rId7" Target="../tags/tag145.xml" Type="http://schemas.openxmlformats.org/officeDocument/2006/relationships/tags"/><Relationship Id="rId8" Target="../tags/tag146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tags/tag147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148.xml" Type="http://schemas.openxmlformats.org/officeDocument/2006/relationships/tags"/><Relationship Id="rId3" Target="../tags/tag149.xml" Type="http://schemas.openxmlformats.org/officeDocument/2006/relationships/tags"/><Relationship Id="rId4" Target="../tags/tag150.xml" Type="http://schemas.openxmlformats.org/officeDocument/2006/relationships/tags"/><Relationship Id="rId5" Target="../tags/tag151.xml" Type="http://schemas.openxmlformats.org/officeDocument/2006/relationships/tags"/><Relationship Id="rId6" Target="../tags/tag152.xml" Type="http://schemas.openxmlformats.org/officeDocument/2006/relationships/tags"/><Relationship Id="rId7" Target="../tags/tag153.xml" Type="http://schemas.openxmlformats.org/officeDocument/2006/relationships/tags"/><Relationship Id="rId8" Target="../tags/tag154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tags/tag155.xml" Type="http://schemas.openxmlformats.org/officeDocument/2006/relationships/tags"/><Relationship Id="rId10" Target="../tags/tag164.xml" Type="http://schemas.openxmlformats.org/officeDocument/2006/relationships/tags"/><Relationship Id="rId11" Target="../slideMasters/slideMaster1.xml" Type="http://schemas.openxmlformats.org/officeDocument/2006/relationships/slideMaster"/><Relationship Id="rId12" Target="../media/image12.jpeg" Type="http://schemas.openxmlformats.org/officeDocument/2006/relationships/image"/><Relationship Id="rId13" Target="../media/image13.png" Type="http://schemas.openxmlformats.org/officeDocument/2006/relationships/image"/><Relationship Id="rId2" Target="../tags/tag156.xml" Type="http://schemas.openxmlformats.org/officeDocument/2006/relationships/tags"/><Relationship Id="rId3" Target="../tags/tag157.xml" Type="http://schemas.openxmlformats.org/officeDocument/2006/relationships/tags"/><Relationship Id="rId4" Target="../tags/tag158.xml" Type="http://schemas.openxmlformats.org/officeDocument/2006/relationships/tags"/><Relationship Id="rId5" Target="../tags/tag159.xml" Type="http://schemas.openxmlformats.org/officeDocument/2006/relationships/tags"/><Relationship Id="rId6" Target="../tags/tag160.xml" Type="http://schemas.openxmlformats.org/officeDocument/2006/relationships/tags"/><Relationship Id="rId7" Target="../tags/tag161.xml" Type="http://schemas.openxmlformats.org/officeDocument/2006/relationships/tags"/><Relationship Id="rId8" Target="../tags/tag162.xml" Type="http://schemas.openxmlformats.org/officeDocument/2006/relationships/tags"/><Relationship Id="rId9" Target="../tags/tag163.xml" Type="http://schemas.openxmlformats.org/officeDocument/2006/relationships/tags"/></Relationships>
</file>

<file path=ppt/slideLayouts/_rels/slideLayout18.xml.rels><?xml version="1.0" encoding="UTF-8" standalone="yes"?><Relationships xmlns="http://schemas.openxmlformats.org/package/2006/relationships"><Relationship Id="rId1" Target="../tags/tag165.xml" Type="http://schemas.openxmlformats.org/officeDocument/2006/relationships/tags"/><Relationship Id="rId10" Target="../media/image18.jpeg" Type="http://schemas.openxmlformats.org/officeDocument/2006/relationships/image"/><Relationship Id="rId11" Target="../media/image19.png" Type="http://schemas.openxmlformats.org/officeDocument/2006/relationships/image"/><Relationship Id="rId2" Target="../tags/tag166.xml" Type="http://schemas.openxmlformats.org/officeDocument/2006/relationships/tags"/><Relationship Id="rId3" Target="../tags/tag167.xml" Type="http://schemas.openxmlformats.org/officeDocument/2006/relationships/tags"/><Relationship Id="rId4" Target="../tags/tag168.xml" Type="http://schemas.openxmlformats.org/officeDocument/2006/relationships/tags"/><Relationship Id="rId5" Target="../tags/tag169.xml" Type="http://schemas.openxmlformats.org/officeDocument/2006/relationships/tags"/><Relationship Id="rId6" Target="../tags/tag170.xml" Type="http://schemas.openxmlformats.org/officeDocument/2006/relationships/tags"/><Relationship Id="rId7" Target="../tags/tag171.xml" Type="http://schemas.openxmlformats.org/officeDocument/2006/relationships/tags"/><Relationship Id="rId8" Target="../tags/tag172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tags/tag173.xml" Type="http://schemas.openxmlformats.org/officeDocument/2006/relationships/tags"/><Relationship Id="rId10" Target="../tags/tag182.xml" Type="http://schemas.openxmlformats.org/officeDocument/2006/relationships/tags"/><Relationship Id="rId11" Target="../tags/tag183.xml" Type="http://schemas.openxmlformats.org/officeDocument/2006/relationships/tags"/><Relationship Id="rId12" Target="../tags/tag184.xml" Type="http://schemas.openxmlformats.org/officeDocument/2006/relationships/tags"/><Relationship Id="rId13" Target="../tags/tag185.xml" Type="http://schemas.openxmlformats.org/officeDocument/2006/relationships/tags"/><Relationship Id="rId14" Target="../tags/tag186.xml" Type="http://schemas.openxmlformats.org/officeDocument/2006/relationships/tags"/><Relationship Id="rId15" Target="../tags/tag187.xml" Type="http://schemas.openxmlformats.org/officeDocument/2006/relationships/tags"/><Relationship Id="rId16" Target="../tags/tag188.xml" Type="http://schemas.openxmlformats.org/officeDocument/2006/relationships/tags"/><Relationship Id="rId17" Target="../slideMasters/slideMaster1.xml" Type="http://schemas.openxmlformats.org/officeDocument/2006/relationships/slideMaster"/><Relationship Id="rId18" Target="../media/image1.jpeg" Type="http://schemas.openxmlformats.org/officeDocument/2006/relationships/image"/><Relationship Id="rId19" Target="../media/image3.jpeg" Type="http://schemas.openxmlformats.org/officeDocument/2006/relationships/image"/><Relationship Id="rId2" Target="../tags/tag174.xml" Type="http://schemas.openxmlformats.org/officeDocument/2006/relationships/tags"/><Relationship Id="rId20" Target="../media/image14.png" Type="http://schemas.openxmlformats.org/officeDocument/2006/relationships/image"/><Relationship Id="rId21" Target="../media/image15.png" Type="http://schemas.openxmlformats.org/officeDocument/2006/relationships/image"/><Relationship Id="rId22" Target="../media/image16.emf" Type="http://schemas.openxmlformats.org/officeDocument/2006/relationships/image"/><Relationship Id="rId3" Target="../tags/tag175.xml" Type="http://schemas.openxmlformats.org/officeDocument/2006/relationships/tags"/><Relationship Id="rId4" Target="../tags/tag176.xml" Type="http://schemas.openxmlformats.org/officeDocument/2006/relationships/tags"/><Relationship Id="rId5" Target="../tags/tag177.xml" Type="http://schemas.openxmlformats.org/officeDocument/2006/relationships/tags"/><Relationship Id="rId6" Target="../tags/tag178.xml" Type="http://schemas.openxmlformats.org/officeDocument/2006/relationships/tags"/><Relationship Id="rId7" Target="../tags/tag179.xml" Type="http://schemas.openxmlformats.org/officeDocument/2006/relationships/tags"/><Relationship Id="rId8" Target="../tags/tag180.xml" Type="http://schemas.openxmlformats.org/officeDocument/2006/relationships/tags"/><Relationship Id="rId9" Target="../tags/tag181.xml" Type="http://schemas.openxmlformats.org/officeDocument/2006/relationships/tags"/></Relationships>
</file>

<file path=ppt/slideLayouts/_rels/slideLayout2.xml.rels><?xml version="1.0" encoding="UTF-8" standalone="yes"?><Relationships xmlns="http://schemas.openxmlformats.org/package/2006/relationships"><Relationship Id="rId1" Target="../tags/tag27.xml" Type="http://schemas.openxmlformats.org/officeDocument/2006/relationships/tags"/><Relationship Id="rId2" Target="../tags/tag28.xml" Type="http://schemas.openxmlformats.org/officeDocument/2006/relationships/tags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tags/tag32.xml" Type="http://schemas.openxmlformats.org/officeDocument/2006/relationships/tags"/><Relationship Id="rId7" Target="../slideMasters/slideMaster1.xml" Type="http://schemas.openxmlformats.org/officeDocument/2006/relationships/slideMaster"/><Relationship Id="rId8" Target="../media/image12.jpeg" Type="http://schemas.openxmlformats.org/officeDocument/2006/relationships/image"/><Relationship Id="rId9" Target="../media/image13.png" Type="http://schemas.openxmlformats.org/officeDocument/2006/relationships/image"/></Relationships>
</file>

<file path=ppt/slideLayouts/_rels/slideLayout20.xml.rels><?xml version="1.0" encoding="UTF-8" standalone="yes"?><Relationships xmlns="http://schemas.openxmlformats.org/package/2006/relationships"><Relationship Id="rId1" Target="../tags/tag189.xml" Type="http://schemas.openxmlformats.org/officeDocument/2006/relationships/tags"/><Relationship Id="rId10" Target="../media/image13.png" Type="http://schemas.openxmlformats.org/officeDocument/2006/relationships/image"/><Relationship Id="rId2" Target="../tags/tag190.xml" Type="http://schemas.openxmlformats.org/officeDocument/2006/relationships/tags"/><Relationship Id="rId3" Target="../tags/tag191.xml" Type="http://schemas.openxmlformats.org/officeDocument/2006/relationships/tags"/><Relationship Id="rId4" Target="../tags/tag192.xml" Type="http://schemas.openxmlformats.org/officeDocument/2006/relationships/tags"/><Relationship Id="rId5" Target="../tags/tag193.xml" Type="http://schemas.openxmlformats.org/officeDocument/2006/relationships/tags"/><Relationship Id="rId6" Target="../tags/tag194.xml" Type="http://schemas.openxmlformats.org/officeDocument/2006/relationships/tags"/><Relationship Id="rId7" Target="../tags/tag195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2.jpeg" Type="http://schemas.openxmlformats.org/officeDocument/2006/relationships/image"/></Relationships>
</file>

<file path=ppt/slideLayouts/_rels/slideLayout21.xml.rels><?xml version="1.0" encoding="UTF-8" standalone="yes"?><Relationships xmlns="http://schemas.openxmlformats.org/package/2006/relationships"><Relationship Id="rId1" Target="../tags/tag196.xml" Type="http://schemas.openxmlformats.org/officeDocument/2006/relationships/tags"/><Relationship Id="rId10" Target="../media/image13.png" Type="http://schemas.openxmlformats.org/officeDocument/2006/relationships/image"/><Relationship Id="rId2" Target="../tags/tag197.xml" Type="http://schemas.openxmlformats.org/officeDocument/2006/relationships/tags"/><Relationship Id="rId3" Target="../tags/tag198.xml" Type="http://schemas.openxmlformats.org/officeDocument/2006/relationships/tags"/><Relationship Id="rId4" Target="../tags/tag199.xml" Type="http://schemas.openxmlformats.org/officeDocument/2006/relationships/tags"/><Relationship Id="rId5" Target="../tags/tag200.xml" Type="http://schemas.openxmlformats.org/officeDocument/2006/relationships/tags"/><Relationship Id="rId6" Target="../tags/tag201.xml" Type="http://schemas.openxmlformats.org/officeDocument/2006/relationships/tags"/><Relationship Id="rId7" Target="../tags/tag202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7.jpeg" Type="http://schemas.openxmlformats.org/officeDocument/2006/relationships/image"/></Relationships>
</file>

<file path=ppt/slideLayouts/_rels/slideLayout22.xml.rels><?xml version="1.0" encoding="UTF-8" standalone="yes"?><Relationships xmlns="http://schemas.openxmlformats.org/package/2006/relationships"><Relationship Id="rId1" Target="../tags/tag203.xml" Type="http://schemas.openxmlformats.org/officeDocument/2006/relationships/tags"/><Relationship Id="rId10" Target="../tags/tag212.xml" Type="http://schemas.openxmlformats.org/officeDocument/2006/relationships/tags"/><Relationship Id="rId11" Target="../tags/tag213.xml" Type="http://schemas.openxmlformats.org/officeDocument/2006/relationships/tags"/><Relationship Id="rId12" Target="../tags/tag214.xml" Type="http://schemas.openxmlformats.org/officeDocument/2006/relationships/tags"/><Relationship Id="rId13" Target="../tags/tag215.xml" Type="http://schemas.openxmlformats.org/officeDocument/2006/relationships/tags"/><Relationship Id="rId14" Target="../tags/tag216.xml" Type="http://schemas.openxmlformats.org/officeDocument/2006/relationships/tags"/><Relationship Id="rId15" Target="../tags/tag217.xml" Type="http://schemas.openxmlformats.org/officeDocument/2006/relationships/tags"/><Relationship Id="rId16" Target="../tags/tag218.xml" Type="http://schemas.openxmlformats.org/officeDocument/2006/relationships/tags"/><Relationship Id="rId17" Target="../tags/tag219.xml" Type="http://schemas.openxmlformats.org/officeDocument/2006/relationships/tags"/><Relationship Id="rId18" Target="../tags/tag220.xml" Type="http://schemas.openxmlformats.org/officeDocument/2006/relationships/tags"/><Relationship Id="rId19" Target="../tags/tag221.xml" Type="http://schemas.openxmlformats.org/officeDocument/2006/relationships/tags"/><Relationship Id="rId2" Target="../tags/tag204.xml" Type="http://schemas.openxmlformats.org/officeDocument/2006/relationships/tags"/><Relationship Id="rId20" Target="../tags/tag222.xml" Type="http://schemas.openxmlformats.org/officeDocument/2006/relationships/tags"/><Relationship Id="rId21" Target="../tags/tag223.xml" Type="http://schemas.openxmlformats.org/officeDocument/2006/relationships/tags"/><Relationship Id="rId22" Target="../slideMasters/slideMaster1.xml" Type="http://schemas.openxmlformats.org/officeDocument/2006/relationships/slideMaster"/><Relationship Id="rId23" Target="../media/image1.jpeg" Type="http://schemas.openxmlformats.org/officeDocument/2006/relationships/image"/><Relationship Id="rId24" Target="../media/image3.jpeg" Type="http://schemas.openxmlformats.org/officeDocument/2006/relationships/image"/><Relationship Id="rId25" Target="../media/image2.png" Type="http://schemas.openxmlformats.org/officeDocument/2006/relationships/image"/><Relationship Id="rId26" Target="../media/image4.png" Type="http://schemas.openxmlformats.org/officeDocument/2006/relationships/image"/><Relationship Id="rId27" Target="../media/image5.png" Type="http://schemas.openxmlformats.org/officeDocument/2006/relationships/image"/><Relationship Id="rId28" Target="../media/image6.png" Type="http://schemas.openxmlformats.org/officeDocument/2006/relationships/image"/><Relationship Id="rId29" Target="../media/image7.png" Type="http://schemas.openxmlformats.org/officeDocument/2006/relationships/image"/><Relationship Id="rId3" Target="../tags/tag205.xml" Type="http://schemas.openxmlformats.org/officeDocument/2006/relationships/tags"/><Relationship Id="rId30" Target="../media/image9.png" Type="http://schemas.openxmlformats.org/officeDocument/2006/relationships/image"/><Relationship Id="rId31" Target="../media/image10.png" Type="http://schemas.openxmlformats.org/officeDocument/2006/relationships/image"/><Relationship Id="rId32" Target="../media/image11.png" Type="http://schemas.openxmlformats.org/officeDocument/2006/relationships/image"/><Relationship Id="rId4" Target="../tags/tag206.xml" Type="http://schemas.openxmlformats.org/officeDocument/2006/relationships/tags"/><Relationship Id="rId5" Target="../tags/tag207.xml" Type="http://schemas.openxmlformats.org/officeDocument/2006/relationships/tags"/><Relationship Id="rId6" Target="../tags/tag208.xml" Type="http://schemas.openxmlformats.org/officeDocument/2006/relationships/tags"/><Relationship Id="rId7" Target="../tags/tag209.xml" Type="http://schemas.openxmlformats.org/officeDocument/2006/relationships/tags"/><Relationship Id="rId8" Target="../tags/tag210.xml" Type="http://schemas.openxmlformats.org/officeDocument/2006/relationships/tags"/><Relationship Id="rId9" Target="../tags/tag211.xml" Type="http://schemas.openxmlformats.org/officeDocument/2006/relationships/tags"/></Relationships>
</file>

<file path=ppt/slideLayouts/_rels/slideLayout23.xml.rels><?xml version="1.0" encoding="UTF-8" standalone="yes"?><Relationships xmlns="http://schemas.openxmlformats.org/package/2006/relationships"><Relationship Id="rId1" Target="../tags/tag224.xml" Type="http://schemas.openxmlformats.org/officeDocument/2006/relationships/tags"/><Relationship Id="rId2" Target="../tags/tag225.xml" Type="http://schemas.openxmlformats.org/officeDocument/2006/relationships/tags"/><Relationship Id="rId3" Target="../tags/tag226.xml" Type="http://schemas.openxmlformats.org/officeDocument/2006/relationships/tags"/><Relationship Id="rId4" Target="../tags/tag227.xml" Type="http://schemas.openxmlformats.org/officeDocument/2006/relationships/tags"/><Relationship Id="rId5" Target="../tags/tag228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12.jpeg" Type="http://schemas.openxmlformats.org/officeDocument/2006/relationships/image"/><Relationship Id="rId8" Target="../media/image13.png" Type="http://schemas.openxmlformats.org/officeDocument/2006/relationships/image"/></Relationships>
</file>

<file path=ppt/slideLayouts/_rels/slideLayout24.xml.rels><?xml version="1.0" encoding="UTF-8" standalone="yes"?><Relationships xmlns="http://schemas.openxmlformats.org/package/2006/relationships"><Relationship Id="rId1" Target="../tags/tag229.xml" Type="http://schemas.openxmlformats.org/officeDocument/2006/relationships/tags"/><Relationship Id="rId10" Target="../media/image13.png" Type="http://schemas.openxmlformats.org/officeDocument/2006/relationships/image"/><Relationship Id="rId2" Target="../tags/tag230.xml" Type="http://schemas.openxmlformats.org/officeDocument/2006/relationships/tags"/><Relationship Id="rId3" Target="../tags/tag231.xml" Type="http://schemas.openxmlformats.org/officeDocument/2006/relationships/tags"/><Relationship Id="rId4" Target="../tags/tag232.xml" Type="http://schemas.openxmlformats.org/officeDocument/2006/relationships/tags"/><Relationship Id="rId5" Target="../tags/tag233.xml" Type="http://schemas.openxmlformats.org/officeDocument/2006/relationships/tags"/><Relationship Id="rId6" Target="../tags/tag234.xml" Type="http://schemas.openxmlformats.org/officeDocument/2006/relationships/tags"/><Relationship Id="rId7" Target="../tags/tag235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7.jpeg" Type="http://schemas.openxmlformats.org/officeDocument/2006/relationships/image"/></Relationships>
</file>

<file path=ppt/slideLayouts/_rels/slideLayout25.xml.rels><?xml version="1.0" encoding="UTF-8" standalone="yes"?><Relationships xmlns="http://schemas.openxmlformats.org/package/2006/relationships"><Relationship Id="rId1" Target="../tags/tag236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237.xml" Type="http://schemas.openxmlformats.org/officeDocument/2006/relationships/tags"/><Relationship Id="rId3" Target="../tags/tag238.xml" Type="http://schemas.openxmlformats.org/officeDocument/2006/relationships/tags"/><Relationship Id="rId4" Target="../tags/tag239.xml" Type="http://schemas.openxmlformats.org/officeDocument/2006/relationships/tags"/><Relationship Id="rId5" Target="../tags/tag240.xml" Type="http://schemas.openxmlformats.org/officeDocument/2006/relationships/tags"/><Relationship Id="rId6" Target="../tags/tag241.xml" Type="http://schemas.openxmlformats.org/officeDocument/2006/relationships/tags"/><Relationship Id="rId7" Target="../tags/tag242.xml" Type="http://schemas.openxmlformats.org/officeDocument/2006/relationships/tags"/><Relationship Id="rId8" Target="../tags/tag243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tags/tag244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245.xml" Type="http://schemas.openxmlformats.org/officeDocument/2006/relationships/tags"/><Relationship Id="rId3" Target="../tags/tag246.xml" Type="http://schemas.openxmlformats.org/officeDocument/2006/relationships/tags"/><Relationship Id="rId4" Target="../tags/tag247.xml" Type="http://schemas.openxmlformats.org/officeDocument/2006/relationships/tags"/><Relationship Id="rId5" Target="../tags/tag248.xml" Type="http://schemas.openxmlformats.org/officeDocument/2006/relationships/tags"/><Relationship Id="rId6" Target="../tags/tag249.xml" Type="http://schemas.openxmlformats.org/officeDocument/2006/relationships/tags"/><Relationship Id="rId7" Target="../tags/tag250.xml" Type="http://schemas.openxmlformats.org/officeDocument/2006/relationships/tags"/><Relationship Id="rId8" Target="../tags/tag251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tags/tag252.xml" Type="http://schemas.openxmlformats.org/officeDocument/2006/relationships/tags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2" Target="../tags/tag253.xml" Type="http://schemas.openxmlformats.org/officeDocument/2006/relationships/tags"/><Relationship Id="rId3" Target="../tags/tag254.xml" Type="http://schemas.openxmlformats.org/officeDocument/2006/relationships/tags"/><Relationship Id="rId4" Target="../tags/tag255.xml" Type="http://schemas.openxmlformats.org/officeDocument/2006/relationships/tags"/><Relationship Id="rId5" Target="../tags/tag256.xml" Type="http://schemas.openxmlformats.org/officeDocument/2006/relationships/tags"/><Relationship Id="rId6" Target="../tags/tag257.xml" Type="http://schemas.openxmlformats.org/officeDocument/2006/relationships/tags"/><Relationship Id="rId7" Target="../tags/tag258.xml" Type="http://schemas.openxmlformats.org/officeDocument/2006/relationships/tags"/><Relationship Id="rId8" Target="../tags/tag259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tags/tag260.xml" Type="http://schemas.openxmlformats.org/officeDocument/2006/relationships/tags"/><Relationship Id="rId10" Target="../tags/tag269.xml" Type="http://schemas.openxmlformats.org/officeDocument/2006/relationships/tags"/><Relationship Id="rId11" Target="../slideMasters/slideMaster1.xml" Type="http://schemas.openxmlformats.org/officeDocument/2006/relationships/slideMaster"/><Relationship Id="rId12" Target="../media/image12.jpeg" Type="http://schemas.openxmlformats.org/officeDocument/2006/relationships/image"/><Relationship Id="rId13" Target="../media/image13.png" Type="http://schemas.openxmlformats.org/officeDocument/2006/relationships/image"/><Relationship Id="rId2" Target="../tags/tag261.xml" Type="http://schemas.openxmlformats.org/officeDocument/2006/relationships/tags"/><Relationship Id="rId3" Target="../tags/tag262.xml" Type="http://schemas.openxmlformats.org/officeDocument/2006/relationships/tags"/><Relationship Id="rId4" Target="../tags/tag263.xml" Type="http://schemas.openxmlformats.org/officeDocument/2006/relationships/tags"/><Relationship Id="rId5" Target="../tags/tag264.xml" Type="http://schemas.openxmlformats.org/officeDocument/2006/relationships/tags"/><Relationship Id="rId6" Target="../tags/tag265.xml" Type="http://schemas.openxmlformats.org/officeDocument/2006/relationships/tags"/><Relationship Id="rId7" Target="../tags/tag266.xml" Type="http://schemas.openxmlformats.org/officeDocument/2006/relationships/tags"/><Relationship Id="rId8" Target="../tags/tag267.xml" Type="http://schemas.openxmlformats.org/officeDocument/2006/relationships/tags"/><Relationship Id="rId9" Target="../tags/tag268.xml" Type="http://schemas.openxmlformats.org/officeDocument/2006/relationships/tags"/></Relationships>
</file>

<file path=ppt/slideLayouts/_rels/slideLayout29.xml.rels><?xml version="1.0" encoding="UTF-8" standalone="yes"?><Relationships xmlns="http://schemas.openxmlformats.org/package/2006/relationships"><Relationship Id="rId1" Target="../tags/tag270.xml" Type="http://schemas.openxmlformats.org/officeDocument/2006/relationships/tags"/><Relationship Id="rId10" Target="../media/image18.jpeg" Type="http://schemas.openxmlformats.org/officeDocument/2006/relationships/image"/><Relationship Id="rId11" Target="../media/image19.png" Type="http://schemas.openxmlformats.org/officeDocument/2006/relationships/image"/><Relationship Id="rId2" Target="../tags/tag271.xml" Type="http://schemas.openxmlformats.org/officeDocument/2006/relationships/tags"/><Relationship Id="rId3" Target="../tags/tag272.xml" Type="http://schemas.openxmlformats.org/officeDocument/2006/relationships/tags"/><Relationship Id="rId4" Target="../tags/tag273.xml" Type="http://schemas.openxmlformats.org/officeDocument/2006/relationships/tags"/><Relationship Id="rId5" Target="../tags/tag274.xml" Type="http://schemas.openxmlformats.org/officeDocument/2006/relationships/tags"/><Relationship Id="rId6" Target="../tags/tag275.xml" Type="http://schemas.openxmlformats.org/officeDocument/2006/relationships/tags"/><Relationship Id="rId7" Target="../tags/tag276.xml" Type="http://schemas.openxmlformats.org/officeDocument/2006/relationships/tags"/><Relationship Id="rId8" Target="../tags/tag277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33.xml" Type="http://schemas.openxmlformats.org/officeDocument/2006/relationships/tags"/><Relationship Id="rId10" Target="../tags/tag42.xml" Type="http://schemas.openxmlformats.org/officeDocument/2006/relationships/tags"/><Relationship Id="rId11" Target="../tags/tag43.xml" Type="http://schemas.openxmlformats.org/officeDocument/2006/relationships/tags"/><Relationship Id="rId12" Target="../tags/tag44.xml" Type="http://schemas.openxmlformats.org/officeDocument/2006/relationships/tags"/><Relationship Id="rId13" Target="../tags/tag45.xml" Type="http://schemas.openxmlformats.org/officeDocument/2006/relationships/tags"/><Relationship Id="rId14" Target="../tags/tag46.xml" Type="http://schemas.openxmlformats.org/officeDocument/2006/relationships/tags"/><Relationship Id="rId15" Target="../tags/tag47.xml" Type="http://schemas.openxmlformats.org/officeDocument/2006/relationships/tags"/><Relationship Id="rId16" Target="../tags/tag48.xml" Type="http://schemas.openxmlformats.org/officeDocument/2006/relationships/tags"/><Relationship Id="rId17" Target="../slideMasters/slideMaster1.xml" Type="http://schemas.openxmlformats.org/officeDocument/2006/relationships/slideMaster"/><Relationship Id="rId18" Target="../media/image1.jpeg" Type="http://schemas.openxmlformats.org/officeDocument/2006/relationships/image"/><Relationship Id="rId19" Target="../media/image3.jpeg" Type="http://schemas.openxmlformats.org/officeDocument/2006/relationships/image"/><Relationship Id="rId2" Target="../tags/tag34.xml" Type="http://schemas.openxmlformats.org/officeDocument/2006/relationships/tags"/><Relationship Id="rId20" Target="../media/image14.png" Type="http://schemas.openxmlformats.org/officeDocument/2006/relationships/image"/><Relationship Id="rId21" Target="../media/image15.png" Type="http://schemas.openxmlformats.org/officeDocument/2006/relationships/image"/><Relationship Id="rId22" Target="../media/image16.emf" Type="http://schemas.openxmlformats.org/officeDocument/2006/relationships/image"/><Relationship Id="rId3" Target="../tags/tag35.xml" Type="http://schemas.openxmlformats.org/officeDocument/2006/relationships/tags"/><Relationship Id="rId4" Target="../tags/tag36.xml" Type="http://schemas.openxmlformats.org/officeDocument/2006/relationships/tags"/><Relationship Id="rId5" Target="../tags/tag37.xml" Type="http://schemas.openxmlformats.org/officeDocument/2006/relationships/tags"/><Relationship Id="rId6" Target="../tags/tag38.xml" Type="http://schemas.openxmlformats.org/officeDocument/2006/relationships/tags"/><Relationship Id="rId7" Target="../tags/tag39.xml" Type="http://schemas.openxmlformats.org/officeDocument/2006/relationships/tags"/><Relationship Id="rId8" Target="../tags/tag40.xml" Type="http://schemas.openxmlformats.org/officeDocument/2006/relationships/tags"/><Relationship Id="rId9" Target="../tags/tag41.xml" Type="http://schemas.openxmlformats.org/officeDocument/2006/relationships/tags"/></Relationships>
</file>

<file path=ppt/slideLayouts/_rels/slideLayout4.xml.rels><?xml version="1.0" encoding="UTF-8" standalone="yes"?><Relationships xmlns="http://schemas.openxmlformats.org/package/2006/relationships"><Relationship Id="rId1" Target="../tags/tag49.xml" Type="http://schemas.openxmlformats.org/officeDocument/2006/relationships/tags"/><Relationship Id="rId10" Target="../media/image13.png" Type="http://schemas.openxmlformats.org/officeDocument/2006/relationships/image"/><Relationship Id="rId2" Target="../tags/tag50.xml" Type="http://schemas.openxmlformats.org/officeDocument/2006/relationships/tags"/><Relationship Id="rId3" Target="../tags/tag51.xml" Type="http://schemas.openxmlformats.org/officeDocument/2006/relationships/tags"/><Relationship Id="rId4" Target="../tags/tag52.xml" Type="http://schemas.openxmlformats.org/officeDocument/2006/relationships/tags"/><Relationship Id="rId5" Target="../tags/tag53.xml" Type="http://schemas.openxmlformats.org/officeDocument/2006/relationships/tags"/><Relationship Id="rId6" Target="../tags/tag54.xml" Type="http://schemas.openxmlformats.org/officeDocument/2006/relationships/tags"/><Relationship Id="rId7" Target="../tags/tag55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2.jpeg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10" Target="../slideMasters/slideMaster1.xml" Type="http://schemas.openxmlformats.org/officeDocument/2006/relationships/slideMaster"/><Relationship Id="rId11" Target="../media/image12.jpeg" Type="http://schemas.openxmlformats.org/officeDocument/2006/relationships/image"/><Relationship Id="rId12" Target="../media/image13.png" Type="http://schemas.openxmlformats.org/officeDocument/2006/relationships/image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tags/tag61.xml" Type="http://schemas.openxmlformats.org/officeDocument/2006/relationships/tags"/><Relationship Id="rId7" Target="../tags/tag62.xml" Type="http://schemas.openxmlformats.org/officeDocument/2006/relationships/tags"/><Relationship Id="rId8" Target="../tags/tag63.xml" Type="http://schemas.openxmlformats.org/officeDocument/2006/relationships/tags"/><Relationship Id="rId9" Target="../tags/tag64.xml" Type="http://schemas.openxmlformats.org/officeDocument/2006/relationships/tags"/></Relationships>
</file>

<file path=ppt/slideLayouts/_rels/slideLayout6.xml.rels><?xml version="1.0" encoding="UTF-8" standalone="yes"?><Relationships xmlns="http://schemas.openxmlformats.org/package/2006/relationships"><Relationship Id="rId1" Target="../tags/tag65.xml" Type="http://schemas.openxmlformats.org/officeDocument/2006/relationships/tags"/><Relationship Id="rId10" Target="../media/image1.jpeg" Type="http://schemas.openxmlformats.org/officeDocument/2006/relationships/image"/><Relationship Id="rId11" Target="../media/image3.jpeg" Type="http://schemas.openxmlformats.org/officeDocument/2006/relationships/image"/><Relationship Id="rId2" Target="../tags/tag66.xml" Type="http://schemas.openxmlformats.org/officeDocument/2006/relationships/tags"/><Relationship Id="rId3" Target="../tags/tag67.xml" Type="http://schemas.openxmlformats.org/officeDocument/2006/relationships/tags"/><Relationship Id="rId4" Target="../tags/tag68.xml" Type="http://schemas.openxmlformats.org/officeDocument/2006/relationships/tags"/><Relationship Id="rId5" Target="../tags/tag69.xml" Type="http://schemas.openxmlformats.org/officeDocument/2006/relationships/tags"/><Relationship Id="rId6" Target="../tags/tag70.xml" Type="http://schemas.openxmlformats.org/officeDocument/2006/relationships/tags"/><Relationship Id="rId7" Target="../tags/tag71.xml" Type="http://schemas.openxmlformats.org/officeDocument/2006/relationships/tags"/><Relationship Id="rId8" Target="../tags/tag72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73.xml" Type="http://schemas.openxmlformats.org/officeDocument/2006/relationships/tags"/><Relationship Id="rId2" Target="../tags/tag74.xml" Type="http://schemas.openxmlformats.org/officeDocument/2006/relationships/tags"/><Relationship Id="rId3" Target="../tags/tag75.xml" Type="http://schemas.openxmlformats.org/officeDocument/2006/relationships/tags"/><Relationship Id="rId4" Target="../slideMasters/slideMaster1.xml" Type="http://schemas.openxmlformats.org/officeDocument/2006/relationships/slideMaster"/><Relationship Id="rId5" Target="../media/image12.jpeg" Type="http://schemas.openxmlformats.org/officeDocument/2006/relationships/image"/></Relationships>
</file>

<file path=ppt/slideLayouts/_rels/slideLayout8.xml.rels><?xml version="1.0" encoding="UTF-8" standalone="yes"?><Relationships xmlns="http://schemas.openxmlformats.org/package/2006/relationships"><Relationship Id="rId1" Target="../tags/tag76.xml" Type="http://schemas.openxmlformats.org/officeDocument/2006/relationships/tags"/><Relationship Id="rId10" Target="../media/image13.png" Type="http://schemas.openxmlformats.org/officeDocument/2006/relationships/image"/><Relationship Id="rId2" Target="../tags/tag77.xml" Type="http://schemas.openxmlformats.org/officeDocument/2006/relationships/tags"/><Relationship Id="rId3" Target="../tags/tag78.xml" Type="http://schemas.openxmlformats.org/officeDocument/2006/relationships/tags"/><Relationship Id="rId4" Target="../tags/tag79.xml" Type="http://schemas.openxmlformats.org/officeDocument/2006/relationships/tags"/><Relationship Id="rId5" Target="../tags/tag80.xml" Type="http://schemas.openxmlformats.org/officeDocument/2006/relationships/tags"/><Relationship Id="rId6" Target="../tags/tag81.xml" Type="http://schemas.openxmlformats.org/officeDocument/2006/relationships/tags"/><Relationship Id="rId7" Target="../tags/tag82.xml" Type="http://schemas.openxmlformats.org/officeDocument/2006/relationships/tags"/><Relationship Id="rId8" Target="../slideMasters/slideMaster1.xml" Type="http://schemas.openxmlformats.org/officeDocument/2006/relationships/slideMaster"/><Relationship Id="rId9" Target="../media/image12.jpeg" Type="http://schemas.openxmlformats.org/officeDocument/2006/relationships/image"/></Relationships>
</file>

<file path=ppt/slideLayouts/_rels/slideLayout9.xml.rels><?xml version="1.0" encoding="UTF-8" standalone="yes"?><Relationships xmlns="http://schemas.openxmlformats.org/package/2006/relationships"><Relationship Id="rId1" Target="../tags/tag83.xml" Type="http://schemas.openxmlformats.org/officeDocument/2006/relationships/tags"/><Relationship Id="rId10" Target="../media/image17.jpeg" Type="http://schemas.openxmlformats.org/officeDocument/2006/relationships/image"/><Relationship Id="rId11" Target="../media/image13.png" Type="http://schemas.openxmlformats.org/officeDocument/2006/relationships/image"/><Relationship Id="rId2" Target="../tags/tag84.xml" Type="http://schemas.openxmlformats.org/officeDocument/2006/relationships/tags"/><Relationship Id="rId3" Target="../tags/tag85.xml" Type="http://schemas.openxmlformats.org/officeDocument/2006/relationships/tags"/><Relationship Id="rId4" Target="../tags/tag86.xml" Type="http://schemas.openxmlformats.org/officeDocument/2006/relationships/tags"/><Relationship Id="rId5" Target="../tags/tag87.xml" Type="http://schemas.openxmlformats.org/officeDocument/2006/relationships/tags"/><Relationship Id="rId6" Target="../tags/tag88.xml" Type="http://schemas.openxmlformats.org/officeDocument/2006/relationships/tags"/><Relationship Id="rId7" Target="../tags/tag89.xml" Type="http://schemas.openxmlformats.org/officeDocument/2006/relationships/tags"/><Relationship Id="rId8" Target="../tags/tag90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9534141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08708" y="561494"/>
            <a:ext cx="4260141" cy="39920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2"/>
          </a:solidFill>
        </p:spPr>
      </p:pic>
      <p:grpSp>
        <p:nvGrpSpPr>
          <p:cNvPr id="11" name="组合 10"/>
          <p:cNvGrpSpPr/>
          <p:nvPr userDrawn="1">
            <p:custDataLst>
              <p:tags r:id="rId6"/>
            </p:custDataLst>
          </p:nvPr>
        </p:nvGrpSpPr>
        <p:grpSpPr>
          <a:xfrm>
            <a:off x="9155622" y="4343607"/>
            <a:ext cx="2290179" cy="1913949"/>
            <a:chOff x="5898019" y="1606855"/>
            <a:chExt cx="6536712" cy="5462862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5898019" y="3832712"/>
              <a:ext cx="2470075" cy="18525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107218" y="1606855"/>
              <a:ext cx="5842050" cy="438153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8368094" y="4019739"/>
              <a:ext cx="4066637" cy="30499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786090" y="4261543"/>
              <a:ext cx="2838200" cy="212865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545641" y="938654"/>
            <a:ext cx="3142289" cy="295843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03250" y="4275825"/>
            <a:ext cx="3242809" cy="16189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719164" y="4900356"/>
            <a:ext cx="499338" cy="5149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0010944" y="460109"/>
            <a:ext cx="1731414" cy="14753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319866" y="2753137"/>
            <a:ext cx="1073341" cy="3266341"/>
          </a:xfrm>
        </p:spPr>
        <p:txBody>
          <a:bodyPr vert="eaVert" lIns="90000" tIns="46800" rIns="90000" bIns="46800" anchor="b" anchorCtr="0">
            <a:normAutofit/>
          </a:bodyPr>
          <a:lstStyle>
            <a:lvl1pPr algn="l">
              <a:defRPr sz="440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4202992" y="2753138"/>
            <a:ext cx="3056690" cy="3266341"/>
          </a:xfrm>
        </p:spPr>
        <p:txBody>
          <a:bodyPr vert="eaVert"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52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288290" y="0"/>
            <a:ext cx="11903710" cy="6584950"/>
            <a:chOff x="288290" y="0"/>
            <a:chExt cx="11903710" cy="6584950"/>
          </a:xfrm>
        </p:grpSpPr>
        <p:sp>
          <p:nvSpPr>
            <p:cNvPr id="8" name="矩形 7"/>
            <p:cNvSpPr/>
            <p:nvPr userDrawn="1">
              <p:custDataLst>
                <p:tags r:id="rId6"/>
              </p:custDataLst>
            </p:nvPr>
          </p:nvSpPr>
          <p:spPr>
            <a:xfrm>
              <a:off x="288290" y="273050"/>
              <a:ext cx="11616055" cy="63119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0925155" y="0"/>
              <a:ext cx="1266845" cy="109330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94057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9524616" y="-9525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2"/>
          </a:solidFill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08708" y="561494"/>
            <a:ext cx="4260141" cy="3992071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9202612" y="4483942"/>
            <a:ext cx="2290179" cy="1913949"/>
            <a:chOff x="5898019" y="1606855"/>
            <a:chExt cx="6536712" cy="5462862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5898019" y="3832712"/>
              <a:ext cx="2470075" cy="18525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107218" y="1606855"/>
              <a:ext cx="5842050" cy="438153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368094" y="4019739"/>
              <a:ext cx="4066637" cy="304997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6786090" y="4261543"/>
              <a:ext cx="2838200" cy="21286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03250" y="4275825"/>
            <a:ext cx="3242809" cy="16189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935079" y="4899116"/>
            <a:ext cx="499338" cy="514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010944" y="460109"/>
            <a:ext cx="1731414" cy="147536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>
            <p:custDataLst>
              <p:tags r:id="rId10"/>
            </p:custDataLst>
          </p:nvPr>
        </p:nvGrpSpPr>
        <p:grpSpPr>
          <a:xfrm>
            <a:off x="7131133" y="625190"/>
            <a:ext cx="3495743" cy="3496903"/>
            <a:chOff x="4657295" y="296286"/>
            <a:chExt cx="3495743" cy="3496903"/>
          </a:xfrm>
        </p:grpSpPr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4657295" y="296286"/>
              <a:ext cx="2046800" cy="264604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zh-CN" altLang="en-US" sz="166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尚巍手书W" panose="00020600040101010101" pitchFamily="18" charset="-122"/>
                </a:rPr>
                <a:t>再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6106238" y="1147144"/>
              <a:ext cx="2046800" cy="264604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zh-CN" altLang="en-US" sz="166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尚巍手书W" panose="00020600040101010101" pitchFamily="18" charset="-122"/>
                </a:rPr>
                <a:t>会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6463191" y="3000995"/>
            <a:ext cx="994381" cy="3157471"/>
          </a:xfrm>
        </p:spPr>
        <p:txBody>
          <a:bodyPr vert="eaVert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0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706887" y="3001617"/>
            <a:ext cx="1714502" cy="3156849"/>
          </a:xfrm>
        </p:spPr>
        <p:txBody>
          <a:bodyPr vert="eaVert" lIns="90000" tIns="46800" rIns="90000" bIns="46800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396449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038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5175" y="0"/>
            <a:ext cx="1266825" cy="1093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963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50296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115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912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4503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82117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defRPr sz="28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804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 descr="22adfa2d2ca781161e31761df776dee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1650365"/>
            <a:ext cx="1367790" cy="3557905"/>
          </a:xfrm>
          <a:prstGeom prst="rect">
            <a:avLst/>
          </a:prstGeom>
        </p:spPr>
      </p:pic>
      <p:pic>
        <p:nvPicPr>
          <p:cNvPr id="11" name="图片 10" descr="22adfa2d2ca781161e31761df776dee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824210" y="1650365"/>
            <a:ext cx="1367790" cy="3557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89871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9534141" y="-9525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10" name="图片 9" descr="灯笼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79263" y="526319"/>
            <a:ext cx="2928237" cy="2902681"/>
          </a:xfrm>
          <a:prstGeom prst="rect">
            <a:avLst/>
          </a:prstGeom>
        </p:spPr>
      </p:pic>
      <p:pic>
        <p:nvPicPr>
          <p:cNvPr id="11" name="图片 10" descr="树枝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312243" y="2107134"/>
            <a:ext cx="2335942" cy="4343400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>
          <a:xfrm>
            <a:off x="3651476" y="1198398"/>
            <a:ext cx="4889049" cy="2670191"/>
            <a:chOff x="1769" y="1030"/>
            <a:chExt cx="4138" cy="2260"/>
          </a:xfrm>
          <a:solidFill>
            <a:schemeClr val="accent1"/>
          </a:solidFill>
        </p:grpSpPr>
        <p:sp>
          <p:nvSpPr>
            <p:cNvPr id="13" name="Freeform 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008" y="1030"/>
              <a:ext cx="3899" cy="2210"/>
            </a:xfrm>
            <a:custGeom>
              <a:avLst/>
              <a:gdLst>
                <a:gd name="T0" fmla="*/ 523 w 1648"/>
                <a:gd name="T1" fmla="*/ 866 h 933"/>
                <a:gd name="T2" fmla="*/ 1401 w 1648"/>
                <a:gd name="T3" fmla="*/ 248 h 933"/>
                <a:gd name="T4" fmla="*/ 1401 w 1648"/>
                <a:gd name="T5" fmla="*/ 248 h 933"/>
                <a:gd name="T6" fmla="*/ 1307 w 1648"/>
                <a:gd name="T7" fmla="*/ 215 h 933"/>
                <a:gd name="T8" fmla="*/ 224 w 1648"/>
                <a:gd name="T9" fmla="*/ 308 h 933"/>
                <a:gd name="T10" fmla="*/ 236 w 1648"/>
                <a:gd name="T11" fmla="*/ 446 h 933"/>
                <a:gd name="T12" fmla="*/ 113 w 1648"/>
                <a:gd name="T13" fmla="*/ 348 h 933"/>
                <a:gd name="T14" fmla="*/ 238 w 1648"/>
                <a:gd name="T15" fmla="*/ 482 h 933"/>
                <a:gd name="T16" fmla="*/ 292 w 1648"/>
                <a:gd name="T17" fmla="*/ 444 h 933"/>
                <a:gd name="T18" fmla="*/ 590 w 1648"/>
                <a:gd name="T19" fmla="*/ 795 h 933"/>
                <a:gd name="T20" fmla="*/ 1069 w 1648"/>
                <a:gd name="T21" fmla="*/ 806 h 933"/>
                <a:gd name="T22" fmla="*/ 1335 w 1648"/>
                <a:gd name="T23" fmla="*/ 617 h 933"/>
                <a:gd name="T24" fmla="*/ 1290 w 1648"/>
                <a:gd name="T25" fmla="*/ 615 h 933"/>
                <a:gd name="T26" fmla="*/ 1157 w 1648"/>
                <a:gd name="T27" fmla="*/ 544 h 933"/>
                <a:gd name="T28" fmla="*/ 1086 w 1648"/>
                <a:gd name="T29" fmla="*/ 664 h 933"/>
                <a:gd name="T30" fmla="*/ 1123 w 1648"/>
                <a:gd name="T31" fmla="*/ 847 h 933"/>
                <a:gd name="T32" fmla="*/ 1016 w 1648"/>
                <a:gd name="T33" fmla="*/ 533 h 933"/>
                <a:gd name="T34" fmla="*/ 887 w 1648"/>
                <a:gd name="T35" fmla="*/ 429 h 933"/>
                <a:gd name="T36" fmla="*/ 960 w 1648"/>
                <a:gd name="T37" fmla="*/ 503 h 933"/>
                <a:gd name="T38" fmla="*/ 843 w 1648"/>
                <a:gd name="T39" fmla="*/ 731 h 933"/>
                <a:gd name="T40" fmla="*/ 787 w 1648"/>
                <a:gd name="T41" fmla="*/ 677 h 933"/>
                <a:gd name="T42" fmla="*/ 699 w 1648"/>
                <a:gd name="T43" fmla="*/ 747 h 933"/>
                <a:gd name="T44" fmla="*/ 822 w 1648"/>
                <a:gd name="T45" fmla="*/ 600 h 933"/>
                <a:gd name="T46" fmla="*/ 775 w 1648"/>
                <a:gd name="T47" fmla="*/ 463 h 933"/>
                <a:gd name="T48" fmla="*/ 789 w 1648"/>
                <a:gd name="T49" fmla="*/ 513 h 933"/>
                <a:gd name="T50" fmla="*/ 657 w 1648"/>
                <a:gd name="T51" fmla="*/ 465 h 933"/>
                <a:gd name="T52" fmla="*/ 825 w 1648"/>
                <a:gd name="T53" fmla="*/ 381 h 933"/>
                <a:gd name="T54" fmla="*/ 719 w 1648"/>
                <a:gd name="T55" fmla="*/ 282 h 933"/>
                <a:gd name="T56" fmla="*/ 533 w 1648"/>
                <a:gd name="T57" fmla="*/ 361 h 933"/>
                <a:gd name="T58" fmla="*/ 618 w 1648"/>
                <a:gd name="T59" fmla="*/ 270 h 933"/>
                <a:gd name="T60" fmla="*/ 638 w 1648"/>
                <a:gd name="T61" fmla="*/ 201 h 933"/>
                <a:gd name="T62" fmla="*/ 532 w 1648"/>
                <a:gd name="T63" fmla="*/ 258 h 933"/>
                <a:gd name="T64" fmla="*/ 640 w 1648"/>
                <a:gd name="T65" fmla="*/ 568 h 933"/>
                <a:gd name="T66" fmla="*/ 566 w 1648"/>
                <a:gd name="T67" fmla="*/ 536 h 933"/>
                <a:gd name="T68" fmla="*/ 521 w 1648"/>
                <a:gd name="T69" fmla="*/ 695 h 933"/>
                <a:gd name="T70" fmla="*/ 435 w 1648"/>
                <a:gd name="T71" fmla="*/ 600 h 933"/>
                <a:gd name="T72" fmla="*/ 363 w 1648"/>
                <a:gd name="T73" fmla="*/ 606 h 933"/>
                <a:gd name="T74" fmla="*/ 416 w 1648"/>
                <a:gd name="T75" fmla="*/ 540 h 933"/>
                <a:gd name="T76" fmla="*/ 501 w 1648"/>
                <a:gd name="T77" fmla="*/ 475 h 933"/>
                <a:gd name="T78" fmla="*/ 417 w 1648"/>
                <a:gd name="T79" fmla="*/ 432 h 933"/>
                <a:gd name="T80" fmla="*/ 285 w 1648"/>
                <a:gd name="T81" fmla="*/ 318 h 933"/>
                <a:gd name="T82" fmla="*/ 343 w 1648"/>
                <a:gd name="T83" fmla="*/ 324 h 933"/>
                <a:gd name="T84" fmla="*/ 490 w 1648"/>
                <a:gd name="T85" fmla="*/ 211 h 933"/>
                <a:gd name="T86" fmla="*/ 573 w 1648"/>
                <a:gd name="T87" fmla="*/ 115 h 933"/>
                <a:gd name="T88" fmla="*/ 685 w 1648"/>
                <a:gd name="T89" fmla="*/ 160 h 933"/>
                <a:gd name="T90" fmla="*/ 935 w 1648"/>
                <a:gd name="T91" fmla="*/ 70 h 933"/>
                <a:gd name="T92" fmla="*/ 1001 w 1648"/>
                <a:gd name="T93" fmla="*/ 300 h 933"/>
                <a:gd name="T94" fmla="*/ 1044 w 1648"/>
                <a:gd name="T95" fmla="*/ 89 h 933"/>
                <a:gd name="T96" fmla="*/ 1158 w 1648"/>
                <a:gd name="T97" fmla="*/ 179 h 933"/>
                <a:gd name="T98" fmla="*/ 1331 w 1648"/>
                <a:gd name="T99" fmla="*/ 322 h 933"/>
                <a:gd name="T100" fmla="*/ 1325 w 1648"/>
                <a:gd name="T101" fmla="*/ 458 h 933"/>
                <a:gd name="T102" fmla="*/ 1146 w 1648"/>
                <a:gd name="T103" fmla="*/ 429 h 933"/>
                <a:gd name="T104" fmla="*/ 1263 w 1648"/>
                <a:gd name="T105" fmla="*/ 485 h 933"/>
                <a:gd name="T106" fmla="*/ 1363 w 1648"/>
                <a:gd name="T107" fmla="*/ 527 h 933"/>
                <a:gd name="T108" fmla="*/ 1393 w 1648"/>
                <a:gd name="T109" fmla="*/ 463 h 933"/>
                <a:gd name="T110" fmla="*/ 1423 w 1648"/>
                <a:gd name="T111" fmla="*/ 445 h 933"/>
                <a:gd name="T112" fmla="*/ 1427 w 1648"/>
                <a:gd name="T113" fmla="*/ 417 h 933"/>
                <a:gd name="T114" fmla="*/ 1496 w 1648"/>
                <a:gd name="T115" fmla="*/ 4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8" h="933">
                  <a:moveTo>
                    <a:pt x="1595" y="349"/>
                  </a:moveTo>
                  <a:cubicBezTo>
                    <a:pt x="1595" y="334"/>
                    <a:pt x="1597" y="320"/>
                    <a:pt x="1602" y="307"/>
                  </a:cubicBezTo>
                  <a:cubicBezTo>
                    <a:pt x="1384" y="115"/>
                    <a:pt x="1107" y="0"/>
                    <a:pt x="805" y="0"/>
                  </a:cubicBezTo>
                  <a:cubicBezTo>
                    <a:pt x="500" y="0"/>
                    <a:pt x="220" y="118"/>
                    <a:pt x="0" y="314"/>
                  </a:cubicBezTo>
                  <a:cubicBezTo>
                    <a:pt x="523" y="866"/>
                    <a:pt x="523" y="866"/>
                    <a:pt x="523" y="866"/>
                  </a:cubicBezTo>
                  <a:cubicBezTo>
                    <a:pt x="606" y="813"/>
                    <a:pt x="702" y="783"/>
                    <a:pt x="805" y="783"/>
                  </a:cubicBezTo>
                  <a:cubicBezTo>
                    <a:pt x="945" y="783"/>
                    <a:pt x="1074" y="839"/>
                    <a:pt x="1172" y="933"/>
                  </a:cubicBezTo>
                  <a:cubicBezTo>
                    <a:pt x="1648" y="448"/>
                    <a:pt x="1648" y="448"/>
                    <a:pt x="1648" y="448"/>
                  </a:cubicBezTo>
                  <a:cubicBezTo>
                    <a:pt x="1616" y="427"/>
                    <a:pt x="1595" y="390"/>
                    <a:pt x="1595" y="349"/>
                  </a:cubicBezTo>
                  <a:close/>
                  <a:moveTo>
                    <a:pt x="1401" y="248"/>
                  </a:moveTo>
                  <a:cubicBezTo>
                    <a:pt x="1406" y="252"/>
                    <a:pt x="1411" y="255"/>
                    <a:pt x="1416" y="259"/>
                  </a:cubicBezTo>
                  <a:cubicBezTo>
                    <a:pt x="1415" y="260"/>
                    <a:pt x="1415" y="260"/>
                    <a:pt x="1415" y="261"/>
                  </a:cubicBezTo>
                  <a:cubicBezTo>
                    <a:pt x="1418" y="268"/>
                    <a:pt x="1426" y="269"/>
                    <a:pt x="1433" y="273"/>
                  </a:cubicBezTo>
                  <a:cubicBezTo>
                    <a:pt x="1412" y="282"/>
                    <a:pt x="1400" y="269"/>
                    <a:pt x="1399" y="257"/>
                  </a:cubicBezTo>
                  <a:cubicBezTo>
                    <a:pt x="1399" y="254"/>
                    <a:pt x="1400" y="251"/>
                    <a:pt x="1401" y="248"/>
                  </a:cubicBezTo>
                  <a:close/>
                  <a:moveTo>
                    <a:pt x="1207" y="145"/>
                  </a:moveTo>
                  <a:cubicBezTo>
                    <a:pt x="1208" y="144"/>
                    <a:pt x="1208" y="143"/>
                    <a:pt x="1209" y="142"/>
                  </a:cubicBezTo>
                  <a:cubicBezTo>
                    <a:pt x="1233" y="153"/>
                    <a:pt x="1256" y="163"/>
                    <a:pt x="1279" y="175"/>
                  </a:cubicBezTo>
                  <a:cubicBezTo>
                    <a:pt x="1261" y="183"/>
                    <a:pt x="1248" y="200"/>
                    <a:pt x="1250" y="222"/>
                  </a:cubicBezTo>
                  <a:cubicBezTo>
                    <a:pt x="1256" y="213"/>
                    <a:pt x="1291" y="194"/>
                    <a:pt x="1307" y="215"/>
                  </a:cubicBezTo>
                  <a:cubicBezTo>
                    <a:pt x="1311" y="242"/>
                    <a:pt x="1324" y="270"/>
                    <a:pt x="1300" y="285"/>
                  </a:cubicBezTo>
                  <a:cubicBezTo>
                    <a:pt x="1276" y="300"/>
                    <a:pt x="1232" y="292"/>
                    <a:pt x="1207" y="283"/>
                  </a:cubicBezTo>
                  <a:cubicBezTo>
                    <a:pt x="1187" y="253"/>
                    <a:pt x="1186" y="172"/>
                    <a:pt x="1207" y="145"/>
                  </a:cubicBezTo>
                  <a:close/>
                  <a:moveTo>
                    <a:pt x="192" y="280"/>
                  </a:moveTo>
                  <a:cubicBezTo>
                    <a:pt x="209" y="282"/>
                    <a:pt x="223" y="288"/>
                    <a:pt x="224" y="308"/>
                  </a:cubicBezTo>
                  <a:cubicBezTo>
                    <a:pt x="222" y="316"/>
                    <a:pt x="211" y="316"/>
                    <a:pt x="200" y="316"/>
                  </a:cubicBezTo>
                  <a:cubicBezTo>
                    <a:pt x="200" y="308"/>
                    <a:pt x="216" y="314"/>
                    <a:pt x="212" y="301"/>
                  </a:cubicBezTo>
                  <a:cubicBezTo>
                    <a:pt x="204" y="296"/>
                    <a:pt x="194" y="291"/>
                    <a:pt x="183" y="287"/>
                  </a:cubicBezTo>
                  <a:cubicBezTo>
                    <a:pt x="186" y="285"/>
                    <a:pt x="189" y="282"/>
                    <a:pt x="192" y="280"/>
                  </a:cubicBezTo>
                  <a:close/>
                  <a:moveTo>
                    <a:pt x="236" y="446"/>
                  </a:moveTo>
                  <a:cubicBezTo>
                    <a:pt x="222" y="445"/>
                    <a:pt x="217" y="454"/>
                    <a:pt x="218" y="463"/>
                  </a:cubicBezTo>
                  <a:cubicBezTo>
                    <a:pt x="202" y="446"/>
                    <a:pt x="202" y="446"/>
                    <a:pt x="202" y="446"/>
                  </a:cubicBezTo>
                  <a:cubicBezTo>
                    <a:pt x="195" y="421"/>
                    <a:pt x="176" y="408"/>
                    <a:pt x="154" y="399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9" y="351"/>
                    <a:pt x="111" y="350"/>
                    <a:pt x="113" y="348"/>
                  </a:cubicBezTo>
                  <a:cubicBezTo>
                    <a:pt x="173" y="351"/>
                    <a:pt x="249" y="384"/>
                    <a:pt x="263" y="425"/>
                  </a:cubicBezTo>
                  <a:cubicBezTo>
                    <a:pt x="271" y="445"/>
                    <a:pt x="269" y="473"/>
                    <a:pt x="242" y="468"/>
                  </a:cubicBezTo>
                  <a:cubicBezTo>
                    <a:pt x="234" y="464"/>
                    <a:pt x="246" y="443"/>
                    <a:pt x="236" y="446"/>
                  </a:cubicBezTo>
                  <a:close/>
                  <a:moveTo>
                    <a:pt x="248" y="492"/>
                  </a:moveTo>
                  <a:cubicBezTo>
                    <a:pt x="238" y="482"/>
                    <a:pt x="238" y="482"/>
                    <a:pt x="238" y="482"/>
                  </a:cubicBezTo>
                  <a:cubicBezTo>
                    <a:pt x="241" y="483"/>
                    <a:pt x="244" y="483"/>
                    <a:pt x="248" y="483"/>
                  </a:cubicBezTo>
                  <a:cubicBezTo>
                    <a:pt x="282" y="481"/>
                    <a:pt x="286" y="439"/>
                    <a:pt x="271" y="412"/>
                  </a:cubicBezTo>
                  <a:cubicBezTo>
                    <a:pt x="249" y="376"/>
                    <a:pt x="178" y="344"/>
                    <a:pt x="119" y="342"/>
                  </a:cubicBezTo>
                  <a:cubicBezTo>
                    <a:pt x="122" y="339"/>
                    <a:pt x="124" y="337"/>
                    <a:pt x="127" y="335"/>
                  </a:cubicBezTo>
                  <a:cubicBezTo>
                    <a:pt x="202" y="340"/>
                    <a:pt x="292" y="380"/>
                    <a:pt x="292" y="444"/>
                  </a:cubicBezTo>
                  <a:cubicBezTo>
                    <a:pt x="292" y="472"/>
                    <a:pt x="271" y="488"/>
                    <a:pt x="248" y="492"/>
                  </a:cubicBezTo>
                  <a:close/>
                  <a:moveTo>
                    <a:pt x="666" y="738"/>
                  </a:moveTo>
                  <a:cubicBezTo>
                    <a:pt x="662" y="726"/>
                    <a:pt x="656" y="716"/>
                    <a:pt x="640" y="717"/>
                  </a:cubicBezTo>
                  <a:cubicBezTo>
                    <a:pt x="630" y="729"/>
                    <a:pt x="630" y="752"/>
                    <a:pt x="637" y="770"/>
                  </a:cubicBezTo>
                  <a:cubicBezTo>
                    <a:pt x="621" y="778"/>
                    <a:pt x="605" y="786"/>
                    <a:pt x="590" y="795"/>
                  </a:cubicBezTo>
                  <a:cubicBezTo>
                    <a:pt x="590" y="790"/>
                    <a:pt x="590" y="784"/>
                    <a:pt x="589" y="779"/>
                  </a:cubicBezTo>
                  <a:cubicBezTo>
                    <a:pt x="614" y="766"/>
                    <a:pt x="615" y="731"/>
                    <a:pt x="627" y="707"/>
                  </a:cubicBezTo>
                  <a:cubicBezTo>
                    <a:pt x="647" y="694"/>
                    <a:pt x="677" y="712"/>
                    <a:pt x="666" y="738"/>
                  </a:cubicBezTo>
                  <a:close/>
                  <a:moveTo>
                    <a:pt x="1070" y="801"/>
                  </a:moveTo>
                  <a:cubicBezTo>
                    <a:pt x="1070" y="802"/>
                    <a:pt x="1070" y="804"/>
                    <a:pt x="1069" y="806"/>
                  </a:cubicBezTo>
                  <a:cubicBezTo>
                    <a:pt x="1064" y="802"/>
                    <a:pt x="1058" y="799"/>
                    <a:pt x="1053" y="795"/>
                  </a:cubicBezTo>
                  <a:cubicBezTo>
                    <a:pt x="1047" y="784"/>
                    <a:pt x="1034" y="778"/>
                    <a:pt x="1021" y="778"/>
                  </a:cubicBezTo>
                  <a:cubicBezTo>
                    <a:pt x="1011" y="773"/>
                    <a:pt x="1000" y="768"/>
                    <a:pt x="989" y="763"/>
                  </a:cubicBezTo>
                  <a:cubicBezTo>
                    <a:pt x="1018" y="761"/>
                    <a:pt x="1072" y="768"/>
                    <a:pt x="1070" y="801"/>
                  </a:cubicBezTo>
                  <a:close/>
                  <a:moveTo>
                    <a:pt x="1335" y="617"/>
                  </a:moveTo>
                  <a:cubicBezTo>
                    <a:pt x="1314" y="612"/>
                    <a:pt x="1283" y="632"/>
                    <a:pt x="1279" y="650"/>
                  </a:cubicBezTo>
                  <a:cubicBezTo>
                    <a:pt x="1277" y="661"/>
                    <a:pt x="1277" y="670"/>
                    <a:pt x="1279" y="679"/>
                  </a:cubicBezTo>
                  <a:cubicBezTo>
                    <a:pt x="1275" y="684"/>
                    <a:pt x="1275" y="684"/>
                    <a:pt x="1275" y="684"/>
                  </a:cubicBezTo>
                  <a:cubicBezTo>
                    <a:pt x="1273" y="672"/>
                    <a:pt x="1268" y="661"/>
                    <a:pt x="1269" y="653"/>
                  </a:cubicBezTo>
                  <a:cubicBezTo>
                    <a:pt x="1271" y="639"/>
                    <a:pt x="1289" y="629"/>
                    <a:pt x="1290" y="615"/>
                  </a:cubicBezTo>
                  <a:cubicBezTo>
                    <a:pt x="1295" y="580"/>
                    <a:pt x="1269" y="577"/>
                    <a:pt x="1253" y="558"/>
                  </a:cubicBezTo>
                  <a:cubicBezTo>
                    <a:pt x="1251" y="543"/>
                    <a:pt x="1268" y="529"/>
                    <a:pt x="1254" y="518"/>
                  </a:cubicBezTo>
                  <a:cubicBezTo>
                    <a:pt x="1233" y="512"/>
                    <a:pt x="1202" y="579"/>
                    <a:pt x="1187" y="528"/>
                  </a:cubicBezTo>
                  <a:cubicBezTo>
                    <a:pt x="1194" y="536"/>
                    <a:pt x="1210" y="542"/>
                    <a:pt x="1220" y="532"/>
                  </a:cubicBezTo>
                  <a:cubicBezTo>
                    <a:pt x="1212" y="488"/>
                    <a:pt x="1164" y="518"/>
                    <a:pt x="1157" y="544"/>
                  </a:cubicBezTo>
                  <a:cubicBezTo>
                    <a:pt x="1150" y="573"/>
                    <a:pt x="1163" y="598"/>
                    <a:pt x="1185" y="611"/>
                  </a:cubicBezTo>
                  <a:cubicBezTo>
                    <a:pt x="1315" y="553"/>
                    <a:pt x="1212" y="795"/>
                    <a:pt x="1135" y="723"/>
                  </a:cubicBezTo>
                  <a:cubicBezTo>
                    <a:pt x="1135" y="722"/>
                    <a:pt x="1121" y="707"/>
                    <a:pt x="1124" y="688"/>
                  </a:cubicBezTo>
                  <a:cubicBezTo>
                    <a:pt x="1127" y="673"/>
                    <a:pt x="1143" y="675"/>
                    <a:pt x="1151" y="660"/>
                  </a:cubicBezTo>
                  <a:cubicBezTo>
                    <a:pt x="1143" y="619"/>
                    <a:pt x="1088" y="631"/>
                    <a:pt x="1086" y="664"/>
                  </a:cubicBezTo>
                  <a:cubicBezTo>
                    <a:pt x="1085" y="675"/>
                    <a:pt x="1093" y="684"/>
                    <a:pt x="1094" y="694"/>
                  </a:cubicBezTo>
                  <a:cubicBezTo>
                    <a:pt x="1095" y="702"/>
                    <a:pt x="1092" y="710"/>
                    <a:pt x="1093" y="717"/>
                  </a:cubicBezTo>
                  <a:cubicBezTo>
                    <a:pt x="1097" y="764"/>
                    <a:pt x="1143" y="784"/>
                    <a:pt x="1191" y="775"/>
                  </a:cubicBezTo>
                  <a:cubicBezTo>
                    <a:pt x="1125" y="846"/>
                    <a:pt x="1125" y="846"/>
                    <a:pt x="1125" y="846"/>
                  </a:cubicBezTo>
                  <a:cubicBezTo>
                    <a:pt x="1124" y="847"/>
                    <a:pt x="1123" y="847"/>
                    <a:pt x="1123" y="847"/>
                  </a:cubicBezTo>
                  <a:cubicBezTo>
                    <a:pt x="1118" y="842"/>
                    <a:pt x="1113" y="838"/>
                    <a:pt x="1108" y="835"/>
                  </a:cubicBezTo>
                  <a:cubicBezTo>
                    <a:pt x="1122" y="822"/>
                    <a:pt x="1134" y="807"/>
                    <a:pt x="1138" y="786"/>
                  </a:cubicBezTo>
                  <a:cubicBezTo>
                    <a:pt x="1117" y="774"/>
                    <a:pt x="1094" y="764"/>
                    <a:pt x="1086" y="740"/>
                  </a:cubicBezTo>
                  <a:cubicBezTo>
                    <a:pt x="1016" y="747"/>
                    <a:pt x="1010" y="646"/>
                    <a:pt x="1013" y="579"/>
                  </a:cubicBezTo>
                  <a:cubicBezTo>
                    <a:pt x="1013" y="564"/>
                    <a:pt x="1020" y="546"/>
                    <a:pt x="1016" y="533"/>
                  </a:cubicBezTo>
                  <a:cubicBezTo>
                    <a:pt x="1010" y="513"/>
                    <a:pt x="960" y="493"/>
                    <a:pt x="994" y="466"/>
                  </a:cubicBezTo>
                  <a:cubicBezTo>
                    <a:pt x="981" y="498"/>
                    <a:pt x="1031" y="519"/>
                    <a:pt x="1050" y="495"/>
                  </a:cubicBezTo>
                  <a:cubicBezTo>
                    <a:pt x="1050" y="469"/>
                    <a:pt x="1031" y="451"/>
                    <a:pt x="1008" y="431"/>
                  </a:cubicBezTo>
                  <a:cubicBezTo>
                    <a:pt x="977" y="404"/>
                    <a:pt x="939" y="360"/>
                    <a:pt x="919" y="413"/>
                  </a:cubicBezTo>
                  <a:cubicBezTo>
                    <a:pt x="903" y="414"/>
                    <a:pt x="896" y="423"/>
                    <a:pt x="887" y="429"/>
                  </a:cubicBezTo>
                  <a:cubicBezTo>
                    <a:pt x="886" y="438"/>
                    <a:pt x="880" y="443"/>
                    <a:pt x="883" y="455"/>
                  </a:cubicBezTo>
                  <a:cubicBezTo>
                    <a:pt x="837" y="478"/>
                    <a:pt x="852" y="616"/>
                    <a:pt x="903" y="620"/>
                  </a:cubicBezTo>
                  <a:cubicBezTo>
                    <a:pt x="928" y="622"/>
                    <a:pt x="938" y="607"/>
                    <a:pt x="942" y="584"/>
                  </a:cubicBezTo>
                  <a:cubicBezTo>
                    <a:pt x="885" y="632"/>
                    <a:pt x="859" y="498"/>
                    <a:pt x="899" y="474"/>
                  </a:cubicBezTo>
                  <a:cubicBezTo>
                    <a:pt x="927" y="457"/>
                    <a:pt x="954" y="478"/>
                    <a:pt x="960" y="503"/>
                  </a:cubicBezTo>
                  <a:cubicBezTo>
                    <a:pt x="976" y="575"/>
                    <a:pt x="934" y="718"/>
                    <a:pt x="988" y="763"/>
                  </a:cubicBezTo>
                  <a:cubicBezTo>
                    <a:pt x="976" y="758"/>
                    <a:pt x="964" y="754"/>
                    <a:pt x="951" y="750"/>
                  </a:cubicBezTo>
                  <a:cubicBezTo>
                    <a:pt x="959" y="698"/>
                    <a:pt x="912" y="643"/>
                    <a:pt x="886" y="704"/>
                  </a:cubicBezTo>
                  <a:cubicBezTo>
                    <a:pt x="918" y="710"/>
                    <a:pt x="922" y="726"/>
                    <a:pt x="913" y="740"/>
                  </a:cubicBezTo>
                  <a:cubicBezTo>
                    <a:pt x="890" y="735"/>
                    <a:pt x="866" y="732"/>
                    <a:pt x="843" y="731"/>
                  </a:cubicBezTo>
                  <a:cubicBezTo>
                    <a:pt x="847" y="721"/>
                    <a:pt x="856" y="711"/>
                    <a:pt x="856" y="700"/>
                  </a:cubicBezTo>
                  <a:cubicBezTo>
                    <a:pt x="856" y="682"/>
                    <a:pt x="850" y="678"/>
                    <a:pt x="837" y="662"/>
                  </a:cubicBezTo>
                  <a:cubicBezTo>
                    <a:pt x="839" y="638"/>
                    <a:pt x="831" y="626"/>
                    <a:pt x="815" y="620"/>
                  </a:cubicBezTo>
                  <a:cubicBezTo>
                    <a:pt x="804" y="624"/>
                    <a:pt x="795" y="629"/>
                    <a:pt x="786" y="634"/>
                  </a:cubicBezTo>
                  <a:cubicBezTo>
                    <a:pt x="783" y="649"/>
                    <a:pt x="781" y="665"/>
                    <a:pt x="787" y="677"/>
                  </a:cubicBezTo>
                  <a:cubicBezTo>
                    <a:pt x="793" y="684"/>
                    <a:pt x="807" y="681"/>
                    <a:pt x="812" y="683"/>
                  </a:cubicBezTo>
                  <a:cubicBezTo>
                    <a:pt x="799" y="698"/>
                    <a:pt x="778" y="684"/>
                    <a:pt x="769" y="672"/>
                  </a:cubicBezTo>
                  <a:cubicBezTo>
                    <a:pt x="755" y="676"/>
                    <a:pt x="746" y="686"/>
                    <a:pt x="748" y="706"/>
                  </a:cubicBezTo>
                  <a:cubicBezTo>
                    <a:pt x="766" y="709"/>
                    <a:pt x="774" y="720"/>
                    <a:pt x="775" y="732"/>
                  </a:cubicBezTo>
                  <a:cubicBezTo>
                    <a:pt x="749" y="735"/>
                    <a:pt x="724" y="740"/>
                    <a:pt x="699" y="747"/>
                  </a:cubicBezTo>
                  <a:cubicBezTo>
                    <a:pt x="676" y="704"/>
                    <a:pt x="711" y="602"/>
                    <a:pt x="680" y="569"/>
                  </a:cubicBezTo>
                  <a:cubicBezTo>
                    <a:pt x="666" y="566"/>
                    <a:pt x="663" y="586"/>
                    <a:pt x="658" y="583"/>
                  </a:cubicBezTo>
                  <a:cubicBezTo>
                    <a:pt x="657" y="561"/>
                    <a:pt x="671" y="549"/>
                    <a:pt x="682" y="549"/>
                  </a:cubicBezTo>
                  <a:cubicBezTo>
                    <a:pt x="701" y="551"/>
                    <a:pt x="697" y="575"/>
                    <a:pt x="712" y="599"/>
                  </a:cubicBezTo>
                  <a:cubicBezTo>
                    <a:pt x="734" y="633"/>
                    <a:pt x="801" y="633"/>
                    <a:pt x="822" y="600"/>
                  </a:cubicBezTo>
                  <a:cubicBezTo>
                    <a:pt x="825" y="595"/>
                    <a:pt x="824" y="584"/>
                    <a:pt x="829" y="575"/>
                  </a:cubicBezTo>
                  <a:cubicBezTo>
                    <a:pt x="834" y="566"/>
                    <a:pt x="840" y="567"/>
                    <a:pt x="844" y="559"/>
                  </a:cubicBezTo>
                  <a:cubicBezTo>
                    <a:pt x="858" y="528"/>
                    <a:pt x="836" y="507"/>
                    <a:pt x="821" y="489"/>
                  </a:cubicBezTo>
                  <a:cubicBezTo>
                    <a:pt x="826" y="468"/>
                    <a:pt x="817" y="441"/>
                    <a:pt x="799" y="435"/>
                  </a:cubicBezTo>
                  <a:cubicBezTo>
                    <a:pt x="789" y="442"/>
                    <a:pt x="782" y="452"/>
                    <a:pt x="775" y="463"/>
                  </a:cubicBezTo>
                  <a:cubicBezTo>
                    <a:pt x="786" y="480"/>
                    <a:pt x="765" y="496"/>
                    <a:pt x="762" y="517"/>
                  </a:cubicBezTo>
                  <a:cubicBezTo>
                    <a:pt x="756" y="551"/>
                    <a:pt x="779" y="582"/>
                    <a:pt x="801" y="566"/>
                  </a:cubicBezTo>
                  <a:cubicBezTo>
                    <a:pt x="807" y="554"/>
                    <a:pt x="805" y="535"/>
                    <a:pt x="797" y="525"/>
                  </a:cubicBezTo>
                  <a:cubicBezTo>
                    <a:pt x="790" y="516"/>
                    <a:pt x="781" y="533"/>
                    <a:pt x="777" y="526"/>
                  </a:cubicBezTo>
                  <a:cubicBezTo>
                    <a:pt x="777" y="518"/>
                    <a:pt x="784" y="517"/>
                    <a:pt x="789" y="513"/>
                  </a:cubicBezTo>
                  <a:cubicBezTo>
                    <a:pt x="851" y="534"/>
                    <a:pt x="787" y="614"/>
                    <a:pt x="739" y="580"/>
                  </a:cubicBezTo>
                  <a:cubicBezTo>
                    <a:pt x="729" y="554"/>
                    <a:pt x="730" y="517"/>
                    <a:pt x="721" y="490"/>
                  </a:cubicBezTo>
                  <a:cubicBezTo>
                    <a:pt x="697" y="478"/>
                    <a:pt x="651" y="496"/>
                    <a:pt x="645" y="470"/>
                  </a:cubicBezTo>
                  <a:cubicBezTo>
                    <a:pt x="638" y="447"/>
                    <a:pt x="668" y="434"/>
                    <a:pt x="687" y="454"/>
                  </a:cubicBezTo>
                  <a:cubicBezTo>
                    <a:pt x="677" y="450"/>
                    <a:pt x="654" y="449"/>
                    <a:pt x="657" y="465"/>
                  </a:cubicBezTo>
                  <a:cubicBezTo>
                    <a:pt x="686" y="486"/>
                    <a:pt x="748" y="470"/>
                    <a:pt x="772" y="451"/>
                  </a:cubicBezTo>
                  <a:cubicBezTo>
                    <a:pt x="783" y="442"/>
                    <a:pt x="802" y="416"/>
                    <a:pt x="801" y="402"/>
                  </a:cubicBezTo>
                  <a:cubicBezTo>
                    <a:pt x="799" y="386"/>
                    <a:pt x="774" y="376"/>
                    <a:pt x="779" y="353"/>
                  </a:cubicBezTo>
                  <a:cubicBezTo>
                    <a:pt x="782" y="339"/>
                    <a:pt x="801" y="326"/>
                    <a:pt x="819" y="339"/>
                  </a:cubicBezTo>
                  <a:cubicBezTo>
                    <a:pt x="778" y="338"/>
                    <a:pt x="789" y="390"/>
                    <a:pt x="825" y="381"/>
                  </a:cubicBezTo>
                  <a:cubicBezTo>
                    <a:pt x="833" y="379"/>
                    <a:pt x="837" y="366"/>
                    <a:pt x="847" y="360"/>
                  </a:cubicBezTo>
                  <a:cubicBezTo>
                    <a:pt x="865" y="350"/>
                    <a:pt x="885" y="352"/>
                    <a:pt x="887" y="342"/>
                  </a:cubicBezTo>
                  <a:cubicBezTo>
                    <a:pt x="880" y="306"/>
                    <a:pt x="820" y="300"/>
                    <a:pt x="790" y="320"/>
                  </a:cubicBezTo>
                  <a:cubicBezTo>
                    <a:pt x="780" y="307"/>
                    <a:pt x="765" y="314"/>
                    <a:pt x="747" y="306"/>
                  </a:cubicBezTo>
                  <a:cubicBezTo>
                    <a:pt x="738" y="301"/>
                    <a:pt x="731" y="286"/>
                    <a:pt x="719" y="282"/>
                  </a:cubicBezTo>
                  <a:cubicBezTo>
                    <a:pt x="648" y="258"/>
                    <a:pt x="580" y="353"/>
                    <a:pt x="669" y="359"/>
                  </a:cubicBezTo>
                  <a:cubicBezTo>
                    <a:pt x="667" y="349"/>
                    <a:pt x="661" y="344"/>
                    <a:pt x="663" y="331"/>
                  </a:cubicBezTo>
                  <a:cubicBezTo>
                    <a:pt x="688" y="295"/>
                    <a:pt x="739" y="310"/>
                    <a:pt x="748" y="341"/>
                  </a:cubicBezTo>
                  <a:cubicBezTo>
                    <a:pt x="765" y="397"/>
                    <a:pt x="705" y="431"/>
                    <a:pt x="656" y="432"/>
                  </a:cubicBezTo>
                  <a:cubicBezTo>
                    <a:pt x="601" y="433"/>
                    <a:pt x="529" y="416"/>
                    <a:pt x="533" y="361"/>
                  </a:cubicBezTo>
                  <a:cubicBezTo>
                    <a:pt x="534" y="343"/>
                    <a:pt x="543" y="330"/>
                    <a:pt x="562" y="330"/>
                  </a:cubicBezTo>
                  <a:cubicBezTo>
                    <a:pt x="585" y="329"/>
                    <a:pt x="593" y="360"/>
                    <a:pt x="618" y="338"/>
                  </a:cubicBezTo>
                  <a:cubicBezTo>
                    <a:pt x="618" y="325"/>
                    <a:pt x="624" y="305"/>
                    <a:pt x="621" y="282"/>
                  </a:cubicBezTo>
                  <a:cubicBezTo>
                    <a:pt x="637" y="260"/>
                    <a:pt x="687" y="268"/>
                    <a:pt x="703" y="244"/>
                  </a:cubicBezTo>
                  <a:cubicBezTo>
                    <a:pt x="678" y="256"/>
                    <a:pt x="640" y="255"/>
                    <a:pt x="618" y="270"/>
                  </a:cubicBezTo>
                  <a:cubicBezTo>
                    <a:pt x="613" y="276"/>
                    <a:pt x="615" y="288"/>
                    <a:pt x="611" y="295"/>
                  </a:cubicBezTo>
                  <a:cubicBezTo>
                    <a:pt x="590" y="232"/>
                    <a:pt x="676" y="260"/>
                    <a:pt x="712" y="234"/>
                  </a:cubicBezTo>
                  <a:cubicBezTo>
                    <a:pt x="725" y="225"/>
                    <a:pt x="728" y="214"/>
                    <a:pt x="734" y="196"/>
                  </a:cubicBezTo>
                  <a:cubicBezTo>
                    <a:pt x="710" y="199"/>
                    <a:pt x="694" y="226"/>
                    <a:pt x="667" y="223"/>
                  </a:cubicBezTo>
                  <a:cubicBezTo>
                    <a:pt x="656" y="222"/>
                    <a:pt x="644" y="214"/>
                    <a:pt x="638" y="201"/>
                  </a:cubicBezTo>
                  <a:cubicBezTo>
                    <a:pt x="655" y="215"/>
                    <a:pt x="705" y="216"/>
                    <a:pt x="700" y="182"/>
                  </a:cubicBezTo>
                  <a:cubicBezTo>
                    <a:pt x="649" y="143"/>
                    <a:pt x="546" y="200"/>
                    <a:pt x="577" y="254"/>
                  </a:cubicBezTo>
                  <a:cubicBezTo>
                    <a:pt x="558" y="256"/>
                    <a:pt x="560" y="235"/>
                    <a:pt x="551" y="227"/>
                  </a:cubicBezTo>
                  <a:cubicBezTo>
                    <a:pt x="540" y="242"/>
                    <a:pt x="555" y="261"/>
                    <a:pt x="557" y="267"/>
                  </a:cubicBezTo>
                  <a:cubicBezTo>
                    <a:pt x="542" y="272"/>
                    <a:pt x="542" y="251"/>
                    <a:pt x="532" y="258"/>
                  </a:cubicBezTo>
                  <a:cubicBezTo>
                    <a:pt x="528" y="271"/>
                    <a:pt x="544" y="276"/>
                    <a:pt x="538" y="283"/>
                  </a:cubicBezTo>
                  <a:cubicBezTo>
                    <a:pt x="526" y="281"/>
                    <a:pt x="522" y="266"/>
                    <a:pt x="510" y="273"/>
                  </a:cubicBezTo>
                  <a:cubicBezTo>
                    <a:pt x="510" y="304"/>
                    <a:pt x="478" y="340"/>
                    <a:pt x="475" y="363"/>
                  </a:cubicBezTo>
                  <a:cubicBezTo>
                    <a:pt x="472" y="386"/>
                    <a:pt x="485" y="420"/>
                    <a:pt x="498" y="437"/>
                  </a:cubicBezTo>
                  <a:cubicBezTo>
                    <a:pt x="539" y="494"/>
                    <a:pt x="660" y="478"/>
                    <a:pt x="640" y="568"/>
                  </a:cubicBezTo>
                  <a:cubicBezTo>
                    <a:pt x="637" y="584"/>
                    <a:pt x="611" y="607"/>
                    <a:pt x="581" y="598"/>
                  </a:cubicBezTo>
                  <a:cubicBezTo>
                    <a:pt x="554" y="590"/>
                    <a:pt x="551" y="552"/>
                    <a:pt x="589" y="552"/>
                  </a:cubicBezTo>
                  <a:cubicBezTo>
                    <a:pt x="582" y="559"/>
                    <a:pt x="571" y="563"/>
                    <a:pt x="573" y="578"/>
                  </a:cubicBezTo>
                  <a:cubicBezTo>
                    <a:pt x="594" y="601"/>
                    <a:pt x="634" y="579"/>
                    <a:pt x="625" y="551"/>
                  </a:cubicBezTo>
                  <a:cubicBezTo>
                    <a:pt x="620" y="539"/>
                    <a:pt x="591" y="530"/>
                    <a:pt x="566" y="536"/>
                  </a:cubicBezTo>
                  <a:cubicBezTo>
                    <a:pt x="555" y="538"/>
                    <a:pt x="546" y="553"/>
                    <a:pt x="532" y="559"/>
                  </a:cubicBezTo>
                  <a:cubicBezTo>
                    <a:pt x="519" y="566"/>
                    <a:pt x="505" y="561"/>
                    <a:pt x="500" y="573"/>
                  </a:cubicBezTo>
                  <a:cubicBezTo>
                    <a:pt x="508" y="591"/>
                    <a:pt x="520" y="605"/>
                    <a:pt x="526" y="625"/>
                  </a:cubicBezTo>
                  <a:cubicBezTo>
                    <a:pt x="605" y="560"/>
                    <a:pt x="632" y="716"/>
                    <a:pt x="573" y="731"/>
                  </a:cubicBezTo>
                  <a:cubicBezTo>
                    <a:pt x="542" y="739"/>
                    <a:pt x="531" y="717"/>
                    <a:pt x="521" y="695"/>
                  </a:cubicBezTo>
                  <a:cubicBezTo>
                    <a:pt x="519" y="715"/>
                    <a:pt x="512" y="731"/>
                    <a:pt x="508" y="750"/>
                  </a:cubicBezTo>
                  <a:cubicBezTo>
                    <a:pt x="500" y="742"/>
                    <a:pt x="500" y="742"/>
                    <a:pt x="500" y="742"/>
                  </a:cubicBezTo>
                  <a:cubicBezTo>
                    <a:pt x="521" y="690"/>
                    <a:pt x="528" y="604"/>
                    <a:pt x="485" y="576"/>
                  </a:cubicBezTo>
                  <a:cubicBezTo>
                    <a:pt x="447" y="552"/>
                    <a:pt x="372" y="579"/>
                    <a:pt x="408" y="629"/>
                  </a:cubicBezTo>
                  <a:cubicBezTo>
                    <a:pt x="418" y="616"/>
                    <a:pt x="420" y="604"/>
                    <a:pt x="435" y="600"/>
                  </a:cubicBezTo>
                  <a:cubicBezTo>
                    <a:pt x="495" y="587"/>
                    <a:pt x="490" y="671"/>
                    <a:pt x="475" y="717"/>
                  </a:cubicBezTo>
                  <a:cubicBezTo>
                    <a:pt x="451" y="693"/>
                    <a:pt x="451" y="693"/>
                    <a:pt x="451" y="693"/>
                  </a:cubicBezTo>
                  <a:cubicBezTo>
                    <a:pt x="469" y="688"/>
                    <a:pt x="476" y="675"/>
                    <a:pt x="457" y="652"/>
                  </a:cubicBezTo>
                  <a:cubicBezTo>
                    <a:pt x="444" y="660"/>
                    <a:pt x="429" y="661"/>
                    <a:pt x="415" y="657"/>
                  </a:cubicBezTo>
                  <a:cubicBezTo>
                    <a:pt x="363" y="606"/>
                    <a:pt x="363" y="606"/>
                    <a:pt x="363" y="606"/>
                  </a:cubicBezTo>
                  <a:cubicBezTo>
                    <a:pt x="365" y="583"/>
                    <a:pt x="343" y="566"/>
                    <a:pt x="324" y="568"/>
                  </a:cubicBezTo>
                  <a:cubicBezTo>
                    <a:pt x="316" y="559"/>
                    <a:pt x="316" y="559"/>
                    <a:pt x="316" y="559"/>
                  </a:cubicBezTo>
                  <a:cubicBezTo>
                    <a:pt x="334" y="546"/>
                    <a:pt x="363" y="579"/>
                    <a:pt x="377" y="582"/>
                  </a:cubicBezTo>
                  <a:cubicBezTo>
                    <a:pt x="397" y="586"/>
                    <a:pt x="405" y="578"/>
                    <a:pt x="419" y="560"/>
                  </a:cubicBezTo>
                  <a:cubicBezTo>
                    <a:pt x="423" y="551"/>
                    <a:pt x="415" y="551"/>
                    <a:pt x="416" y="540"/>
                  </a:cubicBezTo>
                  <a:cubicBezTo>
                    <a:pt x="434" y="526"/>
                    <a:pt x="472" y="530"/>
                    <a:pt x="485" y="511"/>
                  </a:cubicBezTo>
                  <a:cubicBezTo>
                    <a:pt x="463" y="517"/>
                    <a:pt x="434" y="518"/>
                    <a:pt x="413" y="525"/>
                  </a:cubicBezTo>
                  <a:cubicBezTo>
                    <a:pt x="407" y="530"/>
                    <a:pt x="407" y="543"/>
                    <a:pt x="406" y="546"/>
                  </a:cubicBezTo>
                  <a:cubicBezTo>
                    <a:pt x="397" y="546"/>
                    <a:pt x="396" y="539"/>
                    <a:pt x="393" y="534"/>
                  </a:cubicBezTo>
                  <a:cubicBezTo>
                    <a:pt x="409" y="490"/>
                    <a:pt x="495" y="527"/>
                    <a:pt x="501" y="475"/>
                  </a:cubicBezTo>
                  <a:cubicBezTo>
                    <a:pt x="510" y="476"/>
                    <a:pt x="513" y="473"/>
                    <a:pt x="519" y="472"/>
                  </a:cubicBezTo>
                  <a:cubicBezTo>
                    <a:pt x="511" y="460"/>
                    <a:pt x="503" y="448"/>
                    <a:pt x="488" y="445"/>
                  </a:cubicBezTo>
                  <a:cubicBezTo>
                    <a:pt x="485" y="475"/>
                    <a:pt x="423" y="507"/>
                    <a:pt x="413" y="460"/>
                  </a:cubicBezTo>
                  <a:cubicBezTo>
                    <a:pt x="423" y="477"/>
                    <a:pt x="462" y="480"/>
                    <a:pt x="466" y="458"/>
                  </a:cubicBezTo>
                  <a:cubicBezTo>
                    <a:pt x="469" y="435"/>
                    <a:pt x="440" y="431"/>
                    <a:pt x="417" y="432"/>
                  </a:cubicBezTo>
                  <a:cubicBezTo>
                    <a:pt x="382" y="434"/>
                    <a:pt x="350" y="454"/>
                    <a:pt x="335" y="473"/>
                  </a:cubicBezTo>
                  <a:cubicBezTo>
                    <a:pt x="331" y="478"/>
                    <a:pt x="337" y="493"/>
                    <a:pt x="331" y="498"/>
                  </a:cubicBezTo>
                  <a:cubicBezTo>
                    <a:pt x="300" y="467"/>
                    <a:pt x="349" y="443"/>
                    <a:pt x="374" y="434"/>
                  </a:cubicBezTo>
                  <a:cubicBezTo>
                    <a:pt x="372" y="411"/>
                    <a:pt x="361" y="398"/>
                    <a:pt x="350" y="384"/>
                  </a:cubicBezTo>
                  <a:cubicBezTo>
                    <a:pt x="311" y="380"/>
                    <a:pt x="305" y="348"/>
                    <a:pt x="285" y="318"/>
                  </a:cubicBezTo>
                  <a:cubicBezTo>
                    <a:pt x="267" y="291"/>
                    <a:pt x="245" y="277"/>
                    <a:pt x="254" y="235"/>
                  </a:cubicBezTo>
                  <a:cubicBezTo>
                    <a:pt x="292" y="210"/>
                    <a:pt x="331" y="187"/>
                    <a:pt x="372" y="167"/>
                  </a:cubicBezTo>
                  <a:cubicBezTo>
                    <a:pt x="414" y="168"/>
                    <a:pt x="452" y="191"/>
                    <a:pt x="454" y="243"/>
                  </a:cubicBezTo>
                  <a:cubicBezTo>
                    <a:pt x="454" y="266"/>
                    <a:pt x="450" y="306"/>
                    <a:pt x="426" y="321"/>
                  </a:cubicBezTo>
                  <a:cubicBezTo>
                    <a:pt x="407" y="333"/>
                    <a:pt x="359" y="340"/>
                    <a:pt x="343" y="324"/>
                  </a:cubicBezTo>
                  <a:cubicBezTo>
                    <a:pt x="319" y="299"/>
                    <a:pt x="340" y="246"/>
                    <a:pt x="384" y="255"/>
                  </a:cubicBezTo>
                  <a:cubicBezTo>
                    <a:pt x="362" y="228"/>
                    <a:pt x="315" y="242"/>
                    <a:pt x="303" y="263"/>
                  </a:cubicBezTo>
                  <a:cubicBezTo>
                    <a:pt x="285" y="296"/>
                    <a:pt x="305" y="359"/>
                    <a:pt x="335" y="372"/>
                  </a:cubicBezTo>
                  <a:cubicBezTo>
                    <a:pt x="375" y="390"/>
                    <a:pt x="434" y="366"/>
                    <a:pt x="470" y="353"/>
                  </a:cubicBezTo>
                  <a:cubicBezTo>
                    <a:pt x="491" y="317"/>
                    <a:pt x="512" y="253"/>
                    <a:pt x="490" y="211"/>
                  </a:cubicBezTo>
                  <a:cubicBezTo>
                    <a:pt x="492" y="200"/>
                    <a:pt x="497" y="190"/>
                    <a:pt x="494" y="173"/>
                  </a:cubicBezTo>
                  <a:cubicBezTo>
                    <a:pt x="485" y="161"/>
                    <a:pt x="467" y="157"/>
                    <a:pt x="453" y="150"/>
                  </a:cubicBezTo>
                  <a:cubicBezTo>
                    <a:pt x="450" y="145"/>
                    <a:pt x="447" y="140"/>
                    <a:pt x="445" y="135"/>
                  </a:cubicBezTo>
                  <a:cubicBezTo>
                    <a:pt x="494" y="115"/>
                    <a:pt x="546" y="99"/>
                    <a:pt x="599" y="87"/>
                  </a:cubicBezTo>
                  <a:cubicBezTo>
                    <a:pt x="585" y="99"/>
                    <a:pt x="574" y="99"/>
                    <a:pt x="573" y="115"/>
                  </a:cubicBezTo>
                  <a:cubicBezTo>
                    <a:pt x="570" y="152"/>
                    <a:pt x="639" y="161"/>
                    <a:pt x="638" y="128"/>
                  </a:cubicBezTo>
                  <a:cubicBezTo>
                    <a:pt x="638" y="112"/>
                    <a:pt x="626" y="118"/>
                    <a:pt x="618" y="106"/>
                  </a:cubicBezTo>
                  <a:cubicBezTo>
                    <a:pt x="636" y="110"/>
                    <a:pt x="652" y="111"/>
                    <a:pt x="653" y="128"/>
                  </a:cubicBezTo>
                  <a:cubicBezTo>
                    <a:pt x="656" y="162"/>
                    <a:pt x="581" y="164"/>
                    <a:pt x="561" y="138"/>
                  </a:cubicBezTo>
                  <a:cubicBezTo>
                    <a:pt x="571" y="206"/>
                    <a:pt x="635" y="154"/>
                    <a:pt x="685" y="160"/>
                  </a:cubicBezTo>
                  <a:cubicBezTo>
                    <a:pt x="688" y="143"/>
                    <a:pt x="676" y="143"/>
                    <a:pt x="674" y="132"/>
                  </a:cubicBezTo>
                  <a:cubicBezTo>
                    <a:pt x="690" y="118"/>
                    <a:pt x="680" y="99"/>
                    <a:pt x="670" y="88"/>
                  </a:cubicBezTo>
                  <a:cubicBezTo>
                    <a:pt x="665" y="84"/>
                    <a:pt x="662" y="80"/>
                    <a:pt x="662" y="80"/>
                  </a:cubicBezTo>
                  <a:cubicBezTo>
                    <a:pt x="662" y="80"/>
                    <a:pt x="774" y="54"/>
                    <a:pt x="935" y="69"/>
                  </a:cubicBezTo>
                  <a:cubicBezTo>
                    <a:pt x="935" y="70"/>
                    <a:pt x="935" y="70"/>
                    <a:pt x="935" y="70"/>
                  </a:cubicBezTo>
                  <a:cubicBezTo>
                    <a:pt x="965" y="73"/>
                    <a:pt x="994" y="78"/>
                    <a:pt x="1023" y="84"/>
                  </a:cubicBezTo>
                  <a:cubicBezTo>
                    <a:pt x="1009" y="87"/>
                    <a:pt x="997" y="104"/>
                    <a:pt x="1003" y="139"/>
                  </a:cubicBezTo>
                  <a:cubicBezTo>
                    <a:pt x="983" y="142"/>
                    <a:pt x="974" y="163"/>
                    <a:pt x="982" y="185"/>
                  </a:cubicBezTo>
                  <a:cubicBezTo>
                    <a:pt x="987" y="192"/>
                    <a:pt x="1005" y="187"/>
                    <a:pt x="1008" y="197"/>
                  </a:cubicBezTo>
                  <a:cubicBezTo>
                    <a:pt x="1003" y="230"/>
                    <a:pt x="969" y="269"/>
                    <a:pt x="1001" y="300"/>
                  </a:cubicBezTo>
                  <a:cubicBezTo>
                    <a:pt x="1023" y="304"/>
                    <a:pt x="1042" y="314"/>
                    <a:pt x="1061" y="306"/>
                  </a:cubicBezTo>
                  <a:cubicBezTo>
                    <a:pt x="1107" y="287"/>
                    <a:pt x="1078" y="220"/>
                    <a:pt x="1053" y="193"/>
                  </a:cubicBezTo>
                  <a:cubicBezTo>
                    <a:pt x="1056" y="174"/>
                    <a:pt x="1085" y="180"/>
                    <a:pt x="1102" y="174"/>
                  </a:cubicBezTo>
                  <a:cubicBezTo>
                    <a:pt x="1094" y="154"/>
                    <a:pt x="1074" y="146"/>
                    <a:pt x="1058" y="135"/>
                  </a:cubicBezTo>
                  <a:cubicBezTo>
                    <a:pt x="1063" y="112"/>
                    <a:pt x="1055" y="96"/>
                    <a:pt x="1044" y="89"/>
                  </a:cubicBezTo>
                  <a:cubicBezTo>
                    <a:pt x="1082" y="98"/>
                    <a:pt x="1118" y="108"/>
                    <a:pt x="1154" y="121"/>
                  </a:cubicBezTo>
                  <a:cubicBezTo>
                    <a:pt x="1152" y="126"/>
                    <a:pt x="1151" y="133"/>
                    <a:pt x="1152" y="142"/>
                  </a:cubicBezTo>
                  <a:cubicBezTo>
                    <a:pt x="1154" y="160"/>
                    <a:pt x="1173" y="166"/>
                    <a:pt x="1171" y="181"/>
                  </a:cubicBezTo>
                  <a:cubicBezTo>
                    <a:pt x="1169" y="191"/>
                    <a:pt x="1157" y="203"/>
                    <a:pt x="1143" y="197"/>
                  </a:cubicBezTo>
                  <a:cubicBezTo>
                    <a:pt x="1147" y="190"/>
                    <a:pt x="1162" y="194"/>
                    <a:pt x="1158" y="179"/>
                  </a:cubicBezTo>
                  <a:cubicBezTo>
                    <a:pt x="1149" y="164"/>
                    <a:pt x="1119" y="176"/>
                    <a:pt x="1110" y="183"/>
                  </a:cubicBezTo>
                  <a:cubicBezTo>
                    <a:pt x="1110" y="209"/>
                    <a:pt x="1074" y="234"/>
                    <a:pt x="1105" y="254"/>
                  </a:cubicBezTo>
                  <a:cubicBezTo>
                    <a:pt x="1110" y="237"/>
                    <a:pt x="1127" y="221"/>
                    <a:pt x="1147" y="232"/>
                  </a:cubicBezTo>
                  <a:cubicBezTo>
                    <a:pt x="1158" y="273"/>
                    <a:pt x="1155" y="308"/>
                    <a:pt x="1180" y="324"/>
                  </a:cubicBezTo>
                  <a:cubicBezTo>
                    <a:pt x="1209" y="343"/>
                    <a:pt x="1295" y="346"/>
                    <a:pt x="1331" y="322"/>
                  </a:cubicBezTo>
                  <a:cubicBezTo>
                    <a:pt x="1353" y="307"/>
                    <a:pt x="1358" y="252"/>
                    <a:pt x="1347" y="213"/>
                  </a:cubicBezTo>
                  <a:cubicBezTo>
                    <a:pt x="1359" y="220"/>
                    <a:pt x="1370" y="227"/>
                    <a:pt x="1381" y="234"/>
                  </a:cubicBezTo>
                  <a:cubicBezTo>
                    <a:pt x="1377" y="243"/>
                    <a:pt x="1372" y="251"/>
                    <a:pt x="1367" y="258"/>
                  </a:cubicBezTo>
                  <a:cubicBezTo>
                    <a:pt x="1364" y="304"/>
                    <a:pt x="1345" y="334"/>
                    <a:pt x="1304" y="343"/>
                  </a:cubicBezTo>
                  <a:cubicBezTo>
                    <a:pt x="1271" y="391"/>
                    <a:pt x="1380" y="419"/>
                    <a:pt x="1325" y="458"/>
                  </a:cubicBezTo>
                  <a:cubicBezTo>
                    <a:pt x="1362" y="400"/>
                    <a:pt x="1196" y="355"/>
                    <a:pt x="1196" y="407"/>
                  </a:cubicBezTo>
                  <a:cubicBezTo>
                    <a:pt x="1195" y="440"/>
                    <a:pt x="1252" y="437"/>
                    <a:pt x="1259" y="420"/>
                  </a:cubicBezTo>
                  <a:cubicBezTo>
                    <a:pt x="1246" y="468"/>
                    <a:pt x="1178" y="431"/>
                    <a:pt x="1173" y="400"/>
                  </a:cubicBezTo>
                  <a:cubicBezTo>
                    <a:pt x="1159" y="409"/>
                    <a:pt x="1115" y="359"/>
                    <a:pt x="1110" y="397"/>
                  </a:cubicBezTo>
                  <a:cubicBezTo>
                    <a:pt x="1107" y="417"/>
                    <a:pt x="1138" y="414"/>
                    <a:pt x="1146" y="429"/>
                  </a:cubicBezTo>
                  <a:cubicBezTo>
                    <a:pt x="1144" y="446"/>
                    <a:pt x="1150" y="453"/>
                    <a:pt x="1167" y="450"/>
                  </a:cubicBezTo>
                  <a:cubicBezTo>
                    <a:pt x="1177" y="445"/>
                    <a:pt x="1166" y="426"/>
                    <a:pt x="1171" y="420"/>
                  </a:cubicBezTo>
                  <a:cubicBezTo>
                    <a:pt x="1187" y="428"/>
                    <a:pt x="1190" y="448"/>
                    <a:pt x="1212" y="459"/>
                  </a:cubicBezTo>
                  <a:cubicBezTo>
                    <a:pt x="1237" y="471"/>
                    <a:pt x="1300" y="467"/>
                    <a:pt x="1267" y="508"/>
                  </a:cubicBezTo>
                  <a:cubicBezTo>
                    <a:pt x="1266" y="500"/>
                    <a:pt x="1268" y="489"/>
                    <a:pt x="1263" y="485"/>
                  </a:cubicBezTo>
                  <a:cubicBezTo>
                    <a:pt x="1242" y="468"/>
                    <a:pt x="1200" y="472"/>
                    <a:pt x="1179" y="453"/>
                  </a:cubicBezTo>
                  <a:cubicBezTo>
                    <a:pt x="1193" y="486"/>
                    <a:pt x="1269" y="466"/>
                    <a:pt x="1259" y="515"/>
                  </a:cubicBezTo>
                  <a:cubicBezTo>
                    <a:pt x="1272" y="525"/>
                    <a:pt x="1293" y="534"/>
                    <a:pt x="1315" y="526"/>
                  </a:cubicBezTo>
                  <a:cubicBezTo>
                    <a:pt x="1327" y="519"/>
                    <a:pt x="1323" y="496"/>
                    <a:pt x="1334" y="488"/>
                  </a:cubicBezTo>
                  <a:cubicBezTo>
                    <a:pt x="1363" y="471"/>
                    <a:pt x="1385" y="512"/>
                    <a:pt x="1363" y="527"/>
                  </a:cubicBezTo>
                  <a:cubicBezTo>
                    <a:pt x="1363" y="511"/>
                    <a:pt x="1362" y="496"/>
                    <a:pt x="1347" y="497"/>
                  </a:cubicBezTo>
                  <a:cubicBezTo>
                    <a:pt x="1330" y="512"/>
                    <a:pt x="1323" y="537"/>
                    <a:pt x="1314" y="559"/>
                  </a:cubicBezTo>
                  <a:cubicBezTo>
                    <a:pt x="1317" y="568"/>
                    <a:pt x="1338" y="559"/>
                    <a:pt x="1344" y="565"/>
                  </a:cubicBezTo>
                  <a:cubicBezTo>
                    <a:pt x="1327" y="575"/>
                    <a:pt x="1280" y="572"/>
                    <a:pt x="1300" y="602"/>
                  </a:cubicBezTo>
                  <a:cubicBezTo>
                    <a:pt x="1369" y="598"/>
                    <a:pt x="1449" y="512"/>
                    <a:pt x="1393" y="463"/>
                  </a:cubicBezTo>
                  <a:cubicBezTo>
                    <a:pt x="1418" y="466"/>
                    <a:pt x="1423" y="498"/>
                    <a:pt x="1440" y="504"/>
                  </a:cubicBezTo>
                  <a:lnTo>
                    <a:pt x="1335" y="617"/>
                  </a:lnTo>
                  <a:close/>
                  <a:moveTo>
                    <a:pt x="1490" y="449"/>
                  </a:moveTo>
                  <a:cubicBezTo>
                    <a:pt x="1473" y="421"/>
                    <a:pt x="1461" y="359"/>
                    <a:pt x="1424" y="397"/>
                  </a:cubicBezTo>
                  <a:cubicBezTo>
                    <a:pt x="1442" y="410"/>
                    <a:pt x="1446" y="437"/>
                    <a:pt x="1423" y="445"/>
                  </a:cubicBezTo>
                  <a:cubicBezTo>
                    <a:pt x="1393" y="454"/>
                    <a:pt x="1375" y="429"/>
                    <a:pt x="1372" y="421"/>
                  </a:cubicBezTo>
                  <a:cubicBezTo>
                    <a:pt x="1343" y="359"/>
                    <a:pt x="1408" y="314"/>
                    <a:pt x="1458" y="290"/>
                  </a:cubicBezTo>
                  <a:cubicBezTo>
                    <a:pt x="1461" y="293"/>
                    <a:pt x="1464" y="295"/>
                    <a:pt x="1466" y="297"/>
                  </a:cubicBezTo>
                  <a:cubicBezTo>
                    <a:pt x="1424" y="316"/>
                    <a:pt x="1389" y="344"/>
                    <a:pt x="1381" y="378"/>
                  </a:cubicBezTo>
                  <a:cubicBezTo>
                    <a:pt x="1371" y="418"/>
                    <a:pt x="1407" y="457"/>
                    <a:pt x="1427" y="417"/>
                  </a:cubicBezTo>
                  <a:cubicBezTo>
                    <a:pt x="1382" y="437"/>
                    <a:pt x="1387" y="381"/>
                    <a:pt x="1403" y="357"/>
                  </a:cubicBezTo>
                  <a:cubicBezTo>
                    <a:pt x="1416" y="337"/>
                    <a:pt x="1442" y="319"/>
                    <a:pt x="1472" y="305"/>
                  </a:cubicBezTo>
                  <a:cubicBezTo>
                    <a:pt x="1469" y="315"/>
                    <a:pt x="1467" y="327"/>
                    <a:pt x="1468" y="338"/>
                  </a:cubicBezTo>
                  <a:cubicBezTo>
                    <a:pt x="1468" y="352"/>
                    <a:pt x="1471" y="366"/>
                    <a:pt x="1477" y="378"/>
                  </a:cubicBezTo>
                  <a:cubicBezTo>
                    <a:pt x="1475" y="400"/>
                    <a:pt x="1481" y="425"/>
                    <a:pt x="1496" y="443"/>
                  </a:cubicBezTo>
                  <a:lnTo>
                    <a:pt x="1490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1769" y="1847"/>
              <a:ext cx="1384" cy="1443"/>
            </a:xfrm>
            <a:custGeom>
              <a:avLst/>
              <a:gdLst>
                <a:gd name="T0" fmla="*/ 67 w 585"/>
                <a:gd name="T1" fmla="*/ 0 h 609"/>
                <a:gd name="T2" fmla="*/ 0 w 585"/>
                <a:gd name="T3" fmla="*/ 69 h 609"/>
                <a:gd name="T4" fmla="*/ 517 w 585"/>
                <a:gd name="T5" fmla="*/ 609 h 609"/>
                <a:gd name="T6" fmla="*/ 585 w 585"/>
                <a:gd name="T7" fmla="*/ 548 h 609"/>
                <a:gd name="T8" fmla="*/ 67 w 585"/>
                <a:gd name="T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609">
                  <a:moveTo>
                    <a:pt x="67" y="0"/>
                  </a:moveTo>
                  <a:cubicBezTo>
                    <a:pt x="44" y="22"/>
                    <a:pt x="22" y="45"/>
                    <a:pt x="0" y="69"/>
                  </a:cubicBezTo>
                  <a:cubicBezTo>
                    <a:pt x="517" y="609"/>
                    <a:pt x="517" y="609"/>
                    <a:pt x="517" y="609"/>
                  </a:cubicBezTo>
                  <a:cubicBezTo>
                    <a:pt x="538" y="587"/>
                    <a:pt x="561" y="567"/>
                    <a:pt x="585" y="548"/>
                  </a:cubicBez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>
              <p:custDataLst>
                <p:tags r:id="rId15"/>
              </p:custDataLst>
            </p:nvPr>
          </p:nvSpPr>
          <p:spPr bwMode="auto">
            <a:xfrm>
              <a:off x="3915" y="1182"/>
              <a:ext cx="880" cy="1371"/>
            </a:xfrm>
            <a:custGeom>
              <a:avLst/>
              <a:gdLst>
                <a:gd name="T0" fmla="*/ 185 w 372"/>
                <a:gd name="T1" fmla="*/ 319 h 579"/>
                <a:gd name="T2" fmla="*/ 172 w 372"/>
                <a:gd name="T3" fmla="*/ 290 h 579"/>
                <a:gd name="T4" fmla="*/ 230 w 372"/>
                <a:gd name="T5" fmla="*/ 298 h 579"/>
                <a:gd name="T6" fmla="*/ 189 w 372"/>
                <a:gd name="T7" fmla="*/ 299 h 579"/>
                <a:gd name="T8" fmla="*/ 372 w 372"/>
                <a:gd name="T9" fmla="*/ 273 h 579"/>
                <a:gd name="T10" fmla="*/ 313 w 372"/>
                <a:gd name="T11" fmla="*/ 225 h 579"/>
                <a:gd name="T12" fmla="*/ 148 w 372"/>
                <a:gd name="T13" fmla="*/ 197 h 579"/>
                <a:gd name="T14" fmla="*/ 301 w 372"/>
                <a:gd name="T15" fmla="*/ 255 h 579"/>
                <a:gd name="T16" fmla="*/ 143 w 372"/>
                <a:gd name="T17" fmla="*/ 190 h 579"/>
                <a:gd name="T18" fmla="*/ 113 w 372"/>
                <a:gd name="T19" fmla="*/ 193 h 579"/>
                <a:gd name="T20" fmla="*/ 85 w 372"/>
                <a:gd name="T21" fmla="*/ 94 h 579"/>
                <a:gd name="T22" fmla="*/ 99 w 372"/>
                <a:gd name="T23" fmla="*/ 144 h 579"/>
                <a:gd name="T24" fmla="*/ 108 w 372"/>
                <a:gd name="T25" fmla="*/ 116 h 579"/>
                <a:gd name="T26" fmla="*/ 97 w 372"/>
                <a:gd name="T27" fmla="*/ 156 h 579"/>
                <a:gd name="T28" fmla="*/ 77 w 372"/>
                <a:gd name="T29" fmla="*/ 79 h 579"/>
                <a:gd name="T30" fmla="*/ 56 w 372"/>
                <a:gd name="T31" fmla="*/ 60 h 579"/>
                <a:gd name="T32" fmla="*/ 53 w 372"/>
                <a:gd name="T33" fmla="*/ 37 h 579"/>
                <a:gd name="T34" fmla="*/ 22 w 372"/>
                <a:gd name="T35" fmla="*/ 91 h 579"/>
                <a:gd name="T36" fmla="*/ 42 w 372"/>
                <a:gd name="T37" fmla="*/ 83 h 579"/>
                <a:gd name="T38" fmla="*/ 63 w 372"/>
                <a:gd name="T39" fmla="*/ 190 h 579"/>
                <a:gd name="T40" fmla="*/ 48 w 372"/>
                <a:gd name="T41" fmla="*/ 203 h 579"/>
                <a:gd name="T42" fmla="*/ 27 w 372"/>
                <a:gd name="T43" fmla="*/ 106 h 579"/>
                <a:gd name="T44" fmla="*/ 45 w 372"/>
                <a:gd name="T45" fmla="*/ 191 h 579"/>
                <a:gd name="T46" fmla="*/ 39 w 372"/>
                <a:gd name="T47" fmla="*/ 221 h 579"/>
                <a:gd name="T48" fmla="*/ 94 w 372"/>
                <a:gd name="T49" fmla="*/ 234 h 579"/>
                <a:gd name="T50" fmla="*/ 67 w 372"/>
                <a:gd name="T51" fmla="*/ 245 h 579"/>
                <a:gd name="T52" fmla="*/ 196 w 372"/>
                <a:gd name="T53" fmla="*/ 352 h 579"/>
                <a:gd name="T54" fmla="*/ 308 w 372"/>
                <a:gd name="T55" fmla="*/ 476 h 579"/>
                <a:gd name="T56" fmla="*/ 256 w 372"/>
                <a:gd name="T57" fmla="*/ 475 h 579"/>
                <a:gd name="T58" fmla="*/ 278 w 372"/>
                <a:gd name="T59" fmla="*/ 550 h 579"/>
                <a:gd name="T60" fmla="*/ 321 w 372"/>
                <a:gd name="T61" fmla="*/ 556 h 579"/>
                <a:gd name="T62" fmla="*/ 330 w 372"/>
                <a:gd name="T63" fmla="*/ 526 h 579"/>
                <a:gd name="T64" fmla="*/ 342 w 372"/>
                <a:gd name="T65" fmla="*/ 513 h 579"/>
                <a:gd name="T66" fmla="*/ 346 w 372"/>
                <a:gd name="T67" fmla="*/ 467 h 579"/>
                <a:gd name="T68" fmla="*/ 327 w 372"/>
                <a:gd name="T69" fmla="*/ 440 h 579"/>
                <a:gd name="T70" fmla="*/ 185 w 372"/>
                <a:gd name="T71" fmla="*/ 31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579">
                  <a:moveTo>
                    <a:pt x="185" y="319"/>
                  </a:moveTo>
                  <a:cubicBezTo>
                    <a:pt x="183" y="307"/>
                    <a:pt x="169" y="307"/>
                    <a:pt x="172" y="290"/>
                  </a:cubicBezTo>
                  <a:cubicBezTo>
                    <a:pt x="184" y="270"/>
                    <a:pt x="223" y="280"/>
                    <a:pt x="230" y="298"/>
                  </a:cubicBezTo>
                  <a:cubicBezTo>
                    <a:pt x="222" y="294"/>
                    <a:pt x="193" y="282"/>
                    <a:pt x="189" y="299"/>
                  </a:cubicBezTo>
                  <a:cubicBezTo>
                    <a:pt x="230" y="340"/>
                    <a:pt x="352" y="323"/>
                    <a:pt x="372" y="273"/>
                  </a:cubicBezTo>
                  <a:cubicBezTo>
                    <a:pt x="351" y="258"/>
                    <a:pt x="351" y="222"/>
                    <a:pt x="313" y="225"/>
                  </a:cubicBezTo>
                  <a:cubicBezTo>
                    <a:pt x="279" y="279"/>
                    <a:pt x="159" y="254"/>
                    <a:pt x="148" y="197"/>
                  </a:cubicBezTo>
                  <a:cubicBezTo>
                    <a:pt x="151" y="266"/>
                    <a:pt x="249" y="272"/>
                    <a:pt x="301" y="255"/>
                  </a:cubicBezTo>
                  <a:cubicBezTo>
                    <a:pt x="250" y="300"/>
                    <a:pt x="114" y="263"/>
                    <a:pt x="143" y="190"/>
                  </a:cubicBezTo>
                  <a:cubicBezTo>
                    <a:pt x="133" y="191"/>
                    <a:pt x="120" y="203"/>
                    <a:pt x="113" y="193"/>
                  </a:cubicBezTo>
                  <a:cubicBezTo>
                    <a:pt x="158" y="178"/>
                    <a:pt x="139" y="86"/>
                    <a:pt x="85" y="94"/>
                  </a:cubicBezTo>
                  <a:cubicBezTo>
                    <a:pt x="71" y="107"/>
                    <a:pt x="72" y="146"/>
                    <a:pt x="99" y="144"/>
                  </a:cubicBezTo>
                  <a:cubicBezTo>
                    <a:pt x="111" y="139"/>
                    <a:pt x="105" y="123"/>
                    <a:pt x="108" y="116"/>
                  </a:cubicBezTo>
                  <a:cubicBezTo>
                    <a:pt x="125" y="135"/>
                    <a:pt x="113" y="155"/>
                    <a:pt x="97" y="156"/>
                  </a:cubicBezTo>
                  <a:cubicBezTo>
                    <a:pt x="63" y="159"/>
                    <a:pt x="58" y="104"/>
                    <a:pt x="77" y="79"/>
                  </a:cubicBezTo>
                  <a:cubicBezTo>
                    <a:pt x="75" y="68"/>
                    <a:pt x="62" y="70"/>
                    <a:pt x="56" y="60"/>
                  </a:cubicBezTo>
                  <a:cubicBezTo>
                    <a:pt x="53" y="54"/>
                    <a:pt x="57" y="45"/>
                    <a:pt x="53" y="37"/>
                  </a:cubicBezTo>
                  <a:cubicBezTo>
                    <a:pt x="30" y="0"/>
                    <a:pt x="0" y="53"/>
                    <a:pt x="22" y="91"/>
                  </a:cubicBezTo>
                  <a:cubicBezTo>
                    <a:pt x="35" y="95"/>
                    <a:pt x="36" y="77"/>
                    <a:pt x="42" y="83"/>
                  </a:cubicBezTo>
                  <a:cubicBezTo>
                    <a:pt x="30" y="131"/>
                    <a:pt x="61" y="149"/>
                    <a:pt x="63" y="190"/>
                  </a:cubicBezTo>
                  <a:cubicBezTo>
                    <a:pt x="59" y="194"/>
                    <a:pt x="52" y="207"/>
                    <a:pt x="48" y="203"/>
                  </a:cubicBezTo>
                  <a:cubicBezTo>
                    <a:pt x="64" y="165"/>
                    <a:pt x="28" y="143"/>
                    <a:pt x="27" y="106"/>
                  </a:cubicBezTo>
                  <a:cubicBezTo>
                    <a:pt x="14" y="129"/>
                    <a:pt x="45" y="161"/>
                    <a:pt x="45" y="191"/>
                  </a:cubicBezTo>
                  <a:cubicBezTo>
                    <a:pt x="45" y="201"/>
                    <a:pt x="35" y="211"/>
                    <a:pt x="39" y="221"/>
                  </a:cubicBezTo>
                  <a:cubicBezTo>
                    <a:pt x="46" y="244"/>
                    <a:pt x="73" y="232"/>
                    <a:pt x="94" y="234"/>
                  </a:cubicBezTo>
                  <a:cubicBezTo>
                    <a:pt x="84" y="237"/>
                    <a:pt x="79" y="245"/>
                    <a:pt x="67" y="245"/>
                  </a:cubicBezTo>
                  <a:cubicBezTo>
                    <a:pt x="102" y="269"/>
                    <a:pt x="149" y="306"/>
                    <a:pt x="196" y="352"/>
                  </a:cubicBezTo>
                  <a:cubicBezTo>
                    <a:pt x="237" y="390"/>
                    <a:pt x="300" y="431"/>
                    <a:pt x="308" y="476"/>
                  </a:cubicBezTo>
                  <a:cubicBezTo>
                    <a:pt x="319" y="531"/>
                    <a:pt x="239" y="523"/>
                    <a:pt x="256" y="475"/>
                  </a:cubicBezTo>
                  <a:cubicBezTo>
                    <a:pt x="199" y="479"/>
                    <a:pt x="214" y="579"/>
                    <a:pt x="278" y="550"/>
                  </a:cubicBezTo>
                  <a:cubicBezTo>
                    <a:pt x="293" y="560"/>
                    <a:pt x="309" y="565"/>
                    <a:pt x="321" y="556"/>
                  </a:cubicBezTo>
                  <a:cubicBezTo>
                    <a:pt x="330" y="550"/>
                    <a:pt x="322" y="541"/>
                    <a:pt x="330" y="526"/>
                  </a:cubicBezTo>
                  <a:cubicBezTo>
                    <a:pt x="334" y="518"/>
                    <a:pt x="341" y="521"/>
                    <a:pt x="342" y="513"/>
                  </a:cubicBezTo>
                  <a:cubicBezTo>
                    <a:pt x="346" y="498"/>
                    <a:pt x="338" y="478"/>
                    <a:pt x="346" y="467"/>
                  </a:cubicBezTo>
                  <a:cubicBezTo>
                    <a:pt x="341" y="457"/>
                    <a:pt x="335" y="448"/>
                    <a:pt x="327" y="440"/>
                  </a:cubicBezTo>
                  <a:cubicBezTo>
                    <a:pt x="332" y="355"/>
                    <a:pt x="253" y="336"/>
                    <a:pt x="185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/>
            <p:nvPr>
              <p:custDataLst>
                <p:tags r:id="rId16"/>
              </p:custDataLst>
            </p:nvPr>
          </p:nvSpPr>
          <p:spPr bwMode="auto">
            <a:xfrm>
              <a:off x="3678" y="1442"/>
              <a:ext cx="289" cy="363"/>
            </a:xfrm>
            <a:custGeom>
              <a:avLst/>
              <a:gdLst>
                <a:gd name="T0" fmla="*/ 31 w 122"/>
                <a:gd name="T1" fmla="*/ 42 h 153"/>
                <a:gd name="T2" fmla="*/ 62 w 122"/>
                <a:gd name="T3" fmla="*/ 81 h 153"/>
                <a:gd name="T4" fmla="*/ 29 w 122"/>
                <a:gd name="T5" fmla="*/ 54 h 153"/>
                <a:gd name="T6" fmla="*/ 86 w 122"/>
                <a:gd name="T7" fmla="*/ 118 h 153"/>
                <a:gd name="T8" fmla="*/ 99 w 122"/>
                <a:gd name="T9" fmla="*/ 50 h 153"/>
                <a:gd name="T10" fmla="*/ 121 w 122"/>
                <a:gd name="T11" fmla="*/ 46 h 153"/>
                <a:gd name="T12" fmla="*/ 116 w 122"/>
                <a:gd name="T13" fmla="*/ 21 h 153"/>
                <a:gd name="T14" fmla="*/ 31 w 122"/>
                <a:gd name="T15" fmla="*/ 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53">
                  <a:moveTo>
                    <a:pt x="31" y="42"/>
                  </a:moveTo>
                  <a:cubicBezTo>
                    <a:pt x="64" y="30"/>
                    <a:pt x="85" y="64"/>
                    <a:pt x="62" y="81"/>
                  </a:cubicBezTo>
                  <a:cubicBezTo>
                    <a:pt x="68" y="63"/>
                    <a:pt x="50" y="42"/>
                    <a:pt x="29" y="54"/>
                  </a:cubicBezTo>
                  <a:cubicBezTo>
                    <a:pt x="0" y="92"/>
                    <a:pt x="54" y="153"/>
                    <a:pt x="86" y="118"/>
                  </a:cubicBezTo>
                  <a:cubicBezTo>
                    <a:pt x="71" y="90"/>
                    <a:pt x="97" y="75"/>
                    <a:pt x="99" y="50"/>
                  </a:cubicBezTo>
                  <a:cubicBezTo>
                    <a:pt x="103" y="45"/>
                    <a:pt x="114" y="47"/>
                    <a:pt x="121" y="46"/>
                  </a:cubicBezTo>
                  <a:cubicBezTo>
                    <a:pt x="122" y="35"/>
                    <a:pt x="120" y="27"/>
                    <a:pt x="116" y="21"/>
                  </a:cubicBezTo>
                  <a:cubicBezTo>
                    <a:pt x="90" y="31"/>
                    <a:pt x="37" y="0"/>
                    <a:pt x="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129904" y="1377986"/>
            <a:ext cx="1221321" cy="560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127114" y="4732866"/>
            <a:ext cx="5937772" cy="73063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8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1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blipFill dpi="0" rotWithShape="1">
          <a:blip r:embed="rId9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all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288290" y="0"/>
            <a:ext cx="11903710" cy="6584950"/>
            <a:chOff x="288290" y="0"/>
            <a:chExt cx="11903710" cy="6584950"/>
          </a:xfrm>
        </p:grpSpPr>
        <p:sp>
          <p:nvSpPr>
            <p:cNvPr id="8" name="矩形 7"/>
            <p:cNvSpPr/>
            <p:nvPr userDrawn="1">
              <p:custDataLst>
                <p:tags r:id="rId6"/>
              </p:custDataLst>
            </p:nvPr>
          </p:nvSpPr>
          <p:spPr>
            <a:xfrm>
              <a:off x="288290" y="273050"/>
              <a:ext cx="11616055" cy="63119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0925155" y="0"/>
              <a:ext cx="1266845" cy="109330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9524616" y="-9525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2"/>
          </a:solidFill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08708" y="561494"/>
            <a:ext cx="4260141" cy="3992071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9202612" y="4483942"/>
            <a:ext cx="2290179" cy="1913949"/>
            <a:chOff x="5898019" y="1606855"/>
            <a:chExt cx="6536712" cy="5462862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5898019" y="3832712"/>
              <a:ext cx="2470075" cy="18525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107218" y="1606855"/>
              <a:ext cx="5842050" cy="438153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368094" y="4019739"/>
              <a:ext cx="4066637" cy="304997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6786090" y="4261543"/>
              <a:ext cx="2838200" cy="21286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03250" y="4275825"/>
            <a:ext cx="3242809" cy="16189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935079" y="4899116"/>
            <a:ext cx="499338" cy="514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010944" y="460109"/>
            <a:ext cx="1731414" cy="147536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>
            <p:custDataLst>
              <p:tags r:id="rId10"/>
            </p:custDataLst>
          </p:nvPr>
        </p:nvGrpSpPr>
        <p:grpSpPr>
          <a:xfrm>
            <a:off x="7131133" y="625190"/>
            <a:ext cx="3495743" cy="3496903"/>
            <a:chOff x="4657295" y="296286"/>
            <a:chExt cx="3495743" cy="3496903"/>
          </a:xfrm>
        </p:grpSpPr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4657295" y="296286"/>
              <a:ext cx="2046800" cy="264604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zh-CN" altLang="en-US" sz="166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尚巍手书W" panose="00020600040101010101" pitchFamily="18" charset="-122"/>
                </a:rPr>
                <a:t>再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6106238" y="1147144"/>
              <a:ext cx="2046800" cy="264604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zh-CN" altLang="en-US" sz="166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尚巍手书W" panose="00020600040101010101" pitchFamily="18" charset="-122"/>
                </a:rPr>
                <a:t>会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6463191" y="3000995"/>
            <a:ext cx="994381" cy="3157471"/>
          </a:xfrm>
        </p:spPr>
        <p:txBody>
          <a:bodyPr vert="eaVert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0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706887" y="3001617"/>
            <a:ext cx="1714502" cy="3156849"/>
          </a:xfrm>
        </p:spPr>
        <p:txBody>
          <a:bodyPr vert="eaVert" lIns="90000" tIns="46800" rIns="90000" bIns="46800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通用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5175" y="0"/>
            <a:ext cx="1266825" cy="1093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左右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50296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上下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下上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导航"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82117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defRPr sz="28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 descr="22adfa2d2ca781161e31761df776dee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1650365"/>
            <a:ext cx="1367790" cy="3557905"/>
          </a:xfrm>
          <a:prstGeom prst="rect">
            <a:avLst/>
          </a:prstGeom>
        </p:spPr>
      </p:pic>
      <p:pic>
        <p:nvPicPr>
          <p:cNvPr id="11" name="图片 10" descr="22adfa2d2ca781161e31761df776dee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824210" y="1650365"/>
            <a:ext cx="1367790" cy="3557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9534141" y="-9525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10" name="图片 9" descr="灯笼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79263" y="526319"/>
            <a:ext cx="2928237" cy="2902681"/>
          </a:xfrm>
          <a:prstGeom prst="rect">
            <a:avLst/>
          </a:prstGeom>
        </p:spPr>
      </p:pic>
      <p:pic>
        <p:nvPicPr>
          <p:cNvPr id="11" name="图片 10" descr="树枝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312243" y="2107134"/>
            <a:ext cx="2335942" cy="4343400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>
          <a:xfrm>
            <a:off x="3651476" y="1198398"/>
            <a:ext cx="4889049" cy="2670191"/>
            <a:chOff x="1769" y="1030"/>
            <a:chExt cx="4138" cy="2260"/>
          </a:xfrm>
          <a:solidFill>
            <a:schemeClr val="accent1"/>
          </a:solidFill>
        </p:grpSpPr>
        <p:sp>
          <p:nvSpPr>
            <p:cNvPr id="13" name="Freeform 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008" y="1030"/>
              <a:ext cx="3899" cy="2210"/>
            </a:xfrm>
            <a:custGeom>
              <a:avLst/>
              <a:gdLst>
                <a:gd name="T0" fmla="*/ 523 w 1648"/>
                <a:gd name="T1" fmla="*/ 866 h 933"/>
                <a:gd name="T2" fmla="*/ 1401 w 1648"/>
                <a:gd name="T3" fmla="*/ 248 h 933"/>
                <a:gd name="T4" fmla="*/ 1401 w 1648"/>
                <a:gd name="T5" fmla="*/ 248 h 933"/>
                <a:gd name="T6" fmla="*/ 1307 w 1648"/>
                <a:gd name="T7" fmla="*/ 215 h 933"/>
                <a:gd name="T8" fmla="*/ 224 w 1648"/>
                <a:gd name="T9" fmla="*/ 308 h 933"/>
                <a:gd name="T10" fmla="*/ 236 w 1648"/>
                <a:gd name="T11" fmla="*/ 446 h 933"/>
                <a:gd name="T12" fmla="*/ 113 w 1648"/>
                <a:gd name="T13" fmla="*/ 348 h 933"/>
                <a:gd name="T14" fmla="*/ 238 w 1648"/>
                <a:gd name="T15" fmla="*/ 482 h 933"/>
                <a:gd name="T16" fmla="*/ 292 w 1648"/>
                <a:gd name="T17" fmla="*/ 444 h 933"/>
                <a:gd name="T18" fmla="*/ 590 w 1648"/>
                <a:gd name="T19" fmla="*/ 795 h 933"/>
                <a:gd name="T20" fmla="*/ 1069 w 1648"/>
                <a:gd name="T21" fmla="*/ 806 h 933"/>
                <a:gd name="T22" fmla="*/ 1335 w 1648"/>
                <a:gd name="T23" fmla="*/ 617 h 933"/>
                <a:gd name="T24" fmla="*/ 1290 w 1648"/>
                <a:gd name="T25" fmla="*/ 615 h 933"/>
                <a:gd name="T26" fmla="*/ 1157 w 1648"/>
                <a:gd name="T27" fmla="*/ 544 h 933"/>
                <a:gd name="T28" fmla="*/ 1086 w 1648"/>
                <a:gd name="T29" fmla="*/ 664 h 933"/>
                <a:gd name="T30" fmla="*/ 1123 w 1648"/>
                <a:gd name="T31" fmla="*/ 847 h 933"/>
                <a:gd name="T32" fmla="*/ 1016 w 1648"/>
                <a:gd name="T33" fmla="*/ 533 h 933"/>
                <a:gd name="T34" fmla="*/ 887 w 1648"/>
                <a:gd name="T35" fmla="*/ 429 h 933"/>
                <a:gd name="T36" fmla="*/ 960 w 1648"/>
                <a:gd name="T37" fmla="*/ 503 h 933"/>
                <a:gd name="T38" fmla="*/ 843 w 1648"/>
                <a:gd name="T39" fmla="*/ 731 h 933"/>
                <a:gd name="T40" fmla="*/ 787 w 1648"/>
                <a:gd name="T41" fmla="*/ 677 h 933"/>
                <a:gd name="T42" fmla="*/ 699 w 1648"/>
                <a:gd name="T43" fmla="*/ 747 h 933"/>
                <a:gd name="T44" fmla="*/ 822 w 1648"/>
                <a:gd name="T45" fmla="*/ 600 h 933"/>
                <a:gd name="T46" fmla="*/ 775 w 1648"/>
                <a:gd name="T47" fmla="*/ 463 h 933"/>
                <a:gd name="T48" fmla="*/ 789 w 1648"/>
                <a:gd name="T49" fmla="*/ 513 h 933"/>
                <a:gd name="T50" fmla="*/ 657 w 1648"/>
                <a:gd name="T51" fmla="*/ 465 h 933"/>
                <a:gd name="T52" fmla="*/ 825 w 1648"/>
                <a:gd name="T53" fmla="*/ 381 h 933"/>
                <a:gd name="T54" fmla="*/ 719 w 1648"/>
                <a:gd name="T55" fmla="*/ 282 h 933"/>
                <a:gd name="T56" fmla="*/ 533 w 1648"/>
                <a:gd name="T57" fmla="*/ 361 h 933"/>
                <a:gd name="T58" fmla="*/ 618 w 1648"/>
                <a:gd name="T59" fmla="*/ 270 h 933"/>
                <a:gd name="T60" fmla="*/ 638 w 1648"/>
                <a:gd name="T61" fmla="*/ 201 h 933"/>
                <a:gd name="T62" fmla="*/ 532 w 1648"/>
                <a:gd name="T63" fmla="*/ 258 h 933"/>
                <a:gd name="T64" fmla="*/ 640 w 1648"/>
                <a:gd name="T65" fmla="*/ 568 h 933"/>
                <a:gd name="T66" fmla="*/ 566 w 1648"/>
                <a:gd name="T67" fmla="*/ 536 h 933"/>
                <a:gd name="T68" fmla="*/ 521 w 1648"/>
                <a:gd name="T69" fmla="*/ 695 h 933"/>
                <a:gd name="T70" fmla="*/ 435 w 1648"/>
                <a:gd name="T71" fmla="*/ 600 h 933"/>
                <a:gd name="T72" fmla="*/ 363 w 1648"/>
                <a:gd name="T73" fmla="*/ 606 h 933"/>
                <a:gd name="T74" fmla="*/ 416 w 1648"/>
                <a:gd name="T75" fmla="*/ 540 h 933"/>
                <a:gd name="T76" fmla="*/ 501 w 1648"/>
                <a:gd name="T77" fmla="*/ 475 h 933"/>
                <a:gd name="T78" fmla="*/ 417 w 1648"/>
                <a:gd name="T79" fmla="*/ 432 h 933"/>
                <a:gd name="T80" fmla="*/ 285 w 1648"/>
                <a:gd name="T81" fmla="*/ 318 h 933"/>
                <a:gd name="T82" fmla="*/ 343 w 1648"/>
                <a:gd name="T83" fmla="*/ 324 h 933"/>
                <a:gd name="T84" fmla="*/ 490 w 1648"/>
                <a:gd name="T85" fmla="*/ 211 h 933"/>
                <a:gd name="T86" fmla="*/ 573 w 1648"/>
                <a:gd name="T87" fmla="*/ 115 h 933"/>
                <a:gd name="T88" fmla="*/ 685 w 1648"/>
                <a:gd name="T89" fmla="*/ 160 h 933"/>
                <a:gd name="T90" fmla="*/ 935 w 1648"/>
                <a:gd name="T91" fmla="*/ 70 h 933"/>
                <a:gd name="T92" fmla="*/ 1001 w 1648"/>
                <a:gd name="T93" fmla="*/ 300 h 933"/>
                <a:gd name="T94" fmla="*/ 1044 w 1648"/>
                <a:gd name="T95" fmla="*/ 89 h 933"/>
                <a:gd name="T96" fmla="*/ 1158 w 1648"/>
                <a:gd name="T97" fmla="*/ 179 h 933"/>
                <a:gd name="T98" fmla="*/ 1331 w 1648"/>
                <a:gd name="T99" fmla="*/ 322 h 933"/>
                <a:gd name="T100" fmla="*/ 1325 w 1648"/>
                <a:gd name="T101" fmla="*/ 458 h 933"/>
                <a:gd name="T102" fmla="*/ 1146 w 1648"/>
                <a:gd name="T103" fmla="*/ 429 h 933"/>
                <a:gd name="T104" fmla="*/ 1263 w 1648"/>
                <a:gd name="T105" fmla="*/ 485 h 933"/>
                <a:gd name="T106" fmla="*/ 1363 w 1648"/>
                <a:gd name="T107" fmla="*/ 527 h 933"/>
                <a:gd name="T108" fmla="*/ 1393 w 1648"/>
                <a:gd name="T109" fmla="*/ 463 h 933"/>
                <a:gd name="T110" fmla="*/ 1423 w 1648"/>
                <a:gd name="T111" fmla="*/ 445 h 933"/>
                <a:gd name="T112" fmla="*/ 1427 w 1648"/>
                <a:gd name="T113" fmla="*/ 417 h 933"/>
                <a:gd name="T114" fmla="*/ 1496 w 1648"/>
                <a:gd name="T115" fmla="*/ 4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8" h="933">
                  <a:moveTo>
                    <a:pt x="1595" y="349"/>
                  </a:moveTo>
                  <a:cubicBezTo>
                    <a:pt x="1595" y="334"/>
                    <a:pt x="1597" y="320"/>
                    <a:pt x="1602" y="307"/>
                  </a:cubicBezTo>
                  <a:cubicBezTo>
                    <a:pt x="1384" y="115"/>
                    <a:pt x="1107" y="0"/>
                    <a:pt x="805" y="0"/>
                  </a:cubicBezTo>
                  <a:cubicBezTo>
                    <a:pt x="500" y="0"/>
                    <a:pt x="220" y="118"/>
                    <a:pt x="0" y="314"/>
                  </a:cubicBezTo>
                  <a:cubicBezTo>
                    <a:pt x="523" y="866"/>
                    <a:pt x="523" y="866"/>
                    <a:pt x="523" y="866"/>
                  </a:cubicBezTo>
                  <a:cubicBezTo>
                    <a:pt x="606" y="813"/>
                    <a:pt x="702" y="783"/>
                    <a:pt x="805" y="783"/>
                  </a:cubicBezTo>
                  <a:cubicBezTo>
                    <a:pt x="945" y="783"/>
                    <a:pt x="1074" y="839"/>
                    <a:pt x="1172" y="933"/>
                  </a:cubicBezTo>
                  <a:cubicBezTo>
                    <a:pt x="1648" y="448"/>
                    <a:pt x="1648" y="448"/>
                    <a:pt x="1648" y="448"/>
                  </a:cubicBezTo>
                  <a:cubicBezTo>
                    <a:pt x="1616" y="427"/>
                    <a:pt x="1595" y="390"/>
                    <a:pt x="1595" y="349"/>
                  </a:cubicBezTo>
                  <a:close/>
                  <a:moveTo>
                    <a:pt x="1401" y="248"/>
                  </a:moveTo>
                  <a:cubicBezTo>
                    <a:pt x="1406" y="252"/>
                    <a:pt x="1411" y="255"/>
                    <a:pt x="1416" y="259"/>
                  </a:cubicBezTo>
                  <a:cubicBezTo>
                    <a:pt x="1415" y="260"/>
                    <a:pt x="1415" y="260"/>
                    <a:pt x="1415" y="261"/>
                  </a:cubicBezTo>
                  <a:cubicBezTo>
                    <a:pt x="1418" y="268"/>
                    <a:pt x="1426" y="269"/>
                    <a:pt x="1433" y="273"/>
                  </a:cubicBezTo>
                  <a:cubicBezTo>
                    <a:pt x="1412" y="282"/>
                    <a:pt x="1400" y="269"/>
                    <a:pt x="1399" y="257"/>
                  </a:cubicBezTo>
                  <a:cubicBezTo>
                    <a:pt x="1399" y="254"/>
                    <a:pt x="1400" y="251"/>
                    <a:pt x="1401" y="248"/>
                  </a:cubicBezTo>
                  <a:close/>
                  <a:moveTo>
                    <a:pt x="1207" y="145"/>
                  </a:moveTo>
                  <a:cubicBezTo>
                    <a:pt x="1208" y="144"/>
                    <a:pt x="1208" y="143"/>
                    <a:pt x="1209" y="142"/>
                  </a:cubicBezTo>
                  <a:cubicBezTo>
                    <a:pt x="1233" y="153"/>
                    <a:pt x="1256" y="163"/>
                    <a:pt x="1279" y="175"/>
                  </a:cubicBezTo>
                  <a:cubicBezTo>
                    <a:pt x="1261" y="183"/>
                    <a:pt x="1248" y="200"/>
                    <a:pt x="1250" y="222"/>
                  </a:cubicBezTo>
                  <a:cubicBezTo>
                    <a:pt x="1256" y="213"/>
                    <a:pt x="1291" y="194"/>
                    <a:pt x="1307" y="215"/>
                  </a:cubicBezTo>
                  <a:cubicBezTo>
                    <a:pt x="1311" y="242"/>
                    <a:pt x="1324" y="270"/>
                    <a:pt x="1300" y="285"/>
                  </a:cubicBezTo>
                  <a:cubicBezTo>
                    <a:pt x="1276" y="300"/>
                    <a:pt x="1232" y="292"/>
                    <a:pt x="1207" y="283"/>
                  </a:cubicBezTo>
                  <a:cubicBezTo>
                    <a:pt x="1187" y="253"/>
                    <a:pt x="1186" y="172"/>
                    <a:pt x="1207" y="145"/>
                  </a:cubicBezTo>
                  <a:close/>
                  <a:moveTo>
                    <a:pt x="192" y="280"/>
                  </a:moveTo>
                  <a:cubicBezTo>
                    <a:pt x="209" y="282"/>
                    <a:pt x="223" y="288"/>
                    <a:pt x="224" y="308"/>
                  </a:cubicBezTo>
                  <a:cubicBezTo>
                    <a:pt x="222" y="316"/>
                    <a:pt x="211" y="316"/>
                    <a:pt x="200" y="316"/>
                  </a:cubicBezTo>
                  <a:cubicBezTo>
                    <a:pt x="200" y="308"/>
                    <a:pt x="216" y="314"/>
                    <a:pt x="212" y="301"/>
                  </a:cubicBezTo>
                  <a:cubicBezTo>
                    <a:pt x="204" y="296"/>
                    <a:pt x="194" y="291"/>
                    <a:pt x="183" y="287"/>
                  </a:cubicBezTo>
                  <a:cubicBezTo>
                    <a:pt x="186" y="285"/>
                    <a:pt x="189" y="282"/>
                    <a:pt x="192" y="280"/>
                  </a:cubicBezTo>
                  <a:close/>
                  <a:moveTo>
                    <a:pt x="236" y="446"/>
                  </a:moveTo>
                  <a:cubicBezTo>
                    <a:pt x="222" y="445"/>
                    <a:pt x="217" y="454"/>
                    <a:pt x="218" y="463"/>
                  </a:cubicBezTo>
                  <a:cubicBezTo>
                    <a:pt x="202" y="446"/>
                    <a:pt x="202" y="446"/>
                    <a:pt x="202" y="446"/>
                  </a:cubicBezTo>
                  <a:cubicBezTo>
                    <a:pt x="195" y="421"/>
                    <a:pt x="176" y="408"/>
                    <a:pt x="154" y="399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9" y="351"/>
                    <a:pt x="111" y="350"/>
                    <a:pt x="113" y="348"/>
                  </a:cubicBezTo>
                  <a:cubicBezTo>
                    <a:pt x="173" y="351"/>
                    <a:pt x="249" y="384"/>
                    <a:pt x="263" y="425"/>
                  </a:cubicBezTo>
                  <a:cubicBezTo>
                    <a:pt x="271" y="445"/>
                    <a:pt x="269" y="473"/>
                    <a:pt x="242" y="468"/>
                  </a:cubicBezTo>
                  <a:cubicBezTo>
                    <a:pt x="234" y="464"/>
                    <a:pt x="246" y="443"/>
                    <a:pt x="236" y="446"/>
                  </a:cubicBezTo>
                  <a:close/>
                  <a:moveTo>
                    <a:pt x="248" y="492"/>
                  </a:moveTo>
                  <a:cubicBezTo>
                    <a:pt x="238" y="482"/>
                    <a:pt x="238" y="482"/>
                    <a:pt x="238" y="482"/>
                  </a:cubicBezTo>
                  <a:cubicBezTo>
                    <a:pt x="241" y="483"/>
                    <a:pt x="244" y="483"/>
                    <a:pt x="248" y="483"/>
                  </a:cubicBezTo>
                  <a:cubicBezTo>
                    <a:pt x="282" y="481"/>
                    <a:pt x="286" y="439"/>
                    <a:pt x="271" y="412"/>
                  </a:cubicBezTo>
                  <a:cubicBezTo>
                    <a:pt x="249" y="376"/>
                    <a:pt x="178" y="344"/>
                    <a:pt x="119" y="342"/>
                  </a:cubicBezTo>
                  <a:cubicBezTo>
                    <a:pt x="122" y="339"/>
                    <a:pt x="124" y="337"/>
                    <a:pt x="127" y="335"/>
                  </a:cubicBezTo>
                  <a:cubicBezTo>
                    <a:pt x="202" y="340"/>
                    <a:pt x="292" y="380"/>
                    <a:pt x="292" y="444"/>
                  </a:cubicBezTo>
                  <a:cubicBezTo>
                    <a:pt x="292" y="472"/>
                    <a:pt x="271" y="488"/>
                    <a:pt x="248" y="492"/>
                  </a:cubicBezTo>
                  <a:close/>
                  <a:moveTo>
                    <a:pt x="666" y="738"/>
                  </a:moveTo>
                  <a:cubicBezTo>
                    <a:pt x="662" y="726"/>
                    <a:pt x="656" y="716"/>
                    <a:pt x="640" y="717"/>
                  </a:cubicBezTo>
                  <a:cubicBezTo>
                    <a:pt x="630" y="729"/>
                    <a:pt x="630" y="752"/>
                    <a:pt x="637" y="770"/>
                  </a:cubicBezTo>
                  <a:cubicBezTo>
                    <a:pt x="621" y="778"/>
                    <a:pt x="605" y="786"/>
                    <a:pt x="590" y="795"/>
                  </a:cubicBezTo>
                  <a:cubicBezTo>
                    <a:pt x="590" y="790"/>
                    <a:pt x="590" y="784"/>
                    <a:pt x="589" y="779"/>
                  </a:cubicBezTo>
                  <a:cubicBezTo>
                    <a:pt x="614" y="766"/>
                    <a:pt x="615" y="731"/>
                    <a:pt x="627" y="707"/>
                  </a:cubicBezTo>
                  <a:cubicBezTo>
                    <a:pt x="647" y="694"/>
                    <a:pt x="677" y="712"/>
                    <a:pt x="666" y="738"/>
                  </a:cubicBezTo>
                  <a:close/>
                  <a:moveTo>
                    <a:pt x="1070" y="801"/>
                  </a:moveTo>
                  <a:cubicBezTo>
                    <a:pt x="1070" y="802"/>
                    <a:pt x="1070" y="804"/>
                    <a:pt x="1069" y="806"/>
                  </a:cubicBezTo>
                  <a:cubicBezTo>
                    <a:pt x="1064" y="802"/>
                    <a:pt x="1058" y="799"/>
                    <a:pt x="1053" y="795"/>
                  </a:cubicBezTo>
                  <a:cubicBezTo>
                    <a:pt x="1047" y="784"/>
                    <a:pt x="1034" y="778"/>
                    <a:pt x="1021" y="778"/>
                  </a:cubicBezTo>
                  <a:cubicBezTo>
                    <a:pt x="1011" y="773"/>
                    <a:pt x="1000" y="768"/>
                    <a:pt x="989" y="763"/>
                  </a:cubicBezTo>
                  <a:cubicBezTo>
                    <a:pt x="1018" y="761"/>
                    <a:pt x="1072" y="768"/>
                    <a:pt x="1070" y="801"/>
                  </a:cubicBezTo>
                  <a:close/>
                  <a:moveTo>
                    <a:pt x="1335" y="617"/>
                  </a:moveTo>
                  <a:cubicBezTo>
                    <a:pt x="1314" y="612"/>
                    <a:pt x="1283" y="632"/>
                    <a:pt x="1279" y="650"/>
                  </a:cubicBezTo>
                  <a:cubicBezTo>
                    <a:pt x="1277" y="661"/>
                    <a:pt x="1277" y="670"/>
                    <a:pt x="1279" y="679"/>
                  </a:cubicBezTo>
                  <a:cubicBezTo>
                    <a:pt x="1275" y="684"/>
                    <a:pt x="1275" y="684"/>
                    <a:pt x="1275" y="684"/>
                  </a:cubicBezTo>
                  <a:cubicBezTo>
                    <a:pt x="1273" y="672"/>
                    <a:pt x="1268" y="661"/>
                    <a:pt x="1269" y="653"/>
                  </a:cubicBezTo>
                  <a:cubicBezTo>
                    <a:pt x="1271" y="639"/>
                    <a:pt x="1289" y="629"/>
                    <a:pt x="1290" y="615"/>
                  </a:cubicBezTo>
                  <a:cubicBezTo>
                    <a:pt x="1295" y="580"/>
                    <a:pt x="1269" y="577"/>
                    <a:pt x="1253" y="558"/>
                  </a:cubicBezTo>
                  <a:cubicBezTo>
                    <a:pt x="1251" y="543"/>
                    <a:pt x="1268" y="529"/>
                    <a:pt x="1254" y="518"/>
                  </a:cubicBezTo>
                  <a:cubicBezTo>
                    <a:pt x="1233" y="512"/>
                    <a:pt x="1202" y="579"/>
                    <a:pt x="1187" y="528"/>
                  </a:cubicBezTo>
                  <a:cubicBezTo>
                    <a:pt x="1194" y="536"/>
                    <a:pt x="1210" y="542"/>
                    <a:pt x="1220" y="532"/>
                  </a:cubicBezTo>
                  <a:cubicBezTo>
                    <a:pt x="1212" y="488"/>
                    <a:pt x="1164" y="518"/>
                    <a:pt x="1157" y="544"/>
                  </a:cubicBezTo>
                  <a:cubicBezTo>
                    <a:pt x="1150" y="573"/>
                    <a:pt x="1163" y="598"/>
                    <a:pt x="1185" y="611"/>
                  </a:cubicBezTo>
                  <a:cubicBezTo>
                    <a:pt x="1315" y="553"/>
                    <a:pt x="1212" y="795"/>
                    <a:pt x="1135" y="723"/>
                  </a:cubicBezTo>
                  <a:cubicBezTo>
                    <a:pt x="1135" y="722"/>
                    <a:pt x="1121" y="707"/>
                    <a:pt x="1124" y="688"/>
                  </a:cubicBezTo>
                  <a:cubicBezTo>
                    <a:pt x="1127" y="673"/>
                    <a:pt x="1143" y="675"/>
                    <a:pt x="1151" y="660"/>
                  </a:cubicBezTo>
                  <a:cubicBezTo>
                    <a:pt x="1143" y="619"/>
                    <a:pt x="1088" y="631"/>
                    <a:pt x="1086" y="664"/>
                  </a:cubicBezTo>
                  <a:cubicBezTo>
                    <a:pt x="1085" y="675"/>
                    <a:pt x="1093" y="684"/>
                    <a:pt x="1094" y="694"/>
                  </a:cubicBezTo>
                  <a:cubicBezTo>
                    <a:pt x="1095" y="702"/>
                    <a:pt x="1092" y="710"/>
                    <a:pt x="1093" y="717"/>
                  </a:cubicBezTo>
                  <a:cubicBezTo>
                    <a:pt x="1097" y="764"/>
                    <a:pt x="1143" y="784"/>
                    <a:pt x="1191" y="775"/>
                  </a:cubicBezTo>
                  <a:cubicBezTo>
                    <a:pt x="1125" y="846"/>
                    <a:pt x="1125" y="846"/>
                    <a:pt x="1125" y="846"/>
                  </a:cubicBezTo>
                  <a:cubicBezTo>
                    <a:pt x="1124" y="847"/>
                    <a:pt x="1123" y="847"/>
                    <a:pt x="1123" y="847"/>
                  </a:cubicBezTo>
                  <a:cubicBezTo>
                    <a:pt x="1118" y="842"/>
                    <a:pt x="1113" y="838"/>
                    <a:pt x="1108" y="835"/>
                  </a:cubicBezTo>
                  <a:cubicBezTo>
                    <a:pt x="1122" y="822"/>
                    <a:pt x="1134" y="807"/>
                    <a:pt x="1138" y="786"/>
                  </a:cubicBezTo>
                  <a:cubicBezTo>
                    <a:pt x="1117" y="774"/>
                    <a:pt x="1094" y="764"/>
                    <a:pt x="1086" y="740"/>
                  </a:cubicBezTo>
                  <a:cubicBezTo>
                    <a:pt x="1016" y="747"/>
                    <a:pt x="1010" y="646"/>
                    <a:pt x="1013" y="579"/>
                  </a:cubicBezTo>
                  <a:cubicBezTo>
                    <a:pt x="1013" y="564"/>
                    <a:pt x="1020" y="546"/>
                    <a:pt x="1016" y="533"/>
                  </a:cubicBezTo>
                  <a:cubicBezTo>
                    <a:pt x="1010" y="513"/>
                    <a:pt x="960" y="493"/>
                    <a:pt x="994" y="466"/>
                  </a:cubicBezTo>
                  <a:cubicBezTo>
                    <a:pt x="981" y="498"/>
                    <a:pt x="1031" y="519"/>
                    <a:pt x="1050" y="495"/>
                  </a:cubicBezTo>
                  <a:cubicBezTo>
                    <a:pt x="1050" y="469"/>
                    <a:pt x="1031" y="451"/>
                    <a:pt x="1008" y="431"/>
                  </a:cubicBezTo>
                  <a:cubicBezTo>
                    <a:pt x="977" y="404"/>
                    <a:pt x="939" y="360"/>
                    <a:pt x="919" y="413"/>
                  </a:cubicBezTo>
                  <a:cubicBezTo>
                    <a:pt x="903" y="414"/>
                    <a:pt x="896" y="423"/>
                    <a:pt x="887" y="429"/>
                  </a:cubicBezTo>
                  <a:cubicBezTo>
                    <a:pt x="886" y="438"/>
                    <a:pt x="880" y="443"/>
                    <a:pt x="883" y="455"/>
                  </a:cubicBezTo>
                  <a:cubicBezTo>
                    <a:pt x="837" y="478"/>
                    <a:pt x="852" y="616"/>
                    <a:pt x="903" y="620"/>
                  </a:cubicBezTo>
                  <a:cubicBezTo>
                    <a:pt x="928" y="622"/>
                    <a:pt x="938" y="607"/>
                    <a:pt x="942" y="584"/>
                  </a:cubicBezTo>
                  <a:cubicBezTo>
                    <a:pt x="885" y="632"/>
                    <a:pt x="859" y="498"/>
                    <a:pt x="899" y="474"/>
                  </a:cubicBezTo>
                  <a:cubicBezTo>
                    <a:pt x="927" y="457"/>
                    <a:pt x="954" y="478"/>
                    <a:pt x="960" y="503"/>
                  </a:cubicBezTo>
                  <a:cubicBezTo>
                    <a:pt x="976" y="575"/>
                    <a:pt x="934" y="718"/>
                    <a:pt x="988" y="763"/>
                  </a:cubicBezTo>
                  <a:cubicBezTo>
                    <a:pt x="976" y="758"/>
                    <a:pt x="964" y="754"/>
                    <a:pt x="951" y="750"/>
                  </a:cubicBezTo>
                  <a:cubicBezTo>
                    <a:pt x="959" y="698"/>
                    <a:pt x="912" y="643"/>
                    <a:pt x="886" y="704"/>
                  </a:cubicBezTo>
                  <a:cubicBezTo>
                    <a:pt x="918" y="710"/>
                    <a:pt x="922" y="726"/>
                    <a:pt x="913" y="740"/>
                  </a:cubicBezTo>
                  <a:cubicBezTo>
                    <a:pt x="890" y="735"/>
                    <a:pt x="866" y="732"/>
                    <a:pt x="843" y="731"/>
                  </a:cubicBezTo>
                  <a:cubicBezTo>
                    <a:pt x="847" y="721"/>
                    <a:pt x="856" y="711"/>
                    <a:pt x="856" y="700"/>
                  </a:cubicBezTo>
                  <a:cubicBezTo>
                    <a:pt x="856" y="682"/>
                    <a:pt x="850" y="678"/>
                    <a:pt x="837" y="662"/>
                  </a:cubicBezTo>
                  <a:cubicBezTo>
                    <a:pt x="839" y="638"/>
                    <a:pt x="831" y="626"/>
                    <a:pt x="815" y="620"/>
                  </a:cubicBezTo>
                  <a:cubicBezTo>
                    <a:pt x="804" y="624"/>
                    <a:pt x="795" y="629"/>
                    <a:pt x="786" y="634"/>
                  </a:cubicBezTo>
                  <a:cubicBezTo>
                    <a:pt x="783" y="649"/>
                    <a:pt x="781" y="665"/>
                    <a:pt x="787" y="677"/>
                  </a:cubicBezTo>
                  <a:cubicBezTo>
                    <a:pt x="793" y="684"/>
                    <a:pt x="807" y="681"/>
                    <a:pt x="812" y="683"/>
                  </a:cubicBezTo>
                  <a:cubicBezTo>
                    <a:pt x="799" y="698"/>
                    <a:pt x="778" y="684"/>
                    <a:pt x="769" y="672"/>
                  </a:cubicBezTo>
                  <a:cubicBezTo>
                    <a:pt x="755" y="676"/>
                    <a:pt x="746" y="686"/>
                    <a:pt x="748" y="706"/>
                  </a:cubicBezTo>
                  <a:cubicBezTo>
                    <a:pt x="766" y="709"/>
                    <a:pt x="774" y="720"/>
                    <a:pt x="775" y="732"/>
                  </a:cubicBezTo>
                  <a:cubicBezTo>
                    <a:pt x="749" y="735"/>
                    <a:pt x="724" y="740"/>
                    <a:pt x="699" y="747"/>
                  </a:cubicBezTo>
                  <a:cubicBezTo>
                    <a:pt x="676" y="704"/>
                    <a:pt x="711" y="602"/>
                    <a:pt x="680" y="569"/>
                  </a:cubicBezTo>
                  <a:cubicBezTo>
                    <a:pt x="666" y="566"/>
                    <a:pt x="663" y="586"/>
                    <a:pt x="658" y="583"/>
                  </a:cubicBezTo>
                  <a:cubicBezTo>
                    <a:pt x="657" y="561"/>
                    <a:pt x="671" y="549"/>
                    <a:pt x="682" y="549"/>
                  </a:cubicBezTo>
                  <a:cubicBezTo>
                    <a:pt x="701" y="551"/>
                    <a:pt x="697" y="575"/>
                    <a:pt x="712" y="599"/>
                  </a:cubicBezTo>
                  <a:cubicBezTo>
                    <a:pt x="734" y="633"/>
                    <a:pt x="801" y="633"/>
                    <a:pt x="822" y="600"/>
                  </a:cubicBezTo>
                  <a:cubicBezTo>
                    <a:pt x="825" y="595"/>
                    <a:pt x="824" y="584"/>
                    <a:pt x="829" y="575"/>
                  </a:cubicBezTo>
                  <a:cubicBezTo>
                    <a:pt x="834" y="566"/>
                    <a:pt x="840" y="567"/>
                    <a:pt x="844" y="559"/>
                  </a:cubicBezTo>
                  <a:cubicBezTo>
                    <a:pt x="858" y="528"/>
                    <a:pt x="836" y="507"/>
                    <a:pt x="821" y="489"/>
                  </a:cubicBezTo>
                  <a:cubicBezTo>
                    <a:pt x="826" y="468"/>
                    <a:pt x="817" y="441"/>
                    <a:pt x="799" y="435"/>
                  </a:cubicBezTo>
                  <a:cubicBezTo>
                    <a:pt x="789" y="442"/>
                    <a:pt x="782" y="452"/>
                    <a:pt x="775" y="463"/>
                  </a:cubicBezTo>
                  <a:cubicBezTo>
                    <a:pt x="786" y="480"/>
                    <a:pt x="765" y="496"/>
                    <a:pt x="762" y="517"/>
                  </a:cubicBezTo>
                  <a:cubicBezTo>
                    <a:pt x="756" y="551"/>
                    <a:pt x="779" y="582"/>
                    <a:pt x="801" y="566"/>
                  </a:cubicBezTo>
                  <a:cubicBezTo>
                    <a:pt x="807" y="554"/>
                    <a:pt x="805" y="535"/>
                    <a:pt x="797" y="525"/>
                  </a:cubicBezTo>
                  <a:cubicBezTo>
                    <a:pt x="790" y="516"/>
                    <a:pt x="781" y="533"/>
                    <a:pt x="777" y="526"/>
                  </a:cubicBezTo>
                  <a:cubicBezTo>
                    <a:pt x="777" y="518"/>
                    <a:pt x="784" y="517"/>
                    <a:pt x="789" y="513"/>
                  </a:cubicBezTo>
                  <a:cubicBezTo>
                    <a:pt x="851" y="534"/>
                    <a:pt x="787" y="614"/>
                    <a:pt x="739" y="580"/>
                  </a:cubicBezTo>
                  <a:cubicBezTo>
                    <a:pt x="729" y="554"/>
                    <a:pt x="730" y="517"/>
                    <a:pt x="721" y="490"/>
                  </a:cubicBezTo>
                  <a:cubicBezTo>
                    <a:pt x="697" y="478"/>
                    <a:pt x="651" y="496"/>
                    <a:pt x="645" y="470"/>
                  </a:cubicBezTo>
                  <a:cubicBezTo>
                    <a:pt x="638" y="447"/>
                    <a:pt x="668" y="434"/>
                    <a:pt x="687" y="454"/>
                  </a:cubicBezTo>
                  <a:cubicBezTo>
                    <a:pt x="677" y="450"/>
                    <a:pt x="654" y="449"/>
                    <a:pt x="657" y="465"/>
                  </a:cubicBezTo>
                  <a:cubicBezTo>
                    <a:pt x="686" y="486"/>
                    <a:pt x="748" y="470"/>
                    <a:pt x="772" y="451"/>
                  </a:cubicBezTo>
                  <a:cubicBezTo>
                    <a:pt x="783" y="442"/>
                    <a:pt x="802" y="416"/>
                    <a:pt x="801" y="402"/>
                  </a:cubicBezTo>
                  <a:cubicBezTo>
                    <a:pt x="799" y="386"/>
                    <a:pt x="774" y="376"/>
                    <a:pt x="779" y="353"/>
                  </a:cubicBezTo>
                  <a:cubicBezTo>
                    <a:pt x="782" y="339"/>
                    <a:pt x="801" y="326"/>
                    <a:pt x="819" y="339"/>
                  </a:cubicBezTo>
                  <a:cubicBezTo>
                    <a:pt x="778" y="338"/>
                    <a:pt x="789" y="390"/>
                    <a:pt x="825" y="381"/>
                  </a:cubicBezTo>
                  <a:cubicBezTo>
                    <a:pt x="833" y="379"/>
                    <a:pt x="837" y="366"/>
                    <a:pt x="847" y="360"/>
                  </a:cubicBezTo>
                  <a:cubicBezTo>
                    <a:pt x="865" y="350"/>
                    <a:pt x="885" y="352"/>
                    <a:pt x="887" y="342"/>
                  </a:cubicBezTo>
                  <a:cubicBezTo>
                    <a:pt x="880" y="306"/>
                    <a:pt x="820" y="300"/>
                    <a:pt x="790" y="320"/>
                  </a:cubicBezTo>
                  <a:cubicBezTo>
                    <a:pt x="780" y="307"/>
                    <a:pt x="765" y="314"/>
                    <a:pt x="747" y="306"/>
                  </a:cubicBezTo>
                  <a:cubicBezTo>
                    <a:pt x="738" y="301"/>
                    <a:pt x="731" y="286"/>
                    <a:pt x="719" y="282"/>
                  </a:cubicBezTo>
                  <a:cubicBezTo>
                    <a:pt x="648" y="258"/>
                    <a:pt x="580" y="353"/>
                    <a:pt x="669" y="359"/>
                  </a:cubicBezTo>
                  <a:cubicBezTo>
                    <a:pt x="667" y="349"/>
                    <a:pt x="661" y="344"/>
                    <a:pt x="663" y="331"/>
                  </a:cubicBezTo>
                  <a:cubicBezTo>
                    <a:pt x="688" y="295"/>
                    <a:pt x="739" y="310"/>
                    <a:pt x="748" y="341"/>
                  </a:cubicBezTo>
                  <a:cubicBezTo>
                    <a:pt x="765" y="397"/>
                    <a:pt x="705" y="431"/>
                    <a:pt x="656" y="432"/>
                  </a:cubicBezTo>
                  <a:cubicBezTo>
                    <a:pt x="601" y="433"/>
                    <a:pt x="529" y="416"/>
                    <a:pt x="533" y="361"/>
                  </a:cubicBezTo>
                  <a:cubicBezTo>
                    <a:pt x="534" y="343"/>
                    <a:pt x="543" y="330"/>
                    <a:pt x="562" y="330"/>
                  </a:cubicBezTo>
                  <a:cubicBezTo>
                    <a:pt x="585" y="329"/>
                    <a:pt x="593" y="360"/>
                    <a:pt x="618" y="338"/>
                  </a:cubicBezTo>
                  <a:cubicBezTo>
                    <a:pt x="618" y="325"/>
                    <a:pt x="624" y="305"/>
                    <a:pt x="621" y="282"/>
                  </a:cubicBezTo>
                  <a:cubicBezTo>
                    <a:pt x="637" y="260"/>
                    <a:pt x="687" y="268"/>
                    <a:pt x="703" y="244"/>
                  </a:cubicBezTo>
                  <a:cubicBezTo>
                    <a:pt x="678" y="256"/>
                    <a:pt x="640" y="255"/>
                    <a:pt x="618" y="270"/>
                  </a:cubicBezTo>
                  <a:cubicBezTo>
                    <a:pt x="613" y="276"/>
                    <a:pt x="615" y="288"/>
                    <a:pt x="611" y="295"/>
                  </a:cubicBezTo>
                  <a:cubicBezTo>
                    <a:pt x="590" y="232"/>
                    <a:pt x="676" y="260"/>
                    <a:pt x="712" y="234"/>
                  </a:cubicBezTo>
                  <a:cubicBezTo>
                    <a:pt x="725" y="225"/>
                    <a:pt x="728" y="214"/>
                    <a:pt x="734" y="196"/>
                  </a:cubicBezTo>
                  <a:cubicBezTo>
                    <a:pt x="710" y="199"/>
                    <a:pt x="694" y="226"/>
                    <a:pt x="667" y="223"/>
                  </a:cubicBezTo>
                  <a:cubicBezTo>
                    <a:pt x="656" y="222"/>
                    <a:pt x="644" y="214"/>
                    <a:pt x="638" y="201"/>
                  </a:cubicBezTo>
                  <a:cubicBezTo>
                    <a:pt x="655" y="215"/>
                    <a:pt x="705" y="216"/>
                    <a:pt x="700" y="182"/>
                  </a:cubicBezTo>
                  <a:cubicBezTo>
                    <a:pt x="649" y="143"/>
                    <a:pt x="546" y="200"/>
                    <a:pt x="577" y="254"/>
                  </a:cubicBezTo>
                  <a:cubicBezTo>
                    <a:pt x="558" y="256"/>
                    <a:pt x="560" y="235"/>
                    <a:pt x="551" y="227"/>
                  </a:cubicBezTo>
                  <a:cubicBezTo>
                    <a:pt x="540" y="242"/>
                    <a:pt x="555" y="261"/>
                    <a:pt x="557" y="267"/>
                  </a:cubicBezTo>
                  <a:cubicBezTo>
                    <a:pt x="542" y="272"/>
                    <a:pt x="542" y="251"/>
                    <a:pt x="532" y="258"/>
                  </a:cubicBezTo>
                  <a:cubicBezTo>
                    <a:pt x="528" y="271"/>
                    <a:pt x="544" y="276"/>
                    <a:pt x="538" y="283"/>
                  </a:cubicBezTo>
                  <a:cubicBezTo>
                    <a:pt x="526" y="281"/>
                    <a:pt x="522" y="266"/>
                    <a:pt x="510" y="273"/>
                  </a:cubicBezTo>
                  <a:cubicBezTo>
                    <a:pt x="510" y="304"/>
                    <a:pt x="478" y="340"/>
                    <a:pt x="475" y="363"/>
                  </a:cubicBezTo>
                  <a:cubicBezTo>
                    <a:pt x="472" y="386"/>
                    <a:pt x="485" y="420"/>
                    <a:pt x="498" y="437"/>
                  </a:cubicBezTo>
                  <a:cubicBezTo>
                    <a:pt x="539" y="494"/>
                    <a:pt x="660" y="478"/>
                    <a:pt x="640" y="568"/>
                  </a:cubicBezTo>
                  <a:cubicBezTo>
                    <a:pt x="637" y="584"/>
                    <a:pt x="611" y="607"/>
                    <a:pt x="581" y="598"/>
                  </a:cubicBezTo>
                  <a:cubicBezTo>
                    <a:pt x="554" y="590"/>
                    <a:pt x="551" y="552"/>
                    <a:pt x="589" y="552"/>
                  </a:cubicBezTo>
                  <a:cubicBezTo>
                    <a:pt x="582" y="559"/>
                    <a:pt x="571" y="563"/>
                    <a:pt x="573" y="578"/>
                  </a:cubicBezTo>
                  <a:cubicBezTo>
                    <a:pt x="594" y="601"/>
                    <a:pt x="634" y="579"/>
                    <a:pt x="625" y="551"/>
                  </a:cubicBezTo>
                  <a:cubicBezTo>
                    <a:pt x="620" y="539"/>
                    <a:pt x="591" y="530"/>
                    <a:pt x="566" y="536"/>
                  </a:cubicBezTo>
                  <a:cubicBezTo>
                    <a:pt x="555" y="538"/>
                    <a:pt x="546" y="553"/>
                    <a:pt x="532" y="559"/>
                  </a:cubicBezTo>
                  <a:cubicBezTo>
                    <a:pt x="519" y="566"/>
                    <a:pt x="505" y="561"/>
                    <a:pt x="500" y="573"/>
                  </a:cubicBezTo>
                  <a:cubicBezTo>
                    <a:pt x="508" y="591"/>
                    <a:pt x="520" y="605"/>
                    <a:pt x="526" y="625"/>
                  </a:cubicBezTo>
                  <a:cubicBezTo>
                    <a:pt x="605" y="560"/>
                    <a:pt x="632" y="716"/>
                    <a:pt x="573" y="731"/>
                  </a:cubicBezTo>
                  <a:cubicBezTo>
                    <a:pt x="542" y="739"/>
                    <a:pt x="531" y="717"/>
                    <a:pt x="521" y="695"/>
                  </a:cubicBezTo>
                  <a:cubicBezTo>
                    <a:pt x="519" y="715"/>
                    <a:pt x="512" y="731"/>
                    <a:pt x="508" y="750"/>
                  </a:cubicBezTo>
                  <a:cubicBezTo>
                    <a:pt x="500" y="742"/>
                    <a:pt x="500" y="742"/>
                    <a:pt x="500" y="742"/>
                  </a:cubicBezTo>
                  <a:cubicBezTo>
                    <a:pt x="521" y="690"/>
                    <a:pt x="528" y="604"/>
                    <a:pt x="485" y="576"/>
                  </a:cubicBezTo>
                  <a:cubicBezTo>
                    <a:pt x="447" y="552"/>
                    <a:pt x="372" y="579"/>
                    <a:pt x="408" y="629"/>
                  </a:cubicBezTo>
                  <a:cubicBezTo>
                    <a:pt x="418" y="616"/>
                    <a:pt x="420" y="604"/>
                    <a:pt x="435" y="600"/>
                  </a:cubicBezTo>
                  <a:cubicBezTo>
                    <a:pt x="495" y="587"/>
                    <a:pt x="490" y="671"/>
                    <a:pt x="475" y="717"/>
                  </a:cubicBezTo>
                  <a:cubicBezTo>
                    <a:pt x="451" y="693"/>
                    <a:pt x="451" y="693"/>
                    <a:pt x="451" y="693"/>
                  </a:cubicBezTo>
                  <a:cubicBezTo>
                    <a:pt x="469" y="688"/>
                    <a:pt x="476" y="675"/>
                    <a:pt x="457" y="652"/>
                  </a:cubicBezTo>
                  <a:cubicBezTo>
                    <a:pt x="444" y="660"/>
                    <a:pt x="429" y="661"/>
                    <a:pt x="415" y="657"/>
                  </a:cubicBezTo>
                  <a:cubicBezTo>
                    <a:pt x="363" y="606"/>
                    <a:pt x="363" y="606"/>
                    <a:pt x="363" y="606"/>
                  </a:cubicBezTo>
                  <a:cubicBezTo>
                    <a:pt x="365" y="583"/>
                    <a:pt x="343" y="566"/>
                    <a:pt x="324" y="568"/>
                  </a:cubicBezTo>
                  <a:cubicBezTo>
                    <a:pt x="316" y="559"/>
                    <a:pt x="316" y="559"/>
                    <a:pt x="316" y="559"/>
                  </a:cubicBezTo>
                  <a:cubicBezTo>
                    <a:pt x="334" y="546"/>
                    <a:pt x="363" y="579"/>
                    <a:pt x="377" y="582"/>
                  </a:cubicBezTo>
                  <a:cubicBezTo>
                    <a:pt x="397" y="586"/>
                    <a:pt x="405" y="578"/>
                    <a:pt x="419" y="560"/>
                  </a:cubicBezTo>
                  <a:cubicBezTo>
                    <a:pt x="423" y="551"/>
                    <a:pt x="415" y="551"/>
                    <a:pt x="416" y="540"/>
                  </a:cubicBezTo>
                  <a:cubicBezTo>
                    <a:pt x="434" y="526"/>
                    <a:pt x="472" y="530"/>
                    <a:pt x="485" y="511"/>
                  </a:cubicBezTo>
                  <a:cubicBezTo>
                    <a:pt x="463" y="517"/>
                    <a:pt x="434" y="518"/>
                    <a:pt x="413" y="525"/>
                  </a:cubicBezTo>
                  <a:cubicBezTo>
                    <a:pt x="407" y="530"/>
                    <a:pt x="407" y="543"/>
                    <a:pt x="406" y="546"/>
                  </a:cubicBezTo>
                  <a:cubicBezTo>
                    <a:pt x="397" y="546"/>
                    <a:pt x="396" y="539"/>
                    <a:pt x="393" y="534"/>
                  </a:cubicBezTo>
                  <a:cubicBezTo>
                    <a:pt x="409" y="490"/>
                    <a:pt x="495" y="527"/>
                    <a:pt x="501" y="475"/>
                  </a:cubicBezTo>
                  <a:cubicBezTo>
                    <a:pt x="510" y="476"/>
                    <a:pt x="513" y="473"/>
                    <a:pt x="519" y="472"/>
                  </a:cubicBezTo>
                  <a:cubicBezTo>
                    <a:pt x="511" y="460"/>
                    <a:pt x="503" y="448"/>
                    <a:pt x="488" y="445"/>
                  </a:cubicBezTo>
                  <a:cubicBezTo>
                    <a:pt x="485" y="475"/>
                    <a:pt x="423" y="507"/>
                    <a:pt x="413" y="460"/>
                  </a:cubicBezTo>
                  <a:cubicBezTo>
                    <a:pt x="423" y="477"/>
                    <a:pt x="462" y="480"/>
                    <a:pt x="466" y="458"/>
                  </a:cubicBezTo>
                  <a:cubicBezTo>
                    <a:pt x="469" y="435"/>
                    <a:pt x="440" y="431"/>
                    <a:pt x="417" y="432"/>
                  </a:cubicBezTo>
                  <a:cubicBezTo>
                    <a:pt x="382" y="434"/>
                    <a:pt x="350" y="454"/>
                    <a:pt x="335" y="473"/>
                  </a:cubicBezTo>
                  <a:cubicBezTo>
                    <a:pt x="331" y="478"/>
                    <a:pt x="337" y="493"/>
                    <a:pt x="331" y="498"/>
                  </a:cubicBezTo>
                  <a:cubicBezTo>
                    <a:pt x="300" y="467"/>
                    <a:pt x="349" y="443"/>
                    <a:pt x="374" y="434"/>
                  </a:cubicBezTo>
                  <a:cubicBezTo>
                    <a:pt x="372" y="411"/>
                    <a:pt x="361" y="398"/>
                    <a:pt x="350" y="384"/>
                  </a:cubicBezTo>
                  <a:cubicBezTo>
                    <a:pt x="311" y="380"/>
                    <a:pt x="305" y="348"/>
                    <a:pt x="285" y="318"/>
                  </a:cubicBezTo>
                  <a:cubicBezTo>
                    <a:pt x="267" y="291"/>
                    <a:pt x="245" y="277"/>
                    <a:pt x="254" y="235"/>
                  </a:cubicBezTo>
                  <a:cubicBezTo>
                    <a:pt x="292" y="210"/>
                    <a:pt x="331" y="187"/>
                    <a:pt x="372" y="167"/>
                  </a:cubicBezTo>
                  <a:cubicBezTo>
                    <a:pt x="414" y="168"/>
                    <a:pt x="452" y="191"/>
                    <a:pt x="454" y="243"/>
                  </a:cubicBezTo>
                  <a:cubicBezTo>
                    <a:pt x="454" y="266"/>
                    <a:pt x="450" y="306"/>
                    <a:pt x="426" y="321"/>
                  </a:cubicBezTo>
                  <a:cubicBezTo>
                    <a:pt x="407" y="333"/>
                    <a:pt x="359" y="340"/>
                    <a:pt x="343" y="324"/>
                  </a:cubicBezTo>
                  <a:cubicBezTo>
                    <a:pt x="319" y="299"/>
                    <a:pt x="340" y="246"/>
                    <a:pt x="384" y="255"/>
                  </a:cubicBezTo>
                  <a:cubicBezTo>
                    <a:pt x="362" y="228"/>
                    <a:pt x="315" y="242"/>
                    <a:pt x="303" y="263"/>
                  </a:cubicBezTo>
                  <a:cubicBezTo>
                    <a:pt x="285" y="296"/>
                    <a:pt x="305" y="359"/>
                    <a:pt x="335" y="372"/>
                  </a:cubicBezTo>
                  <a:cubicBezTo>
                    <a:pt x="375" y="390"/>
                    <a:pt x="434" y="366"/>
                    <a:pt x="470" y="353"/>
                  </a:cubicBezTo>
                  <a:cubicBezTo>
                    <a:pt x="491" y="317"/>
                    <a:pt x="512" y="253"/>
                    <a:pt x="490" y="211"/>
                  </a:cubicBezTo>
                  <a:cubicBezTo>
                    <a:pt x="492" y="200"/>
                    <a:pt x="497" y="190"/>
                    <a:pt x="494" y="173"/>
                  </a:cubicBezTo>
                  <a:cubicBezTo>
                    <a:pt x="485" y="161"/>
                    <a:pt x="467" y="157"/>
                    <a:pt x="453" y="150"/>
                  </a:cubicBezTo>
                  <a:cubicBezTo>
                    <a:pt x="450" y="145"/>
                    <a:pt x="447" y="140"/>
                    <a:pt x="445" y="135"/>
                  </a:cubicBezTo>
                  <a:cubicBezTo>
                    <a:pt x="494" y="115"/>
                    <a:pt x="546" y="99"/>
                    <a:pt x="599" y="87"/>
                  </a:cubicBezTo>
                  <a:cubicBezTo>
                    <a:pt x="585" y="99"/>
                    <a:pt x="574" y="99"/>
                    <a:pt x="573" y="115"/>
                  </a:cubicBezTo>
                  <a:cubicBezTo>
                    <a:pt x="570" y="152"/>
                    <a:pt x="639" y="161"/>
                    <a:pt x="638" y="128"/>
                  </a:cubicBezTo>
                  <a:cubicBezTo>
                    <a:pt x="638" y="112"/>
                    <a:pt x="626" y="118"/>
                    <a:pt x="618" y="106"/>
                  </a:cubicBezTo>
                  <a:cubicBezTo>
                    <a:pt x="636" y="110"/>
                    <a:pt x="652" y="111"/>
                    <a:pt x="653" y="128"/>
                  </a:cubicBezTo>
                  <a:cubicBezTo>
                    <a:pt x="656" y="162"/>
                    <a:pt x="581" y="164"/>
                    <a:pt x="561" y="138"/>
                  </a:cubicBezTo>
                  <a:cubicBezTo>
                    <a:pt x="571" y="206"/>
                    <a:pt x="635" y="154"/>
                    <a:pt x="685" y="160"/>
                  </a:cubicBezTo>
                  <a:cubicBezTo>
                    <a:pt x="688" y="143"/>
                    <a:pt x="676" y="143"/>
                    <a:pt x="674" y="132"/>
                  </a:cubicBezTo>
                  <a:cubicBezTo>
                    <a:pt x="690" y="118"/>
                    <a:pt x="680" y="99"/>
                    <a:pt x="670" y="88"/>
                  </a:cubicBezTo>
                  <a:cubicBezTo>
                    <a:pt x="665" y="84"/>
                    <a:pt x="662" y="80"/>
                    <a:pt x="662" y="80"/>
                  </a:cubicBezTo>
                  <a:cubicBezTo>
                    <a:pt x="662" y="80"/>
                    <a:pt x="774" y="54"/>
                    <a:pt x="935" y="69"/>
                  </a:cubicBezTo>
                  <a:cubicBezTo>
                    <a:pt x="935" y="70"/>
                    <a:pt x="935" y="70"/>
                    <a:pt x="935" y="70"/>
                  </a:cubicBezTo>
                  <a:cubicBezTo>
                    <a:pt x="965" y="73"/>
                    <a:pt x="994" y="78"/>
                    <a:pt x="1023" y="84"/>
                  </a:cubicBezTo>
                  <a:cubicBezTo>
                    <a:pt x="1009" y="87"/>
                    <a:pt x="997" y="104"/>
                    <a:pt x="1003" y="139"/>
                  </a:cubicBezTo>
                  <a:cubicBezTo>
                    <a:pt x="983" y="142"/>
                    <a:pt x="974" y="163"/>
                    <a:pt x="982" y="185"/>
                  </a:cubicBezTo>
                  <a:cubicBezTo>
                    <a:pt x="987" y="192"/>
                    <a:pt x="1005" y="187"/>
                    <a:pt x="1008" y="197"/>
                  </a:cubicBezTo>
                  <a:cubicBezTo>
                    <a:pt x="1003" y="230"/>
                    <a:pt x="969" y="269"/>
                    <a:pt x="1001" y="300"/>
                  </a:cubicBezTo>
                  <a:cubicBezTo>
                    <a:pt x="1023" y="304"/>
                    <a:pt x="1042" y="314"/>
                    <a:pt x="1061" y="306"/>
                  </a:cubicBezTo>
                  <a:cubicBezTo>
                    <a:pt x="1107" y="287"/>
                    <a:pt x="1078" y="220"/>
                    <a:pt x="1053" y="193"/>
                  </a:cubicBezTo>
                  <a:cubicBezTo>
                    <a:pt x="1056" y="174"/>
                    <a:pt x="1085" y="180"/>
                    <a:pt x="1102" y="174"/>
                  </a:cubicBezTo>
                  <a:cubicBezTo>
                    <a:pt x="1094" y="154"/>
                    <a:pt x="1074" y="146"/>
                    <a:pt x="1058" y="135"/>
                  </a:cubicBezTo>
                  <a:cubicBezTo>
                    <a:pt x="1063" y="112"/>
                    <a:pt x="1055" y="96"/>
                    <a:pt x="1044" y="89"/>
                  </a:cubicBezTo>
                  <a:cubicBezTo>
                    <a:pt x="1082" y="98"/>
                    <a:pt x="1118" y="108"/>
                    <a:pt x="1154" y="121"/>
                  </a:cubicBezTo>
                  <a:cubicBezTo>
                    <a:pt x="1152" y="126"/>
                    <a:pt x="1151" y="133"/>
                    <a:pt x="1152" y="142"/>
                  </a:cubicBezTo>
                  <a:cubicBezTo>
                    <a:pt x="1154" y="160"/>
                    <a:pt x="1173" y="166"/>
                    <a:pt x="1171" y="181"/>
                  </a:cubicBezTo>
                  <a:cubicBezTo>
                    <a:pt x="1169" y="191"/>
                    <a:pt x="1157" y="203"/>
                    <a:pt x="1143" y="197"/>
                  </a:cubicBezTo>
                  <a:cubicBezTo>
                    <a:pt x="1147" y="190"/>
                    <a:pt x="1162" y="194"/>
                    <a:pt x="1158" y="179"/>
                  </a:cubicBezTo>
                  <a:cubicBezTo>
                    <a:pt x="1149" y="164"/>
                    <a:pt x="1119" y="176"/>
                    <a:pt x="1110" y="183"/>
                  </a:cubicBezTo>
                  <a:cubicBezTo>
                    <a:pt x="1110" y="209"/>
                    <a:pt x="1074" y="234"/>
                    <a:pt x="1105" y="254"/>
                  </a:cubicBezTo>
                  <a:cubicBezTo>
                    <a:pt x="1110" y="237"/>
                    <a:pt x="1127" y="221"/>
                    <a:pt x="1147" y="232"/>
                  </a:cubicBezTo>
                  <a:cubicBezTo>
                    <a:pt x="1158" y="273"/>
                    <a:pt x="1155" y="308"/>
                    <a:pt x="1180" y="324"/>
                  </a:cubicBezTo>
                  <a:cubicBezTo>
                    <a:pt x="1209" y="343"/>
                    <a:pt x="1295" y="346"/>
                    <a:pt x="1331" y="322"/>
                  </a:cubicBezTo>
                  <a:cubicBezTo>
                    <a:pt x="1353" y="307"/>
                    <a:pt x="1358" y="252"/>
                    <a:pt x="1347" y="213"/>
                  </a:cubicBezTo>
                  <a:cubicBezTo>
                    <a:pt x="1359" y="220"/>
                    <a:pt x="1370" y="227"/>
                    <a:pt x="1381" y="234"/>
                  </a:cubicBezTo>
                  <a:cubicBezTo>
                    <a:pt x="1377" y="243"/>
                    <a:pt x="1372" y="251"/>
                    <a:pt x="1367" y="258"/>
                  </a:cubicBezTo>
                  <a:cubicBezTo>
                    <a:pt x="1364" y="304"/>
                    <a:pt x="1345" y="334"/>
                    <a:pt x="1304" y="343"/>
                  </a:cubicBezTo>
                  <a:cubicBezTo>
                    <a:pt x="1271" y="391"/>
                    <a:pt x="1380" y="419"/>
                    <a:pt x="1325" y="458"/>
                  </a:cubicBezTo>
                  <a:cubicBezTo>
                    <a:pt x="1362" y="400"/>
                    <a:pt x="1196" y="355"/>
                    <a:pt x="1196" y="407"/>
                  </a:cubicBezTo>
                  <a:cubicBezTo>
                    <a:pt x="1195" y="440"/>
                    <a:pt x="1252" y="437"/>
                    <a:pt x="1259" y="420"/>
                  </a:cubicBezTo>
                  <a:cubicBezTo>
                    <a:pt x="1246" y="468"/>
                    <a:pt x="1178" y="431"/>
                    <a:pt x="1173" y="400"/>
                  </a:cubicBezTo>
                  <a:cubicBezTo>
                    <a:pt x="1159" y="409"/>
                    <a:pt x="1115" y="359"/>
                    <a:pt x="1110" y="397"/>
                  </a:cubicBezTo>
                  <a:cubicBezTo>
                    <a:pt x="1107" y="417"/>
                    <a:pt x="1138" y="414"/>
                    <a:pt x="1146" y="429"/>
                  </a:cubicBezTo>
                  <a:cubicBezTo>
                    <a:pt x="1144" y="446"/>
                    <a:pt x="1150" y="453"/>
                    <a:pt x="1167" y="450"/>
                  </a:cubicBezTo>
                  <a:cubicBezTo>
                    <a:pt x="1177" y="445"/>
                    <a:pt x="1166" y="426"/>
                    <a:pt x="1171" y="420"/>
                  </a:cubicBezTo>
                  <a:cubicBezTo>
                    <a:pt x="1187" y="428"/>
                    <a:pt x="1190" y="448"/>
                    <a:pt x="1212" y="459"/>
                  </a:cubicBezTo>
                  <a:cubicBezTo>
                    <a:pt x="1237" y="471"/>
                    <a:pt x="1300" y="467"/>
                    <a:pt x="1267" y="508"/>
                  </a:cubicBezTo>
                  <a:cubicBezTo>
                    <a:pt x="1266" y="500"/>
                    <a:pt x="1268" y="489"/>
                    <a:pt x="1263" y="485"/>
                  </a:cubicBezTo>
                  <a:cubicBezTo>
                    <a:pt x="1242" y="468"/>
                    <a:pt x="1200" y="472"/>
                    <a:pt x="1179" y="453"/>
                  </a:cubicBezTo>
                  <a:cubicBezTo>
                    <a:pt x="1193" y="486"/>
                    <a:pt x="1269" y="466"/>
                    <a:pt x="1259" y="515"/>
                  </a:cubicBezTo>
                  <a:cubicBezTo>
                    <a:pt x="1272" y="525"/>
                    <a:pt x="1293" y="534"/>
                    <a:pt x="1315" y="526"/>
                  </a:cubicBezTo>
                  <a:cubicBezTo>
                    <a:pt x="1327" y="519"/>
                    <a:pt x="1323" y="496"/>
                    <a:pt x="1334" y="488"/>
                  </a:cubicBezTo>
                  <a:cubicBezTo>
                    <a:pt x="1363" y="471"/>
                    <a:pt x="1385" y="512"/>
                    <a:pt x="1363" y="527"/>
                  </a:cubicBezTo>
                  <a:cubicBezTo>
                    <a:pt x="1363" y="511"/>
                    <a:pt x="1362" y="496"/>
                    <a:pt x="1347" y="497"/>
                  </a:cubicBezTo>
                  <a:cubicBezTo>
                    <a:pt x="1330" y="512"/>
                    <a:pt x="1323" y="537"/>
                    <a:pt x="1314" y="559"/>
                  </a:cubicBezTo>
                  <a:cubicBezTo>
                    <a:pt x="1317" y="568"/>
                    <a:pt x="1338" y="559"/>
                    <a:pt x="1344" y="565"/>
                  </a:cubicBezTo>
                  <a:cubicBezTo>
                    <a:pt x="1327" y="575"/>
                    <a:pt x="1280" y="572"/>
                    <a:pt x="1300" y="602"/>
                  </a:cubicBezTo>
                  <a:cubicBezTo>
                    <a:pt x="1369" y="598"/>
                    <a:pt x="1449" y="512"/>
                    <a:pt x="1393" y="463"/>
                  </a:cubicBezTo>
                  <a:cubicBezTo>
                    <a:pt x="1418" y="466"/>
                    <a:pt x="1423" y="498"/>
                    <a:pt x="1440" y="504"/>
                  </a:cubicBezTo>
                  <a:lnTo>
                    <a:pt x="1335" y="617"/>
                  </a:lnTo>
                  <a:close/>
                  <a:moveTo>
                    <a:pt x="1490" y="449"/>
                  </a:moveTo>
                  <a:cubicBezTo>
                    <a:pt x="1473" y="421"/>
                    <a:pt x="1461" y="359"/>
                    <a:pt x="1424" y="397"/>
                  </a:cubicBezTo>
                  <a:cubicBezTo>
                    <a:pt x="1442" y="410"/>
                    <a:pt x="1446" y="437"/>
                    <a:pt x="1423" y="445"/>
                  </a:cubicBezTo>
                  <a:cubicBezTo>
                    <a:pt x="1393" y="454"/>
                    <a:pt x="1375" y="429"/>
                    <a:pt x="1372" y="421"/>
                  </a:cubicBezTo>
                  <a:cubicBezTo>
                    <a:pt x="1343" y="359"/>
                    <a:pt x="1408" y="314"/>
                    <a:pt x="1458" y="290"/>
                  </a:cubicBezTo>
                  <a:cubicBezTo>
                    <a:pt x="1461" y="293"/>
                    <a:pt x="1464" y="295"/>
                    <a:pt x="1466" y="297"/>
                  </a:cubicBezTo>
                  <a:cubicBezTo>
                    <a:pt x="1424" y="316"/>
                    <a:pt x="1389" y="344"/>
                    <a:pt x="1381" y="378"/>
                  </a:cubicBezTo>
                  <a:cubicBezTo>
                    <a:pt x="1371" y="418"/>
                    <a:pt x="1407" y="457"/>
                    <a:pt x="1427" y="417"/>
                  </a:cubicBezTo>
                  <a:cubicBezTo>
                    <a:pt x="1382" y="437"/>
                    <a:pt x="1387" y="381"/>
                    <a:pt x="1403" y="357"/>
                  </a:cubicBezTo>
                  <a:cubicBezTo>
                    <a:pt x="1416" y="337"/>
                    <a:pt x="1442" y="319"/>
                    <a:pt x="1472" y="305"/>
                  </a:cubicBezTo>
                  <a:cubicBezTo>
                    <a:pt x="1469" y="315"/>
                    <a:pt x="1467" y="327"/>
                    <a:pt x="1468" y="338"/>
                  </a:cubicBezTo>
                  <a:cubicBezTo>
                    <a:pt x="1468" y="352"/>
                    <a:pt x="1471" y="366"/>
                    <a:pt x="1477" y="378"/>
                  </a:cubicBezTo>
                  <a:cubicBezTo>
                    <a:pt x="1475" y="400"/>
                    <a:pt x="1481" y="425"/>
                    <a:pt x="1496" y="443"/>
                  </a:cubicBezTo>
                  <a:lnTo>
                    <a:pt x="1490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1769" y="1847"/>
              <a:ext cx="1384" cy="1443"/>
            </a:xfrm>
            <a:custGeom>
              <a:avLst/>
              <a:gdLst>
                <a:gd name="T0" fmla="*/ 67 w 585"/>
                <a:gd name="T1" fmla="*/ 0 h 609"/>
                <a:gd name="T2" fmla="*/ 0 w 585"/>
                <a:gd name="T3" fmla="*/ 69 h 609"/>
                <a:gd name="T4" fmla="*/ 517 w 585"/>
                <a:gd name="T5" fmla="*/ 609 h 609"/>
                <a:gd name="T6" fmla="*/ 585 w 585"/>
                <a:gd name="T7" fmla="*/ 548 h 609"/>
                <a:gd name="T8" fmla="*/ 67 w 585"/>
                <a:gd name="T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609">
                  <a:moveTo>
                    <a:pt x="67" y="0"/>
                  </a:moveTo>
                  <a:cubicBezTo>
                    <a:pt x="44" y="22"/>
                    <a:pt x="22" y="45"/>
                    <a:pt x="0" y="69"/>
                  </a:cubicBezTo>
                  <a:cubicBezTo>
                    <a:pt x="517" y="609"/>
                    <a:pt x="517" y="609"/>
                    <a:pt x="517" y="609"/>
                  </a:cubicBezTo>
                  <a:cubicBezTo>
                    <a:pt x="538" y="587"/>
                    <a:pt x="561" y="567"/>
                    <a:pt x="585" y="548"/>
                  </a:cubicBez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>
              <p:custDataLst>
                <p:tags r:id="rId15"/>
              </p:custDataLst>
            </p:nvPr>
          </p:nvSpPr>
          <p:spPr bwMode="auto">
            <a:xfrm>
              <a:off x="3915" y="1182"/>
              <a:ext cx="880" cy="1371"/>
            </a:xfrm>
            <a:custGeom>
              <a:avLst/>
              <a:gdLst>
                <a:gd name="T0" fmla="*/ 185 w 372"/>
                <a:gd name="T1" fmla="*/ 319 h 579"/>
                <a:gd name="T2" fmla="*/ 172 w 372"/>
                <a:gd name="T3" fmla="*/ 290 h 579"/>
                <a:gd name="T4" fmla="*/ 230 w 372"/>
                <a:gd name="T5" fmla="*/ 298 h 579"/>
                <a:gd name="T6" fmla="*/ 189 w 372"/>
                <a:gd name="T7" fmla="*/ 299 h 579"/>
                <a:gd name="T8" fmla="*/ 372 w 372"/>
                <a:gd name="T9" fmla="*/ 273 h 579"/>
                <a:gd name="T10" fmla="*/ 313 w 372"/>
                <a:gd name="T11" fmla="*/ 225 h 579"/>
                <a:gd name="T12" fmla="*/ 148 w 372"/>
                <a:gd name="T13" fmla="*/ 197 h 579"/>
                <a:gd name="T14" fmla="*/ 301 w 372"/>
                <a:gd name="T15" fmla="*/ 255 h 579"/>
                <a:gd name="T16" fmla="*/ 143 w 372"/>
                <a:gd name="T17" fmla="*/ 190 h 579"/>
                <a:gd name="T18" fmla="*/ 113 w 372"/>
                <a:gd name="T19" fmla="*/ 193 h 579"/>
                <a:gd name="T20" fmla="*/ 85 w 372"/>
                <a:gd name="T21" fmla="*/ 94 h 579"/>
                <a:gd name="T22" fmla="*/ 99 w 372"/>
                <a:gd name="T23" fmla="*/ 144 h 579"/>
                <a:gd name="T24" fmla="*/ 108 w 372"/>
                <a:gd name="T25" fmla="*/ 116 h 579"/>
                <a:gd name="T26" fmla="*/ 97 w 372"/>
                <a:gd name="T27" fmla="*/ 156 h 579"/>
                <a:gd name="T28" fmla="*/ 77 w 372"/>
                <a:gd name="T29" fmla="*/ 79 h 579"/>
                <a:gd name="T30" fmla="*/ 56 w 372"/>
                <a:gd name="T31" fmla="*/ 60 h 579"/>
                <a:gd name="T32" fmla="*/ 53 w 372"/>
                <a:gd name="T33" fmla="*/ 37 h 579"/>
                <a:gd name="T34" fmla="*/ 22 w 372"/>
                <a:gd name="T35" fmla="*/ 91 h 579"/>
                <a:gd name="T36" fmla="*/ 42 w 372"/>
                <a:gd name="T37" fmla="*/ 83 h 579"/>
                <a:gd name="T38" fmla="*/ 63 w 372"/>
                <a:gd name="T39" fmla="*/ 190 h 579"/>
                <a:gd name="T40" fmla="*/ 48 w 372"/>
                <a:gd name="T41" fmla="*/ 203 h 579"/>
                <a:gd name="T42" fmla="*/ 27 w 372"/>
                <a:gd name="T43" fmla="*/ 106 h 579"/>
                <a:gd name="T44" fmla="*/ 45 w 372"/>
                <a:gd name="T45" fmla="*/ 191 h 579"/>
                <a:gd name="T46" fmla="*/ 39 w 372"/>
                <a:gd name="T47" fmla="*/ 221 h 579"/>
                <a:gd name="T48" fmla="*/ 94 w 372"/>
                <a:gd name="T49" fmla="*/ 234 h 579"/>
                <a:gd name="T50" fmla="*/ 67 w 372"/>
                <a:gd name="T51" fmla="*/ 245 h 579"/>
                <a:gd name="T52" fmla="*/ 196 w 372"/>
                <a:gd name="T53" fmla="*/ 352 h 579"/>
                <a:gd name="T54" fmla="*/ 308 w 372"/>
                <a:gd name="T55" fmla="*/ 476 h 579"/>
                <a:gd name="T56" fmla="*/ 256 w 372"/>
                <a:gd name="T57" fmla="*/ 475 h 579"/>
                <a:gd name="T58" fmla="*/ 278 w 372"/>
                <a:gd name="T59" fmla="*/ 550 h 579"/>
                <a:gd name="T60" fmla="*/ 321 w 372"/>
                <a:gd name="T61" fmla="*/ 556 h 579"/>
                <a:gd name="T62" fmla="*/ 330 w 372"/>
                <a:gd name="T63" fmla="*/ 526 h 579"/>
                <a:gd name="T64" fmla="*/ 342 w 372"/>
                <a:gd name="T65" fmla="*/ 513 h 579"/>
                <a:gd name="T66" fmla="*/ 346 w 372"/>
                <a:gd name="T67" fmla="*/ 467 h 579"/>
                <a:gd name="T68" fmla="*/ 327 w 372"/>
                <a:gd name="T69" fmla="*/ 440 h 579"/>
                <a:gd name="T70" fmla="*/ 185 w 372"/>
                <a:gd name="T71" fmla="*/ 31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579">
                  <a:moveTo>
                    <a:pt x="185" y="319"/>
                  </a:moveTo>
                  <a:cubicBezTo>
                    <a:pt x="183" y="307"/>
                    <a:pt x="169" y="307"/>
                    <a:pt x="172" y="290"/>
                  </a:cubicBezTo>
                  <a:cubicBezTo>
                    <a:pt x="184" y="270"/>
                    <a:pt x="223" y="280"/>
                    <a:pt x="230" y="298"/>
                  </a:cubicBezTo>
                  <a:cubicBezTo>
                    <a:pt x="222" y="294"/>
                    <a:pt x="193" y="282"/>
                    <a:pt x="189" y="299"/>
                  </a:cubicBezTo>
                  <a:cubicBezTo>
                    <a:pt x="230" y="340"/>
                    <a:pt x="352" y="323"/>
                    <a:pt x="372" y="273"/>
                  </a:cubicBezTo>
                  <a:cubicBezTo>
                    <a:pt x="351" y="258"/>
                    <a:pt x="351" y="222"/>
                    <a:pt x="313" y="225"/>
                  </a:cubicBezTo>
                  <a:cubicBezTo>
                    <a:pt x="279" y="279"/>
                    <a:pt x="159" y="254"/>
                    <a:pt x="148" y="197"/>
                  </a:cubicBezTo>
                  <a:cubicBezTo>
                    <a:pt x="151" y="266"/>
                    <a:pt x="249" y="272"/>
                    <a:pt x="301" y="255"/>
                  </a:cubicBezTo>
                  <a:cubicBezTo>
                    <a:pt x="250" y="300"/>
                    <a:pt x="114" y="263"/>
                    <a:pt x="143" y="190"/>
                  </a:cubicBezTo>
                  <a:cubicBezTo>
                    <a:pt x="133" y="191"/>
                    <a:pt x="120" y="203"/>
                    <a:pt x="113" y="193"/>
                  </a:cubicBezTo>
                  <a:cubicBezTo>
                    <a:pt x="158" y="178"/>
                    <a:pt x="139" y="86"/>
                    <a:pt x="85" y="94"/>
                  </a:cubicBezTo>
                  <a:cubicBezTo>
                    <a:pt x="71" y="107"/>
                    <a:pt x="72" y="146"/>
                    <a:pt x="99" y="144"/>
                  </a:cubicBezTo>
                  <a:cubicBezTo>
                    <a:pt x="111" y="139"/>
                    <a:pt x="105" y="123"/>
                    <a:pt x="108" y="116"/>
                  </a:cubicBezTo>
                  <a:cubicBezTo>
                    <a:pt x="125" y="135"/>
                    <a:pt x="113" y="155"/>
                    <a:pt x="97" y="156"/>
                  </a:cubicBezTo>
                  <a:cubicBezTo>
                    <a:pt x="63" y="159"/>
                    <a:pt x="58" y="104"/>
                    <a:pt x="77" y="79"/>
                  </a:cubicBezTo>
                  <a:cubicBezTo>
                    <a:pt x="75" y="68"/>
                    <a:pt x="62" y="70"/>
                    <a:pt x="56" y="60"/>
                  </a:cubicBezTo>
                  <a:cubicBezTo>
                    <a:pt x="53" y="54"/>
                    <a:pt x="57" y="45"/>
                    <a:pt x="53" y="37"/>
                  </a:cubicBezTo>
                  <a:cubicBezTo>
                    <a:pt x="30" y="0"/>
                    <a:pt x="0" y="53"/>
                    <a:pt x="22" y="91"/>
                  </a:cubicBezTo>
                  <a:cubicBezTo>
                    <a:pt x="35" y="95"/>
                    <a:pt x="36" y="77"/>
                    <a:pt x="42" y="83"/>
                  </a:cubicBezTo>
                  <a:cubicBezTo>
                    <a:pt x="30" y="131"/>
                    <a:pt x="61" y="149"/>
                    <a:pt x="63" y="190"/>
                  </a:cubicBezTo>
                  <a:cubicBezTo>
                    <a:pt x="59" y="194"/>
                    <a:pt x="52" y="207"/>
                    <a:pt x="48" y="203"/>
                  </a:cubicBezTo>
                  <a:cubicBezTo>
                    <a:pt x="64" y="165"/>
                    <a:pt x="28" y="143"/>
                    <a:pt x="27" y="106"/>
                  </a:cubicBezTo>
                  <a:cubicBezTo>
                    <a:pt x="14" y="129"/>
                    <a:pt x="45" y="161"/>
                    <a:pt x="45" y="191"/>
                  </a:cubicBezTo>
                  <a:cubicBezTo>
                    <a:pt x="45" y="201"/>
                    <a:pt x="35" y="211"/>
                    <a:pt x="39" y="221"/>
                  </a:cubicBezTo>
                  <a:cubicBezTo>
                    <a:pt x="46" y="244"/>
                    <a:pt x="73" y="232"/>
                    <a:pt x="94" y="234"/>
                  </a:cubicBezTo>
                  <a:cubicBezTo>
                    <a:pt x="84" y="237"/>
                    <a:pt x="79" y="245"/>
                    <a:pt x="67" y="245"/>
                  </a:cubicBezTo>
                  <a:cubicBezTo>
                    <a:pt x="102" y="269"/>
                    <a:pt x="149" y="306"/>
                    <a:pt x="196" y="352"/>
                  </a:cubicBezTo>
                  <a:cubicBezTo>
                    <a:pt x="237" y="390"/>
                    <a:pt x="300" y="431"/>
                    <a:pt x="308" y="476"/>
                  </a:cubicBezTo>
                  <a:cubicBezTo>
                    <a:pt x="319" y="531"/>
                    <a:pt x="239" y="523"/>
                    <a:pt x="256" y="475"/>
                  </a:cubicBezTo>
                  <a:cubicBezTo>
                    <a:pt x="199" y="479"/>
                    <a:pt x="214" y="579"/>
                    <a:pt x="278" y="550"/>
                  </a:cubicBezTo>
                  <a:cubicBezTo>
                    <a:pt x="293" y="560"/>
                    <a:pt x="309" y="565"/>
                    <a:pt x="321" y="556"/>
                  </a:cubicBezTo>
                  <a:cubicBezTo>
                    <a:pt x="330" y="550"/>
                    <a:pt x="322" y="541"/>
                    <a:pt x="330" y="526"/>
                  </a:cubicBezTo>
                  <a:cubicBezTo>
                    <a:pt x="334" y="518"/>
                    <a:pt x="341" y="521"/>
                    <a:pt x="342" y="513"/>
                  </a:cubicBezTo>
                  <a:cubicBezTo>
                    <a:pt x="346" y="498"/>
                    <a:pt x="338" y="478"/>
                    <a:pt x="346" y="467"/>
                  </a:cubicBezTo>
                  <a:cubicBezTo>
                    <a:pt x="341" y="457"/>
                    <a:pt x="335" y="448"/>
                    <a:pt x="327" y="440"/>
                  </a:cubicBezTo>
                  <a:cubicBezTo>
                    <a:pt x="332" y="355"/>
                    <a:pt x="253" y="336"/>
                    <a:pt x="185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/>
            <p:nvPr>
              <p:custDataLst>
                <p:tags r:id="rId16"/>
              </p:custDataLst>
            </p:nvPr>
          </p:nvSpPr>
          <p:spPr bwMode="auto">
            <a:xfrm>
              <a:off x="3678" y="1442"/>
              <a:ext cx="289" cy="363"/>
            </a:xfrm>
            <a:custGeom>
              <a:avLst/>
              <a:gdLst>
                <a:gd name="T0" fmla="*/ 31 w 122"/>
                <a:gd name="T1" fmla="*/ 42 h 153"/>
                <a:gd name="T2" fmla="*/ 62 w 122"/>
                <a:gd name="T3" fmla="*/ 81 h 153"/>
                <a:gd name="T4" fmla="*/ 29 w 122"/>
                <a:gd name="T5" fmla="*/ 54 h 153"/>
                <a:gd name="T6" fmla="*/ 86 w 122"/>
                <a:gd name="T7" fmla="*/ 118 h 153"/>
                <a:gd name="T8" fmla="*/ 99 w 122"/>
                <a:gd name="T9" fmla="*/ 50 h 153"/>
                <a:gd name="T10" fmla="*/ 121 w 122"/>
                <a:gd name="T11" fmla="*/ 46 h 153"/>
                <a:gd name="T12" fmla="*/ 116 w 122"/>
                <a:gd name="T13" fmla="*/ 21 h 153"/>
                <a:gd name="T14" fmla="*/ 31 w 122"/>
                <a:gd name="T15" fmla="*/ 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53">
                  <a:moveTo>
                    <a:pt x="31" y="42"/>
                  </a:moveTo>
                  <a:cubicBezTo>
                    <a:pt x="64" y="30"/>
                    <a:pt x="85" y="64"/>
                    <a:pt x="62" y="81"/>
                  </a:cubicBezTo>
                  <a:cubicBezTo>
                    <a:pt x="68" y="63"/>
                    <a:pt x="50" y="42"/>
                    <a:pt x="29" y="54"/>
                  </a:cubicBezTo>
                  <a:cubicBezTo>
                    <a:pt x="0" y="92"/>
                    <a:pt x="54" y="153"/>
                    <a:pt x="86" y="118"/>
                  </a:cubicBezTo>
                  <a:cubicBezTo>
                    <a:pt x="71" y="90"/>
                    <a:pt x="97" y="75"/>
                    <a:pt x="99" y="50"/>
                  </a:cubicBezTo>
                  <a:cubicBezTo>
                    <a:pt x="103" y="45"/>
                    <a:pt x="114" y="47"/>
                    <a:pt x="121" y="46"/>
                  </a:cubicBezTo>
                  <a:cubicBezTo>
                    <a:pt x="122" y="35"/>
                    <a:pt x="120" y="27"/>
                    <a:pt x="116" y="21"/>
                  </a:cubicBezTo>
                  <a:cubicBezTo>
                    <a:pt x="90" y="31"/>
                    <a:pt x="37" y="0"/>
                    <a:pt x="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129904" y="1377986"/>
            <a:ext cx="1221321" cy="560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127114" y="4732866"/>
            <a:ext cx="5937772" cy="73063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99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9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11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9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9534141" y="0"/>
            <a:ext cx="26578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1436" y="561975"/>
            <a:ext cx="10989128" cy="5715000"/>
          </a:xfrm>
          <a:custGeom>
            <a:avLst/>
            <a:gdLst>
              <a:gd name="connsiteX0" fmla="*/ 0 w 10989128"/>
              <a:gd name="connsiteY0" fmla="*/ 0 h 5715000"/>
              <a:gd name="connsiteX1" fmla="*/ 10989128 w 10989128"/>
              <a:gd name="connsiteY1" fmla="*/ 0 h 5715000"/>
              <a:gd name="connsiteX2" fmla="*/ 10989128 w 10989128"/>
              <a:gd name="connsiteY2" fmla="*/ 5715000 h 5715000"/>
              <a:gd name="connsiteX3" fmla="*/ 0 w 10989128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5715000">
                <a:moveTo>
                  <a:pt x="0" y="0"/>
                </a:moveTo>
                <a:lnTo>
                  <a:pt x="10989128" y="0"/>
                </a:lnTo>
                <a:lnTo>
                  <a:pt x="109891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799686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231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308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9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5155" y="0"/>
            <a:ext cx="1266845" cy="1093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all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5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288290" y="0"/>
            <a:ext cx="11903710" cy="6584950"/>
            <a:chOff x="288290" y="0"/>
            <a:chExt cx="11903710" cy="6584950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88290" y="273050"/>
              <a:ext cx="11616055" cy="63119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0925155" y="0"/>
              <a:ext cx="1266845" cy="109330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93225"/>
      </p:ext>
    </p:extLst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theme/theme1.xml" Type="http://schemas.openxmlformats.org/officeDocument/2006/relationships/theme"/><Relationship Id="rId31" Target="../tags/tag2.xml" Type="http://schemas.openxmlformats.org/officeDocument/2006/relationships/tags"/><Relationship Id="rId32" Target="../tags/tag3.xml" Type="http://schemas.openxmlformats.org/officeDocument/2006/relationships/tags"/><Relationship Id="rId33" Target="../tags/tag4.xml" Type="http://schemas.openxmlformats.org/officeDocument/2006/relationships/tags"/><Relationship Id="rId34" Target="../tags/tag5.xml" Type="http://schemas.openxmlformats.org/officeDocument/2006/relationships/tags"/><Relationship Id="rId35" Target="../tags/tag6.xml" Type="http://schemas.openxmlformats.org/officeDocument/2006/relationships/tags"/><Relationship Id="rId36" Target="../tags/tag7.xml" Type="http://schemas.openxmlformats.org/officeDocument/2006/relationships/tags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3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63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284.xml" Type="http://schemas.openxmlformats.org/officeDocument/2006/relationships/tags"/><Relationship Id="rId2" Target="../tags/tag285.xml" Type="http://schemas.openxmlformats.org/officeDocument/2006/relationships/tags"/><Relationship Id="rId3" Target="../tags/tag286.xml" Type="http://schemas.openxmlformats.org/officeDocument/2006/relationships/tags"/><Relationship Id="rId4" Target="../tags/tag287.xml" Type="http://schemas.openxmlformats.org/officeDocument/2006/relationships/tags"/><Relationship Id="rId5" Target="../tags/tag288.xml" Type="http://schemas.openxmlformats.org/officeDocument/2006/relationships/tags"/><Relationship Id="rId6" Target="../slideLayouts/slideLayout7.xml" Type="http://schemas.openxmlformats.org/officeDocument/2006/relationships/slideLayout"/><Relationship Id="rId7" Target="../media/image20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tags/tag339.xml" Type="http://schemas.openxmlformats.org/officeDocument/2006/relationships/tags"/><Relationship Id="rId2" Target="../tags/tag340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tags/tag341.xml" Type="http://schemas.openxmlformats.org/officeDocument/2006/relationships/tags"/><Relationship Id="rId2" Target="../tags/tag342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tags/tag343.xml" Type="http://schemas.openxmlformats.org/officeDocument/2006/relationships/tags"/><Relationship Id="rId2" Target="../tags/tag344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tags/tag345.xml" Type="http://schemas.openxmlformats.org/officeDocument/2006/relationships/tags"/><Relationship Id="rId2" Target="../tags/tag346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tags/tag347.xml" Type="http://schemas.openxmlformats.org/officeDocument/2006/relationships/tags"/><Relationship Id="rId2" Target="../tags/tag348.xml" Type="http://schemas.openxmlformats.org/officeDocument/2006/relationships/tags"/><Relationship Id="rId3" Target="../tags/tag349.xml" Type="http://schemas.openxmlformats.org/officeDocument/2006/relationships/tags"/><Relationship Id="rId4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tags/tag350.xml" Type="http://schemas.openxmlformats.org/officeDocument/2006/relationships/tags"/><Relationship Id="rId2" Target="../tags/tag351.xml" Type="http://schemas.openxmlformats.org/officeDocument/2006/relationships/tags"/><Relationship Id="rId3" Target="../tags/tag352.xml" Type="http://schemas.openxmlformats.org/officeDocument/2006/relationships/tags"/><Relationship Id="rId4" Target="../tags/tag353.xml" Type="http://schemas.openxmlformats.org/officeDocument/2006/relationships/tags"/><Relationship Id="rId5" Target="../tags/tag354.xml" Type="http://schemas.openxmlformats.org/officeDocument/2006/relationships/tags"/><Relationship Id="rId6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355.xml" Type="http://schemas.openxmlformats.org/officeDocument/2006/relationships/tags"/><Relationship Id="rId2" Target="../tags/tag356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tags/tag357.xml" Type="http://schemas.openxmlformats.org/officeDocument/2006/relationships/tags"/><Relationship Id="rId2" Target="../tags/tag358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tags/tag359.xml" Type="http://schemas.openxmlformats.org/officeDocument/2006/relationships/tags"/><Relationship Id="rId2" Target="../tags/tag360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tags/tag289.xml" Type="http://schemas.openxmlformats.org/officeDocument/2006/relationships/tags"/><Relationship Id="rId10" Target="../tags/tag298.xml" Type="http://schemas.openxmlformats.org/officeDocument/2006/relationships/tags"/><Relationship Id="rId11" Target="../tags/tag299.xml" Type="http://schemas.openxmlformats.org/officeDocument/2006/relationships/tags"/><Relationship Id="rId12" Target="../tags/tag300.xml" Type="http://schemas.openxmlformats.org/officeDocument/2006/relationships/tags"/><Relationship Id="rId13" Target="../tags/tag301.xml" Type="http://schemas.openxmlformats.org/officeDocument/2006/relationships/tags"/><Relationship Id="rId14" Target="../tags/tag302.xml" Type="http://schemas.openxmlformats.org/officeDocument/2006/relationships/tags"/><Relationship Id="rId15" Target="../tags/tag303.xml" Type="http://schemas.openxmlformats.org/officeDocument/2006/relationships/tags"/><Relationship Id="rId16" Target="../tags/tag304.xml" Type="http://schemas.openxmlformats.org/officeDocument/2006/relationships/tags"/><Relationship Id="rId17" Target="../slideLayouts/slideLayout7.xml" Type="http://schemas.openxmlformats.org/officeDocument/2006/relationships/slideLayout"/><Relationship Id="rId2" Target="../tags/tag290.xml" Type="http://schemas.openxmlformats.org/officeDocument/2006/relationships/tags"/><Relationship Id="rId3" Target="../tags/tag291.xml" Type="http://schemas.openxmlformats.org/officeDocument/2006/relationships/tags"/><Relationship Id="rId4" Target="../tags/tag292.xml" Type="http://schemas.openxmlformats.org/officeDocument/2006/relationships/tags"/><Relationship Id="rId5" Target="../tags/tag293.xml" Type="http://schemas.openxmlformats.org/officeDocument/2006/relationships/tags"/><Relationship Id="rId6" Target="../tags/tag294.xml" Type="http://schemas.openxmlformats.org/officeDocument/2006/relationships/tags"/><Relationship Id="rId7" Target="../tags/tag295.xml" Type="http://schemas.openxmlformats.org/officeDocument/2006/relationships/tags"/><Relationship Id="rId8" Target="../tags/tag296.xml" Type="http://schemas.openxmlformats.org/officeDocument/2006/relationships/tags"/><Relationship Id="rId9" Target="../tags/tag29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tags/tag361.xml" Type="http://schemas.openxmlformats.org/officeDocument/2006/relationships/tags"/><Relationship Id="rId2" Target="../tags/tag362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tags/tag363.xml" Type="http://schemas.openxmlformats.org/officeDocument/2006/relationships/tags"/><Relationship Id="rId2" Target="../tags/tag364.xml" Type="http://schemas.openxmlformats.org/officeDocument/2006/relationships/tags"/><Relationship Id="rId3" Target="../tags/tag365.xml" Type="http://schemas.openxmlformats.org/officeDocument/2006/relationships/tags"/><Relationship Id="rId4" Target="../tags/tag366.xml" Type="http://schemas.openxmlformats.org/officeDocument/2006/relationships/tags"/><Relationship Id="rId5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tags/tag367.xml" Type="http://schemas.openxmlformats.org/officeDocument/2006/relationships/tags"/><Relationship Id="rId2" Target="../tags/tag368.xml" Type="http://schemas.openxmlformats.org/officeDocument/2006/relationships/tags"/><Relationship Id="rId3" Target="../tags/tag369.xml" Type="http://schemas.openxmlformats.org/officeDocument/2006/relationships/tags"/><Relationship Id="rId4" Target="../tags/tag370.xml" Type="http://schemas.openxmlformats.org/officeDocument/2006/relationships/tags"/><Relationship Id="rId5" Target="../tags/tag371.xml" Type="http://schemas.openxmlformats.org/officeDocument/2006/relationships/tags"/><Relationship Id="rId6" Target="../tags/tag372.xml" Type="http://schemas.openxmlformats.org/officeDocument/2006/relationships/tags"/><Relationship Id="rId7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tags/tag373.xml" Type="http://schemas.openxmlformats.org/officeDocument/2006/relationships/tags"/><Relationship Id="rId10" Target="../tags/tag382.xml" Type="http://schemas.openxmlformats.org/officeDocument/2006/relationships/tags"/><Relationship Id="rId11" Target="../slideLayouts/slideLayout2.xml" Type="http://schemas.openxmlformats.org/officeDocument/2006/relationships/slideLayout"/><Relationship Id="rId2" Target="../tags/tag374.xml" Type="http://schemas.openxmlformats.org/officeDocument/2006/relationships/tags"/><Relationship Id="rId3" Target="../tags/tag375.xml" Type="http://schemas.openxmlformats.org/officeDocument/2006/relationships/tags"/><Relationship Id="rId4" Target="../tags/tag376.xml" Type="http://schemas.openxmlformats.org/officeDocument/2006/relationships/tags"/><Relationship Id="rId5" Target="../tags/tag377.xml" Type="http://schemas.openxmlformats.org/officeDocument/2006/relationships/tags"/><Relationship Id="rId6" Target="../tags/tag378.xml" Type="http://schemas.openxmlformats.org/officeDocument/2006/relationships/tags"/><Relationship Id="rId7" Target="../tags/tag379.xml" Type="http://schemas.openxmlformats.org/officeDocument/2006/relationships/tags"/><Relationship Id="rId8" Target="../tags/tag380.xml" Type="http://schemas.openxmlformats.org/officeDocument/2006/relationships/tags"/><Relationship Id="rId9" Target="../tags/tag381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tags/tag383.xml" Type="http://schemas.openxmlformats.org/officeDocument/2006/relationships/tags"/><Relationship Id="rId2" Target="../tags/tag384.xml" Type="http://schemas.openxmlformats.org/officeDocument/2006/relationships/tags"/><Relationship Id="rId3" Target="../tags/tag385.xml" Type="http://schemas.openxmlformats.org/officeDocument/2006/relationships/tags"/><Relationship Id="rId4" Target="../tags/tag386.xml" Type="http://schemas.openxmlformats.org/officeDocument/2006/relationships/tags"/><Relationship Id="rId5" Target="../tags/tag387.xml" Type="http://schemas.openxmlformats.org/officeDocument/2006/relationships/tags"/><Relationship Id="rId6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tags/tag388.xml" Type="http://schemas.openxmlformats.org/officeDocument/2006/relationships/tags"/><Relationship Id="rId2" Target="../tags/tag389.xml" Type="http://schemas.openxmlformats.org/officeDocument/2006/relationships/tags"/><Relationship Id="rId3" Target="../tags/tag390.xml" Type="http://schemas.openxmlformats.org/officeDocument/2006/relationships/tags"/><Relationship Id="rId4" Target="../tags/tag391.xml" Type="http://schemas.openxmlformats.org/officeDocument/2006/relationships/tags"/><Relationship Id="rId5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tags/tag392.xml" Type="http://schemas.openxmlformats.org/officeDocument/2006/relationships/tags"/><Relationship Id="rId2" Target="../tags/tag393.xml" Type="http://schemas.openxmlformats.org/officeDocument/2006/relationships/tags"/><Relationship Id="rId3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tags/tag394.xml" Type="http://schemas.openxmlformats.org/officeDocument/2006/relationships/tags"/><Relationship Id="rId10" Target="../slideLayouts/slideLayout2.xml" Type="http://schemas.openxmlformats.org/officeDocument/2006/relationships/slideLayout"/><Relationship Id="rId2" Target="../tags/tag395.xml" Type="http://schemas.openxmlformats.org/officeDocument/2006/relationships/tags"/><Relationship Id="rId3" Target="../tags/tag396.xml" Type="http://schemas.openxmlformats.org/officeDocument/2006/relationships/tags"/><Relationship Id="rId4" Target="../tags/tag397.xml" Type="http://schemas.openxmlformats.org/officeDocument/2006/relationships/tags"/><Relationship Id="rId5" Target="../tags/tag398.xml" Type="http://schemas.openxmlformats.org/officeDocument/2006/relationships/tags"/><Relationship Id="rId6" Target="../tags/tag399.xml" Type="http://schemas.openxmlformats.org/officeDocument/2006/relationships/tags"/><Relationship Id="rId7" Target="../tags/tag400.xml" Type="http://schemas.openxmlformats.org/officeDocument/2006/relationships/tags"/><Relationship Id="rId8" Target="../tags/tag401.xml" Type="http://schemas.openxmlformats.org/officeDocument/2006/relationships/tags"/><Relationship Id="rId9" Target="../tags/tag402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tags/tag403.xml" Type="http://schemas.openxmlformats.org/officeDocument/2006/relationships/tags"/><Relationship Id="rId10" Target="../tags/tag412.xml" Type="http://schemas.openxmlformats.org/officeDocument/2006/relationships/tags"/><Relationship Id="rId11" Target="../slideLayouts/slideLayout2.xml" Type="http://schemas.openxmlformats.org/officeDocument/2006/relationships/slideLayout"/><Relationship Id="rId2" Target="../tags/tag404.xml" Type="http://schemas.openxmlformats.org/officeDocument/2006/relationships/tags"/><Relationship Id="rId3" Target="../tags/tag405.xml" Type="http://schemas.openxmlformats.org/officeDocument/2006/relationships/tags"/><Relationship Id="rId4" Target="../tags/tag406.xml" Type="http://schemas.openxmlformats.org/officeDocument/2006/relationships/tags"/><Relationship Id="rId5" Target="../tags/tag407.xml" Type="http://schemas.openxmlformats.org/officeDocument/2006/relationships/tags"/><Relationship Id="rId6" Target="../tags/tag408.xml" Type="http://schemas.openxmlformats.org/officeDocument/2006/relationships/tags"/><Relationship Id="rId7" Target="../tags/tag409.xml" Type="http://schemas.openxmlformats.org/officeDocument/2006/relationships/tags"/><Relationship Id="rId8" Target="../tags/tag410.xml" Type="http://schemas.openxmlformats.org/officeDocument/2006/relationships/tags"/><Relationship Id="rId9" Target="../tags/tag411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tags/tag413.xml" Type="http://schemas.openxmlformats.org/officeDocument/2006/relationships/tags"/><Relationship Id="rId10" Target="../slideLayouts/slideLayout2.xml" Type="http://schemas.openxmlformats.org/officeDocument/2006/relationships/slideLayout"/><Relationship Id="rId2" Target="../tags/tag414.xml" Type="http://schemas.openxmlformats.org/officeDocument/2006/relationships/tags"/><Relationship Id="rId3" Target="../tags/tag415.xml" Type="http://schemas.openxmlformats.org/officeDocument/2006/relationships/tags"/><Relationship Id="rId4" Target="../tags/tag416.xml" Type="http://schemas.openxmlformats.org/officeDocument/2006/relationships/tags"/><Relationship Id="rId5" Target="../tags/tag417.xml" Type="http://schemas.openxmlformats.org/officeDocument/2006/relationships/tags"/><Relationship Id="rId6" Target="../tags/tag418.xml" Type="http://schemas.openxmlformats.org/officeDocument/2006/relationships/tags"/><Relationship Id="rId7" Target="../tags/tag419.xml" Type="http://schemas.openxmlformats.org/officeDocument/2006/relationships/tags"/><Relationship Id="rId8" Target="../tags/tag420.xml" Type="http://schemas.openxmlformats.org/officeDocument/2006/relationships/tags"/><Relationship Id="rId9" Target="../tags/tag42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tags/tag305.xml" Type="http://schemas.openxmlformats.org/officeDocument/2006/relationships/tags"/><Relationship Id="rId2" Target="../tags/tag306.xml" Type="http://schemas.openxmlformats.org/officeDocument/2006/relationships/tags"/><Relationship Id="rId3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tags/tag422.xml" Type="http://schemas.openxmlformats.org/officeDocument/2006/relationships/tags"/><Relationship Id="rId10" Target="../tags/tag431.xml" Type="http://schemas.openxmlformats.org/officeDocument/2006/relationships/tags"/><Relationship Id="rId11" Target="../tags/tag432.xml" Type="http://schemas.openxmlformats.org/officeDocument/2006/relationships/tags"/><Relationship Id="rId12" Target="../tags/tag433.xml" Type="http://schemas.openxmlformats.org/officeDocument/2006/relationships/tags"/><Relationship Id="rId13" Target="../tags/tag434.xml" Type="http://schemas.openxmlformats.org/officeDocument/2006/relationships/tags"/><Relationship Id="rId14" Target="../slideLayouts/slideLayout2.xml" Type="http://schemas.openxmlformats.org/officeDocument/2006/relationships/slideLayout"/><Relationship Id="rId2" Target="../tags/tag423.xml" Type="http://schemas.openxmlformats.org/officeDocument/2006/relationships/tags"/><Relationship Id="rId3" Target="../tags/tag424.xml" Type="http://schemas.openxmlformats.org/officeDocument/2006/relationships/tags"/><Relationship Id="rId4" Target="../tags/tag425.xml" Type="http://schemas.openxmlformats.org/officeDocument/2006/relationships/tags"/><Relationship Id="rId5" Target="../tags/tag426.xml" Type="http://schemas.openxmlformats.org/officeDocument/2006/relationships/tags"/><Relationship Id="rId6" Target="../tags/tag427.xml" Type="http://schemas.openxmlformats.org/officeDocument/2006/relationships/tags"/><Relationship Id="rId7" Target="../tags/tag428.xml" Type="http://schemas.openxmlformats.org/officeDocument/2006/relationships/tags"/><Relationship Id="rId8" Target="../tags/tag429.xml" Type="http://schemas.openxmlformats.org/officeDocument/2006/relationships/tags"/><Relationship Id="rId9" Target="../tags/tag430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tags/tag435.xml" Type="http://schemas.openxmlformats.org/officeDocument/2006/relationships/tags"/><Relationship Id="rId2" Target="../tags/tag436.xml" Type="http://schemas.openxmlformats.org/officeDocument/2006/relationships/tags"/><Relationship Id="rId3" Target="../tags/tag437.xml" Type="http://schemas.openxmlformats.org/officeDocument/2006/relationships/tags"/><Relationship Id="rId4" Target="../tags/tag438.xml" Type="http://schemas.openxmlformats.org/officeDocument/2006/relationships/tags"/><Relationship Id="rId5" Target="../tags/tag439.xml" Type="http://schemas.openxmlformats.org/officeDocument/2006/relationships/tags"/><Relationship Id="rId6" Target="../tags/tag440.xml" Type="http://schemas.openxmlformats.org/officeDocument/2006/relationships/tags"/><Relationship Id="rId7" Target="../tags/tag441.xml" Type="http://schemas.openxmlformats.org/officeDocument/2006/relationships/tags"/><Relationship Id="rId8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tags/tag442.xml" Type="http://schemas.openxmlformats.org/officeDocument/2006/relationships/tags"/><Relationship Id="rId2" Target="../tags/tag443.xml" Type="http://schemas.openxmlformats.org/officeDocument/2006/relationships/tags"/><Relationship Id="rId3" Target="../tags/tag444.xml" Type="http://schemas.openxmlformats.org/officeDocument/2006/relationships/tags"/><Relationship Id="rId4" Target="../tags/tag445.xml" Type="http://schemas.openxmlformats.org/officeDocument/2006/relationships/tags"/><Relationship Id="rId5" Target="../tags/tag446.xml" Type="http://schemas.openxmlformats.org/officeDocument/2006/relationships/tags"/><Relationship Id="rId6" Target="../tags/tag447.xml" Type="http://schemas.openxmlformats.org/officeDocument/2006/relationships/tags"/><Relationship Id="rId7" Target="../tags/tag448.xml" Type="http://schemas.openxmlformats.org/officeDocument/2006/relationships/tags"/><Relationship Id="rId8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tags/tag449.xml" Type="http://schemas.openxmlformats.org/officeDocument/2006/relationships/tags"/><Relationship Id="rId2" Target="../tags/tag450.xml" Type="http://schemas.openxmlformats.org/officeDocument/2006/relationships/tags"/><Relationship Id="rId3" Target="../tags/tag451.xml" Type="http://schemas.openxmlformats.org/officeDocument/2006/relationships/tags"/><Relationship Id="rId4" Target="../tags/tag452.xml" Type="http://schemas.openxmlformats.org/officeDocument/2006/relationships/tags"/><Relationship Id="rId5" Target="../tags/tag453.xml" Type="http://schemas.openxmlformats.org/officeDocument/2006/relationships/tags"/><Relationship Id="rId6" Target="../tags/tag454.xml" Type="http://schemas.openxmlformats.org/officeDocument/2006/relationships/tags"/><Relationship Id="rId7" Target="../tags/tag455.xml" Type="http://schemas.openxmlformats.org/officeDocument/2006/relationships/tags"/><Relationship Id="rId8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tags/tag456.xml" Type="http://schemas.openxmlformats.org/officeDocument/2006/relationships/tags"/><Relationship Id="rId10" Target="../tags/tag465.xml" Type="http://schemas.openxmlformats.org/officeDocument/2006/relationships/tags"/><Relationship Id="rId11" Target="../tags/tag466.xml" Type="http://schemas.openxmlformats.org/officeDocument/2006/relationships/tags"/><Relationship Id="rId12" Target="../tags/tag467.xml" Type="http://schemas.openxmlformats.org/officeDocument/2006/relationships/tags"/><Relationship Id="rId13" Target="../slideLayouts/slideLayout7.xml" Type="http://schemas.openxmlformats.org/officeDocument/2006/relationships/slideLayout"/><Relationship Id="rId2" Target="../tags/tag457.xml" Type="http://schemas.openxmlformats.org/officeDocument/2006/relationships/tags"/><Relationship Id="rId3" Target="../tags/tag458.xml" Type="http://schemas.openxmlformats.org/officeDocument/2006/relationships/tags"/><Relationship Id="rId4" Target="../tags/tag459.xml" Type="http://schemas.openxmlformats.org/officeDocument/2006/relationships/tags"/><Relationship Id="rId5" Target="../tags/tag460.xml" Type="http://schemas.openxmlformats.org/officeDocument/2006/relationships/tags"/><Relationship Id="rId6" Target="../tags/tag461.xml" Type="http://schemas.openxmlformats.org/officeDocument/2006/relationships/tags"/><Relationship Id="rId7" Target="../tags/tag462.xml" Type="http://schemas.openxmlformats.org/officeDocument/2006/relationships/tags"/><Relationship Id="rId8" Target="../tags/tag463.xml" Type="http://schemas.openxmlformats.org/officeDocument/2006/relationships/tags"/><Relationship Id="rId9" Target="../tags/tag464.xml" Type="http://schemas.openxmlformats.org/officeDocument/2006/relationships/tags"/></Relationships>
</file>

<file path=ppt/slides/_rels/slide35.xml.rels><?xml version="1.0" encoding="UTF-8" standalone="yes"?><Relationships xmlns="http://schemas.openxmlformats.org/package/2006/relationships"><Relationship Id="rId1" Target="../tags/tag468.xml" Type="http://schemas.openxmlformats.org/officeDocument/2006/relationships/tags"/><Relationship Id="rId10" Target="../media/image12.jpe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2" Target="../tags/tag469.xml" Type="http://schemas.openxmlformats.org/officeDocument/2006/relationships/tags"/><Relationship Id="rId3" Target="../tags/tag470.xml" Type="http://schemas.openxmlformats.org/officeDocument/2006/relationships/tags"/><Relationship Id="rId4" Target="../tags/tag471.xml" Type="http://schemas.openxmlformats.org/officeDocument/2006/relationships/tags"/><Relationship Id="rId5" Target="../tags/tag472.xml" Type="http://schemas.openxmlformats.org/officeDocument/2006/relationships/tags"/><Relationship Id="rId6" Target="../tags/tag473.xml" Type="http://schemas.openxmlformats.org/officeDocument/2006/relationships/tags"/><Relationship Id="rId7" Target="../tags/tag474.xml" Type="http://schemas.openxmlformats.org/officeDocument/2006/relationships/tags"/><Relationship Id="rId8" Target="../tags/tag475.xml" Type="http://schemas.openxmlformats.org/officeDocument/2006/relationships/tags"/><Relationship Id="rId9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tags/tag476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tags/tag307.xml" Type="http://schemas.openxmlformats.org/officeDocument/2006/relationships/tags"/><Relationship Id="rId10" Target="../tags/tag316.xml" Type="http://schemas.openxmlformats.org/officeDocument/2006/relationships/tags"/><Relationship Id="rId11" Target="../tags/tag317.xml" Type="http://schemas.openxmlformats.org/officeDocument/2006/relationships/tags"/><Relationship Id="rId12" Target="../tags/tag318.xml" Type="http://schemas.openxmlformats.org/officeDocument/2006/relationships/tags"/><Relationship Id="rId13" Target="../tags/tag319.xml" Type="http://schemas.openxmlformats.org/officeDocument/2006/relationships/tags"/><Relationship Id="rId14" Target="../tags/tag320.xml" Type="http://schemas.openxmlformats.org/officeDocument/2006/relationships/tags"/><Relationship Id="rId15" Target="../tags/tag321.xml" Type="http://schemas.openxmlformats.org/officeDocument/2006/relationships/tags"/><Relationship Id="rId16" Target="../tags/tag322.xml" Type="http://schemas.openxmlformats.org/officeDocument/2006/relationships/tags"/><Relationship Id="rId17" Target="../slideLayouts/slideLayout7.xml" Type="http://schemas.openxmlformats.org/officeDocument/2006/relationships/slideLayout"/><Relationship Id="rId18" Target="../notesSlides/notesSlide1.xml" Type="http://schemas.openxmlformats.org/officeDocument/2006/relationships/notesSlide"/><Relationship Id="rId2" Target="../tags/tag308.xml" Type="http://schemas.openxmlformats.org/officeDocument/2006/relationships/tags"/><Relationship Id="rId3" Target="../tags/tag309.xml" Type="http://schemas.openxmlformats.org/officeDocument/2006/relationships/tags"/><Relationship Id="rId4" Target="../tags/tag310.xml" Type="http://schemas.openxmlformats.org/officeDocument/2006/relationships/tags"/><Relationship Id="rId5" Target="../tags/tag311.xml" Type="http://schemas.openxmlformats.org/officeDocument/2006/relationships/tags"/><Relationship Id="rId6" Target="../tags/tag312.xml" Type="http://schemas.openxmlformats.org/officeDocument/2006/relationships/tags"/><Relationship Id="rId7" Target="../tags/tag313.xml" Type="http://schemas.openxmlformats.org/officeDocument/2006/relationships/tags"/><Relationship Id="rId8" Target="../tags/tag314.xml" Type="http://schemas.openxmlformats.org/officeDocument/2006/relationships/tags"/><Relationship Id="rId9" Target="../tags/tag315.xml" Type="http://schemas.openxmlformats.org/officeDocument/2006/relationships/tags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tags/tag326.xml" Type="http://schemas.openxmlformats.org/officeDocument/2006/relationships/tags"/><Relationship Id="rId10" Target="../media/image22.jpeg" Type="http://schemas.openxmlformats.org/officeDocument/2006/relationships/image"/><Relationship Id="rId2" Target="../tags/tag327.xml" Type="http://schemas.openxmlformats.org/officeDocument/2006/relationships/tags"/><Relationship Id="rId3" Target="../tags/tag328.xml" Type="http://schemas.openxmlformats.org/officeDocument/2006/relationships/tags"/><Relationship Id="rId4" Target="../tags/tag329.xml" Type="http://schemas.openxmlformats.org/officeDocument/2006/relationships/tags"/><Relationship Id="rId5" Target="../tags/tag330.xml" Type="http://schemas.openxmlformats.org/officeDocument/2006/relationships/tags"/><Relationship Id="rId6" Target="../tags/tag331.xml" Type="http://schemas.openxmlformats.org/officeDocument/2006/relationships/tags"/><Relationship Id="rId7" Target="../tags/tag332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333.xml" Type="http://schemas.openxmlformats.org/officeDocument/2006/relationships/tags"/><Relationship Id="rId2" Target="../tags/tag334.xml" Type="http://schemas.openxmlformats.org/officeDocument/2006/relationships/tags"/><Relationship Id="rId3" Target="../tags/tag335.xml" Type="http://schemas.openxmlformats.org/officeDocument/2006/relationships/tags"/><Relationship Id="rId4" Target="../tags/tag336.xml" Type="http://schemas.openxmlformats.org/officeDocument/2006/relationships/tags"/><Relationship Id="rId5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tags/tag337.xml" Type="http://schemas.openxmlformats.org/officeDocument/2006/relationships/tags"/><Relationship Id="rId2" Target="../tags/tag338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635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lvl="0"/>
            <a:endParaRPr altLang="zh-CN" lang="en-US">
              <a:solidFill>
                <a:schemeClr val="lt1"/>
              </a:solidFill>
              <a:latin charset="-122" panose="020B0503020204020204" typeface="微软雅黑"/>
              <a:ea typeface="微软雅黑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787277" y="1284348"/>
            <a:ext cx="4452607" cy="2144651"/>
          </a:xfrm>
          <a:prstGeom prst="rect">
            <a:avLst/>
          </a:prstGeom>
          <a:noFill/>
        </p:spPr>
        <p:txBody>
          <a:bodyPr anchor="b" anchorCtr="0" bIns="25400" lIns="63500" rIns="63500" rtlCol="0" tIns="25400" wrap="square">
            <a:normAutofit/>
          </a:bodyPr>
          <a:lstStyle/>
          <a:p>
            <a:pPr algn="ctr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altLang="zh-CN" b="1" dirty="0" lang="en-US" spc="280" sz="6000">
                <a:latin charset="-122" panose="020B0503020204020204" typeface="微软雅黑"/>
                <a:ea typeface="微软雅黑"/>
              </a:rPr>
              <a:t>《</a:t>
            </a:r>
            <a:r>
              <a:rPr altLang="zh-CN" b="1" dirty="0" err="1" lang="en-US" spc="280" sz="6000">
                <a:latin charset="-122" panose="020B0503020204020204" typeface="微软雅黑"/>
                <a:ea typeface="微软雅黑"/>
              </a:rPr>
              <a:t>苏武传</a:t>
            </a:r>
            <a:r>
              <a:rPr altLang="zh-CN" b="1" dirty="0" lang="en-US" spc="280" sz="6000">
                <a:latin charset="-122" panose="020B0503020204020204" typeface="微软雅黑"/>
                <a:ea typeface="微软雅黑"/>
              </a:rPr>
              <a:t>》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721887" y="3933319"/>
            <a:ext cx="2184880" cy="397868"/>
          </a:xfrm>
          <a:prstGeom prst="rect">
            <a:avLst/>
          </a:prstGeom>
          <a:noFill/>
        </p:spPr>
        <p:txBody>
          <a:bodyPr anchor="t" anchorCtr="0" bIns="25400" lIns="63500" rIns="63500" rtlCol="0" tIns="25400" wrap="square">
            <a:noAutofit/>
          </a:bodyPr>
          <a:lstStyle/>
          <a:p>
            <a:pPr algn="ctr" fontAlgn="auto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altLang="en-US" b="1" dirty="0" lang="zh-CN" spc="100" sz="3200">
                <a:solidFill>
                  <a:schemeClr val="dk1"/>
                </a:solidFill>
                <a:latin charset="-122" panose="020B0503020204020204" typeface="微软雅黑"/>
                <a:ea typeface="微软雅黑"/>
              </a:rPr>
              <a:t>班固</a:t>
            </a:r>
          </a:p>
        </p:txBody>
      </p:sp>
      <p:pic>
        <p:nvPicPr>
          <p:cNvPr descr="微信图片_20211122104346"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8067" y="203259"/>
            <a:ext cx="4452607" cy="65806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:dissolve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2683AC-8284-7A3C-DAE9-43B7CD37EBAA}"/>
              </a:ext>
            </a:extLst>
          </p:cNvPr>
          <p:cNvSpPr txBox="1"/>
          <p:nvPr/>
        </p:nvSpPr>
        <p:spPr>
          <a:xfrm>
            <a:off x="766072" y="1738620"/>
            <a:ext cx="112240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altLang="zh-CN" b="1" dirty="0" lang="en-US" sz="2800">
              <a:latin typeface="+mj-ea"/>
              <a:ea typeface="+mj-ea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苏武出使匈奴的这一背景，表明苏武出使时的严酷历史环境，同时交代了匈奴尽管“尽归汉使路充国等”却只是因为“单于初立，恐汉袭之”的缓兵之计，并非真心和好。所以当汉武帝派苏武护送扣留在汉朝的匈奴使者还朝，并“厚赂单于”时，“单于益骄”，这也是后来单于敢扣留苏武一行的原因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B0FE2B-142F-B003-BEC4-9B107982C2F4}"/>
              </a:ext>
            </a:extLst>
          </p:cNvPr>
          <p:cNvSpPr txBox="1"/>
          <p:nvPr/>
        </p:nvSpPr>
        <p:spPr>
          <a:xfrm>
            <a:off x="766072" y="754164"/>
            <a:ext cx="6097162" cy="6463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typeface="+mj-ea"/>
                <a:ea typeface="+mj-ea"/>
              </a:rPr>
              <a:t>这样的背景暗示了什么？</a:t>
            </a:r>
          </a:p>
        </p:txBody>
      </p:sp>
    </p:spTree>
    <p:extLst>
      <p:ext uri="{BB962C8B-B14F-4D97-AF65-F5344CB8AC3E}">
        <p14:creationId xmlns:p14="http://schemas.microsoft.com/office/powerpoint/2010/main" val="427660043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animBg="1" grpId="0" spid="4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/>
          <p:nvPr>
            <p:custDataLst>
              <p:tags r:id="rId2"/>
            </p:custDataLst>
          </p:nvPr>
        </p:nvSpPr>
        <p:spPr>
          <a:xfrm>
            <a:off x="659831" y="773283"/>
            <a:ext cx="10872338" cy="1955215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方欲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发使</a:t>
            </a:r>
            <a:r>
              <a:rPr altLang="en-US" b="1" dirty="0" lang="zh-CN" sz="2800">
                <a:latin typeface="+mn-ea"/>
              </a:rPr>
              <a:t>送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武等，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会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缑王与长水虞常等谋反匈奴中。缑王</a:t>
            </a:r>
            <a:r>
              <a:rPr altLang="en-US" b="1" dirty="0" lang="zh-CN" sz="2800">
                <a:latin typeface="+mn-ea"/>
              </a:rPr>
              <a:t>者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，昆邪王姊子</a:t>
            </a:r>
            <a:r>
              <a:rPr altLang="en-US" b="1" dirty="0" lang="zh-CN" sz="2800">
                <a:latin typeface="+mn-ea"/>
              </a:rPr>
              <a:t>也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，与昆邪王俱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降汉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，后随浞野侯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没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胡中，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及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卫律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所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将降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者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，</a:t>
            </a:r>
            <a:r>
              <a:rPr altLang="en-US" b="1" dirty="0" lang="zh-CN" sz="2800">
                <a:latin typeface="+mn-ea"/>
              </a:rPr>
              <a:t>阴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相与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谋劫单于母阏氏归汉。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A02D4D6-6532-3CD1-B892-A6D5D3DC29C9}"/>
              </a:ext>
            </a:extLst>
          </p:cNvPr>
          <p:cNvSpPr txBox="1"/>
          <p:nvPr/>
        </p:nvSpPr>
        <p:spPr>
          <a:xfrm>
            <a:off x="-52353" y="3148233"/>
            <a:ext cx="306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打发派送</a:t>
            </a: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FF"/>
              </a:solidFill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A8CC18-D854-7A41-A2EF-BFBC563782B2}"/>
              </a:ext>
            </a:extLst>
          </p:cNvPr>
          <p:cNvSpPr txBox="1"/>
          <p:nvPr/>
        </p:nvSpPr>
        <p:spPr>
          <a:xfrm>
            <a:off x="48861" y="4234155"/>
            <a:ext cx="2858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投降汉朝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DD5688-114E-1B51-61AF-9528F4362983}"/>
              </a:ext>
            </a:extLst>
          </p:cNvPr>
          <p:cNvSpPr txBox="1"/>
          <p:nvPr/>
        </p:nvSpPr>
        <p:spPr>
          <a:xfrm>
            <a:off x="3679410" y="3504689"/>
            <a:ext cx="3171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动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+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者，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的人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25DFD6-947D-F161-DC73-6C9B6212E5EC}"/>
              </a:ext>
            </a:extLst>
          </p:cNvPr>
          <p:cNvSpPr txBox="1"/>
          <p:nvPr/>
        </p:nvSpPr>
        <p:spPr>
          <a:xfrm>
            <a:off x="4116543" y="4461309"/>
            <a:ext cx="2666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暗地里一起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91F24D-EBD6-48EE-B5FA-FAFAD0C86FCB}"/>
              </a:ext>
            </a:extLst>
          </p:cNvPr>
          <p:cNvSpPr txBox="1"/>
          <p:nvPr/>
        </p:nvSpPr>
        <p:spPr>
          <a:xfrm>
            <a:off x="-52354" y="4759174"/>
            <a:ext cx="2482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陷没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643EB0-518E-F3FE-5027-14A4DC8DA9DA}"/>
              </a:ext>
            </a:extLst>
          </p:cNvPr>
          <p:cNvSpPr txBox="1"/>
          <p:nvPr/>
        </p:nvSpPr>
        <p:spPr>
          <a:xfrm>
            <a:off x="4232151" y="3148233"/>
            <a:ext cx="1898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所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+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AC08EB-A7EC-6FE6-B7B3-BF949B024150}"/>
              </a:ext>
            </a:extLst>
          </p:cNvPr>
          <p:cNvSpPr txBox="1"/>
          <p:nvPr/>
        </p:nvSpPr>
        <p:spPr>
          <a:xfrm>
            <a:off x="339843" y="3691194"/>
            <a:ext cx="1697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适逢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434524-A870-6799-FD30-6DDFAA963104}"/>
              </a:ext>
            </a:extLst>
          </p:cNvPr>
          <p:cNvSpPr txBox="1"/>
          <p:nvPr/>
        </p:nvSpPr>
        <p:spPr>
          <a:xfrm>
            <a:off x="454579" y="5320079"/>
            <a:ext cx="19753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还有以及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3460" y="680724"/>
            <a:ext cx="10519090" cy="1955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会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武等至匈奴。虞常在汉时，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素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与副张胜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相知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私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候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胜曰：“闻汉天子甚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怨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卫律，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常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能为汉伏弩射杀之，吾母与弟在汉，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幸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蒙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其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赏赐。”张胜许之，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以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货物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与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常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840276-EE28-2B71-7B68-4470F9D1993A}"/>
              </a:ext>
            </a:extLst>
          </p:cNvPr>
          <p:cNvSpPr txBox="1"/>
          <p:nvPr/>
        </p:nvSpPr>
        <p:spPr>
          <a:xfrm>
            <a:off x="1395157" y="3206310"/>
            <a:ext cx="36802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适逢，正好碰上</a:t>
            </a:r>
            <a:endParaRPr altLang="zh-CN" b="1" dirty="0" lang="en-US" sz="2400">
              <a:effectLst>
                <a:outerShdw algn="tl" blurRad="38100" dir="2700000" dist="38100">
                  <a:srgbClr val="C0C0C0"/>
                </a:outerShdw>
              </a:effectLst>
              <a:latin charset="0" panose="020B0604020202020204" pitchFamily="34" typeface="Arial"/>
              <a:ea charset="-122" panose="02010609060101010101" pitchFamily="49" typeface="黑体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FF"/>
              </a:solidFill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0FCFF5-151D-226F-3DDA-E3968E3D3131}"/>
              </a:ext>
            </a:extLst>
          </p:cNvPr>
          <p:cNvSpPr txBox="1"/>
          <p:nvPr/>
        </p:nvSpPr>
        <p:spPr>
          <a:xfrm>
            <a:off x="6595080" y="4440678"/>
            <a:ext cx="2788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财物（古今异义）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8EA376-4473-6844-8678-670C4855A641}"/>
              </a:ext>
            </a:extLst>
          </p:cNvPr>
          <p:cNvSpPr txBox="1"/>
          <p:nvPr/>
        </p:nvSpPr>
        <p:spPr>
          <a:xfrm>
            <a:off x="989437" y="4236523"/>
            <a:ext cx="2788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相识，有交情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011DF4-F585-179E-A3A9-DE965015C8DF}"/>
              </a:ext>
            </a:extLst>
          </p:cNvPr>
          <p:cNvSpPr txBox="1"/>
          <p:nvPr/>
        </p:nvSpPr>
        <p:spPr>
          <a:xfrm>
            <a:off x="1089775" y="3737966"/>
            <a:ext cx="141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平时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20A697-4375-EFFF-A416-7A4FDFC4C7FF}"/>
              </a:ext>
            </a:extLst>
          </p:cNvPr>
          <p:cNvSpPr txBox="1"/>
          <p:nvPr/>
        </p:nvSpPr>
        <p:spPr>
          <a:xfrm>
            <a:off x="5838322" y="3867191"/>
            <a:ext cx="2091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把</a:t>
            </a:r>
            <a:endParaRPr altLang="en-US" b="1" dirty="0" lang="zh-CN" sz="2400">
              <a:effectLst>
                <a:outerShdw algn="tl" blurRad="38100" dir="2700000" dist="38100">
                  <a:srgbClr val="C0C0C0"/>
                </a:outerShdw>
              </a:effectLst>
              <a:latin charset="0" panose="020B0604020202020204" pitchFamily="34" typeface="Arial"/>
              <a:ea charset="-122" panose="02010609060101010101" pitchFamily="49" typeface="黑体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400" u="none">
              <a:ln>
                <a:noFill/>
              </a:ln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580E2E-FA79-CE56-E2CC-2864260FB485}"/>
              </a:ext>
            </a:extLst>
          </p:cNvPr>
          <p:cNvSpPr txBox="1"/>
          <p:nvPr/>
        </p:nvSpPr>
        <p:spPr>
          <a:xfrm>
            <a:off x="640426" y="5800215"/>
            <a:ext cx="2310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痛恨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964C9A-A713-D617-A422-102625E768FB}"/>
              </a:ext>
            </a:extLst>
          </p:cNvPr>
          <p:cNvSpPr txBox="1"/>
          <p:nvPr/>
        </p:nvSpPr>
        <p:spPr>
          <a:xfrm>
            <a:off x="1336695" y="4674364"/>
            <a:ext cx="22144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私自拜访</a:t>
            </a:r>
            <a:endParaRPr altLang="en-US" dirty="0" lang="zh-CN" sz="2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FCB40C-847A-59AA-F27E-A08D716E1CDB}"/>
              </a:ext>
            </a:extLst>
          </p:cNvPr>
          <p:cNvSpPr txBox="1"/>
          <p:nvPr/>
        </p:nvSpPr>
        <p:spPr>
          <a:xfrm>
            <a:off x="6595080" y="3276301"/>
            <a:ext cx="20056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希望得到</a:t>
            </a:r>
            <a:endParaRPr altLang="en-US" dirty="0" lang="zh-CN" sz="24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C47FD8-9D13-CC19-CA5E-5866E0CD49EB}"/>
              </a:ext>
            </a:extLst>
          </p:cNvPr>
          <p:cNvSpPr txBox="1"/>
          <p:nvPr/>
        </p:nvSpPr>
        <p:spPr>
          <a:xfrm>
            <a:off x="1336695" y="5237289"/>
            <a:ext cx="20399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汉天子，皇帝</a:t>
            </a:r>
            <a:endParaRPr altLang="zh-CN" b="1" dirty="0" lang="en-US" sz="2400">
              <a:effectLst>
                <a:outerShdw algn="tl" blurRad="38100" dir="2700000" dist="38100">
                  <a:srgbClr val="C0C0C0"/>
                </a:outerShdw>
              </a:effectLst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4849" y="706501"/>
            <a:ext cx="11175224" cy="1955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914400" marR="0" rtl="0">
              <a:lnSpc>
                <a:spcPct val="150000"/>
              </a:lnSpc>
              <a:buClrTx/>
              <a:buSzTx/>
              <a:buFontTx/>
              <a:defRPr/>
            </a:pP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后月余，单于出猎，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独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阏氏子弟在。虞常等七十余人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欲</a:t>
            </a:r>
            <a:r>
              <a:rPr altLang="en-US" b="1" baseline="0" cap="none" dirty="0" kern="1200" kumimoji="0" lang="zh-CN" noProof="0" normalizeH="0" spc="0" sz="2800" u="sng">
                <a:effectLst>
                  <a:outerShdw algn="tl" blurRad="38100" dir="2700000" dist="38100">
                    <a:srgbClr val="C0C0C0"/>
                  </a:outerShdw>
                </a:effectLst>
                <a:latin typeface="+mn-ea"/>
                <a:cs typeface="+mn-cs"/>
              </a:rPr>
              <a:t>发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，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其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一人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夜</a:t>
            </a:r>
            <a:r>
              <a:rPr altLang="en-US" b="1" baseline="0" cap="none" dirty="0" kern="1200" kumimoji="0" lang="zh-CN" noProof="0" normalizeH="0" spc="0" sz="2800">
                <a:latin typeface="+mn-ea"/>
                <a:cs typeface="+mn-cs"/>
              </a:rPr>
              <a:t>亡，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告</a:t>
            </a:r>
            <a:r>
              <a:rPr altLang="en-US" b="1" baseline="0" cap="none" dirty="0" kern="1200" kumimoji="0" lang="zh-CN" noProof="0" normalizeH="0" spc="0" sz="2800">
                <a:latin typeface="+mn-ea"/>
                <a:cs typeface="+mn-cs"/>
              </a:rPr>
              <a:t>之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。单于子弟</a:t>
            </a:r>
            <a:r>
              <a:rPr altLang="en-US" b="1" baseline="0" cap="none" dirty="0" kern="1200" kumimoji="0" lang="zh-CN" noProof="0" normalizeH="0" spc="0" sz="2800" u="sng">
                <a:effectLst>
                  <a:outerShdw algn="tl" blurRad="38100" dir="2700000" dist="38100">
                    <a:srgbClr val="C0C0C0"/>
                  </a:outerShdw>
                </a:effectLst>
                <a:latin typeface="+mn-ea"/>
                <a:cs typeface="+mn-cs"/>
              </a:rPr>
              <a:t>发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兵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与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战，缑王等皆死，虞常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生得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。单于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使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卫律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治</a:t>
            </a:r>
            <a:r>
              <a:rPr altLang="en-US" b="1" baseline="0" cap="none" dirty="0" kern="1200" kumimoji="0" lang="zh-CN" noProof="0" normalizeH="0" spc="0" sz="2800">
                <a:latin typeface="+mn-ea"/>
                <a:cs typeface="+mn-cs"/>
              </a:rPr>
              <a:t>其事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。张胜闻之，恐前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语</a:t>
            </a:r>
            <a:r>
              <a:rPr altLang="en-US" b="1" baseline="0" cap="none" dirty="0" kern="1200" kumimoji="0" lang="zh-CN" noProof="0" normalizeH="0" spc="0" sz="2800" u="sng">
                <a:effectLst>
                  <a:outerShdw algn="tl" blurRad="38100" dir="2700000" dist="38100">
                    <a:srgbClr val="C0C0C0"/>
                  </a:outerShdw>
                </a:effectLst>
                <a:latin typeface="+mn-ea"/>
                <a:cs typeface="+mn-cs"/>
              </a:rPr>
              <a:t>发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，</a:t>
            </a:r>
            <a:r>
              <a:rPr altLang="en-US" b="1" baseline="0" cap="none" dirty="0" kern="1200" kumimoji="0" lang="zh-CN" noProof="0" normalizeH="0" spc="0" sz="2800">
                <a:solidFill>
                  <a:srgbClr val="FF0000"/>
                </a:solidFill>
                <a:latin typeface="+mn-ea"/>
                <a:cs typeface="+mn-cs"/>
              </a:rPr>
              <a:t>以状</a:t>
            </a:r>
            <a:r>
              <a:rPr altLang="en-US" b="1" baseline="0" cap="none" dirty="0" kern="1200" kumimoji="0" lang="zh-CN" noProof="0" normalizeH="0" spc="0" sz="2800">
                <a:solidFill>
                  <a:srgbClr val="0000FF"/>
                </a:solidFill>
                <a:latin typeface="+mn-ea"/>
                <a:cs typeface="+mn-cs"/>
              </a:rPr>
              <a:t>语</a:t>
            </a:r>
            <a:r>
              <a:rPr altLang="en-US" b="1" baseline="0" cap="none" dirty="0" kern="1200" kumimoji="0" lang="zh-CN" noProof="0" normalizeH="0" spc="0" sz="2800">
                <a:solidFill>
                  <a:schemeClr val="tx1"/>
                </a:solidFill>
                <a:latin typeface="+mn-ea"/>
                <a:cs typeface="+mn-cs"/>
              </a:rPr>
              <a:t>武。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173D5A-C432-1353-C0B0-C11E9D503E62}"/>
              </a:ext>
            </a:extLst>
          </p:cNvPr>
          <p:cNvSpPr txBox="1"/>
          <p:nvPr/>
        </p:nvSpPr>
        <p:spPr>
          <a:xfrm>
            <a:off x="773925" y="3400549"/>
            <a:ext cx="2617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准备动手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EC9535-9075-3406-B82F-1DF67DA5F882}"/>
              </a:ext>
            </a:extLst>
          </p:cNvPr>
          <p:cNvSpPr txBox="1"/>
          <p:nvPr/>
        </p:nvSpPr>
        <p:spPr>
          <a:xfrm>
            <a:off x="759092" y="5537817"/>
            <a:ext cx="2277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被活捉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D025DC-DE88-98C8-F8E5-A05B58B0DC59}"/>
              </a:ext>
            </a:extLst>
          </p:cNvPr>
          <p:cNvSpPr txBox="1"/>
          <p:nvPr/>
        </p:nvSpPr>
        <p:spPr>
          <a:xfrm>
            <a:off x="925306" y="3908233"/>
            <a:ext cx="314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[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在夜里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]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跑出来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084497-7551-2851-5648-6EEF282522C2}"/>
              </a:ext>
            </a:extLst>
          </p:cNvPr>
          <p:cNvSpPr txBox="1"/>
          <p:nvPr/>
        </p:nvSpPr>
        <p:spPr>
          <a:xfrm>
            <a:off x="5401766" y="4119338"/>
            <a:ext cx="2896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把情况告诉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,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动词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A042A3-025E-3DAC-F4BE-74B952EB0894}"/>
              </a:ext>
            </a:extLst>
          </p:cNvPr>
          <p:cNvSpPr txBox="1"/>
          <p:nvPr/>
        </p:nvSpPr>
        <p:spPr>
          <a:xfrm>
            <a:off x="314107" y="6085009"/>
            <a:ext cx="3959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审理这个案件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037228-3C72-FA90-F3A2-5CB9A11A8D63}"/>
              </a:ext>
            </a:extLst>
          </p:cNvPr>
          <p:cNvSpPr txBox="1"/>
          <p:nvPr/>
        </p:nvSpPr>
        <p:spPr>
          <a:xfrm>
            <a:off x="1201023" y="2902374"/>
            <a:ext cx="129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只有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FADF9E-EC79-2BA3-CC4E-C02D37F988A3}"/>
              </a:ext>
            </a:extLst>
          </p:cNvPr>
          <p:cNvSpPr txBox="1"/>
          <p:nvPr/>
        </p:nvSpPr>
        <p:spPr>
          <a:xfrm>
            <a:off x="5532644" y="3446568"/>
            <a:ext cx="1317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被揭露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D588D1D-5E21-8F30-A18A-DFE4CB721116}"/>
              </a:ext>
            </a:extLst>
          </p:cNvPr>
          <p:cNvSpPr txBox="1"/>
          <p:nvPr/>
        </p:nvSpPr>
        <p:spPr>
          <a:xfrm>
            <a:off x="4709567" y="2879543"/>
            <a:ext cx="2772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n.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谈话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96C0D26-D71F-927F-0C16-81E2DC57D1E1}"/>
              </a:ext>
            </a:extLst>
          </p:cNvPr>
          <p:cNvSpPr txBox="1"/>
          <p:nvPr/>
        </p:nvSpPr>
        <p:spPr>
          <a:xfrm>
            <a:off x="759092" y="4996621"/>
            <a:ext cx="2647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与（之）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46FFBF3-30C0-4338-F53B-7902631636B5}"/>
              </a:ext>
            </a:extLst>
          </p:cNvPr>
          <p:cNvSpPr txBox="1"/>
          <p:nvPr/>
        </p:nvSpPr>
        <p:spPr>
          <a:xfrm>
            <a:off x="852452" y="4424653"/>
            <a:ext cx="1579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派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/>
          <p:cNvSpPr txBox="1"/>
          <p:nvPr>
            <p:custDataLst>
              <p:tags r:id="rId2"/>
            </p:custDataLst>
          </p:nvPr>
        </p:nvSpPr>
        <p:spPr>
          <a:xfrm>
            <a:off x="732917" y="856317"/>
            <a:ext cx="11133343" cy="1955215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武曰：“事如此，此必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及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我，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见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犯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乃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死，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重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负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国！”欲自杀，胜、惠共止之。虞常果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引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张胜。单于怒，召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诸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贵人议，欲杀汉使者。左伊秩訾曰：“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即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谋单于，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何以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复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加？宜皆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降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之。”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EE5F17-73F4-7FB9-AD45-7E30299854EA}"/>
              </a:ext>
            </a:extLst>
          </p:cNvPr>
          <p:cNvSpPr txBox="1"/>
          <p:nvPr/>
        </p:nvSpPr>
        <p:spPr>
          <a:xfrm>
            <a:off x="3720038" y="3370086"/>
            <a:ext cx="2307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众多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E3FC11-878F-D8BE-154F-F24BC469CF86}"/>
              </a:ext>
            </a:extLst>
          </p:cNvPr>
          <p:cNvSpPr txBox="1"/>
          <p:nvPr/>
        </p:nvSpPr>
        <p:spPr>
          <a:xfrm>
            <a:off x="443603" y="3814261"/>
            <a:ext cx="346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被侵犯、被侮辱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347FF-4C9A-1D8A-58F7-34A85E0568A0}"/>
              </a:ext>
            </a:extLst>
          </p:cNvPr>
          <p:cNvSpPr txBox="1"/>
          <p:nvPr/>
        </p:nvSpPr>
        <p:spPr>
          <a:xfrm>
            <a:off x="3911502" y="4851970"/>
            <a:ext cx="2870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使动用法，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让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投降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F3772A-4EC9-E46E-B0B2-B69409867CAA}"/>
              </a:ext>
            </a:extLst>
          </p:cNvPr>
          <p:cNvSpPr txBox="1"/>
          <p:nvPr/>
        </p:nvSpPr>
        <p:spPr>
          <a:xfrm>
            <a:off x="3554259" y="4390305"/>
            <a:ext cx="386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“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以何”用什么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05C303-2B00-B0BC-2D21-B5799B4225BA}"/>
              </a:ext>
            </a:extLst>
          </p:cNvPr>
          <p:cNvSpPr txBox="1"/>
          <p:nvPr/>
        </p:nvSpPr>
        <p:spPr>
          <a:xfrm>
            <a:off x="102570" y="5170686"/>
            <a:ext cx="3001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对不起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D223F7-8F22-1120-E389-205E30B41C14}"/>
              </a:ext>
            </a:extLst>
          </p:cNvPr>
          <p:cNvSpPr txBox="1"/>
          <p:nvPr/>
        </p:nvSpPr>
        <p:spPr>
          <a:xfrm>
            <a:off x="3202145" y="3903332"/>
            <a:ext cx="3343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假如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BDC14E-557B-DCEB-E6FB-D16996DC8BEF}"/>
              </a:ext>
            </a:extLst>
          </p:cNvPr>
          <p:cNvSpPr txBox="1"/>
          <p:nvPr/>
        </p:nvSpPr>
        <p:spPr>
          <a:xfrm>
            <a:off x="-130646" y="3199874"/>
            <a:ext cx="346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牵连到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EEC8CF-75A0-3A36-86EB-C5FE6FE70724}"/>
              </a:ext>
            </a:extLst>
          </p:cNvPr>
          <p:cNvSpPr txBox="1"/>
          <p:nvPr/>
        </p:nvSpPr>
        <p:spPr>
          <a:xfrm>
            <a:off x="-531496" y="5682967"/>
            <a:ext cx="38687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招供</a:t>
            </a:r>
            <a:endParaRPr altLang="en-US" b="1" dirty="0" lang="zh-CN" sz="2400">
              <a:effectLst>
                <a:outerShdw algn="tl" blurRad="38100" dir="2700000" dist="38100">
                  <a:srgbClr val="C0C0C0"/>
                </a:outerShdw>
              </a:effectLst>
              <a:latin charset="0" panose="020B0604020202020204" pitchFamily="34" typeface="Arial"/>
              <a:ea charset="-122" panose="02010609060101010101" pitchFamily="49" typeface="黑体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FF"/>
              </a:solidFill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E2149A-F4C2-51DB-36CB-951E2346E107}"/>
              </a:ext>
            </a:extLst>
          </p:cNvPr>
          <p:cNvSpPr txBox="1"/>
          <p:nvPr/>
        </p:nvSpPr>
        <p:spPr>
          <a:xfrm>
            <a:off x="-6979" y="4196740"/>
            <a:ext cx="2626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A03815-88C7-F9D7-A0A1-6EF778C85B86}"/>
              </a:ext>
            </a:extLst>
          </p:cNvPr>
          <p:cNvSpPr txBox="1"/>
          <p:nvPr/>
        </p:nvSpPr>
        <p:spPr>
          <a:xfrm>
            <a:off x="1037526" y="4709021"/>
            <a:ext cx="82391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更加</a:t>
            </a:r>
            <a:endParaRPr altLang="en-US" dirty="0" lang="zh-CN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:blinds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blinds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2718" y="500293"/>
            <a:ext cx="10330626" cy="92075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bIns="45720" lIns="91440" rIns="91440" tIns="45720" vert="horz" wrap="square"/>
          <a:lstStyle/>
          <a:p>
            <a:pPr eaLnBrk="1" hangingPunct="1"/>
            <a:r>
              <a:rPr altLang="en-US" b="1" dirty="0" lang="zh-CN" sz="3600">
                <a:latin typeface="+mj-ea"/>
                <a:ea typeface="+mj-ea"/>
              </a:rPr>
              <a:t>你是否理解苏武在了解张胜汇报的情况后的反映？</a:t>
            </a:r>
          </a:p>
        </p:txBody>
      </p:sp>
      <p:sp>
        <p:nvSpPr>
          <p:cNvPr id="156675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02718" y="1673211"/>
            <a:ext cx="10452204" cy="1237513"/>
          </a:xfrm>
        </p:spPr>
        <p:txBody>
          <a:bodyPr anchor="t" bIns="45720" lIns="91440" rIns="91440" tIns="45720" vert="horz" wrap="square">
            <a:normAutofit/>
          </a:bodyPr>
          <a:lstStyle/>
          <a:p>
            <a:pPr>
              <a:buNone/>
            </a:pP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“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事如此，此必及我。见犯乃死，重负国。”欲自杀。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4F8332-C342-2C13-F840-CC3005E41FCC}"/>
              </a:ext>
            </a:extLst>
          </p:cNvPr>
          <p:cNvSpPr txBox="1"/>
          <p:nvPr/>
        </p:nvSpPr>
        <p:spPr>
          <a:xfrm>
            <a:off x="874839" y="3295232"/>
            <a:ext cx="10258505" cy="18158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使臣受辱，就是国家受辱。</a:t>
            </a:r>
          </a:p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不是考虑个人的得失，而是立即想到如何才能不辜负国家的重托。    </a:t>
            </a:r>
          </a:p>
          <a:p>
            <a:pPr eaLnBrk="1" hangingPunct="1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通过苏武以死报国的行动，刻画了他刚烈难犯、义不受辱的坚强个性。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0" spd="slow">
        <p:checker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56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6230" y="384389"/>
            <a:ext cx="10342880" cy="25766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单于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使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卫律召武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受辞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。武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谓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惠等：“</a:t>
            </a:r>
            <a:r>
              <a:rPr altLang="en-US" b="1" baseline="0" cap="none" dirty="0" i="0" kern="1200" kumimoji="0" lang="zh-CN" noProof="0" normalizeH="0" spc="0" strike="noStrike" sz="2800" u="none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屈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节</a:t>
            </a:r>
            <a:r>
              <a:rPr altLang="en-US" b="1" baseline="0" cap="none" dirty="0" i="0" kern="1200" kumimoji="0" lang="zh-CN" noProof="0" normalizeH="0" spc="0" strike="noStrike" sz="2800" u="none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辱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命，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虽生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何面目以归汉？”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引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佩刀自刺。卫律惊，自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抱持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武，驰召医。凿地为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坎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，置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煴火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覆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武其上，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蹈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其背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以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出血。武气绝，半日复息。惠等哭，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舆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归营。单于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壮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其节，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[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朝夕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]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遣人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cs typeface="+mn-cs"/>
              </a:rPr>
              <a:t>候问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武，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FF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收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typeface="+mn-ea"/>
                <a:cs typeface="+mn-cs"/>
              </a:rPr>
              <a:t>系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张胜。 </a:t>
            </a: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323340" cy="6858000"/>
            <a:chOff x="0" y="0"/>
            <a:chExt cx="2084" cy="10800"/>
          </a:xfrm>
        </p:grpSpPr>
        <p:sp>
          <p:nvSpPr>
            <p:cNvPr descr="绿色大理石" id="229378" name="Rectangle 3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2084" cy="10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txBody>
            <a:bodyPr anchor="ctr" wrap="none"/>
            <a:lstStyle/>
            <a:p>
              <a:pPr algn="ctr"/>
              <a:endParaRPr altLang="zh-CN" lang="zh-CN" sz="1800">
                <a:solidFill>
                  <a:schemeClr val="tx1"/>
                </a:solidFill>
                <a:latin charset="-122" panose="00020600040101010101" typeface="汉仪尚巍手书简"/>
                <a:ea charset="-122" panose="00020600040101010101" typeface="汉仪尚巍手书简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5"/>
              </p:custDataLst>
            </p:nvPr>
          </p:nvSpPr>
          <p:spPr>
            <a:xfrm>
              <a:off x="414" y="1463"/>
              <a:ext cx="1257" cy="81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b="1" lang="zh-CN" sz="4000">
                  <a:latin charset="-122" panose="00020600040101010101" typeface="汉仪尚巍手书简"/>
                  <a:ea charset="-122" panose="00020600040101010101" typeface="汉仪尚巍手书简"/>
                </a:rPr>
                <a:t>卫律劝降，威武不屈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477F1C6-6B6E-136B-CB49-BB989B254385}"/>
              </a:ext>
            </a:extLst>
          </p:cNvPr>
          <p:cNvSpPr txBox="1"/>
          <p:nvPr/>
        </p:nvSpPr>
        <p:spPr>
          <a:xfrm>
            <a:off x="4326870" y="4453826"/>
            <a:ext cx="243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使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4A0D68-2216-12C3-3D25-F02829515654}"/>
              </a:ext>
            </a:extLst>
          </p:cNvPr>
          <p:cNvSpPr txBox="1"/>
          <p:nvPr/>
        </p:nvSpPr>
        <p:spPr>
          <a:xfrm>
            <a:off x="6982090" y="4368182"/>
            <a:ext cx="2432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问候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A64A4D-0418-2465-AB02-9F2F66B13280}"/>
              </a:ext>
            </a:extLst>
          </p:cNvPr>
          <p:cNvSpPr txBox="1"/>
          <p:nvPr/>
        </p:nvSpPr>
        <p:spPr>
          <a:xfrm>
            <a:off x="7674676" y="3230639"/>
            <a:ext cx="2142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</a:rPr>
              <a:t>抬，扛</a:t>
            </a:r>
            <a:endParaRPr altLang="en-US" dirty="0" lang="zh-CN" sz="24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8E3086-A995-71DD-2BB8-8562770842D5}"/>
              </a:ext>
            </a:extLst>
          </p:cNvPr>
          <p:cNvSpPr txBox="1"/>
          <p:nvPr/>
        </p:nvSpPr>
        <p:spPr>
          <a:xfrm>
            <a:off x="7021433" y="3807115"/>
            <a:ext cx="364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意动，认为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1D243C-5014-21D6-0E1E-69A75BE98CE4}"/>
              </a:ext>
            </a:extLst>
          </p:cNvPr>
          <p:cNvSpPr txBox="1"/>
          <p:nvPr/>
        </p:nvSpPr>
        <p:spPr>
          <a:xfrm>
            <a:off x="7107235" y="4980394"/>
            <a:ext cx="2710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逮捕监禁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9B42CC-9579-91B7-F90B-F2854DAB7472}"/>
              </a:ext>
            </a:extLst>
          </p:cNvPr>
          <p:cNvSpPr txBox="1"/>
          <p:nvPr/>
        </p:nvSpPr>
        <p:spPr>
          <a:xfrm>
            <a:off x="1944877" y="3162642"/>
            <a:ext cx="2484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听取供词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4877A1-C586-5C16-043C-A74ABAD44AFB}"/>
              </a:ext>
            </a:extLst>
          </p:cNvPr>
          <p:cNvSpPr txBox="1"/>
          <p:nvPr/>
        </p:nvSpPr>
        <p:spPr>
          <a:xfrm>
            <a:off x="4326870" y="5119770"/>
            <a:ext cx="2463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同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“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搯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”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1A1B0AE-E447-106D-2EA3-ACC60529F46F}"/>
              </a:ext>
            </a:extLst>
          </p:cNvPr>
          <p:cNvSpPr txBox="1"/>
          <p:nvPr/>
        </p:nvSpPr>
        <p:spPr>
          <a:xfrm>
            <a:off x="4202610" y="3832631"/>
            <a:ext cx="290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无焰的火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503915-14C6-D611-0BFC-DC4ADE6E0198}"/>
              </a:ext>
            </a:extLst>
          </p:cNvPr>
          <p:cNvSpPr txBox="1"/>
          <p:nvPr/>
        </p:nvSpPr>
        <p:spPr>
          <a:xfrm>
            <a:off x="4859068" y="3198167"/>
            <a:ext cx="1464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坑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3132881-20F4-2CF0-D600-3B2FF280FE27}"/>
              </a:ext>
            </a:extLst>
          </p:cNvPr>
          <p:cNvSpPr txBox="1"/>
          <p:nvPr/>
        </p:nvSpPr>
        <p:spPr>
          <a:xfrm>
            <a:off x="1788326" y="3783837"/>
            <a:ext cx="2673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即使活着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F7E6C41-D065-2CA7-464F-374307028741}"/>
              </a:ext>
            </a:extLst>
          </p:cNvPr>
          <p:cNvSpPr txBox="1"/>
          <p:nvPr/>
        </p:nvSpPr>
        <p:spPr>
          <a:xfrm>
            <a:off x="2029480" y="5119771"/>
            <a:ext cx="2142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抱住扶好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B330C58-7AD0-B477-6BD1-6BD6EB1356FC}"/>
              </a:ext>
            </a:extLst>
          </p:cNvPr>
          <p:cNvSpPr txBox="1"/>
          <p:nvPr/>
        </p:nvSpPr>
        <p:spPr>
          <a:xfrm>
            <a:off x="2248492" y="4481259"/>
            <a:ext cx="2010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拔出、拿出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 xmlns:a14="http://schemas.microsoft.com/office/drawing/2010/main" xmlns:m="http://schemas.openxmlformats.org/officeDocument/2006/math" xmlns:p14="http://schemas.microsoft.com/office/powerpoint/2010/main" xmlns:p159="http://schemas.microsoft.com/office/powerpoint/2015/09/main" xmlns:w="http://schemas.openxmlformats.org/wordprocessingml/2006/main" xmlns:wp="http://schemas.openxmlformats.org/drawingml/2006/wordprocessingDrawing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/>
          <p:nvPr>
            <p:custDataLst>
              <p:tags r:id="rId2"/>
            </p:custDataLst>
          </p:nvPr>
        </p:nvSpPr>
        <p:spPr>
          <a:xfrm>
            <a:off x="355988" y="583403"/>
            <a:ext cx="11573122" cy="259398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       武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益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愈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。单于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使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使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晓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武，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会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论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虞常，欲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因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此时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降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武。剑斩虞常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已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，律曰：“汉使张胜谋杀单于近臣，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当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死；单于募</a:t>
            </a:r>
            <a:r>
              <a:rPr altLang="en-US" b="1" dirty="0" lang="zh-CN" sz="2800" u="sng">
                <a:solidFill>
                  <a:schemeClr val="tx1"/>
                </a:solidFill>
                <a:latin typeface="+mn-ea"/>
              </a:rPr>
              <a:t>降</a:t>
            </a:r>
            <a:r>
              <a:rPr altLang="en-US" b="1" dirty="0" lang="zh-CN" sz="2800" u="sng">
                <a:solidFill>
                  <a:srgbClr val="FF3300"/>
                </a:solidFill>
                <a:latin typeface="+mn-ea"/>
              </a:rPr>
              <a:t>者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赦罪。”举剑欲击之，胜请降。律谓武曰：“副有罪，</a:t>
            </a:r>
            <a:r>
              <a:rPr altLang="en-US" b="1" dirty="0" lang="zh-CN" sz="2800">
                <a:solidFill>
                  <a:srgbClr val="0000FF"/>
                </a:solidFill>
                <a:latin typeface="+mn-ea"/>
              </a:rPr>
              <a:t>当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相坐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。”武曰：“本无谋，又非亲属，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何谓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相坐？”复举剑</a:t>
            </a:r>
            <a:r>
              <a:rPr altLang="en-US" b="1" dirty="0" lang="zh-CN" sz="2800">
                <a:solidFill>
                  <a:srgbClr val="FF3300"/>
                </a:solidFill>
                <a:latin typeface="+mn-ea"/>
              </a:rPr>
              <a:t>拟</a:t>
            </a:r>
            <a:r>
              <a:rPr altLang="en-US" b="1" dirty="0" lang="zh-CN" sz="2800">
                <a:solidFill>
                  <a:schemeClr val="tx1"/>
                </a:solidFill>
                <a:latin typeface="+mn-ea"/>
              </a:rPr>
              <a:t>之，武不动。</a:t>
            </a:r>
            <a:endParaRPr altLang="en-US" dirty="0" lang="zh-CN" sz="28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A2F9D0-9E02-CBC3-DC5D-EC45B1EC885B}"/>
              </a:ext>
            </a:extLst>
          </p:cNvPr>
          <p:cNvSpPr txBox="1"/>
          <p:nvPr/>
        </p:nvSpPr>
        <p:spPr>
          <a:xfrm>
            <a:off x="7326535" y="3490693"/>
            <a:ext cx="2258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连坐罪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9D7FEA-B6B1-4B46-4517-387F408A9DA7}"/>
              </a:ext>
            </a:extLst>
          </p:cNvPr>
          <p:cNvSpPr txBox="1"/>
          <p:nvPr/>
        </p:nvSpPr>
        <p:spPr>
          <a:xfrm>
            <a:off x="426671" y="3650263"/>
            <a:ext cx="2961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渐渐痊愈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965ABE-FC24-C629-EA2A-754FC7F01BFB}"/>
              </a:ext>
            </a:extLst>
          </p:cNvPr>
          <p:cNvSpPr txBox="1"/>
          <p:nvPr/>
        </p:nvSpPr>
        <p:spPr>
          <a:xfrm>
            <a:off x="5023980" y="3680618"/>
            <a:ext cx="152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使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投降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18721A-DCB9-ED6E-16A7-E00B258B5C60}"/>
              </a:ext>
            </a:extLst>
          </p:cNvPr>
          <p:cNvSpPr txBox="1"/>
          <p:nvPr/>
        </p:nvSpPr>
        <p:spPr>
          <a:xfrm>
            <a:off x="4518792" y="4496501"/>
            <a:ext cx="217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判处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2B482D-D191-5204-3FF8-7319C1C47951}"/>
              </a:ext>
            </a:extLst>
          </p:cNvPr>
          <p:cNvSpPr txBox="1"/>
          <p:nvPr/>
        </p:nvSpPr>
        <p:spPr>
          <a:xfrm>
            <a:off x="6974045" y="4265669"/>
            <a:ext cx="3622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“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谓何”，说什么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914839-EE59-CD6F-3C44-5CD350E1755D}"/>
              </a:ext>
            </a:extLst>
          </p:cNvPr>
          <p:cNvSpPr txBox="1"/>
          <p:nvPr/>
        </p:nvSpPr>
        <p:spPr>
          <a:xfrm>
            <a:off x="7172979" y="5059544"/>
            <a:ext cx="3528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模拟，做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样子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492DD87-086A-7D79-BDFB-E0AABD726AD9}"/>
              </a:ext>
            </a:extLst>
          </p:cNvPr>
          <p:cNvSpPr txBox="1"/>
          <p:nvPr/>
        </p:nvSpPr>
        <p:spPr>
          <a:xfrm>
            <a:off x="509843" y="5548764"/>
            <a:ext cx="217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EE21CB1-9470-5B0A-A458-37DDE61B86B9}"/>
              </a:ext>
            </a:extLst>
          </p:cNvPr>
          <p:cNvSpPr txBox="1"/>
          <p:nvPr/>
        </p:nvSpPr>
        <p:spPr>
          <a:xfrm>
            <a:off x="249541" y="4932938"/>
            <a:ext cx="3987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会同判定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的罪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4EBDC74-4D2A-7D73-4723-EBC2D843CD6B}"/>
              </a:ext>
            </a:extLst>
          </p:cNvPr>
          <p:cNvSpPr txBox="1"/>
          <p:nvPr/>
        </p:nvSpPr>
        <p:spPr>
          <a:xfrm>
            <a:off x="509843" y="4317112"/>
            <a:ext cx="217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通知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prism isInverted="1"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/>
          <p:nvPr>
            <p:custDataLst>
              <p:tags r:id="rId2"/>
            </p:custDataLst>
          </p:nvPr>
        </p:nvSpPr>
        <p:spPr>
          <a:xfrm>
            <a:off x="607273" y="929005"/>
            <a:ext cx="11182205" cy="1947649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律曰：“苏君，律前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负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汉归匈奴，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幸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蒙大恩，赐号称王，拥众数万，马畜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弥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山，富贵如此。苏君今日降，明日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复</a:t>
            </a:r>
            <a:r>
              <a:rPr altLang="en-US" b="1" dirty="0" lang="zh-CN" sz="2800">
                <a:solidFill>
                  <a:srgbClr val="0000FF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然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。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空</a:t>
            </a:r>
            <a:r>
              <a:rPr altLang="en-US" b="1" dirty="0" lang="zh-CN" sz="2800">
                <a:solidFill>
                  <a:srgbClr val="0000FF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以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身</a:t>
            </a:r>
            <a:r>
              <a:rPr altLang="en-US" b="1" dirty="0" lang="zh-CN" sz="2800">
                <a:solidFill>
                  <a:srgbClr val="FF3300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膏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rPr>
              <a:t>草野，谁复知之？”武不应。</a:t>
            </a:r>
            <a:endParaRPr altLang="en-US" dirty="0" lang="zh-CN" sz="2800">
              <a:solidFill>
                <a:schemeClr val="tx1"/>
              </a:solidFill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D9A2E6-DF04-7C49-EFF0-3EF98EA84731}"/>
              </a:ext>
            </a:extLst>
          </p:cNvPr>
          <p:cNvSpPr txBox="1"/>
          <p:nvPr/>
        </p:nvSpPr>
        <p:spPr>
          <a:xfrm>
            <a:off x="1166297" y="3288849"/>
            <a:ext cx="1788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背叛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13E494-601F-611A-F7E9-DF33BFAAC969}"/>
              </a:ext>
            </a:extLst>
          </p:cNvPr>
          <p:cNvSpPr txBox="1"/>
          <p:nvPr/>
        </p:nvSpPr>
        <p:spPr>
          <a:xfrm>
            <a:off x="4078598" y="4588858"/>
            <a:ext cx="5187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使动，使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滋润肥美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BBCB05-5D65-A764-E7DA-9666C51CC2D4}"/>
              </a:ext>
            </a:extLst>
          </p:cNvPr>
          <p:cNvSpPr txBox="1"/>
          <p:nvPr/>
        </p:nvSpPr>
        <p:spPr>
          <a:xfrm>
            <a:off x="607273" y="4831848"/>
            <a:ext cx="2785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84FB66-AE80-9E18-1BF2-33F9B7CC3062}"/>
              </a:ext>
            </a:extLst>
          </p:cNvPr>
          <p:cNvSpPr txBox="1"/>
          <p:nvPr/>
        </p:nvSpPr>
        <p:spPr>
          <a:xfrm>
            <a:off x="4285895" y="3253333"/>
            <a:ext cx="2954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也会这样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9F5B2F-F8D4-5295-324B-8B4C830173A8}"/>
              </a:ext>
            </a:extLst>
          </p:cNvPr>
          <p:cNvSpPr txBox="1"/>
          <p:nvPr/>
        </p:nvSpPr>
        <p:spPr>
          <a:xfrm>
            <a:off x="627113" y="4127193"/>
            <a:ext cx="320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幸运地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7BE122-BCF8-8E9A-6CBB-5EC9ACAA24A4}"/>
              </a:ext>
            </a:extLst>
          </p:cNvPr>
          <p:cNvSpPr txBox="1"/>
          <p:nvPr/>
        </p:nvSpPr>
        <p:spPr>
          <a:xfrm>
            <a:off x="4444692" y="3982743"/>
            <a:ext cx="2636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白白地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4995" y="134566"/>
            <a:ext cx="11098313" cy="3222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律曰：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charset="-122" panose="02010609060101010101" pitchFamily="49" typeface="黑体"/>
                <a:cs typeface="+mn-cs"/>
              </a:rPr>
              <a:t>“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君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因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我降，与君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为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兄弟；今不听吾计，后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虽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复欲见我，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尚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可得乎？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charset="-122" panose="02010609060101010101" pitchFamily="49" typeface="黑体"/>
                <a:cs typeface="+mn-cs"/>
              </a:rPr>
              <a:t>”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武骂律曰：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charset="-122" panose="02010609060101010101" pitchFamily="49" typeface="黑体"/>
                <a:cs typeface="+mn-cs"/>
              </a:rPr>
              <a:t>“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汝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为人臣子，不顾恩义，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主背亲，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为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降虏于蛮夷，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何以汝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为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见？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且单于信汝，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使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决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人死生，不平心持正，反欲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斗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两主，观祸败。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0000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若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知我不降明，欲令两国相攻，匈奴之祸，从我始矣！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charset="-122" panose="02010609060101010101" pitchFamily="49" typeface="黑体"/>
                <a:cs typeface="+mn-cs"/>
              </a:rPr>
              <a:t>”</a:t>
            </a:r>
            <a:r>
              <a:rPr altLang="en-US" b="0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+mn-cs"/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C7940-101D-77D5-CC6C-1E99C2733C9E}"/>
              </a:ext>
            </a:extLst>
          </p:cNvPr>
          <p:cNvSpPr txBox="1"/>
          <p:nvPr/>
        </p:nvSpPr>
        <p:spPr>
          <a:xfrm>
            <a:off x="818781" y="3635170"/>
            <a:ext cx="233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通过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CBB6E9-0F73-84FB-8051-1649F6071BD9}"/>
              </a:ext>
            </a:extLst>
          </p:cNvPr>
          <p:cNvSpPr txBox="1"/>
          <p:nvPr/>
        </p:nvSpPr>
        <p:spPr>
          <a:xfrm>
            <a:off x="4172858" y="5316386"/>
            <a:ext cx="2619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使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904ECA-B643-324E-B9CF-42704FB070AE}"/>
              </a:ext>
            </a:extLst>
          </p:cNvPr>
          <p:cNvSpPr txBox="1"/>
          <p:nvPr/>
        </p:nvSpPr>
        <p:spPr>
          <a:xfrm>
            <a:off x="4471537" y="4518222"/>
            <a:ext cx="19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决定，判定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6FC47E-74A3-17CD-CB8E-727D45F33685}"/>
              </a:ext>
            </a:extLst>
          </p:cNvPr>
          <p:cNvSpPr txBox="1"/>
          <p:nvPr/>
        </p:nvSpPr>
        <p:spPr>
          <a:xfrm>
            <a:off x="600378" y="5413019"/>
            <a:ext cx="3746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同“叛”，背叛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4FA16C-9CB7-68B9-CFC8-B9238F746CF2}"/>
              </a:ext>
            </a:extLst>
          </p:cNvPr>
          <p:cNvSpPr txBox="1"/>
          <p:nvPr/>
        </p:nvSpPr>
        <p:spPr>
          <a:xfrm>
            <a:off x="4172858" y="3599451"/>
            <a:ext cx="3626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何以汝为见？何以见汝为</a:t>
            </a:r>
            <a:endParaRPr altLang="zh-CN" b="1" baseline="0" cap="none" dirty="0" i="0" kern="1200" kumimoji="0" lang="en-US" noProof="0" normalizeH="0" spc="0" strike="noStrike" sz="2400" u="none">
              <a:ln>
                <a:noFill/>
              </a:ln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要见你干什么？</a:t>
            </a:r>
            <a:endParaRPr altLang="en-US" b="1" baseline="0" cap="none" dirty="0" i="0" kern="1200" kumimoji="0" lang="zh-CN" noProof="0" normalizeH="0" spc="0" strike="noStrike" sz="2400" u="none">
              <a:ln>
                <a:noFill/>
              </a:ln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C4F503-CA96-CCBB-9BA8-219D1E2A92EA}"/>
              </a:ext>
            </a:extLst>
          </p:cNvPr>
          <p:cNvSpPr txBox="1"/>
          <p:nvPr/>
        </p:nvSpPr>
        <p:spPr>
          <a:xfrm>
            <a:off x="7988757" y="3682959"/>
            <a:ext cx="2933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  <a:ea charset="-122" panose="02010609060101010101" pitchFamily="49" typeface="黑体"/>
              </a:rPr>
              <a:t>汝与若：你</a:t>
            </a:r>
            <a:endParaRPr altLang="en-US" b="1" baseline="0" cap="none" dirty="0" i="0" kern="1200" kumimoji="0" lang="zh-CN" noProof="0" normalizeH="0" spc="0" strike="noStrike" sz="2400" u="none">
              <a:ln>
                <a:noFill/>
              </a:ln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anose="020B0604020202020204" pitchFamily="34" typeface="Arial"/>
              <a:ea charset="-122" panose="02010609060101010101" pitchFamily="49"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5B8C28-5B6D-BA9F-1212-C6002B550E9B}"/>
              </a:ext>
            </a:extLst>
          </p:cNvPr>
          <p:cNvSpPr txBox="1"/>
          <p:nvPr/>
        </p:nvSpPr>
        <p:spPr>
          <a:xfrm>
            <a:off x="257714" y="4474335"/>
            <a:ext cx="391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B0604020202020204" pitchFamily="34" typeface="Arial"/>
                <a:ea charset="-122" panose="02010609060101010101" pitchFamily="49" typeface="黑体"/>
                <a:cs typeface="+mn-cs"/>
              </a:rPr>
              <a:t>做，结交为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dir="in" orient="vert"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split dir="in" orient="vert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9209405" y="0"/>
            <a:ext cx="2982595" cy="2950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4646" w="4697">
                <a:moveTo>
                  <a:pt x="290" y="0"/>
                </a:moveTo>
                <a:lnTo>
                  <a:pt x="4697" y="0"/>
                </a:lnTo>
                <a:lnTo>
                  <a:pt x="4697" y="4332"/>
                </a:lnTo>
                <a:lnTo>
                  <a:pt x="4683" y="4338"/>
                </a:lnTo>
                <a:cubicBezTo>
                  <a:pt x="4261" y="4536"/>
                  <a:pt x="3789" y="4646"/>
                  <a:pt x="3292" y="4646"/>
                </a:cubicBezTo>
                <a:cubicBezTo>
                  <a:pt x="1474" y="4646"/>
                  <a:pt x="0" y="3172"/>
                  <a:pt x="0" y="1354"/>
                </a:cubicBezTo>
                <a:cubicBezTo>
                  <a:pt x="0" y="885"/>
                  <a:pt x="98" y="439"/>
                  <a:pt x="275" y="36"/>
                </a:cubicBezTo>
                <a:lnTo>
                  <a:pt x="29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charset="-122" panose="020B0503020204020204" typeface="微软雅黑"/>
              <a:ea typeface="微软雅黑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283438" y="2720560"/>
            <a:ext cx="56916" cy="2614346"/>
            <a:chOff x="757242" y="1489086"/>
            <a:chExt cx="56916" cy="2614346"/>
          </a:xfrm>
        </p:grpSpPr>
        <p:cxnSp>
          <p:nvCxnSpPr>
            <p:cNvPr id="6" name="直接连接符 5"/>
            <p:cNvCxnSpPr/>
            <p:nvPr>
              <p:custDataLst>
                <p:tags r:id="rId6"/>
              </p:custDataLst>
            </p:nvPr>
          </p:nvCxnSpPr>
          <p:spPr>
            <a:xfrm flipH="1">
              <a:off x="785700" y="1489086"/>
              <a:ext cx="0" cy="17980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757242" y="3628525"/>
              <a:ext cx="56916" cy="474907"/>
              <a:chOff x="1381783" y="1849459"/>
              <a:chExt cx="56916" cy="474907"/>
            </a:xfrm>
          </p:grpSpPr>
          <p:grpSp>
            <p:nvGrpSpPr>
              <p:cNvPr id="12" name="组合 11"/>
              <p:cNvGrpSpPr/>
              <p:nvPr>
                <p:custDataLst>
                  <p:tags r:id="rId8"/>
                </p:custDataLst>
              </p:nvPr>
            </p:nvGrpSpPr>
            <p:grpSpPr>
              <a:xfrm flipV="1">
                <a:off x="1381783" y="2267450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3" name="直接连接符 12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/>
              <p:cNvGrpSpPr/>
              <p:nvPr>
                <p:custDataLst>
                  <p:tags r:id="rId9"/>
                </p:custDataLst>
              </p:nvPr>
            </p:nvGrpSpPr>
            <p:grpSpPr>
              <a:xfrm flipV="1">
                <a:off x="1381783" y="2060415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6" name="直接连接符 15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>
                <p:custDataLst>
                  <p:tags r:id="rId10"/>
                </p:custDataLst>
              </p:nvPr>
            </p:nvGrpSpPr>
            <p:grpSpPr>
              <a:xfrm flipV="1">
                <a:off x="1381783" y="1849459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9" name="直接连接符 18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9600" y="595516"/>
            <a:ext cx="8686864" cy="917346"/>
          </a:xfrm>
          <a:prstGeom prst="rect">
            <a:avLst/>
          </a:prstGeom>
          <a:noFill/>
        </p:spPr>
        <p:txBody>
          <a:bodyPr anchor="ctr" anchorCtr="0" bIns="25400" lIns="63500" rIns="63500" rtlCol="0" tIns="25400" wrap="square">
            <a:norm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altLang="en-US" b="1" dirty="0" lang="zh-CN" spc="360" sz="5200">
                <a:latin charset="-122" panose="020B0503020204020204" typeface="微软雅黑"/>
                <a:ea typeface="微软雅黑"/>
              </a:rPr>
              <a:t>班固</a:t>
            </a:r>
          </a:p>
        </p:txBody>
      </p:sp>
      <p:sp>
        <p:nvSpPr>
          <p:cNvPr id="4" name="Title 6"/>
          <p:cNvSpPr txBox="1"/>
          <p:nvPr>
            <p:custDataLst>
              <p:tags r:id="rId5"/>
            </p:custDataLst>
          </p:nvPr>
        </p:nvSpPr>
        <p:spPr>
          <a:xfrm>
            <a:off x="609600" y="2048693"/>
            <a:ext cx="11047254" cy="3505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ctr" anchorCtr="0" bIns="25400" lIns="63500" rIns="63500" tIns="254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fontAlgn="auto" indent="0" lvl="0"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班固，字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孟坚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，东汉著名史学家。《后汉书·班固传》称他“年九岁，能属文，诵诗赋。及长，遂博贯载籍，九流百家之言，无不穷究。”。其父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班彪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曾续司马迁《史记》作《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史记后传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》，未成而故。班固立志继承父业，在《后传》基础上，进一步广搜材料，编写《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汉书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》。后因有人向汉明帝诬告他篡改国史，被捕入狱。其弟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班超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上书解释，始得获释，被命为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兰台令史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，经过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二十一年</a:t>
            </a:r>
            <a:r>
              <a:rPr altLang="en-US" b="1" dirty="0" lang="zh-CN" spc="14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努力，写成了《汉书》。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cut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32892" y="2287954"/>
            <a:ext cx="11181080" cy="5835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3200"/>
              <a:t>思考并讨论：卫律是如何劝降苏武的？苏武又有何反应？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w="http://schemas.openxmlformats.org/wordprocessingml/2006/main" xmlns:wp="http://schemas.openxmlformats.org/drawingml/2006/wordprocessingDrawing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913309" y="631531"/>
            <a:ext cx="9463313" cy="2197100"/>
          </a:xfrm>
        </p:spPr>
        <p:txBody>
          <a:bodyPr anchor="t" bIns="45720" lIns="91440" rIns="91440" tIns="45720" vert="horz" wrap="square">
            <a:normAutofit fontScale="92500" lnSpcReduction="20000"/>
          </a:bodyPr>
          <a:lstStyle/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</a:rPr>
              <a:t>卫律对苏武的第一次劝降是全文重头戏之一，</a:t>
            </a:r>
            <a:endParaRPr altLang="zh-CN" b="1" dirty="0" lang="en-US" sz="2800"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</a:rPr>
              <a:t>由此可见出人物怎样的形象？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卫律：</a:t>
            </a:r>
          </a:p>
          <a:p>
            <a:pPr eaLnBrk="1" hangingPunct="1" indent="0" marL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苏武：</a:t>
            </a:r>
            <a:endParaRPr altLang="en-US" b="1" dirty="0" lang="zh-CN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13309" y="2969755"/>
            <a:ext cx="103805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zh-CN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傲慢自大、阴险狡诈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、忘恩负义、</a:t>
            </a:r>
            <a:r>
              <a:rPr altLang="zh-CN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卖国求荣的</a:t>
            </a:r>
            <a:r>
              <a:rPr altLang="zh-CN" b="1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小人</a:t>
            </a:r>
            <a:r>
              <a:rPr altLang="zh-CN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en-US" b="1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913309" y="3649728"/>
            <a:ext cx="1062379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正气凛然、忠君爱国、意志坚定、不卑不亢、视死如归、铁骨铮铮的</a:t>
            </a:r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真君子</a:t>
            </a:r>
            <a:r>
              <a:rPr altLang="zh-CN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en-US" b="1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框 38914"/>
          <p:cNvSpPr txBox="1"/>
          <p:nvPr>
            <p:custDataLst>
              <p:tags r:id="rId2"/>
            </p:custDataLst>
          </p:nvPr>
        </p:nvSpPr>
        <p:spPr>
          <a:xfrm>
            <a:off x="1400175" y="3514725"/>
            <a:ext cx="47244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altLang="en-US" b="1" dirty="0" lang="zh-CN" sz="3200">
                <a:latin charset="0" panose="020B0604020202020204" pitchFamily="34" typeface="Arial"/>
                <a:ea charset="-122" panose="02010609060101010101" pitchFamily="49" typeface="黑体"/>
              </a:rPr>
              <a:t>二、张胜与苏武</a:t>
            </a:r>
          </a:p>
        </p:txBody>
      </p:sp>
      <p:sp>
        <p:nvSpPr>
          <p:cNvPr id="38916" name="矩形 38915"/>
          <p:cNvSpPr/>
          <p:nvPr>
            <p:custDataLst>
              <p:tags r:id="rId3"/>
            </p:custDataLst>
          </p:nvPr>
        </p:nvSpPr>
        <p:spPr>
          <a:xfrm>
            <a:off x="1399540" y="4231640"/>
            <a:ext cx="9634855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itchFamily="49" typeface="楷体_GB2312"/>
              </a:rPr>
              <a:t>张胜糊涂地帮助了缑王的谋反，事情败露后又经受不住考验，叛变投降。而苏武清醒地认识到使节行为不当会引起两国纷争，欲以死息祸；面对匈奴的劝降始终</a:t>
            </a:r>
            <a:r>
              <a:rPr altLang="en-US" b="1" dirty="0" lang="zh-CN" sz="2800">
                <a:latin charset="0" panose="020B0604020202020204" pitchFamily="34" typeface="Arial"/>
                <a:ea charset="-122" pitchFamily="49" typeface="楷体_GB2312"/>
              </a:rPr>
              <a:t>保持着可贵的民族气节</a:t>
            </a:r>
            <a:r>
              <a:rPr altLang="en-US" b="1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itchFamily="49" typeface="楷体_GB2312"/>
              </a:rPr>
              <a:t>。</a:t>
            </a:r>
          </a:p>
        </p:txBody>
      </p:sp>
      <p:sp>
        <p:nvSpPr>
          <p:cNvPr id="38917" name="文本框 38916"/>
          <p:cNvSpPr txBox="1"/>
          <p:nvPr>
            <p:custDataLst>
              <p:tags r:id="rId4"/>
            </p:custDataLst>
          </p:nvPr>
        </p:nvSpPr>
        <p:spPr>
          <a:xfrm>
            <a:off x="1400175" y="1459865"/>
            <a:ext cx="40386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altLang="en-US" b="1" dirty="0" lang="zh-CN" sz="3200">
                <a:latin charset="0" panose="020B0604020202020204" pitchFamily="34" typeface="Arial"/>
                <a:ea charset="-122" panose="02010609060101010101" pitchFamily="49" typeface="黑体"/>
              </a:rPr>
              <a:t>一、卫律与苏武</a:t>
            </a:r>
          </a:p>
        </p:txBody>
      </p:sp>
      <p:sp>
        <p:nvSpPr>
          <p:cNvPr id="38918" name="文本框 38917"/>
          <p:cNvSpPr txBox="1"/>
          <p:nvPr>
            <p:custDataLst>
              <p:tags r:id="rId5"/>
            </p:custDataLst>
          </p:nvPr>
        </p:nvSpPr>
        <p:spPr>
          <a:xfrm>
            <a:off x="1400175" y="2192020"/>
            <a:ext cx="957453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solidFill>
                  <a:schemeClr val="tx1"/>
                </a:solidFill>
                <a:latin charset="-122" pitchFamily="49" typeface="楷体_GB2312"/>
                <a:ea charset="-122" pitchFamily="49" typeface="楷体_GB2312"/>
              </a:rPr>
              <a:t>卫律卖国求荣，阴险狡诈，气焰嚣张，不可一世，而苏武</a:t>
            </a:r>
            <a:r>
              <a:rPr altLang="en-US" b="1" dirty="0" lang="zh-CN" sz="2800">
                <a:latin charset="-122" pitchFamily="49" typeface="楷体_GB2312"/>
                <a:ea charset="-122" pitchFamily="49" typeface="楷体_GB2312"/>
              </a:rPr>
              <a:t>为国效命，忠贞不二，不卑不亢 一身正气，光明磊落。 </a:t>
            </a:r>
            <a:endParaRPr altLang="en-US" dirty="0" lang="zh-CN" sz="2800">
              <a:latin charset="-122" pitchFamily="49" typeface="楷体_GB2312"/>
              <a:ea charset="-122" pitchFamily="49" typeface="楷体_GB2312"/>
            </a:endParaRPr>
          </a:p>
        </p:txBody>
      </p:sp>
      <p:sp>
        <p:nvSpPr>
          <p:cNvPr id="200709" name="文本框 38918"/>
          <p:cNvSpPr txBox="1"/>
          <p:nvPr>
            <p:custDataLst>
              <p:tags r:id="rId6"/>
            </p:custDataLst>
          </p:nvPr>
        </p:nvSpPr>
        <p:spPr>
          <a:xfrm>
            <a:off x="1400175" y="647700"/>
            <a:ext cx="426593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 sz="3200">
                <a:latin charset="-122" panose="02010600030101010101" pitchFamily="2" typeface="宋体"/>
                <a:ea charset="-122" panose="02010600030101010101" pitchFamily="2" typeface="宋体"/>
              </a:rPr>
              <a:t>对比映衬的效果分析：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8915"/>
      <p:bldP animBg="1" grpId="0" spid="38916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1134" y="666135"/>
            <a:ext cx="11391180" cy="2178351"/>
          </a:xfrm>
        </p:spPr>
        <p:txBody>
          <a:bodyPr anchor="t" anchorCtr="0" bIns="45720" lIns="91440" rIns="91440" tIns="45720" vert="horz" wrap="square"/>
          <a:lstStyle/>
          <a:p>
            <a:pPr eaLnBrk="1" hangingPunct="1" indent="0" marL="0">
              <a:lnSpc>
                <a:spcPct val="90000"/>
              </a:lnSpc>
              <a:buNone/>
            </a:pP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律知武终不可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胁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白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单于。单于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愈益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欲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降之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。乃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幽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武置大窖中，绝不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饮食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。天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雨雪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。武卧，啮雪与旃毛并咽之，数日不死。匈奴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以为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神，乃徙武北海上无人处，使牧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羝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。羝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乳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，乃得归。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别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其官属常惠等，各置他所。武既至海上，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廪食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不至，掘野鼠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去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草实而食之。</a:t>
            </a:r>
          </a:p>
        </p:txBody>
      </p:sp>
      <p:sp>
        <p:nvSpPr>
          <p:cNvPr id="23556" name="Rectangle 4"/>
          <p:cNvSpPr/>
          <p:nvPr>
            <p:custDataLst>
              <p:tags r:id="rId3"/>
            </p:custDataLst>
          </p:nvPr>
        </p:nvSpPr>
        <p:spPr>
          <a:xfrm>
            <a:off x="1202418" y="2582876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胁：逼迫恐吓</a:t>
            </a:r>
            <a:endParaRPr altLang="en-US" dirty="0" lang="zh-CN" sz="1600"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23557" name="Text Box 5"/>
          <p:cNvSpPr txBox="1"/>
          <p:nvPr>
            <p:custDataLst>
              <p:tags r:id="rId4"/>
            </p:custDataLst>
          </p:nvPr>
        </p:nvSpPr>
        <p:spPr>
          <a:xfrm>
            <a:off x="1202418" y="3703014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幽：囚禁</a:t>
            </a:r>
          </a:p>
        </p:txBody>
      </p:sp>
      <p:sp>
        <p:nvSpPr>
          <p:cNvPr id="23558" name="Text Box 6"/>
          <p:cNvSpPr txBox="1"/>
          <p:nvPr>
            <p:custDataLst>
              <p:tags r:id="rId5"/>
            </p:custDataLst>
          </p:nvPr>
        </p:nvSpPr>
        <p:spPr>
          <a:xfrm>
            <a:off x="1202417" y="5251314"/>
            <a:ext cx="922776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饮食（</a:t>
            </a:r>
            <a:r>
              <a:rPr altLang="zh-CN" b="1" dirty="0" err="1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yìnsì</a:t>
            </a:r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）：把水和食物给人或牲畜吃喝，“饮之食之</a:t>
            </a:r>
            <a:r>
              <a:rPr altLang="zh-CN" b="1" dirty="0" lang="en-US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,</a:t>
            </a:r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教之诲之。”“饮马长江”</a:t>
            </a:r>
            <a:r>
              <a:rPr altLang="zh-CN" b="1" dirty="0" lang="en-US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(</a:t>
            </a:r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在长江边给战马喝水。指渡江南下进行征伐）</a:t>
            </a:r>
          </a:p>
        </p:txBody>
      </p:sp>
      <p:sp>
        <p:nvSpPr>
          <p:cNvPr id="23559" name="Text Box 7"/>
          <p:cNvSpPr txBox="1"/>
          <p:nvPr>
            <p:custDataLst>
              <p:tags r:id="rId6"/>
            </p:custDataLst>
          </p:nvPr>
        </p:nvSpPr>
        <p:spPr>
          <a:xfrm>
            <a:off x="1202417" y="4836121"/>
            <a:ext cx="24251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</a:rPr>
              <a:t>别：分开隔离</a:t>
            </a:r>
          </a:p>
        </p:txBody>
      </p:sp>
      <p:sp>
        <p:nvSpPr>
          <p:cNvPr id="23560" name="Text Box 8"/>
          <p:cNvSpPr txBox="1"/>
          <p:nvPr>
            <p:custDataLst>
              <p:tags r:id="rId7"/>
            </p:custDataLst>
          </p:nvPr>
        </p:nvSpPr>
        <p:spPr>
          <a:xfrm>
            <a:off x="1202417" y="4263344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乳：生子</a:t>
            </a:r>
          </a:p>
        </p:txBody>
      </p:sp>
      <p:sp>
        <p:nvSpPr>
          <p:cNvPr id="23561" name="Text Box 9"/>
          <p:cNvSpPr txBox="1"/>
          <p:nvPr>
            <p:custDataLst>
              <p:tags r:id="rId8"/>
            </p:custDataLst>
          </p:nvPr>
        </p:nvSpPr>
        <p:spPr>
          <a:xfrm>
            <a:off x="7491714" y="3585942"/>
            <a:ext cx="379142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</a:rPr>
              <a:t>廪食：官府供给的粮食</a:t>
            </a:r>
          </a:p>
        </p:txBody>
      </p:sp>
      <p:sp>
        <p:nvSpPr>
          <p:cNvPr id="23562" name="Text Box 10"/>
          <p:cNvSpPr txBox="1"/>
          <p:nvPr>
            <p:custDataLst>
              <p:tags r:id="rId9"/>
            </p:custDataLst>
          </p:nvPr>
        </p:nvSpPr>
        <p:spPr>
          <a:xfrm>
            <a:off x="7494057" y="2844486"/>
            <a:ext cx="361188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去（</a:t>
            </a:r>
            <a:r>
              <a:rPr altLang="zh-CN" b="1" dirty="0" err="1" lang="en-US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j</a:t>
            </a:r>
            <a:r>
              <a:rPr altLang="en-US" b="1" dirty="0" err="1" lang="en-US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ǔ</a:t>
            </a:r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）：弆，收藏</a:t>
            </a:r>
          </a:p>
        </p:txBody>
      </p:sp>
      <p:sp>
        <p:nvSpPr>
          <p:cNvPr id="23563" name="Text Box 11"/>
          <p:cNvSpPr txBox="1"/>
          <p:nvPr>
            <p:custDataLst>
              <p:tags r:id="rId10"/>
            </p:custDataLst>
          </p:nvPr>
        </p:nvSpPr>
        <p:spPr>
          <a:xfrm>
            <a:off x="1202418" y="3155653"/>
            <a:ext cx="19880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愈益：更加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56"/>
      <p:bldP grpId="0" spid="23557"/>
      <p:bldP grpId="0" spid="23558"/>
      <p:bldP grpId="0" spid="23559"/>
      <p:bldP grpId="0" spid="23560"/>
      <p:bldP grpId="0" spid="23561"/>
      <p:bldP grpId="0" spid="23562"/>
      <p:bldP grpId="0" spid="23563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1066" y="564483"/>
            <a:ext cx="11000507" cy="2373688"/>
          </a:xfrm>
        </p:spPr>
        <p:txBody>
          <a:bodyPr anchor="t" anchorCtr="0" bIns="45720" lIns="91440" rIns="91440" tIns="45720" vert="horz" wrap="square"/>
          <a:lstStyle/>
          <a:p>
            <a:pPr eaLnBrk="1" hangingPunct="1" indent="0" marL="0">
              <a:buNone/>
            </a:pP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杖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汉节牧羊，卧起操持，节旄尽落。积五六年，单于弟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於靬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王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弋射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海上。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</a:rPr>
              <a:t>武能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</a:rPr>
              <a:t>网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</a:rPr>
              <a:t>纺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</a:rPr>
              <a:t>缴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</a:rPr>
              <a:t>，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</a:rPr>
              <a:t>檠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</a:rPr>
              <a:t>弓弩，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於靬王爱之，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给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其衣食。三岁余，王病，赐武马畜、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服匿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、穹庐。王死后，人众徙去。其冬，丁令盗武牛羊，武复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</a:rPr>
              <a:t>穷厄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</a:rPr>
              <a:t>。</a:t>
            </a:r>
          </a:p>
          <a:p>
            <a:pPr eaLnBrk="1" hangingPunct="1"/>
            <a:endParaRPr altLang="zh-CN" dirty="0" lang="en-US"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24580" name="Text Box 4"/>
          <p:cNvSpPr txBox="1"/>
          <p:nvPr>
            <p:custDataLst>
              <p:tags r:id="rId3"/>
            </p:custDataLst>
          </p:nvPr>
        </p:nvSpPr>
        <p:spPr>
          <a:xfrm>
            <a:off x="902305" y="3194877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杖：执，拄着</a:t>
            </a:r>
          </a:p>
        </p:txBody>
      </p:sp>
      <p:sp>
        <p:nvSpPr>
          <p:cNvPr id="24582" name="Text Box 6"/>
          <p:cNvSpPr txBox="1"/>
          <p:nvPr>
            <p:custDataLst>
              <p:tags r:id="rId4"/>
            </p:custDataLst>
          </p:nvPr>
        </p:nvSpPr>
        <p:spPr>
          <a:xfrm>
            <a:off x="853444" y="4498023"/>
            <a:ext cx="84912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苏武会结网，会纺制系在箭尾的丝绳，会矫正弓和弩。</a:t>
            </a:r>
          </a:p>
        </p:txBody>
      </p:sp>
      <p:sp>
        <p:nvSpPr>
          <p:cNvPr id="24583" name="Text Box 7"/>
          <p:cNvSpPr txBox="1"/>
          <p:nvPr>
            <p:custDataLst>
              <p:tags r:id="rId5"/>
            </p:custDataLst>
          </p:nvPr>
        </p:nvSpPr>
        <p:spPr>
          <a:xfrm>
            <a:off x="902305" y="3895311"/>
            <a:ext cx="27093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穷厄：失意困窘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med">
        <p:newsflash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0"/>
      <p:bldP grpId="0" spid="24582"/>
      <p:bldP grpId="0" spid="24583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43348" y="1099170"/>
            <a:ext cx="1007198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  <a:cs charset="-122" panose="02010609060101010101" typeface="楷体"/>
              </a:rPr>
              <a:t>苏武在北海牧羊时遇到了哪些困难？他是怎么克服的？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43348" y="2115504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</a:rPr>
              <a:t>寒冷、饥饿、绝望、孤独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12135" y="2699069"/>
            <a:ext cx="7739380" cy="1076325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l"/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sym typeface="+mn-ea"/>
              </a:rPr>
              <a:t>掘野鼠去草实而食之</a:t>
            </a:r>
            <a:r>
              <a:rPr altLang="zh-CN" b="1" dirty="0" lang="en-US" sz="3200">
                <a:latin charset="-122" panose="02010609060101010101" typeface="楷体"/>
                <a:ea charset="-122" panose="02010609060101010101" typeface="楷体"/>
                <a:sym typeface="+mn-ea"/>
              </a:rPr>
              <a:t>   </a:t>
            </a:r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sym typeface="+mn-ea"/>
              </a:rPr>
              <a:t>武网纺缴，檠弓弩</a:t>
            </a:r>
          </a:p>
          <a:p>
            <a:pPr algn="l"/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sym typeface="+mn-ea"/>
              </a:rPr>
              <a:t>卧起操持，节旄尽落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/>
          <p:nvPr>
            <p:custDataLst>
              <p:tags r:id="rId1"/>
            </p:custDataLst>
          </p:nvPr>
        </p:nvSpPr>
        <p:spPr>
          <a:xfrm>
            <a:off x="739402" y="719557"/>
            <a:ext cx="10261318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  <a:cs charset="-122" panose="02010609060101010101" typeface="楷体"/>
              </a:rPr>
              <a:t>苏武在被囚禁流放以前两度要自杀，后来又想方设法要活下去。这是否矛盾？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39402" y="2491917"/>
            <a:ext cx="10722009" cy="3108543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（</a:t>
            </a:r>
            <a:r>
              <a:rPr altLang="zh-CN" b="1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1</a:t>
            </a:r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）匈奴对苏武等人的劝降实际上是匈奴与汉朝的一次对峙，关乎国家尊严、民族气节。自杀是避免死于敌人之手，是避祸避辱，以免有损国家尊严，以死明志、舍生保国。</a:t>
            </a:r>
            <a:endParaRPr altLang="en-US" b="1" dirty="0" lang="zh-CN" sz="28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（</a:t>
            </a:r>
            <a:r>
              <a:rPr altLang="zh-CN" b="1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2</a:t>
            </a:r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）匈奴在威权、富贵无法征服苏武的情况下，便要以摧毁苏武肉体的方式来征服其意志。所以苏武采取的反抗方式也由求死而变成了求生，他要在各种艰难困苦中坚强地活下去，为尊严而生，为荣誉而生，为使命而生，为国而生。</a:t>
            </a:r>
            <a:endParaRPr altLang="en-US" dirty="0" lang="zh-CN" sz="2800"/>
          </a:p>
        </p:txBody>
      </p:sp>
    </p:spTree>
    <p:extLst>
      <p:ext uri="{BB962C8B-B14F-4D97-AF65-F5344CB8AC3E}">
        <p14:creationId xmlns:p14="http://schemas.microsoft.com/office/powerpoint/2010/main" val="6075998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2"/>
      <p:bldP grpId="0" spid="8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9628" y="143788"/>
            <a:ext cx="11561740" cy="3764579"/>
          </a:xfrm>
        </p:spPr>
        <p:txBody>
          <a:bodyPr anchor="t" anchorCtr="0" bIns="45720" lIns="91440" rIns="91440" tIns="45720" vert="horz" wrap="square"/>
          <a:lstStyle/>
          <a:p>
            <a:pPr eaLnBrk="1" hangingPunct="1">
              <a:buNone/>
            </a:pPr>
            <a:r>
              <a:rPr altLang="zh-CN" b="1" dirty="0" lang="en-US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  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初，武与李陵俱为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侍中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。武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使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匈奴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明年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，陵降，不敢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求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武。久之，单于使陵至海上，为武置酒设乐。因谓武曰：“单于闻陵与子卿素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厚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，故使陵来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说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足下，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虚心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欲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相待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。终不得归汉，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空自苦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亡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人之地，信义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安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所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见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乎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？前长君为奉车，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从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至雍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棫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阳宫，扶辇下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除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，触柱折辕，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劾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大不敬，伏剑自刎，赐钱二百万以葬。孺卿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从祠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河东后土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，宦骑与黄门驸马争船，推堕驸马河中溺死。</a:t>
            </a:r>
          </a:p>
        </p:txBody>
      </p:sp>
      <p:sp>
        <p:nvSpPr>
          <p:cNvPr id="26628" name="Text Box 4"/>
          <p:cNvSpPr txBox="1"/>
          <p:nvPr>
            <p:custDataLst>
              <p:tags r:id="rId3"/>
            </p:custDataLst>
          </p:nvPr>
        </p:nvSpPr>
        <p:spPr>
          <a:xfrm>
            <a:off x="7285355" y="6090961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厚：感情深厚</a:t>
            </a:r>
          </a:p>
        </p:txBody>
      </p:sp>
      <p:sp>
        <p:nvSpPr>
          <p:cNvPr id="26630" name="Text Box 6"/>
          <p:cNvSpPr txBox="1"/>
          <p:nvPr>
            <p:custDataLst>
              <p:tags r:id="rId4"/>
            </p:custDataLst>
          </p:nvPr>
        </p:nvSpPr>
        <p:spPr>
          <a:xfrm>
            <a:off x="316405" y="4341918"/>
            <a:ext cx="457658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虚心：诚心诚意，今指谦虚</a:t>
            </a:r>
          </a:p>
        </p:txBody>
      </p:sp>
      <p:sp>
        <p:nvSpPr>
          <p:cNvPr id="26631" name="Text Box 7"/>
          <p:cNvSpPr txBox="1"/>
          <p:nvPr>
            <p:custDataLst>
              <p:tags r:id="rId5"/>
            </p:custDataLst>
          </p:nvPr>
        </p:nvSpPr>
        <p:spPr>
          <a:xfrm>
            <a:off x="395528" y="6334780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相待：对待你</a:t>
            </a:r>
          </a:p>
        </p:txBody>
      </p:sp>
      <p:sp>
        <p:nvSpPr>
          <p:cNvPr id="26633" name="Text Box 9"/>
          <p:cNvSpPr txBox="1"/>
          <p:nvPr>
            <p:custDataLst>
              <p:tags r:id="rId6"/>
            </p:custDataLst>
          </p:nvPr>
        </p:nvSpPr>
        <p:spPr>
          <a:xfrm>
            <a:off x="316405" y="5829351"/>
            <a:ext cx="58283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跟随皇帝到河东祭祀地神</a:t>
            </a:r>
          </a:p>
        </p:txBody>
      </p:sp>
      <p:sp>
        <p:nvSpPr>
          <p:cNvPr id="26634" name="Text Box 10"/>
          <p:cNvSpPr txBox="1"/>
          <p:nvPr>
            <p:custDataLst>
              <p:tags r:id="rId7"/>
            </p:custDataLst>
          </p:nvPr>
        </p:nvSpPr>
        <p:spPr>
          <a:xfrm>
            <a:off x="283845" y="3717376"/>
            <a:ext cx="105702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白白地使自己在这没有人的地方受苦，信义显现的地方在哪里呢？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83845" y="5298689"/>
            <a:ext cx="6158104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劾：审理,判决；检举揭发罪状：弹劾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395528" y="4915799"/>
            <a:ext cx="5167654" cy="5232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后土：土地；土地神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:blinds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28"/>
      <p:bldP grpId="0" spid="26630"/>
      <p:bldP grpId="0" spid="26631"/>
      <p:bldP grpId="0" spid="26633"/>
      <p:bldP grpId="0" spid="26634"/>
      <p:bldP grpId="0" spid="2"/>
    </p:bld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3673" y="614124"/>
            <a:ext cx="10915313" cy="2621589"/>
          </a:xfrm>
        </p:spPr>
        <p:txBody>
          <a:bodyPr anchor="t" anchorCtr="0" bIns="45720" lIns="91440" rIns="91440" tIns="45720" vert="horz" wrap="square"/>
          <a:lstStyle/>
          <a:p>
            <a:pPr eaLnBrk="1" hangingPunct="1" indent="0" marL="0">
              <a:lnSpc>
                <a:spcPct val="80000"/>
              </a:lnSpc>
              <a:buNone/>
            </a:pP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宦骑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亡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，诏使孺卿逐捕，不得，惶恐饮药而死。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来时太夫人已不幸，陵送葬至阳陵。子卿妇年少，闻已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更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嫁矣。独有女弟二人，两女一男，今复十余年，存亡不可知。人生如朝露，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何久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自苦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如此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！陵始降时，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忽忽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如狂，自痛负汉，加以老母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系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保宫，子卿不欲降，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何以过陵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！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且陛下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春秋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高，法令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亡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常，大臣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亡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罪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夷灭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者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数十家，安危不可知。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子卿尚复谁为乎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？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愿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听陵计，勿复有云！</a:t>
            </a:r>
            <a:r>
              <a:rPr altLang="en-US" b="1" dirty="0" lang="zh-CN" sz="32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”</a:t>
            </a:r>
          </a:p>
        </p:txBody>
      </p:sp>
      <p:sp>
        <p:nvSpPr>
          <p:cNvPr id="27652" name="Text Box 4"/>
          <p:cNvSpPr txBox="1"/>
          <p:nvPr>
            <p:custDataLst>
              <p:tags r:id="rId3"/>
            </p:custDataLst>
          </p:nvPr>
        </p:nvSpPr>
        <p:spPr>
          <a:xfrm>
            <a:off x="7146964" y="4310715"/>
            <a:ext cx="4708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忽忽：神思恍惚的样子</a:t>
            </a:r>
          </a:p>
        </p:txBody>
      </p:sp>
      <p:sp>
        <p:nvSpPr>
          <p:cNvPr id="27653" name="Text Box 5"/>
          <p:cNvSpPr txBox="1"/>
          <p:nvPr>
            <p:custDataLst>
              <p:tags r:id="rId4"/>
            </p:custDataLst>
          </p:nvPr>
        </p:nvSpPr>
        <p:spPr>
          <a:xfrm>
            <a:off x="7122212" y="3761023"/>
            <a:ext cx="311957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拿什么超过我？</a:t>
            </a:r>
          </a:p>
        </p:txBody>
      </p:sp>
      <p:sp>
        <p:nvSpPr>
          <p:cNvPr id="27654" name="Text Box 6"/>
          <p:cNvSpPr txBox="1"/>
          <p:nvPr>
            <p:custDataLst>
              <p:tags r:id="rId5"/>
            </p:custDataLst>
          </p:nvPr>
        </p:nvSpPr>
        <p:spPr>
          <a:xfrm>
            <a:off x="7146964" y="3223101"/>
            <a:ext cx="126669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更：改</a:t>
            </a:r>
          </a:p>
        </p:txBody>
      </p:sp>
      <p:sp>
        <p:nvSpPr>
          <p:cNvPr id="27655" name="Rectangle 7"/>
          <p:cNvSpPr/>
          <p:nvPr>
            <p:custDataLst>
              <p:tags r:id="rId6"/>
            </p:custDataLst>
          </p:nvPr>
        </p:nvSpPr>
        <p:spPr>
          <a:xfrm>
            <a:off x="532100" y="5659214"/>
            <a:ext cx="4065270" cy="5232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夷：铲除</a:t>
            </a:r>
            <a:r>
              <a:rPr altLang="zh-CN" b="1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;</a:t>
            </a:r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消灭</a:t>
            </a:r>
            <a:r>
              <a:rPr altLang="zh-CN" b="1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;</a:t>
            </a:r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诛灭 </a:t>
            </a: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7146964" y="4860407"/>
            <a:ext cx="3070071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为什么像这样长</a:t>
            </a:r>
            <a:endParaRPr altLang="zh-CN" b="1" dirty="0" lang="en-US" sz="2800">
              <a:latin charset="-122" panose="02010609060101010101" typeface="楷体"/>
              <a:ea charset="-122" panose="02010609060101010101" typeface="楷体"/>
            </a:endParaRPr>
          </a:p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久地使自己痛苦？</a:t>
            </a:r>
          </a:p>
        </p:txBody>
      </p:sp>
      <p:sp>
        <p:nvSpPr>
          <p:cNvPr id="22536" name="TextBox 7"/>
          <p:cNvSpPr txBox="1"/>
          <p:nvPr>
            <p:custDataLst>
              <p:tags r:id="rId8"/>
            </p:custDataLst>
          </p:nvPr>
        </p:nvSpPr>
        <p:spPr>
          <a:xfrm>
            <a:off x="512768" y="4490942"/>
            <a:ext cx="43630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子卿你还想为谁忠贞呢？</a:t>
            </a: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532100" y="3484711"/>
            <a:ext cx="5269230" cy="95410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春秋：常用来表示整个一年，也指人的年岁：～正富</a:t>
            </a:r>
            <a:endParaRPr altLang="en-US" b="1" dirty="0" lang="zh-CN" sz="280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532100" y="5075078"/>
            <a:ext cx="379142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没有犯罪被灭族的大臣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2"/>
      <p:bldP grpId="0" spid="27653"/>
      <p:bldP grpId="0" spid="27654"/>
      <p:bldP grpId="0" spid="27655"/>
      <p:bldP grpId="0" spid="7"/>
      <p:bldP grpId="0" spid="22536"/>
      <p:bldP grpId="0" spid="2"/>
    </p:bld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478" y="313847"/>
            <a:ext cx="12013522" cy="3441124"/>
          </a:xfrm>
        </p:spPr>
        <p:txBody>
          <a:bodyPr anchor="t" anchorCtr="0" bIns="45720" lIns="91440" rIns="91440" tIns="45720" vert="horz" wrap="square"/>
          <a:lstStyle/>
          <a:p>
            <a:pPr eaLnBrk="1" hangingPunct="1" indent="0" marL="0">
              <a:lnSpc>
                <a:spcPct val="100000"/>
              </a:lnSpc>
              <a:buNone/>
            </a:pP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武曰：“武父子亡功德，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皆为陛下所成就，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位列将，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爵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通侯，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兄弟亲近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，常愿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肝脑涂地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。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今得杀身自效，虽蒙斧钺汤镬，诚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甘乐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之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。臣事君，犹子事父也；子为父死，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亡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所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</a:rPr>
              <a:t>恨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</a:rPr>
              <a:t>。愿勿复再言！”</a:t>
            </a:r>
          </a:p>
          <a:p>
            <a:pPr eaLnBrk="1" hangingPunct="1" indent="0" marL="0">
              <a:lnSpc>
                <a:spcPct val="100000"/>
              </a:lnSpc>
              <a:buNone/>
            </a:pP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陵与武饮数日，复曰：“子卿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壹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听陵言。”武曰：“自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分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已死久矣！王必欲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降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武，请毕今日之欢，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效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死于前！”陵见其至诚，喟然叹曰：“嗟乎，义士！陵与卫律之罪，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上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通于天！”因泣下</a:t>
            </a:r>
            <a:r>
              <a:rPr b="1" dirty="0" sz="2800">
                <a:solidFill>
                  <a:srgbClr val="FF0000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沾衿，</a:t>
            </a:r>
            <a:r>
              <a:rPr b="1" dirty="0" sz="2800">
                <a:solidFill>
                  <a:schemeClr val="accent2"/>
                </a:solidFill>
                <a:latin typeface="+mn-ea"/>
                <a:ea typeface="+mn-ea"/>
                <a:cs charset="-122" panose="02010609060101010101" typeface="楷体"/>
                <a:sym typeface="+mn-ea"/>
              </a:rPr>
              <a:t>与武决去。</a:t>
            </a:r>
            <a:endParaRPr altLang="en-US" b="1" dirty="0" lang="zh-CN" sz="2800">
              <a:solidFill>
                <a:schemeClr val="accent2"/>
              </a:solidFill>
              <a:latin typeface="+mn-ea"/>
              <a:ea typeface="+mn-ea"/>
              <a:cs charset="-122" panose="02010609060101010101" typeface="楷体"/>
            </a:endParaRPr>
          </a:p>
          <a:p>
            <a:pPr eaLnBrk="1" hangingPunct="1" indent="0" marL="0">
              <a:lnSpc>
                <a:spcPct val="90000"/>
              </a:lnSpc>
              <a:buNone/>
            </a:pPr>
            <a:endParaRPr altLang="en-US" b="1" dirty="0" lang="zh-CN" sz="3200">
              <a:solidFill>
                <a:schemeClr val="accent2"/>
              </a:solidFill>
            </a:endParaRPr>
          </a:p>
        </p:txBody>
      </p:sp>
      <p:sp>
        <p:nvSpPr>
          <p:cNvPr id="29700" name="Text Box 4"/>
          <p:cNvSpPr txBox="1"/>
          <p:nvPr>
            <p:custDataLst>
              <p:tags r:id="rId3"/>
            </p:custDataLst>
          </p:nvPr>
        </p:nvSpPr>
        <p:spPr>
          <a:xfrm>
            <a:off x="374600" y="3350662"/>
            <a:ext cx="307007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都被陛下栽培成全</a:t>
            </a:r>
          </a:p>
        </p:txBody>
      </p:sp>
      <p:sp>
        <p:nvSpPr>
          <p:cNvPr id="29704" name="Text Box 8"/>
          <p:cNvSpPr txBox="1"/>
          <p:nvPr>
            <p:custDataLst>
              <p:tags r:id="rId4"/>
            </p:custDataLst>
          </p:nvPr>
        </p:nvSpPr>
        <p:spPr>
          <a:xfrm>
            <a:off x="398310" y="3873882"/>
            <a:ext cx="11042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如今能够（为国家）牺牲自己，即使被杀，的确甘心把这当作快乐。</a:t>
            </a:r>
          </a:p>
        </p:txBody>
      </p:sp>
      <p:sp>
        <p:nvSpPr>
          <p:cNvPr id="29705" name="Rectangle 9"/>
          <p:cNvSpPr/>
          <p:nvPr>
            <p:custDataLst>
              <p:tags r:id="rId5"/>
            </p:custDataLst>
          </p:nvPr>
        </p:nvSpPr>
        <p:spPr>
          <a:xfrm>
            <a:off x="398310" y="4830664"/>
            <a:ext cx="52437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亲近：名词，近臣，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68474" y="4328213"/>
            <a:ext cx="343074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sym typeface="+mn-ea"/>
              </a:rPr>
              <a:t>爵：封爵，授予爵位</a:t>
            </a:r>
            <a:endParaRPr altLang="en-US" b="1" dirty="0" lang="zh-CN" sz="2800"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68474" y="5319878"/>
            <a:ext cx="5488387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壹：皆;一概;一律。</a:t>
            </a:r>
          </a:p>
        </p:txBody>
      </p:sp>
      <p:sp>
        <p:nvSpPr>
          <p:cNvPr id="30724" name="Text Box 4"/>
          <p:cNvSpPr txBox="1"/>
          <p:nvPr>
            <p:custDataLst>
              <p:tags r:id="rId8"/>
            </p:custDataLst>
          </p:nvPr>
        </p:nvSpPr>
        <p:spPr>
          <a:xfrm>
            <a:off x="403271" y="5868360"/>
            <a:ext cx="27093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分：料想，断定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398413" y="6296503"/>
            <a:ext cx="1627369" cy="5232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 wrap="none">
            <a:spAutoFit/>
          </a:bodyPr>
          <a:lstStyle/>
          <a:p>
            <a:r>
              <a:rPr b="1" dirty="0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衿</a:t>
            </a:r>
            <a:r>
              <a:rPr b="1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：衣襟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:dissolve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700"/>
      <p:bldP grpId="0" spid="29704"/>
      <p:bldP grpId="0" spid="29705"/>
      <p:bldP grpId="0" spid="2"/>
      <p:bldP grpId="0" spid="3"/>
      <p:bldP grpId="0" spid="30724"/>
      <p:bldP grpId="0" spid="4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7b0a202020202262756c6c6574223a20227b5c2263617465676f727949645c223a31303032352c5c2274656d706c61746549645c223a32303233313339337d220a7d0a" id="2" name="Title 6"/>
          <p:cNvSpPr txBox="1"/>
          <p:nvPr>
            <p:custDataLst>
              <p:tags r:id="rId2"/>
            </p:custDataLst>
          </p:nvPr>
        </p:nvSpPr>
        <p:spPr>
          <a:xfrm>
            <a:off x="872520" y="795736"/>
            <a:ext cx="10679633" cy="46792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ctr" anchorCtr="0" bIns="25400" lIns="63500" rIns="63500" tIns="254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fontAlgn="ctr" indent="-355600" lvl="0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charset="0" panose="05000000000000000000" typeface="Wingdings"/>
              <a:buChar char="l"/>
            </a:pPr>
            <a:r>
              <a:rPr altLang="en-US" b="1" dirty="0" lang="zh-CN" spc="120" sz="2800">
                <a:ln w="3175">
                  <a:noFill/>
                  <a:prstDash val="dash"/>
                </a:ln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家庭：</a:t>
            </a:r>
            <a:r>
              <a:rPr altLang="en-US" dirty="0" lang="zh-CN" spc="120" sz="2800">
                <a:ln w="3175">
                  <a:noFill/>
                  <a:prstDash val="dash"/>
                </a:ln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 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20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父亲:班彪（史学家）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弟弟: 班超(投笔从戎)  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妹妹:班昭(续写《汉书》)</a:t>
            </a:r>
          </a:p>
          <a:p>
            <a:pPr algn="l" fontAlgn="ctr" indent="-355600" lvl="0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charset="0" panose="05000000000000000000" typeface="Wingdings"/>
              <a:buChar char="l"/>
            </a:pPr>
            <a:r>
              <a:rPr altLang="en-US" b="1" dirty="0" lang="zh-CN" spc="120" sz="2800">
                <a:ln w="3175">
                  <a:noFill/>
                  <a:prstDash val="dash"/>
                </a:ln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作品：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20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史书: 《汉书》</a:t>
            </a:r>
            <a:r>
              <a:rPr altLang="zh-CN" b="1" dirty="0" lang="en-US" spc="20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 </a:t>
            </a:r>
            <a:r>
              <a:rPr altLang="en-US" b="1" dirty="0" lang="zh-CN" spc="20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前四史之一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辞赋: 《两都赋》</a:t>
            </a:r>
            <a:r>
              <a:rPr altLang="zh-CN" b="1" dirty="0" lang="en-US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 </a:t>
            </a:r>
            <a:r>
              <a:rPr altLang="en-US" b="1" dirty="0" lang="zh-CN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开创京都赋范例</a:t>
            </a:r>
          </a:p>
          <a:p>
            <a:pPr algn="l" fontAlgn="ctr" indent="0" lvl="1" marL="3556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altLang="en-US" b="1" dirty="0" lang="zh-CN" spc="18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B0503020204020204" typeface="微软雅黑"/>
                <a:ea typeface="微软雅黑"/>
                <a:cs charset="-122" panose="020B0503020204020204" typeface="微软雅黑"/>
              </a:rPr>
              <a:t>诗:   《咏史诗》现存最早文人五言诗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/>
          <p:nvPr>
            <p:custDataLst>
              <p:tags r:id="rId2"/>
            </p:custDataLst>
          </p:nvPr>
        </p:nvSpPr>
        <p:spPr>
          <a:xfrm>
            <a:off x="528638" y="4275455"/>
            <a:ext cx="1402080" cy="5835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FF0000"/>
                </a:solidFill>
                <a:latin charset="0" panose="02020603050405020304" pitchFamily="18" typeface="Times New Roman"/>
              </a:rPr>
              <a:t>谈家庭</a:t>
            </a:r>
          </a:p>
        </p:txBody>
      </p:sp>
      <p:sp>
        <p:nvSpPr>
          <p:cNvPr id="38918" name="Text Box 6"/>
          <p:cNvSpPr txBox="1"/>
          <p:nvPr>
            <p:custDataLst>
              <p:tags r:id="rId3"/>
            </p:custDataLst>
          </p:nvPr>
        </p:nvSpPr>
        <p:spPr>
          <a:xfrm>
            <a:off x="2875242" y="4213066"/>
            <a:ext cx="56165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</a:rPr>
              <a:t>兄弟自杀，母亲逝世，妻子改嫁，妹妹孩子下落不明</a:t>
            </a:r>
          </a:p>
        </p:txBody>
      </p:sp>
      <p:sp>
        <p:nvSpPr>
          <p:cNvPr id="38919" name="Text Box 7"/>
          <p:cNvSpPr txBox="1"/>
          <p:nvPr>
            <p:custDataLst>
              <p:tags r:id="rId4"/>
            </p:custDataLst>
          </p:nvPr>
        </p:nvSpPr>
        <p:spPr>
          <a:xfrm>
            <a:off x="9330273" y="4292987"/>
            <a:ext cx="1808480" cy="5835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solidFill>
                  <a:srgbClr val="FF0000"/>
                </a:solidFill>
                <a:latin charset="0" panose="02020603050405020304" pitchFamily="18" typeface="Times New Roman"/>
              </a:rPr>
              <a:t>消除顾虑</a:t>
            </a:r>
            <a:endParaRPr altLang="en-US" b="1" dirty="0" lang="zh-CN" sz="3200">
              <a:latin charset="0" panose="02020603050405020304" pitchFamily="18" typeface="Times New Roman"/>
            </a:endParaRPr>
          </a:p>
        </p:txBody>
      </p:sp>
      <p:sp>
        <p:nvSpPr>
          <p:cNvPr id="38920" name="Text Box 8"/>
          <p:cNvSpPr txBox="1"/>
          <p:nvPr>
            <p:custDataLst>
              <p:tags r:id="rId5"/>
            </p:custDataLst>
          </p:nvPr>
        </p:nvSpPr>
        <p:spPr>
          <a:xfrm>
            <a:off x="553244" y="5337492"/>
            <a:ext cx="1402080" cy="5835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FF0000"/>
                </a:solidFill>
                <a:latin charset="0" panose="02020603050405020304" pitchFamily="18" typeface="Times New Roman"/>
              </a:rPr>
              <a:t>谈汉主</a:t>
            </a:r>
          </a:p>
        </p:txBody>
      </p:sp>
      <p:sp>
        <p:nvSpPr>
          <p:cNvPr id="38921" name="Text Box 9"/>
          <p:cNvSpPr txBox="1"/>
          <p:nvPr>
            <p:custDataLst>
              <p:tags r:id="rId6"/>
            </p:custDataLst>
          </p:nvPr>
        </p:nvSpPr>
        <p:spPr>
          <a:xfrm>
            <a:off x="3007995" y="5430698"/>
            <a:ext cx="34307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solidFill>
                  <a:schemeClr val="accent2"/>
                </a:solidFill>
                <a:latin charset="-122" panose="02010609060101010101" typeface="楷体"/>
                <a:ea charset="-122" panose="02010609060101010101" typeface="楷体"/>
              </a:rPr>
              <a:t>年老昏聩、滥杀无辜</a:t>
            </a:r>
          </a:p>
        </p:txBody>
      </p:sp>
      <p:sp>
        <p:nvSpPr>
          <p:cNvPr id="38922" name="Text Box 10"/>
          <p:cNvSpPr txBox="1"/>
          <p:nvPr>
            <p:custDataLst>
              <p:tags r:id="rId7"/>
            </p:custDataLst>
          </p:nvPr>
        </p:nvSpPr>
        <p:spPr>
          <a:xfrm>
            <a:off x="9330273" y="5370353"/>
            <a:ext cx="1808480" cy="5835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solidFill>
                  <a:srgbClr val="FF0000"/>
                </a:solidFill>
                <a:latin charset="0" panose="02020603050405020304" pitchFamily="18" typeface="Times New Roman"/>
              </a:rPr>
              <a:t>釜底抽薪</a:t>
            </a:r>
            <a:endParaRPr altLang="en-US" b="1" dirty="0" lang="zh-CN" sz="3200">
              <a:latin charset="0" panose="02020603050405020304" pitchFamily="18" typeface="Times New Roman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240077" y="367117"/>
            <a:ext cx="832866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z="2800">
                <a:latin typeface="+mj-ea"/>
                <a:ea typeface="+mj-ea"/>
                <a:cs charset="-122" panose="02010609060101010101" typeface="楷体"/>
              </a:rPr>
              <a:t>1.</a:t>
            </a:r>
            <a:r>
              <a:rPr altLang="en-US" b="1" dirty="0" lang="zh-CN" sz="2800">
                <a:latin typeface="+mj-ea"/>
                <a:ea typeface="+mj-ea"/>
                <a:cs charset="-122" panose="02010609060101010101" typeface="楷体"/>
              </a:rPr>
              <a:t>李陵劝降与卫律有何不同？为什么？</a:t>
            </a:r>
          </a:p>
        </p:txBody>
      </p:sp>
      <p:sp>
        <p:nvSpPr>
          <p:cNvPr id="4" name="Text Box 3"/>
          <p:cNvSpPr txBox="1"/>
          <p:nvPr>
            <p:custDataLst>
              <p:tags r:id="rId9"/>
            </p:custDataLst>
          </p:nvPr>
        </p:nvSpPr>
        <p:spPr>
          <a:xfrm>
            <a:off x="234950" y="1342390"/>
            <a:ext cx="11425555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typeface="楷体"/>
                <a:ea charset="-122" panose="02010609060101010101" typeface="楷体"/>
              </a:rPr>
              <a:t>李陵，李广之孙。曾率军与匈奴作战，战败投降匈奴，汉朝夷其三族，致使其彻底与汉朝断绝关系。匈奴单于得到李陵后，因李家世代为将的声望，以及与之交战时李陵英勇的表现，对他非常佩服。把自己的女儿嫁给了李陵，并加以重用，封为右校王。杜甫：“李陵苏武是吾师。”苏轼：“苏、李之天成，二公尊之至矣。”</a:t>
            </a:r>
          </a:p>
        </p:txBody>
      </p:sp>
      <p:sp>
        <p:nvSpPr>
          <p:cNvPr id="5" name="右箭头 4"/>
          <p:cNvSpPr/>
          <p:nvPr>
            <p:custDataLst>
              <p:tags r:id="rId10"/>
            </p:custDataLst>
          </p:nvPr>
        </p:nvSpPr>
        <p:spPr>
          <a:xfrm>
            <a:off x="2013129" y="4388485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右箭头 5"/>
          <p:cNvSpPr/>
          <p:nvPr>
            <p:custDataLst>
              <p:tags r:id="rId11"/>
            </p:custDataLst>
          </p:nvPr>
        </p:nvSpPr>
        <p:spPr>
          <a:xfrm>
            <a:off x="8204835" y="4341882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右箭头 6"/>
          <p:cNvSpPr/>
          <p:nvPr>
            <p:custDataLst>
              <p:tags r:id="rId12"/>
            </p:custDataLst>
          </p:nvPr>
        </p:nvSpPr>
        <p:spPr>
          <a:xfrm>
            <a:off x="1995091" y="5430698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右箭头 8"/>
          <p:cNvSpPr/>
          <p:nvPr>
            <p:custDataLst>
              <p:tags r:id="rId13"/>
            </p:custDataLst>
          </p:nvPr>
        </p:nvSpPr>
        <p:spPr>
          <a:xfrm>
            <a:off x="8204835" y="5548192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w="http://schemas.openxmlformats.org/wordprocessingml/2006/main" xmlns:wp="http://schemas.openxmlformats.org/drawingml/2006/wordprocessingDrawing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8917"/>
      <p:bldP grpId="0" spid="38918"/>
      <p:bldP animBg="1" grpId="0" spid="38919"/>
      <p:bldP animBg="1" grpId="0" spid="38920"/>
      <p:bldP grpId="0" spid="38921"/>
      <p:bldP animBg="1" grpId="0" spid="38922"/>
      <p:bldP grpId="0" spid="3"/>
      <p:bldP grpId="0" spid="4"/>
      <p:bldP animBg="1" grpId="0" spid="5"/>
      <p:bldP animBg="1" grpId="0" spid="6"/>
      <p:bldP animBg="1" grpId="0" spid="7"/>
      <p:bldP animBg="1" grpId="0" spid="9"/>
    </p:bld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/>
          <p:nvPr>
            <p:custDataLst>
              <p:tags r:id="rId2"/>
            </p:custDataLst>
          </p:nvPr>
        </p:nvSpPr>
        <p:spPr>
          <a:xfrm>
            <a:off x="2160588" y="620713"/>
            <a:ext cx="4429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altLang="zh-CN" lang="zh-CN" sz="2400">
              <a:latin charset="0" panose="020B0604020202020204" pitchFamily="34" typeface="Arial"/>
            </a:endParaRPr>
          </a:p>
        </p:txBody>
      </p:sp>
      <p:sp>
        <p:nvSpPr>
          <p:cNvPr id="26627" name="Text Box 7"/>
          <p:cNvSpPr txBox="1"/>
          <p:nvPr>
            <p:custDataLst>
              <p:tags r:id="rId3"/>
            </p:custDataLst>
          </p:nvPr>
        </p:nvSpPr>
        <p:spPr>
          <a:xfrm>
            <a:off x="2051050" y="47625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altLang="zh-CN" lang="zh-CN" sz="2400">
              <a:latin charset="0" panose="020B0604020202020204" pitchFamily="34" typeface="Arial"/>
            </a:endParaRPr>
          </a:p>
        </p:txBody>
      </p:sp>
      <p:sp>
        <p:nvSpPr>
          <p:cNvPr id="35844" name="Rectangle 16"/>
          <p:cNvSpPr/>
          <p:nvPr>
            <p:custDataLst>
              <p:tags r:id="rId4"/>
            </p:custDataLst>
          </p:nvPr>
        </p:nvSpPr>
        <p:spPr>
          <a:xfrm>
            <a:off x="381634" y="250722"/>
            <a:ext cx="1065171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2800">
                <a:latin typeface="+mj-ea"/>
                <a:ea typeface="+mj-ea"/>
                <a:cs charset="-122" panose="02010609060101010101" typeface="楷体"/>
              </a:rPr>
              <a:t>2</a:t>
            </a:r>
            <a:r>
              <a:rPr altLang="en-US" b="1" dirty="0" lang="zh-CN" sz="2800">
                <a:latin typeface="+mj-ea"/>
                <a:ea typeface="+mj-ea"/>
                <a:cs charset="-122" panose="02010609060101010101" typeface="楷体"/>
              </a:rPr>
              <a:t>、匈奴派卫律和李陵招降苏武，招降的情形和说辞有什么不同？从中可见他们是怎样的人？</a:t>
            </a:r>
          </a:p>
        </p:txBody>
      </p:sp>
      <p:sp>
        <p:nvSpPr>
          <p:cNvPr id="35845" name="Text Box 17"/>
          <p:cNvSpPr txBox="1"/>
          <p:nvPr>
            <p:custDataLst>
              <p:tags r:id="rId5"/>
            </p:custDataLst>
          </p:nvPr>
        </p:nvSpPr>
        <p:spPr>
          <a:xfrm>
            <a:off x="513080" y="1730485"/>
            <a:ext cx="8280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</a:rPr>
              <a:t>卫律：威逼利诱  软硬兼施 （逼降、诱降）</a:t>
            </a:r>
          </a:p>
        </p:txBody>
      </p:sp>
      <p:sp>
        <p:nvSpPr>
          <p:cNvPr id="35846" name="Text Box 18"/>
          <p:cNvSpPr txBox="1"/>
          <p:nvPr>
            <p:custDataLst>
              <p:tags r:id="rId6"/>
            </p:custDataLst>
          </p:nvPr>
        </p:nvSpPr>
        <p:spPr>
          <a:xfrm>
            <a:off x="520700" y="2377446"/>
            <a:ext cx="7580312" cy="5232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  <a:ea charset="-122" panose="02010609060101010101" pitchFamily="49" typeface="黑体"/>
              </a:rPr>
              <a:t>李陵：动之以情   晓之以理      （劝降）</a:t>
            </a:r>
          </a:p>
        </p:txBody>
      </p:sp>
      <p:sp>
        <p:nvSpPr>
          <p:cNvPr id="35849" name="Rectangle 9"/>
          <p:cNvSpPr/>
          <p:nvPr>
            <p:custDataLst>
              <p:tags r:id="rId7"/>
            </p:custDataLst>
          </p:nvPr>
        </p:nvSpPr>
        <p:spPr>
          <a:xfrm>
            <a:off x="534670" y="3497327"/>
            <a:ext cx="111347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卫律：气焰嚣张、傲慢自大、阴险狡诈，卖国求荣 　　 </a:t>
            </a:r>
            <a:br>
              <a:rPr altLang="en-US" b="1" dirty="0" lang="zh-CN" sz="2800">
                <a:latin charset="0" panose="020B0604020202020204" pitchFamily="34" typeface="Arial"/>
              </a:rPr>
            </a:br>
            <a:r>
              <a:rPr altLang="en-US" b="1" dirty="0" lang="zh-CN" sz="2800">
                <a:latin charset="0" panose="020B0604020202020204" pitchFamily="34" typeface="Arial"/>
              </a:rPr>
              <a:t>李陵：</a:t>
            </a:r>
            <a:r>
              <a:rPr altLang="en-US" b="1" dirty="0" lang="zh-CN" sz="2800">
                <a:solidFill>
                  <a:srgbClr val="002060"/>
                </a:solidFill>
                <a:latin charset="0" panose="020B0604020202020204" pitchFamily="34" typeface="Arial"/>
              </a:rPr>
              <a:t>为一己之私而叛国，矛盾，痛苦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358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844"/>
      <p:bldP grpId="0" spid="35846"/>
      <p:bldP grpId="0" spid="35849"/>
    </p:bld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44143" y="383129"/>
            <a:ext cx="11503713" cy="2728791"/>
          </a:xfrm>
          <a:prstGeom prst="rect">
            <a:avLst/>
          </a:prstGeom>
          <a:noFill/>
          <a:ln w="9525">
            <a:noFill/>
          </a:ln>
        </p:spPr>
        <p:txBody>
          <a:bodyPr anchor="t" anchorCtr="0" bIns="45720" lIns="91440" rIns="91440" tIns="45720" vert="horz" wrap="square"/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None/>
            </a:pP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昭帝即位，数年，匈奴与汉和亲。汉求武等，匈奴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诡言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武死。后汉使复至匈奴，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常惠请其守者与俱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，得夜见汉使，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具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自陈道。教使者谓单于，言“天子射上林中，得雁，足有系帛书，言武等在某泽中。”使者大喜，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如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惠语以</a:t>
            </a:r>
            <a:r>
              <a:rPr altLang="en-US" b="1" dirty="0" lang="zh-CN" sz="2800" u="sng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让</a:t>
            </a:r>
            <a:r>
              <a:rPr altLang="en-US" b="1" dirty="0" lang="zh-CN" sz="2800" u="sng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单于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。单于视左右而惊，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谢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汉使曰：“武等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实在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。” 单于召会武官属，前已降及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物故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，凡随武还者九人。武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  <a:cs charset="-122" panose="02010609060101010101" typeface="楷体"/>
              </a:rPr>
              <a:t>以</a:t>
            </a:r>
            <a: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  <a:t>始元六年春至京师。武留匈奴凡十九岁。始以强壮出，及还，须发近白。</a:t>
            </a:r>
            <a:br>
              <a:rPr altLang="en-US" b="1" dirty="0" lang="zh-CN" sz="2800">
                <a:solidFill>
                  <a:schemeClr val="accent2"/>
                </a:solidFill>
                <a:latin typeface="+mn-ea"/>
                <a:cs charset="-122" panose="02010609060101010101" typeface="楷体"/>
              </a:rPr>
            </a:br>
            <a:endParaRPr altLang="en-US" b="1" dirty="0" lang="zh-CN" sz="2800">
              <a:solidFill>
                <a:schemeClr val="accent2"/>
              </a:solidFill>
              <a:latin typeface="+mn-ea"/>
              <a:cs charset="-122" panose="02010609060101010101" typeface="楷体"/>
            </a:endParaRPr>
          </a:p>
        </p:txBody>
      </p:sp>
      <p:sp>
        <p:nvSpPr>
          <p:cNvPr id="31748" name="Text Box 4"/>
          <p:cNvSpPr txBox="1"/>
          <p:nvPr>
            <p:custDataLst>
              <p:tags r:id="rId3"/>
            </p:custDataLst>
          </p:nvPr>
        </p:nvSpPr>
        <p:spPr>
          <a:xfrm>
            <a:off x="915057" y="3404424"/>
            <a:ext cx="233910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诡言：欺骗说</a:t>
            </a:r>
          </a:p>
        </p:txBody>
      </p:sp>
      <p:sp>
        <p:nvSpPr>
          <p:cNvPr id="31749" name="Text Box 5"/>
          <p:cNvSpPr txBox="1"/>
          <p:nvPr>
            <p:custDataLst>
              <p:tags r:id="rId4"/>
            </p:custDataLst>
          </p:nvPr>
        </p:nvSpPr>
        <p:spPr>
          <a:xfrm>
            <a:off x="823726" y="4033027"/>
            <a:ext cx="10651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常惠请求他的看守和（他）一起（去见汉使）。</a:t>
            </a:r>
          </a:p>
        </p:txBody>
      </p:sp>
      <p:sp>
        <p:nvSpPr>
          <p:cNvPr id="31750" name="Text Box 6"/>
          <p:cNvSpPr txBox="1"/>
          <p:nvPr>
            <p:custDataLst>
              <p:tags r:id="rId5"/>
            </p:custDataLst>
          </p:nvPr>
        </p:nvSpPr>
        <p:spPr>
          <a:xfrm>
            <a:off x="915057" y="5813454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具：详细，全部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915057" y="4661630"/>
            <a:ext cx="54343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按照常惠的话来责备单于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915057" y="5247340"/>
            <a:ext cx="574611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实在：确实存在/确实、诚实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:dissolve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48"/>
      <p:bldP grpId="0" spid="31749"/>
      <p:bldP grpId="0" spid="31750"/>
      <p:bldP grpId="0" spid="6"/>
      <p:bldP grpId="0" spid="2"/>
    </p:bld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/>
          <p:nvPr>
            <p:custDataLst>
              <p:tags r:id="rId2"/>
            </p:custDataLst>
          </p:nvPr>
        </p:nvSpPr>
        <p:spPr>
          <a:xfrm>
            <a:off x="572453" y="514668"/>
            <a:ext cx="64293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</a:rPr>
              <a:t>作者如何刻画苏武这个形象的？</a:t>
            </a:r>
          </a:p>
        </p:txBody>
      </p:sp>
      <p:sp>
        <p:nvSpPr>
          <p:cNvPr id="43011" name="TextBox 4"/>
          <p:cNvSpPr txBox="1"/>
          <p:nvPr>
            <p:custDataLst>
              <p:tags r:id="rId3"/>
            </p:custDataLst>
          </p:nvPr>
        </p:nvSpPr>
        <p:spPr>
          <a:xfrm>
            <a:off x="572453" y="1383943"/>
            <a:ext cx="59055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语言、动作、细节描写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对比手法反衬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自然环境烘托</a:t>
            </a:r>
          </a:p>
        </p:txBody>
      </p:sp>
      <p:sp>
        <p:nvSpPr>
          <p:cNvPr id="30724" name="Rectangle 7"/>
          <p:cNvSpPr/>
          <p:nvPr>
            <p:custDataLst>
              <p:tags r:id="rId4"/>
            </p:custDataLst>
          </p:nvPr>
        </p:nvSpPr>
        <p:spPr>
          <a:xfrm>
            <a:off x="572453" y="3298190"/>
            <a:ext cx="19800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细节描写：</a:t>
            </a:r>
          </a:p>
        </p:txBody>
      </p:sp>
      <p:sp>
        <p:nvSpPr>
          <p:cNvPr id="9" name="Rectangle 6"/>
          <p:cNvSpPr/>
          <p:nvPr>
            <p:custDataLst>
              <p:tags r:id="rId5"/>
            </p:custDataLst>
          </p:nvPr>
        </p:nvSpPr>
        <p:spPr>
          <a:xfrm>
            <a:off x="661835" y="5546033"/>
            <a:ext cx="95548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武留匈奴凡十九岁，始以强壮出，及还，须发尽白。</a:t>
            </a:r>
          </a:p>
        </p:txBody>
      </p:sp>
      <p:sp>
        <p:nvSpPr>
          <p:cNvPr id="10" name="矩形 4"/>
          <p:cNvSpPr/>
          <p:nvPr>
            <p:custDataLst>
              <p:tags r:id="rId6"/>
            </p:custDataLst>
          </p:nvPr>
        </p:nvSpPr>
        <p:spPr>
          <a:xfrm>
            <a:off x="391286" y="4061460"/>
            <a:ext cx="95548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“天雨雪。武卧，啮雪与旃毛并咽之，数日不死。”</a:t>
            </a:r>
          </a:p>
        </p:txBody>
      </p:sp>
      <p:sp>
        <p:nvSpPr>
          <p:cNvPr id="11" name="矩形 5"/>
          <p:cNvSpPr/>
          <p:nvPr>
            <p:custDataLst>
              <p:tags r:id="rId7"/>
            </p:custDataLst>
          </p:nvPr>
        </p:nvSpPr>
        <p:spPr>
          <a:xfrm>
            <a:off x="391286" y="4824730"/>
            <a:ext cx="103082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“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武既至海上，廪食不至，掘野鼠去草实而食之。”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3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430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430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4"/>
      <p:bldP grpId="0" spid="10"/>
      <p:bldP grpId="0" spid="11"/>
    </p:bld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3"/>
          <p:cNvSpPr txBox="1"/>
          <p:nvPr>
            <p:custDataLst>
              <p:tags r:id="rId2"/>
            </p:custDataLst>
          </p:nvPr>
        </p:nvSpPr>
        <p:spPr>
          <a:xfrm>
            <a:off x="1738313" y="1082040"/>
            <a:ext cx="99949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张胜</a:t>
            </a:r>
          </a:p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   </a:t>
            </a:r>
            <a:endParaRPr altLang="zh-CN" b="1" dirty="0" lang="en-US" sz="3200"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苏武</a:t>
            </a:r>
          </a:p>
          <a:p>
            <a:endParaRPr altLang="en-US" b="1" dirty="0" lang="zh-CN" sz="3200">
              <a:solidFill>
                <a:srgbClr val="FF0000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44041" name="Rectangle 4"/>
          <p:cNvSpPr/>
          <p:nvPr>
            <p:custDataLst>
              <p:tags r:id="rId3"/>
            </p:custDataLst>
          </p:nvPr>
        </p:nvSpPr>
        <p:spPr>
          <a:xfrm>
            <a:off x="7658451" y="1082040"/>
            <a:ext cx="22717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2800">
                <a:latin charset="-122" pitchFamily="49" typeface="楷体_GB2312"/>
                <a:ea charset="-122" pitchFamily="49" typeface="楷体_GB2312"/>
              </a:rPr>
              <a:t>贪生怕死</a:t>
            </a:r>
          </a:p>
        </p:txBody>
      </p:sp>
      <p:sp>
        <p:nvSpPr>
          <p:cNvPr id="44043" name="Rectangle 6"/>
          <p:cNvSpPr/>
          <p:nvPr>
            <p:custDataLst>
              <p:tags r:id="rId4"/>
            </p:custDataLst>
          </p:nvPr>
        </p:nvSpPr>
        <p:spPr>
          <a:xfrm>
            <a:off x="3407538" y="3061336"/>
            <a:ext cx="7971335" cy="478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b="1" dirty="0" lang="zh-CN" sz="2800">
                <a:latin charset="-122" pitchFamily="49" typeface="楷体_GB2312"/>
                <a:ea charset="-122" pitchFamily="49" typeface="楷体_GB2312"/>
              </a:rPr>
              <a:t>卖国求荣，阴险狡诈，气焰嚣张，不可一世 </a:t>
            </a:r>
          </a:p>
        </p:txBody>
      </p:sp>
      <p:sp>
        <p:nvSpPr>
          <p:cNvPr id="44044" name="Rectangle 7"/>
          <p:cNvSpPr/>
          <p:nvPr>
            <p:custDataLst>
              <p:tags r:id="rId5"/>
            </p:custDataLst>
          </p:nvPr>
        </p:nvSpPr>
        <p:spPr>
          <a:xfrm>
            <a:off x="3407538" y="4080726"/>
            <a:ext cx="8479662" cy="477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b="1" dirty="0" lang="zh-CN" sz="2800">
                <a:latin charset="-122" pitchFamily="49" typeface="楷体_GB2312"/>
                <a:ea charset="-122" pitchFamily="49" typeface="楷体_GB2312"/>
              </a:rPr>
              <a:t>为国效命，忠贞不二，不卑不亢 一身正气，光明磊落 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484426" y="1082040"/>
            <a:ext cx="341632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举剑欲击之，胜请降</a:t>
            </a:r>
          </a:p>
        </p:txBody>
      </p:sp>
      <p:sp>
        <p:nvSpPr>
          <p:cNvPr id="31751" name="矩形 9"/>
          <p:cNvSpPr/>
          <p:nvPr>
            <p:custDataLst>
              <p:tags r:id="rId7"/>
            </p:custDataLst>
          </p:nvPr>
        </p:nvSpPr>
        <p:spPr>
          <a:xfrm>
            <a:off x="1580356" y="29019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</a:rPr>
              <a:t>对比反衬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451444" y="2071688"/>
            <a:ext cx="341632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复举剑拟之，武不动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7647369" y="2071688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视死如归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738313" y="4897755"/>
            <a:ext cx="113887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李陵</a:t>
            </a:r>
            <a:endParaRPr altLang="zh-CN" b="1" dirty="0" lang="en-US" sz="2800">
              <a:latin charset="0" panose="020B0604020202020204" pitchFamily="34" typeface="Arial"/>
            </a:endParaRPr>
          </a:p>
          <a:p>
            <a:endParaRPr altLang="zh-CN" b="1" dirty="0" lang="en-US" sz="2800">
              <a:latin charset="0" panose="020B0604020202020204" pitchFamily="34" typeface="Arial"/>
            </a:endParaRPr>
          </a:p>
          <a:p>
            <a:r>
              <a:rPr altLang="en-US" b="1" dirty="0" lang="zh-CN" sz="2800">
                <a:latin charset="0" panose="020B0604020202020204" pitchFamily="34" typeface="Arial"/>
              </a:rPr>
              <a:t>苏武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3484426" y="4842898"/>
            <a:ext cx="1980029" cy="1384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altLang="en-US" b="1" dirty="0" lang="zh-CN" sz="2800">
                <a:latin charset="0" panose="020B0604020202020204" pitchFamily="34" typeface="Arial"/>
              </a:rPr>
              <a:t>懦弱、自私</a:t>
            </a:r>
            <a:endParaRPr altLang="zh-CN" b="1" dirty="0" lang="en-US" sz="2800">
              <a:latin charset="0" panose="020B0604020202020204" pitchFamily="34" typeface="Arial"/>
            </a:endParaRPr>
          </a:p>
          <a:p>
            <a:endParaRPr altLang="zh-CN" b="1" dirty="0" lang="en-US" sz="2800">
              <a:latin charset="0" panose="020B0604020202020204" pitchFamily="34" typeface="Arial"/>
            </a:endParaRPr>
          </a:p>
          <a:p>
            <a:r>
              <a:rPr altLang="en-US" b="1" dirty="0" lang="zh-CN" sz="2800">
                <a:latin charset="0" panose="020B0604020202020204" pitchFamily="34" typeface="Arial"/>
              </a:rPr>
              <a:t>坚强、忠贞</a:t>
            </a: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1738313" y="2930526"/>
            <a:ext cx="15001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卫律</a:t>
            </a:r>
          </a:p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   </a:t>
            </a:r>
            <a:endParaRPr altLang="zh-CN" b="1" dirty="0" lang="en-US" sz="3200"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</a:rPr>
              <a:t>苏武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:blinds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2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7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040"/>
      <p:bldP grpId="0" spid="44041"/>
      <p:bldP grpId="0" spid="44043"/>
      <p:bldP grpId="0" spid="44044"/>
      <p:bldP grpId="0" spid="9"/>
      <p:bldP grpId="0" spid="11"/>
      <p:bldP grpId="0" spid="12"/>
      <p:bldP grpId="0" spid="13"/>
      <p:bldP grpId="0" spid="14"/>
      <p:bldP grpId="0" spid="15"/>
    </p:bld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10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43347" cy="6858000"/>
          </a:xfrm>
          <a:prstGeom prst="rect">
            <a:avLst/>
          </a:prstGeom>
          <a:solidFill>
            <a:schemeClr val="dk2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lvl="0"/>
            <a:endParaRPr altLang="zh-CN" lang="en-US">
              <a:solidFill>
                <a:schemeClr val="lt1"/>
              </a:solidFill>
              <a:latin charset="-122" panose="02010509060101010101" pitchFamily="49" typeface="隶书"/>
              <a:cs charset="-122" panose="02010509060101010101" pitchFamily="49" typeface="隶书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609605" y="6324651"/>
            <a:ext cx="762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6055" y="984885"/>
            <a:ext cx="3286760" cy="1808480"/>
          </a:xfrm>
          <a:prstGeom prst="rect">
            <a:avLst/>
          </a:prstGeom>
          <a:noFill/>
        </p:spPr>
        <p:txBody>
          <a:bodyPr anchor="t" anchorCtr="0" bIns="25400" lIns="63500" rIns="63500" rtlCol="0" tIns="25400" wrap="square">
            <a:normAutofit/>
          </a:bodyPr>
          <a:lstStyle/>
          <a:p>
            <a:pPr algn="l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altLang="en-US" b="1" lang="zh-CN" spc="360" sz="5200">
                <a:solidFill>
                  <a:schemeClr val="accent1"/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名家评价 </a:t>
            </a:r>
          </a:p>
        </p:txBody>
      </p:sp>
      <p:sp>
        <p:nvSpPr>
          <p:cNvPr id="10" name="Title 6"/>
          <p:cNvSpPr txBox="1"/>
          <p:nvPr>
            <p:custDataLst>
              <p:tags r:id="rId5"/>
            </p:custDataLst>
          </p:nvPr>
        </p:nvSpPr>
        <p:spPr>
          <a:xfrm>
            <a:off x="3043347" y="169704"/>
            <a:ext cx="8822912" cy="148017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b" anchorCtr="0" bIns="25400" lIns="63500" rIns="63500" tIns="2540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altLang="zh-CN" b="1" dirty="0" err="1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孔子称</a:t>
            </a:r>
            <a:r>
              <a:rPr altLang="zh-CN" b="1" dirty="0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：“</a:t>
            </a:r>
            <a:r>
              <a:rPr altLang="zh-CN" b="1" dirty="0" err="1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志士仁人，有杀身以成仁，无求生以害仁。使于四方，不辱君命</a:t>
            </a:r>
            <a:r>
              <a:rPr altLang="zh-CN" b="1" dirty="0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”，</a:t>
            </a:r>
            <a:r>
              <a:rPr altLang="zh-CN" b="1" dirty="0" err="1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苏武有之矣</a:t>
            </a:r>
            <a:r>
              <a:rPr altLang="zh-CN" b="1" dirty="0" i="0" kumimoji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。</a:t>
            </a:r>
          </a:p>
          <a:p>
            <a:pPr algn="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altLang="zh-CN" b="1" dirty="0" i="0" kumimoji="0" lang="en-US" spc="60" sz="2800">
                <a:ln w="3175">
                  <a:noFill/>
                  <a:prstDash val="dash"/>
                </a:ln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——</a:t>
            </a:r>
            <a:r>
              <a:rPr altLang="zh-CN" b="1" dirty="0" err="1" i="0" kumimoji="0" spc="60" sz="2800">
                <a:ln w="3175">
                  <a:noFill/>
                  <a:prstDash val="dash"/>
                </a:ln>
                <a:latin charset="-122" panose="02010509060101010101" pitchFamily="49" typeface="隶书"/>
                <a:ea typeface="微软雅黑"/>
                <a:cs charset="-122" panose="02010509060101010101" pitchFamily="49" typeface="隶书"/>
              </a:rPr>
              <a:t>班固</a:t>
            </a:r>
            <a:endParaRPr altLang="zh-CN" b="1" dirty="0" i="0" kumimoji="0" spc="60" sz="2800">
              <a:ln w="3175">
                <a:noFill/>
                <a:prstDash val="dash"/>
              </a:ln>
              <a:latin charset="-122" panose="02010509060101010101" pitchFamily="49" typeface="隶书"/>
              <a:ea typeface="微软雅黑"/>
              <a:cs charset="-122" panose="02010509060101010101" pitchFamily="49" typeface="隶书"/>
            </a:endParaRPr>
          </a:p>
        </p:txBody>
      </p:sp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4174132" y="1558668"/>
            <a:ext cx="5228133" cy="5038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t" anchorCtr="0" bIns="25400" lIns="63500" rIns="63500" tIns="254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dirty="0" lang="en-US" spc="60" sz="20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charset="-122" panose="02010509060101010101" pitchFamily="49" typeface="隶书"/>
              </a:rPr>
              <a:t>        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charset="-122" panose="02010509060101010101" pitchFamily="49" typeface="隶书"/>
              </a:rPr>
              <a:t>       </a:t>
            </a:r>
            <a:r>
              <a:rPr altLang="en-US" b="1" dirty="0" lang="zh-CN" spc="60" sz="2800">
                <a:ln w="3175">
                  <a:noFill/>
                  <a:prstDash val="dash"/>
                </a:ln>
                <a:latin typeface="+mj-ea"/>
                <a:ea typeface="+mj-ea"/>
                <a:cs charset="-122" panose="02010509060101010101" pitchFamily="49" typeface="隶书"/>
              </a:rPr>
              <a:t>苏</a:t>
            </a:r>
            <a:r>
              <a:rPr altLang="zh-CN" b="1" dirty="0" lang="en-US" spc="60" sz="2800">
                <a:ln w="3175">
                  <a:noFill/>
                  <a:prstDash val="dash"/>
                </a:ln>
                <a:latin typeface="+mj-ea"/>
                <a:ea typeface="+mj-ea"/>
                <a:cs charset="-122" panose="02010509060101010101" pitchFamily="49" typeface="隶书"/>
              </a:rPr>
              <a:t> </a:t>
            </a:r>
            <a:r>
              <a:rPr altLang="en-US" b="1" dirty="0" lang="zh-CN" spc="60" sz="2800">
                <a:ln w="3175">
                  <a:noFill/>
                  <a:prstDash val="dash"/>
                </a:ln>
                <a:latin typeface="+mj-ea"/>
                <a:ea typeface="+mj-ea"/>
                <a:cs charset="-122" panose="02010509060101010101" pitchFamily="49" typeface="隶书"/>
              </a:rPr>
              <a:t>武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charset="-122" panose="02010509060101010101" pitchFamily="49" typeface="隶书"/>
              </a:rPr>
              <a:t>         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charset="-122" panose="02010509060101010101" pitchFamily="49" typeface="隶书"/>
              </a:rPr>
              <a:t>              </a:t>
            </a: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charset="-122" panose="02010509060101010101" pitchFamily="49" typeface="隶书"/>
              </a:rPr>
              <a:t>李白</a:t>
            </a:r>
            <a:endParaRPr altLang="zh-CN" b="1" dirty="0" lang="en-US" spc="60" sz="28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charset="-122" panose="02010509060101010101" pitchFamily="49" typeface="隶书"/>
            </a:endParaRP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苏武在匈奴，十年持汉节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白雁上林飞，空传一书札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牧羊边地苦，落日归心绝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渴饮月窟冰，饥餐天上雪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东还沙塞远，北怆河梁别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  <a:p>
            <a:pPr algn="l" fontAlgn="ctr" indent="0" lvl="1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Calibri Light"/>
              <a:buNone/>
            </a:pPr>
            <a:r>
              <a:rPr altLang="zh-CN" b="1" dirty="0" err="1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泣把李陵衣，相看泪成血</a:t>
            </a:r>
            <a:r>
              <a:rPr altLang="zh-CN" b="1" dirty="0" lang="en-US" spc="60" sz="28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charset="-122" panose="02010509060101010101" pitchFamily="49" typeface="隶书"/>
              </a:rPr>
              <a:t>。</a:t>
            </a:r>
          </a:p>
        </p:txBody>
      </p:sp>
      <p:pic>
        <p:nvPicPr>
          <p:cNvPr id="15" name="New picture"/>
          <p:cNvPicPr/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896600" y="11544300"/>
            <a:ext cx="330200" cy="254000"/>
          </a:xfrm>
          <a:prstGeom prst="cube">
            <a:avLst/>
          </a:prstGeom>
        </p:spPr>
      </p:pic>
      <p:pic>
        <p:nvPicPr>
          <p:cNvPr id="16" name="New picture"/>
          <p:cNvPicPr/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192000" y="11379200"/>
            <a:ext cx="355600" cy="2667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4"/>
    </p:bld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>
            <a:extLst>
              <a:ext uri="{FF2B5EF4-FFF2-40B4-BE49-F238E27FC236}">
                <a16:creationId xmlns:a16="http://schemas.microsoft.com/office/drawing/2014/main" id="{5803643A-ECB2-DCC4-1747-3869A964E4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8412" y="171816"/>
            <a:ext cx="11170444" cy="360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FF0000"/>
                </a:solidFill>
                <a:latin typeface="+mj-ea"/>
                <a:ea typeface="+mj-ea"/>
              </a:rPr>
              <a:t>词类活用：</a:t>
            </a:r>
            <a:endParaRPr altLang="zh-CN" b="1" dirty="0" lang="en-US" sz="3200">
              <a:solidFill>
                <a:srgbClr val="FF0000"/>
              </a:solidFill>
              <a:latin typeface="+mj-ea"/>
              <a:ea typeface="+mj-ea"/>
            </a:endParaRPr>
          </a:p>
          <a:p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1</a:t>
            </a:r>
            <a:r>
              <a:rPr altLang="en-US" b="1" dirty="0" lang="zh-CN" sz="2800">
                <a:latin typeface="+mj-ea"/>
                <a:ea typeface="+mj-ea"/>
              </a:rPr>
              <a:t>、意动用法：翻译为“认为</a:t>
            </a:r>
            <a:r>
              <a:rPr altLang="zh-CN" b="1" dirty="0" lang="en-US" sz="2800">
                <a:latin typeface="+mj-ea"/>
                <a:ea typeface="+mj-ea"/>
              </a:rPr>
              <a:t>·····</a:t>
            </a:r>
            <a:r>
              <a:rPr altLang="en-US" b="1" dirty="0" lang="zh-CN" sz="2800">
                <a:latin typeface="+mj-ea"/>
                <a:ea typeface="+mj-ea"/>
              </a:rPr>
              <a:t>如何”，例，“单于壮其节”句中，“壮”意为认为他的节气豪壮。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2</a:t>
            </a:r>
            <a:r>
              <a:rPr altLang="en-US" b="1" dirty="0" lang="zh-CN" sz="2800">
                <a:latin typeface="+mj-ea"/>
                <a:ea typeface="+mj-ea"/>
              </a:rPr>
              <a:t>、使动用法：翻译为“使</a:t>
            </a:r>
            <a:r>
              <a:rPr altLang="zh-CN" b="1" dirty="0" lang="en-US" sz="2800">
                <a:latin typeface="+mj-ea"/>
                <a:ea typeface="+mj-ea"/>
              </a:rPr>
              <a:t>·····</a:t>
            </a:r>
            <a:r>
              <a:rPr altLang="en-US" b="1" dirty="0" lang="zh-CN" sz="2800">
                <a:latin typeface="+mj-ea"/>
                <a:ea typeface="+mj-ea"/>
              </a:rPr>
              <a:t>如何”，例，“反欲斗两主”句中，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en-US" b="1" dirty="0" lang="zh-CN" sz="2800">
                <a:latin typeface="+mj-ea"/>
                <a:ea typeface="+mj-ea"/>
              </a:rPr>
              <a:t>“斗”意为“使</a:t>
            </a:r>
            <a:r>
              <a:rPr altLang="zh-CN" b="1" dirty="0" lang="en-US" sz="2800">
                <a:latin typeface="+mj-ea"/>
                <a:ea typeface="+mj-ea"/>
              </a:rPr>
              <a:t>····</a:t>
            </a:r>
            <a:r>
              <a:rPr altLang="en-US" b="1" dirty="0" lang="zh-CN" sz="2800">
                <a:latin typeface="+mj-ea"/>
                <a:ea typeface="+mj-ea"/>
              </a:rPr>
              <a:t>争斗”。</a:t>
            </a:r>
            <a:endParaRPr altLang="zh-CN" b="1" dirty="0" lang="en-US" sz="2800">
              <a:latin typeface="+mj-ea"/>
              <a:ea typeface="+mj-ea"/>
            </a:endParaRPr>
          </a:p>
          <a:p>
            <a:endParaRPr altLang="zh-CN" b="1" dirty="0" lang="en-US" sz="2800">
              <a:latin typeface="+mj-ea"/>
              <a:ea typeface="+mj-ea"/>
            </a:endParaRPr>
          </a:p>
          <a:p>
            <a:endParaRPr altLang="en-US" b="1" dirty="0" lang="zh-CN" sz="280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E6F905-C9A0-E843-35AF-180B5C610BD6}"/>
              </a:ext>
            </a:extLst>
          </p:cNvPr>
          <p:cNvSpPr txBox="1"/>
          <p:nvPr/>
        </p:nvSpPr>
        <p:spPr>
          <a:xfrm>
            <a:off x="464455" y="3230777"/>
            <a:ext cx="680720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typeface="+mj-ea"/>
                <a:ea typeface="+mj-ea"/>
              </a:rPr>
              <a:t>指出下列句子的词类活用现象，并翻译。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1</a:t>
            </a:r>
            <a:r>
              <a:rPr altLang="en-US" b="1" dirty="0" lang="zh-CN" sz="2800">
                <a:latin typeface="+mj-ea"/>
                <a:ea typeface="+mj-ea"/>
              </a:rPr>
              <a:t>、单于愈益降之。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2</a:t>
            </a:r>
            <a:r>
              <a:rPr altLang="en-US" b="1" dirty="0" lang="zh-CN" sz="2800">
                <a:latin typeface="+mj-ea"/>
                <a:ea typeface="+mj-ea"/>
              </a:rPr>
              <a:t>、王必欲降武。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3</a:t>
            </a:r>
            <a:r>
              <a:rPr altLang="en-US" b="1" dirty="0" lang="zh-CN" sz="2800">
                <a:latin typeface="+mj-ea"/>
                <a:ea typeface="+mj-ea"/>
              </a:rPr>
              <a:t>、空以身膏草野。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4</a:t>
            </a:r>
            <a:r>
              <a:rPr altLang="en-US" b="1" dirty="0" lang="zh-CN" sz="2800">
                <a:latin typeface="+mj-ea"/>
                <a:ea typeface="+mj-ea"/>
              </a:rPr>
              <a:t>、屈节辱命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zh-CN" b="1" dirty="0" lang="en-US" sz="2800">
                <a:latin typeface="+mj-ea"/>
                <a:ea typeface="+mj-ea"/>
              </a:rPr>
              <a:t>5</a:t>
            </a:r>
            <a:r>
              <a:rPr altLang="en-US" b="1" dirty="0" lang="zh-CN" sz="2800">
                <a:latin typeface="+mj-ea"/>
                <a:ea typeface="+mj-ea"/>
              </a:rPr>
              <a:t>、诚甘乐之。</a:t>
            </a:r>
            <a:endParaRPr altLang="en-US" dirty="0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9A4D09-A2F1-F973-F6C7-661EF06BE972}"/>
              </a:ext>
            </a:extLst>
          </p:cNvPr>
          <p:cNvSpPr txBox="1"/>
          <p:nvPr/>
        </p:nvSpPr>
        <p:spPr>
          <a:xfrm>
            <a:off x="7881256" y="3661664"/>
            <a:ext cx="60960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typeface="+mj-ea"/>
                <a:ea typeface="+mj-ea"/>
              </a:rPr>
              <a:t>使</a:t>
            </a:r>
            <a:r>
              <a:rPr altLang="zh-CN" b="1" dirty="0" lang="en-US" sz="2800">
                <a:latin typeface="+mj-ea"/>
                <a:ea typeface="+mj-ea"/>
              </a:rPr>
              <a:t>····</a:t>
            </a:r>
            <a:r>
              <a:rPr altLang="en-US" b="1" dirty="0" lang="zh-CN" sz="2800">
                <a:latin typeface="+mj-ea"/>
                <a:ea typeface="+mj-ea"/>
              </a:rPr>
              <a:t>降。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en-US" b="1" dirty="0" lang="zh-CN" sz="2800">
                <a:latin typeface="+mj-ea"/>
                <a:ea typeface="+mj-ea"/>
              </a:rPr>
              <a:t>使</a:t>
            </a:r>
            <a:r>
              <a:rPr altLang="zh-CN" b="1" dirty="0" lang="en-US" sz="2800">
                <a:latin typeface="+mj-ea"/>
                <a:ea typeface="+mj-ea"/>
              </a:rPr>
              <a:t>····</a:t>
            </a:r>
            <a:r>
              <a:rPr altLang="en-US" b="1" dirty="0" lang="zh-CN" sz="2800">
                <a:latin typeface="+mj-ea"/>
                <a:ea typeface="+mj-ea"/>
              </a:rPr>
              <a:t>肥沃。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en-US" b="1" dirty="0" lang="zh-CN" sz="2800">
                <a:latin typeface="+mj-ea"/>
                <a:ea typeface="+mj-ea"/>
              </a:rPr>
              <a:t>使节屈</a:t>
            </a:r>
            <a:endParaRPr altLang="zh-CN" b="1" dirty="0" lang="en-US" sz="2800">
              <a:latin typeface="+mj-ea"/>
              <a:ea typeface="+mj-ea"/>
            </a:endParaRPr>
          </a:p>
          <a:p>
            <a:r>
              <a:rPr altLang="en-US" b="1" dirty="0" lang="zh-CN" sz="2800">
                <a:latin typeface="+mj-ea"/>
                <a:ea typeface="+mj-ea"/>
              </a:rPr>
              <a:t>以</a:t>
            </a:r>
            <a:r>
              <a:rPr altLang="zh-CN" b="1" dirty="0" lang="en-US" sz="2800">
                <a:latin typeface="+mj-ea"/>
                <a:ea typeface="+mj-ea"/>
              </a:rPr>
              <a:t>····</a:t>
            </a:r>
            <a:r>
              <a:rPr altLang="en-US" b="1" dirty="0" lang="zh-CN" sz="2800">
                <a:latin typeface="+mj-ea"/>
                <a:ea typeface="+mj-ea"/>
              </a:rPr>
              <a:t>为乐。</a:t>
            </a:r>
            <a:endParaRPr altLang="zh-CN" b="1" dirty="0" lang="en-US" sz="28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792562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57D582-B618-1D1C-F5F4-E3B5C0AF4CDE}"/>
              </a:ext>
            </a:extLst>
          </p:cNvPr>
          <p:cNvSpPr txBox="1"/>
          <p:nvPr/>
        </p:nvSpPr>
        <p:spPr>
          <a:xfrm>
            <a:off x="232671" y="344931"/>
            <a:ext cx="11726657" cy="64017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与子别后，益复无聊，上念老母，临年被戮；妻子无辜，并为鲸鲵；身负国恩，为世所悲。子归受荣，我留受辱，命也如何？身出礼义之乡，而入无知之俗，违弃君亲之恩，长为蛮夷之域，伤已！令先君之嗣，更成戎狄之族，又自悲矣！功大罪小，不蒙明察，孤负陵心区区之意。每一念至，忽然忘生。陵不难刺心以自明，刎颈以见志，顾国家于我已矣，杀身无益，适足增羞，故每攘臂忍辱，辄复苟活。左右之人，见陵如此，以为不入耳之欢，来相劝勉。异方之乐，只令人悲，增忉怛耳！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    嗟乎子卿！人之相知，贵相知心。前书仓卒，未尽所怀，故复略而言之。昔先帝授陵步卒五千，出征绝域，五将失道，陵独遇战，而裹万里之粮，帅徒步之师，出天汉之外，入强胡之域，以五千之众，对十万之军，策疲乏之兵，当新羁之马，然犹斩将搴旗，追奔逐北，灭迹扫尘，斩其枭帅。使三军之士视死如归。陵也不才，希当大任。意谓此时，功难堪矣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李陵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答苏武书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748350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058B75-6718-E549-F562-3164366F9070}"/>
              </a:ext>
            </a:extLst>
          </p:cNvPr>
          <p:cNvSpPr txBox="1"/>
          <p:nvPr/>
        </p:nvSpPr>
        <p:spPr>
          <a:xfrm>
            <a:off x="244305" y="228123"/>
            <a:ext cx="11545173" cy="64017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匈奴既败，举国兴师，更练精兵，强逾十万，单于临阵，亲自合围。客主之形既不相如，步马之势又甚悬绝。疲兵再战，一以当千，然犹扶乘创痛，决命争首。死伤积野，馀不满百，而皆扶病，不任干戈。然陵振臂一呼，创病皆起，举刃指虏，胡马奔走；兵尽矢穷，人无尺铁，犹复徒首奋呼，争为先登。当此时也，天地为陵震怒，战士为陵饮血！单于谓陵不可复得，便欲引还。而贼臣教之，遂便复战，故陵不免耳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    昔高皇帝以三十万众困于平城。当此之时，猛将如云，谋臣如雨，然犹七日不食，仅乃得免。况当陵者，岂易为力哉？而执事者云云，苟怨陵以不死。然陵不死，罪也。子卿视陵，岂偷生之士而惜死之人哉？宁有背君亲、捐妻子、而反为利者乎？然陵不死，有所为也。故欲如前书之言，报恩于国主耳。诚以虚死不如立节，灭名不如报德也。昔范蠡不殉会稽之耻，曹沫不死三败之辱，卒复勾践之仇，报鲁国之羞。区区之心，窃慕此耳。何图志未立而怨已成，计未从而骨肉受刑。此陵所以仰天椎心而泣血也！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r>
              <a:rPr altLang="zh-CN" dirty="0" lang="en-US"/>
              <a:t>——</a:t>
            </a:r>
            <a:r>
              <a:rPr altLang="en-US" dirty="0" lang="zh-CN"/>
              <a:t>李陵</a:t>
            </a:r>
            <a:r>
              <a:rPr altLang="zh-CN" dirty="0" lang="en-US"/>
              <a:t>《</a:t>
            </a:r>
            <a:r>
              <a:rPr altLang="en-US" dirty="0" lang="zh-CN"/>
              <a:t>答苏武书</a:t>
            </a:r>
            <a:r>
              <a:rPr altLang="zh-CN" dirty="0" lang="en-US"/>
              <a:t>》</a:t>
            </a:r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62808233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E2125E5-6B0C-2A61-C3B5-DE4C0557830E}"/>
              </a:ext>
            </a:extLst>
          </p:cNvPr>
          <p:cNvSpPr txBox="1"/>
          <p:nvPr/>
        </p:nvSpPr>
        <p:spPr>
          <a:xfrm>
            <a:off x="195942" y="522514"/>
            <a:ext cx="11800115" cy="6278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足下又云：“汉与功臣不薄。”子为汉臣，安得不云尔乎！昔萧、樊囚絷，韩、彭菹醢，晁错受戮，周魏见辜；其馀佐命立功之士，贾谊亚夫之徒，皆信命世之才，抱将相之具，而受小人之谗，并受祸败之辱，卒使怀才受谤，能不得展。彼二子之遐举，谁不为之痛心哉！陵先将军，功略盖天地，义勇冠三军，徒失贵臣之意，刭身绝域之表。此功臣义士所以负戟而长叹者也！何谓“不薄”哉？</a:t>
            </a:r>
            <a:endParaRPr altLang="zh-CN" b="1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且足下昔以单车之使，适万乘之虏，遭时不遇，至于伏剑不顾；流离辛苦，几死朔北之野；丁年奉使，皓首而归；老母终堂，生妻去帷。此天下所希闻，古今所未有也。蛮貊之人尚犹嘉子之节，况为天下之主乎？陵谓足下当享茅土之荐，受千乘之赏。闻子之归，赐不过二百万，位不过典属国，无尺土之封加子之勤。而妨功害能之臣，尽为万户侯，亲戚贪佞之类，悉为廊庙宰。子尚如此，陵复何望哉？</a:t>
            </a:r>
            <a:endParaRPr altLang="zh-CN" b="1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且汉厚诛陵以不死，薄赏子以守节，欲使远听之臣望风驰命，此实难矣。所以每顾而不悔者也。陵虽孤恩，汉亦负德。昔人有言：“虽忠不烈，视死如归。”陵诚能安，而主岂复能眷眷乎？男儿生以不成名，死则葬蛮夷中，谁复能屈身稽颡，还向北阙，使刀笔之吏弄其文墨邪？愿足下勿复望陵。</a:t>
            </a:r>
            <a:endParaRPr altLang="zh-CN" b="1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endParaRPr altLang="zh-CN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r>
              <a:rPr altLang="zh-CN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李陵</a:t>
            </a:r>
            <a:r>
              <a:rPr altLang="zh-CN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答苏武书</a:t>
            </a:r>
            <a:r>
              <a:rPr altLang="zh-CN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17443641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9209405" y="0"/>
            <a:ext cx="2982595" cy="2950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4646" w="4697">
                <a:moveTo>
                  <a:pt x="290" y="0"/>
                </a:moveTo>
                <a:lnTo>
                  <a:pt x="4697" y="0"/>
                </a:lnTo>
                <a:lnTo>
                  <a:pt x="4697" y="4332"/>
                </a:lnTo>
                <a:lnTo>
                  <a:pt x="4683" y="4338"/>
                </a:lnTo>
                <a:cubicBezTo>
                  <a:pt x="4261" y="4536"/>
                  <a:pt x="3789" y="4646"/>
                  <a:pt x="3292" y="4646"/>
                </a:cubicBezTo>
                <a:cubicBezTo>
                  <a:pt x="1474" y="4646"/>
                  <a:pt x="0" y="3172"/>
                  <a:pt x="0" y="1354"/>
                </a:cubicBezTo>
                <a:cubicBezTo>
                  <a:pt x="0" y="885"/>
                  <a:pt x="98" y="439"/>
                  <a:pt x="275" y="36"/>
                </a:cubicBezTo>
                <a:lnTo>
                  <a:pt x="29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charset="-122" panose="020B0503020204020204" typeface="微软雅黑"/>
              <a:ea typeface="微软雅黑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83438" y="2720560"/>
            <a:ext cx="56916" cy="2614346"/>
            <a:chOff x="757242" y="1489086"/>
            <a:chExt cx="56916" cy="2614346"/>
          </a:xfrm>
        </p:grpSpPr>
        <p:cxnSp>
          <p:nvCxnSpPr>
            <p:cNvPr id="7" name="直接连接符 6"/>
            <p:cNvCxnSpPr/>
            <p:nvPr>
              <p:custDataLst>
                <p:tags r:id="rId6"/>
              </p:custDataLst>
            </p:nvPr>
          </p:nvCxnSpPr>
          <p:spPr>
            <a:xfrm flipH="1">
              <a:off x="785700" y="1489086"/>
              <a:ext cx="0" cy="17980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>
              <p:custDataLst>
                <p:tags r:id="rId7"/>
              </p:custDataLst>
            </p:nvPr>
          </p:nvGrpSpPr>
          <p:grpSpPr>
            <a:xfrm>
              <a:off x="757242" y="3628525"/>
              <a:ext cx="56916" cy="474907"/>
              <a:chOff x="1381783" y="1849459"/>
              <a:chExt cx="56916" cy="474907"/>
            </a:xfrm>
          </p:grpSpPr>
          <p:grpSp>
            <p:nvGrpSpPr>
              <p:cNvPr id="12" name="组合 11"/>
              <p:cNvGrpSpPr/>
              <p:nvPr>
                <p:custDataLst>
                  <p:tags r:id="rId8"/>
                </p:custDataLst>
              </p:nvPr>
            </p:nvGrpSpPr>
            <p:grpSpPr>
              <a:xfrm flipV="1">
                <a:off x="1381783" y="2267450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3" name="直接连接符 12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/>
              <p:cNvGrpSpPr/>
              <p:nvPr>
                <p:custDataLst>
                  <p:tags r:id="rId9"/>
                </p:custDataLst>
              </p:nvPr>
            </p:nvGrpSpPr>
            <p:grpSpPr>
              <a:xfrm flipV="1">
                <a:off x="1381783" y="2060415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6" name="直接连接符 15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>
                <p:custDataLst>
                  <p:tags r:id="rId10"/>
                </p:custDataLst>
              </p:nvPr>
            </p:nvGrpSpPr>
            <p:grpSpPr>
              <a:xfrm flipV="1">
                <a:off x="1381783" y="1849459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9" name="直接连接符 18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09600" y="658400"/>
            <a:ext cx="8686864" cy="702944"/>
          </a:xfrm>
          <a:prstGeom prst="rect">
            <a:avLst/>
          </a:prstGeom>
          <a:noFill/>
        </p:spPr>
        <p:txBody>
          <a:bodyPr anchor="ctr" anchorCtr="0" bIns="25400" lIns="63500" rIns="63500" rtlCol="0" tIns="25400" wrap="square">
            <a:normAutofit/>
          </a:bodyPr>
          <a:lstStyle/>
          <a:p>
            <a:pPr algn="l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altLang="zh-CN" b="1" dirty="0" lang="en-US" spc="240" sz="4000">
                <a:latin charset="-122" panose="020B0503020204020204" typeface="微软雅黑"/>
                <a:ea typeface="微软雅黑"/>
              </a:rPr>
              <a:t>《</a:t>
            </a:r>
            <a:r>
              <a:rPr altLang="zh-CN" b="1" dirty="0" err="1" lang="en-US" spc="240" sz="4000">
                <a:latin charset="-122" panose="020B0503020204020204" typeface="微软雅黑"/>
                <a:ea typeface="微软雅黑"/>
              </a:rPr>
              <a:t>汉书</a:t>
            </a:r>
            <a:r>
              <a:rPr altLang="zh-CN" b="1" dirty="0" lang="en-US" spc="240" sz="4000">
                <a:latin charset="-122" panose="020B0503020204020204" typeface="微软雅黑"/>
                <a:ea typeface="微软雅黑"/>
              </a:rPr>
              <a:t>》</a:t>
            </a: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816681" y="2121439"/>
            <a:ext cx="10156157" cy="366988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ctr" anchorCtr="0" bIns="25400" lIns="63500" rIns="63500" tIns="254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fontAlgn="ctr" indent="-381000" lvl="0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charset="0" panose="05000000000000000000" typeface="Wingdings"/>
              <a:buChar char="l"/>
            </a:pPr>
            <a:r>
              <a:rPr altLang="zh-CN" b="1" dirty="0" lang="en-US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《</a:t>
            </a:r>
            <a:r>
              <a:rPr altLang="zh-CN" b="1" dirty="0" err="1" lang="en-US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汉书》是我国第一部纪传体断代史,其中还收录了西汉大量的辞赋和散文,有总集的性质。记录了汉高祖元年</a:t>
            </a:r>
            <a:r>
              <a:rPr altLang="zh-CN" b="1" dirty="0" lang="en-US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(前206)</a:t>
            </a:r>
            <a:r>
              <a:rPr altLang="zh-CN" b="1" dirty="0" err="1" lang="en-US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至王莽新地皇四年</a:t>
            </a:r>
            <a:r>
              <a:rPr altLang="zh-CN" b="1" dirty="0" lang="en-US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(23)共230年的历史,共100篇。</a:t>
            </a:r>
            <a:endParaRPr altLang="en-US" b="1" dirty="0" lang="zh-CN" spc="140" sz="2800">
              <a:ln w="3175">
                <a:noFill/>
                <a:prstDash val="dash"/>
              </a:ln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  <a:p>
            <a:pPr algn="l" fontAlgn="ctr" indent="-381000" lvl="0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charset="0" panose="05000000000000000000" typeface="Wingdings"/>
              <a:buChar char="l"/>
            </a:pPr>
            <a:r>
              <a:rPr altLang="en-US" b="1" dirty="0" lang="zh-CN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史学价值:作者能尊重客观实际,揭露统治阶级的残暴,赞扬清廉的官吏,流露了对人民的同情。</a:t>
            </a:r>
          </a:p>
          <a:p>
            <a:pPr algn="l" fontAlgn="ctr" indent="-381000" lvl="0" marL="38100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charset="0" panose="05000000000000000000" typeface="Wingdings"/>
              <a:buChar char="l"/>
            </a:pPr>
            <a:r>
              <a:rPr altLang="en-US" b="1" dirty="0" lang="zh-CN" spc="140" sz="2800">
                <a:ln w="3175">
                  <a:noFill/>
                  <a:prstDash val="dash"/>
                </a:ln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</a:rPr>
              <a:t>文学价值:叙事详明,详赡严密,语言典雅繁复,富于文采,有骈体化倾向,对后世散文发展影响很大。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w="http://schemas.openxmlformats.org/wordprocessingml/2006/main" xmlns:wp="http://schemas.openxmlformats.org/drawingml/2006/wordprocessingDrawing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D533123-0F8C-129E-C7F2-D8802F2DF00B}"/>
              </a:ext>
            </a:extLst>
          </p:cNvPr>
          <p:cNvSpPr txBox="1"/>
          <p:nvPr/>
        </p:nvSpPr>
        <p:spPr>
          <a:xfrm>
            <a:off x="816678" y="1153882"/>
            <a:ext cx="10979779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清代著名的文学家、文学批评家金圣叹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天下才子必读书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卷八：“相其笔墨之际，真是盖世英杰之士，身被至痛，衔之甚深，一旦更不能自含忍，于是开喉放声，平吐一场。看其段段精神，笔笔飞舞，除少卿自己，实乃更无余人可以代笔。昔人或疑其伪作，此大非也。” 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清代文学家吴楚材、吴调侯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古文观止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卷六：“一以自白心事，一以咎汉负功。文情感愤壮烈，几于动风雨而泣鬼神。除子卿自己，更无余人可以代作，苏子瞻谓齐梁小儿为之，未免大言欺人。”</a:t>
            </a:r>
          </a:p>
        </p:txBody>
      </p:sp>
    </p:spTree>
    <p:extLst>
      <p:ext uri="{BB962C8B-B14F-4D97-AF65-F5344CB8AC3E}">
        <p14:creationId xmlns:p14="http://schemas.microsoft.com/office/powerpoint/2010/main" val="9375618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BF48308-31FE-0299-F91B-C6F1ABDA6C90}"/>
              </a:ext>
            </a:extLst>
          </p:cNvPr>
          <p:cNvSpPr txBox="1"/>
          <p:nvPr/>
        </p:nvSpPr>
        <p:spPr>
          <a:xfrm>
            <a:off x="1738054" y="1008761"/>
            <a:ext cx="9283603" cy="18158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李陵与苏武诗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良时不再至，离别在须臾。屏营衢路侧，执手野踯蹰。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仰视浮云驰，奄忽互相逾。风波一失所，各在天一隅。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长当从此别，且复立斯须。欲因晨风发，送子以贱躯。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403BE0-C8EC-4719-827A-5A89193ACC98}"/>
              </a:ext>
            </a:extLst>
          </p:cNvPr>
          <p:cNvSpPr txBox="1"/>
          <p:nvPr/>
        </p:nvSpPr>
        <p:spPr>
          <a:xfrm>
            <a:off x="1738056" y="3297097"/>
            <a:ext cx="9395286" cy="26776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苏武与李陵诗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黄鹄一远别，千里顾徘徊。胡马失其群，思心常依依。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何况双飞龙，羽翼临当乖。幸有弦歌曲，可以喻中怀。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请为游子吟，泠泠一何悲。丝竹厉清声，慷慨有余哀。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长歌正激烈，中心怆以摧。欲展清商曲，念子不能归。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俯仰内伤心，泪下不可挥。愿为双黄鹄，送子俱远飞。</a:t>
            </a:r>
          </a:p>
        </p:txBody>
      </p:sp>
    </p:spTree>
    <p:extLst>
      <p:ext uri="{BB962C8B-B14F-4D97-AF65-F5344CB8AC3E}">
        <p14:creationId xmlns:p14="http://schemas.microsoft.com/office/powerpoint/2010/main" val="234801977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433F2A3-A498-4422-09C1-4714DC5C1B55}"/>
              </a:ext>
            </a:extLst>
          </p:cNvPr>
          <p:cNvSpPr txBox="1"/>
          <p:nvPr/>
        </p:nvSpPr>
        <p:spPr>
          <a:xfrm>
            <a:off x="600293" y="1319556"/>
            <a:ext cx="1123106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拓展写作：</a:t>
            </a:r>
            <a:endParaRPr altLang="zh-CN" b="1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一、参考李陵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答苏武书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，苏武李陵赠答诗，以苏武的口吻写一封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与李陵书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，希望李陵归汉。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二、你是如何看待苏武或是李陵的，请以我看</a:t>
            </a:r>
            <a:r>
              <a:rPr altLang="en-US" b="1" dirty="0" lang="zh-CN" sz="2800" u="sng">
                <a:latin charset="-122" panose="02010609060101010101" pitchFamily="49" typeface="仿宋"/>
                <a:ea charset="-122" panose="02010609060101010101" pitchFamily="49" typeface="仿宋"/>
              </a:rPr>
              <a:t>       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（横线处填苏武或李陵的名字）为题，写一段评述文字。</a:t>
            </a:r>
          </a:p>
        </p:txBody>
      </p:sp>
    </p:spTree>
    <p:extLst>
      <p:ext uri="{BB962C8B-B14F-4D97-AF65-F5344CB8AC3E}">
        <p14:creationId xmlns:p14="http://schemas.microsoft.com/office/powerpoint/2010/main" val="397930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EC2B989-CF8E-7369-7D65-17CE69332117}"/>
              </a:ext>
            </a:extLst>
          </p:cNvPr>
          <p:cNvSpPr txBox="1"/>
          <p:nvPr/>
        </p:nvSpPr>
        <p:spPr>
          <a:xfrm>
            <a:off x="1123806" y="2048328"/>
            <a:ext cx="10274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typeface="+mj-ea"/>
                <a:ea typeface="+mj-ea"/>
              </a:rPr>
              <a:t>清代赵翼：叙次精彩，千载下犹有生气，合之李陵传，慷慨悲凉，使迁为之，恐亦不能过也。</a:t>
            </a:r>
            <a:endParaRPr altLang="zh-CN" b="1" dirty="0" lang="en-US" sz="2800">
              <a:latin typeface="+mj-ea"/>
              <a:ea typeface="+mj-ea"/>
            </a:endParaRPr>
          </a:p>
          <a:p>
            <a:pPr algn="r"/>
            <a:r>
              <a:rPr altLang="en-US" b="1" dirty="0" lang="zh-CN" sz="2800">
                <a:latin typeface="+mj-ea"/>
                <a:ea typeface="+mj-ea"/>
              </a:rPr>
              <a:t>（</a:t>
            </a:r>
            <a:r>
              <a:rPr altLang="zh-CN" b="1" dirty="0" lang="en-US" sz="2800">
                <a:latin typeface="+mj-ea"/>
                <a:ea typeface="+mj-ea"/>
              </a:rPr>
              <a:t>《</a:t>
            </a:r>
            <a:r>
              <a:rPr altLang="en-US" b="1" dirty="0" lang="zh-CN" sz="2800">
                <a:latin typeface="+mj-ea"/>
                <a:ea typeface="+mj-ea"/>
              </a:rPr>
              <a:t>廿二史札记</a:t>
            </a:r>
            <a:r>
              <a:rPr altLang="zh-CN" b="1" dirty="0" lang="en-US" sz="2800">
                <a:latin typeface="+mj-ea"/>
                <a:ea typeface="+mj-ea"/>
              </a:rPr>
              <a:t>》</a:t>
            </a:r>
            <a:r>
              <a:rPr altLang="en-US" b="1" dirty="0" lang="zh-CN" sz="280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340739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57AAA24-068A-5132-6791-B7853812ACDE}"/>
              </a:ext>
            </a:extLst>
          </p:cNvPr>
          <p:cNvSpPr txBox="1"/>
          <p:nvPr/>
        </p:nvSpPr>
        <p:spPr>
          <a:xfrm>
            <a:off x="1152859" y="58846"/>
            <a:ext cx="911494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400"/>
              <a:t>注意下列字的读音：</a:t>
            </a:r>
          </a:p>
          <a:p>
            <a:r>
              <a:rPr altLang="en-US" b="1" dirty="0" lang="zh-CN" sz="2400"/>
              <a:t>栘（</a:t>
            </a:r>
            <a:r>
              <a:rPr altLang="zh-CN" b="1" dirty="0" err="1" lang="en-US" sz="2400"/>
              <a:t>yí</a:t>
            </a:r>
            <a:r>
              <a:rPr altLang="en-US" b="1" dirty="0" lang="zh-CN" sz="2400"/>
              <a:t>）中厩（</a:t>
            </a:r>
            <a:r>
              <a:rPr altLang="zh-CN" b="1" dirty="0" err="1" lang="en-US" sz="2400"/>
              <a:t>jiù</a:t>
            </a:r>
            <a:r>
              <a:rPr altLang="en-US" b="1" dirty="0" lang="zh-CN" sz="2400"/>
              <a:t>）</a:t>
            </a:r>
          </a:p>
          <a:p>
            <a:r>
              <a:rPr altLang="en-US" b="1" dirty="0" lang="zh-CN" sz="2400"/>
              <a:t>且（</a:t>
            </a:r>
            <a:r>
              <a:rPr altLang="zh-CN" b="1" dirty="0" err="1" lang="en-US" sz="2400"/>
              <a:t>jū</a:t>
            </a:r>
            <a:r>
              <a:rPr altLang="en-US" b="1" dirty="0" lang="zh-CN" sz="2400"/>
              <a:t>）鞮（</a:t>
            </a:r>
            <a:r>
              <a:rPr altLang="zh-CN" b="1" dirty="0" err="1" lang="en-US" sz="2400"/>
              <a:t>dī</a:t>
            </a:r>
            <a:r>
              <a:rPr altLang="en-US" b="1" dirty="0" lang="zh-CN" sz="2400"/>
              <a:t>）侯：单于嗣位前的封号。</a:t>
            </a:r>
          </a:p>
          <a:p>
            <a:r>
              <a:rPr altLang="en-US" b="1" dirty="0" lang="zh-CN" sz="2400"/>
              <a:t>缑（</a:t>
            </a:r>
            <a:r>
              <a:rPr altLang="zh-CN" b="1" dirty="0" err="1" lang="en-US" sz="2400"/>
              <a:t>gōu</a:t>
            </a:r>
            <a:r>
              <a:rPr altLang="en-US" b="1" dirty="0" lang="zh-CN" sz="2400"/>
              <a:t>）王：匈奴的一个亲王。</a:t>
            </a:r>
          </a:p>
          <a:p>
            <a:r>
              <a:rPr altLang="en-US" b="1" dirty="0" lang="zh-CN" sz="2400"/>
              <a:t>昆（</a:t>
            </a:r>
            <a:r>
              <a:rPr altLang="zh-CN" b="1" dirty="0" err="1" lang="en-US" sz="2400"/>
              <a:t>hún</a:t>
            </a:r>
            <a:r>
              <a:rPr altLang="en-US" b="1" dirty="0" lang="zh-CN" sz="2400"/>
              <a:t>）邪（</a:t>
            </a:r>
            <a:r>
              <a:rPr altLang="zh-CN" b="1" dirty="0" err="1" lang="en-US" sz="2400"/>
              <a:t>yé</a:t>
            </a:r>
            <a:r>
              <a:rPr altLang="en-US" b="1" dirty="0" lang="zh-CN" sz="2400"/>
              <a:t>）王：匈奴一个部落的王。</a:t>
            </a:r>
          </a:p>
          <a:p>
            <a:r>
              <a:rPr altLang="en-US" b="1" dirty="0" lang="zh-CN" sz="2400"/>
              <a:t>浞（</a:t>
            </a:r>
            <a:r>
              <a:rPr altLang="zh-CN" b="1" dirty="0" err="1" lang="en-US" sz="2400"/>
              <a:t>zhuó</a:t>
            </a:r>
            <a:r>
              <a:rPr altLang="en-US" b="1" dirty="0" lang="zh-CN" sz="2400"/>
              <a:t>）野侯：汉将赵破奴的封号。</a:t>
            </a:r>
          </a:p>
          <a:p>
            <a:r>
              <a:rPr altLang="en-US" b="1" dirty="0" lang="zh-CN" sz="2400"/>
              <a:t>阏（</a:t>
            </a:r>
            <a:r>
              <a:rPr altLang="zh-CN" b="1" dirty="0" err="1" lang="en-US" sz="2400"/>
              <a:t>yān</a:t>
            </a:r>
            <a:r>
              <a:rPr altLang="en-US" b="1" dirty="0" lang="zh-CN" sz="2400"/>
              <a:t>）氏（</a:t>
            </a:r>
            <a:r>
              <a:rPr altLang="zh-CN" b="1" dirty="0" err="1" lang="en-US" sz="2400"/>
              <a:t>zhī</a:t>
            </a:r>
            <a:r>
              <a:rPr altLang="en-US" b="1" dirty="0" lang="zh-CN" sz="2400"/>
              <a:t>）：匈奴王后封号。</a:t>
            </a:r>
          </a:p>
          <a:p>
            <a:r>
              <a:rPr altLang="en-US" b="1" dirty="0" lang="zh-CN" sz="2400"/>
              <a:t>左伊秩訾（</a:t>
            </a:r>
            <a:r>
              <a:rPr altLang="zh-CN" b="1" dirty="0" err="1" lang="en-US" sz="2400"/>
              <a:t>zī</a:t>
            </a:r>
            <a:r>
              <a:rPr altLang="en-US" b="1" dirty="0" lang="zh-CN" sz="2400"/>
              <a:t>）：匈奴的王号，有“左”“右”之分。</a:t>
            </a:r>
          </a:p>
          <a:p>
            <a:r>
              <a:rPr altLang="en-US" b="1" dirty="0" lang="zh-CN" sz="2400"/>
              <a:t>宛</a:t>
            </a:r>
            <a:r>
              <a:rPr altLang="zh-CN" b="1" dirty="0" lang="en-US" sz="2400"/>
              <a:t>(yuan)</a:t>
            </a:r>
            <a:r>
              <a:rPr altLang="en-US" b="1" dirty="0" lang="zh-CN" sz="2400"/>
              <a:t>王：指大宛国王毋寡。</a:t>
            </a:r>
          </a:p>
          <a:p>
            <a:r>
              <a:rPr altLang="en-US" b="1" dirty="0" lang="zh-CN" sz="2400"/>
              <a:t>旃（</a:t>
            </a:r>
            <a:r>
              <a:rPr altLang="zh-CN" b="1" dirty="0" err="1" lang="en-US" sz="2400"/>
              <a:t>zhān</a:t>
            </a:r>
            <a:r>
              <a:rPr altLang="en-US" b="1" dirty="0" lang="zh-CN" sz="2400"/>
              <a:t>）：通“毡”，毛毡。</a:t>
            </a:r>
          </a:p>
          <a:p>
            <a:r>
              <a:rPr altLang="en-US" b="1" dirty="0" lang="zh-CN" sz="2400"/>
              <a:t>羝（</a:t>
            </a:r>
            <a:r>
              <a:rPr altLang="zh-CN" b="1" dirty="0" err="1" lang="en-US" sz="2400"/>
              <a:t>dī</a:t>
            </a:r>
            <a:r>
              <a:rPr altLang="en-US" b="1" dirty="0" lang="zh-CN" sz="2400"/>
              <a:t>）：公羊。</a:t>
            </a:r>
          </a:p>
          <a:p>
            <a:r>
              <a:rPr altLang="en-US" b="1" dirty="0" lang="zh-CN" sz="2400"/>
              <a:t>去：通“弆”（</a:t>
            </a:r>
            <a:r>
              <a:rPr altLang="zh-CN" b="1" dirty="0" err="1" lang="en-US" sz="2400"/>
              <a:t>jǔ</a:t>
            </a:r>
            <a:r>
              <a:rPr altLang="en-US" b="1" dirty="0" lang="zh-CN" sz="2400"/>
              <a:t>），收藏。</a:t>
            </a:r>
          </a:p>
          <a:p>
            <a:r>
              <a:rPr altLang="en-US" b="1" dirty="0" lang="zh-CN" sz="2400"/>
              <a:t>於（</a:t>
            </a:r>
            <a:r>
              <a:rPr altLang="zh-CN" b="1" dirty="0" err="1" lang="en-US" sz="2400"/>
              <a:t>wū</a:t>
            </a:r>
            <a:r>
              <a:rPr altLang="en-US" b="1" dirty="0" lang="zh-CN" sz="2400"/>
              <a:t>）靬（</a:t>
            </a:r>
            <a:r>
              <a:rPr altLang="zh-CN" b="1" dirty="0" err="1" lang="en-US" sz="2400"/>
              <a:t>jiān</a:t>
            </a:r>
            <a:r>
              <a:rPr altLang="en-US" b="1" dirty="0" lang="zh-CN" sz="2400"/>
              <a:t>）王：且鞮单于之弟。</a:t>
            </a:r>
          </a:p>
          <a:p>
            <a:r>
              <a:rPr altLang="en-US" b="1" dirty="0" lang="zh-CN" sz="2400"/>
              <a:t>纺缴</a:t>
            </a:r>
            <a:r>
              <a:rPr altLang="zh-CN" b="1" dirty="0" lang="en-US" sz="2400"/>
              <a:t>(</a:t>
            </a:r>
            <a:r>
              <a:rPr altLang="zh-CN" b="1" dirty="0" err="1" lang="en-US" sz="2400"/>
              <a:t>zhuó</a:t>
            </a:r>
            <a:r>
              <a:rPr altLang="zh-CN" b="1" dirty="0" lang="en-US" sz="2400"/>
              <a:t>)</a:t>
            </a:r>
            <a:r>
              <a:rPr altLang="en-US" b="1" dirty="0" lang="zh-CN" sz="2400"/>
              <a:t>：缴，系在箭上的丝绳。</a:t>
            </a:r>
          </a:p>
          <a:p>
            <a:r>
              <a:rPr altLang="en-US" b="1" dirty="0" lang="zh-CN" sz="2400"/>
              <a:t>檠（</a:t>
            </a:r>
            <a:r>
              <a:rPr altLang="zh-CN" b="1" dirty="0" err="1" lang="en-US" sz="2400"/>
              <a:t>qíng</a:t>
            </a:r>
            <a:r>
              <a:rPr altLang="en-US" b="1" dirty="0" lang="zh-CN" sz="2400"/>
              <a:t>）：矫正弓箭的工具。</a:t>
            </a:r>
          </a:p>
          <a:p>
            <a:r>
              <a:rPr altLang="en-US" b="1" dirty="0" lang="zh-CN" sz="2400"/>
              <a:t>棫（</a:t>
            </a:r>
            <a:r>
              <a:rPr altLang="zh-CN" b="1" dirty="0" err="1" lang="en-US" sz="2400"/>
              <a:t>yù</a:t>
            </a:r>
            <a:r>
              <a:rPr altLang="en-US" b="1" dirty="0" lang="zh-CN" sz="2400"/>
              <a:t>）阳宫：秦时所建宫殿，在雍东北。</a:t>
            </a:r>
          </a:p>
          <a:p>
            <a:r>
              <a:rPr altLang="en-US" b="1" dirty="0" lang="zh-CN" sz="2400"/>
              <a:t>辇（</a:t>
            </a:r>
            <a:r>
              <a:rPr altLang="zh-CN" b="1" dirty="0" err="1" lang="en-US" sz="2400"/>
              <a:t>niǎn</a:t>
            </a:r>
            <a:r>
              <a:rPr altLang="en-US" b="1" dirty="0" lang="zh-CN" sz="2400"/>
              <a:t>）：皇帝的坐车。除：宫殿的台阶。</a:t>
            </a:r>
          </a:p>
          <a:p>
            <a:r>
              <a:rPr altLang="en-US" b="1" dirty="0" lang="zh-CN" sz="2400"/>
              <a:t>斧钺（</a:t>
            </a:r>
            <a:r>
              <a:rPr altLang="zh-CN" b="1" dirty="0" err="1" lang="en-US" sz="2400"/>
              <a:t>yuè</a:t>
            </a:r>
            <a:r>
              <a:rPr altLang="en-US" b="1" dirty="0" lang="zh-CN" sz="2400"/>
              <a:t>）：古时用以杀犯人的斧子。镬（</a:t>
            </a:r>
            <a:r>
              <a:rPr altLang="zh-CN" b="1" dirty="0" err="1" lang="en-US" sz="2400"/>
              <a:t>huò</a:t>
            </a:r>
            <a:r>
              <a:rPr altLang="en-US" b="1" dirty="0" lang="zh-CN" sz="2400"/>
              <a:t>）：大锅。</a:t>
            </a:r>
          </a:p>
        </p:txBody>
      </p:sp>
    </p:spTree>
    <p:extLst>
      <p:ext uri="{BB962C8B-B14F-4D97-AF65-F5344CB8AC3E}">
        <p14:creationId xmlns:p14="http://schemas.microsoft.com/office/powerpoint/2010/main" val="12390991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1" id="22" name="图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40" y="6980"/>
            <a:ext cx="12186920" cy="685800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3201035" cy="6096000"/>
          </a:xfrm>
          <a:prstGeom prst="rect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altLang="en-US" lang="zh-CN">
              <a:solidFill>
                <a:schemeClr val="lt1"/>
              </a:solidFill>
              <a:latin charset="-122" panose="020B0503020204020204" typeface="微软雅黑"/>
              <a:ea typeface="微软雅黑"/>
              <a:sym charset="0" panose="020B0604020202020204" pitchFamily="34" typeface="Arial"/>
            </a:endParaRPr>
          </a:p>
        </p:txBody>
      </p:sp>
      <p:sp>
        <p:nvSpPr>
          <p:cNvPr id="19" name="任意多边形: 形状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1291432" y="4690864"/>
            <a:ext cx="456285" cy="926465"/>
          </a:xfrm>
          <a:custGeom>
            <a:avLst/>
            <a:gdLst>
              <a:gd fmla="*/ 0 w 311295" name="connsiteX0"/>
              <a:gd fmla="*/ 0 h 631688" name="connsiteY0"/>
              <a:gd fmla="*/ 311295 w 311295" name="connsiteX1"/>
              <a:gd fmla="*/ 0 h 631688" name="connsiteY1"/>
              <a:gd fmla="*/ 311295 w 311295" name="connsiteX2"/>
              <a:gd fmla="*/ 278573 h 631688" name="connsiteY2"/>
              <a:gd fmla="*/ 92015 w 311295" name="connsiteX3"/>
              <a:gd fmla="*/ 631688 h 631688" name="connsiteY3"/>
              <a:gd fmla="*/ 80962 w 311295" name="connsiteX4"/>
              <a:gd fmla="*/ 613739 h 631688" name="connsiteY4"/>
              <a:gd fmla="*/ 33054 w 311295" name="connsiteX5"/>
              <a:gd fmla="*/ 568483 h 631688" name="connsiteY5"/>
              <a:gd fmla="*/ 20355 w 311295" name="connsiteX6"/>
              <a:gd fmla="*/ 561364 h 631688" name="connsiteY6"/>
              <a:gd fmla="*/ 150652 w 311295" name="connsiteX7"/>
              <a:gd fmla="*/ 311295 h 631688" name="connsiteY7"/>
              <a:gd fmla="*/ 0 w 311295" name="connsiteX8"/>
              <a:gd fmla="*/ 311295 h 631688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31688" w="311295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2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l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20000"/>
              </a:lnSpc>
              <a:buClrTx/>
              <a:buSzTx/>
              <a:buFontTx/>
              <a:buNone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typeface="微软雅黑"/>
              <a:ea typeface="微软雅黑"/>
              <a:sym charset="0" panose="020B0604020202020204" pitchFamily="34" typeface="Arial"/>
            </a:endParaRPr>
          </a:p>
        </p:txBody>
      </p:sp>
      <p:sp>
        <p:nvSpPr>
          <p:cNvPr id="20" name="任意多边形: 形状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686632" y="4690864"/>
            <a:ext cx="456285" cy="926465"/>
          </a:xfrm>
          <a:custGeom>
            <a:avLst/>
            <a:gdLst>
              <a:gd fmla="*/ 0 w 311295" name="connsiteX0"/>
              <a:gd fmla="*/ 0 h 631688" name="connsiteY0"/>
              <a:gd fmla="*/ 311295 w 311295" name="connsiteX1"/>
              <a:gd fmla="*/ 0 h 631688" name="connsiteY1"/>
              <a:gd fmla="*/ 311295 w 311295" name="connsiteX2"/>
              <a:gd fmla="*/ 278573 h 631688" name="connsiteY2"/>
              <a:gd fmla="*/ 92015 w 311295" name="connsiteX3"/>
              <a:gd fmla="*/ 631688 h 631688" name="connsiteY3"/>
              <a:gd fmla="*/ 80961 w 311295" name="connsiteX4"/>
              <a:gd fmla="*/ 613739 h 631688" name="connsiteY4"/>
              <a:gd fmla="*/ 33054 w 311295" name="connsiteX5"/>
              <a:gd fmla="*/ 568483 h 631688" name="connsiteY5"/>
              <a:gd fmla="*/ 20355 w 311295" name="connsiteX6"/>
              <a:gd fmla="*/ 561364 h 631688" name="connsiteY6"/>
              <a:gd fmla="*/ 150652 w 311295" name="connsiteX7"/>
              <a:gd fmla="*/ 311295 h 631688" name="connsiteY7"/>
              <a:gd fmla="*/ 0 w 311295" name="connsiteX8"/>
              <a:gd fmla="*/ 311295 h 631688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31688" w="311295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1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l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20000"/>
              </a:lnSpc>
              <a:buClrTx/>
              <a:buSzTx/>
              <a:buFontTx/>
              <a:buNone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typeface="微软雅黑"/>
              <a:ea typeface="微软雅黑"/>
              <a:sym charset="0" panose="020B0604020202020204" pitchFamily="34" typeface="Arial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10940" y="1557844"/>
            <a:ext cx="7716520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3200"/>
              <a:t>思考：</a:t>
            </a:r>
            <a:endParaRPr altLang="zh-CN" b="1" dirty="0" lang="en-US" sz="3200"/>
          </a:p>
          <a:p>
            <a:r>
              <a:rPr altLang="en-US" b="1" dirty="0" lang="zh-CN" sz="3200"/>
              <a:t>苏武在什么背景下出使？为什么是苏武？</a:t>
            </a:r>
          </a:p>
        </p:txBody>
      </p:sp>
      <p:pic>
        <p:nvPicPr>
          <p:cNvPr descr="微信图片_20211122110511"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9905" y="304800"/>
            <a:ext cx="2790190" cy="6095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cut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/>
          <p:nvPr>
            <p:custDataLst>
              <p:tags r:id="rId2"/>
            </p:custDataLst>
          </p:nvPr>
        </p:nvSpPr>
        <p:spPr>
          <a:xfrm>
            <a:off x="241087" y="450850"/>
            <a:ext cx="11607993" cy="3108543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b="1" dirty="0" lang="zh-CN" sz="2800">
                <a:latin typeface="+mn-ea"/>
              </a:rPr>
              <a:t>武，字子卿。少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以</a:t>
            </a:r>
            <a:r>
              <a:rPr altLang="en-US" b="1" dirty="0" lang="zh-CN" sz="2800">
                <a:latin typeface="+mn-ea"/>
              </a:rPr>
              <a:t>父任，兄弟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并</a:t>
            </a:r>
            <a:r>
              <a:rPr altLang="en-US" b="1" dirty="0" lang="zh-CN" sz="2800">
                <a:latin typeface="+mn-ea"/>
              </a:rPr>
              <a:t>为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郎</a:t>
            </a:r>
            <a:r>
              <a:rPr altLang="en-US" b="1" dirty="0" lang="zh-CN" sz="2800">
                <a:latin typeface="+mn-ea"/>
              </a:rPr>
              <a:t>。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稍迁</a:t>
            </a:r>
            <a:r>
              <a:rPr altLang="en-US" b="1" dirty="0" lang="zh-CN" sz="2800">
                <a:latin typeface="+mn-ea"/>
              </a:rPr>
              <a:t>至栘中厩监。时汉连伐胡，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数</a:t>
            </a:r>
            <a:r>
              <a:rPr altLang="en-US" b="1" dirty="0" lang="zh-CN" sz="2800">
                <a:latin typeface="+mn-ea"/>
              </a:rPr>
              <a:t>通使相窥观。匈奴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留</a:t>
            </a:r>
            <a:r>
              <a:rPr altLang="en-US" b="1" dirty="0" lang="zh-CN" sz="2800">
                <a:latin typeface="+mn-ea"/>
              </a:rPr>
              <a:t>汉使郭吉、路充国等前后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十余辈</a:t>
            </a:r>
            <a:r>
              <a:rPr altLang="en-US" b="1" dirty="0" lang="zh-CN" sz="2800">
                <a:latin typeface="+mn-ea"/>
              </a:rPr>
              <a:t>，匈奴使来，汉亦留之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以相当</a:t>
            </a:r>
            <a:r>
              <a:rPr altLang="en-US" b="1" dirty="0" lang="zh-CN" sz="2800">
                <a:latin typeface="+mn-ea"/>
              </a:rPr>
              <a:t>。天汉元年，且鞮侯单于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初立</a:t>
            </a:r>
            <a:r>
              <a:rPr altLang="en-US" b="1" dirty="0" lang="zh-CN" sz="2800">
                <a:latin typeface="+mn-ea"/>
              </a:rPr>
              <a:t>，恐汉袭之，乃曰：“汉天子我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丈人行</a:t>
            </a:r>
            <a:r>
              <a:rPr altLang="en-US" b="1" dirty="0" lang="zh-CN" sz="2800">
                <a:latin typeface="+mn-ea"/>
              </a:rPr>
              <a:t>也。”尽归汉使路充国等。武帝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嘉</a:t>
            </a:r>
            <a:r>
              <a:rPr altLang="en-US" b="1" dirty="0" lang="zh-CN" sz="2800">
                <a:latin typeface="+mn-ea"/>
              </a:rPr>
              <a:t>其义，乃遣武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以</a:t>
            </a:r>
            <a:r>
              <a:rPr altLang="en-US" b="1" dirty="0" lang="zh-CN" sz="2800">
                <a:latin typeface="+mn-ea"/>
              </a:rPr>
              <a:t>中郎将使持节送匈奴使留在汉者，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因</a:t>
            </a:r>
            <a:r>
              <a:rPr altLang="en-US" b="1" dirty="0" lang="zh-CN" sz="2800">
                <a:latin typeface="+mn-ea"/>
              </a:rPr>
              <a:t>厚赂单于，答其善意。武与副中郎将张胜及</a:t>
            </a:r>
            <a:r>
              <a:rPr altLang="en-US" b="1" dirty="0" lang="zh-CN" sz="2800">
                <a:solidFill>
                  <a:srgbClr val="FF0000"/>
                </a:solidFill>
                <a:latin typeface="+mn-ea"/>
              </a:rPr>
              <a:t>假吏</a:t>
            </a:r>
            <a:r>
              <a:rPr altLang="en-US" b="1" dirty="0" lang="zh-CN" sz="2800">
                <a:latin typeface="+mn-ea"/>
              </a:rPr>
              <a:t>常惠等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募</a:t>
            </a:r>
            <a:r>
              <a:rPr altLang="en-US" b="1" dirty="0" lang="zh-CN" sz="2800">
                <a:latin typeface="+mn-ea"/>
              </a:rPr>
              <a:t>士斥候百余人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俱</a:t>
            </a:r>
            <a:r>
              <a:rPr altLang="en-US" b="1" dirty="0" lang="zh-CN" sz="2800">
                <a:latin typeface="+mn-ea"/>
              </a:rPr>
              <a:t>。既至匈奴，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置币</a:t>
            </a:r>
            <a:r>
              <a:rPr altLang="en-US" b="1" dirty="0" lang="zh-CN" sz="2800">
                <a:latin typeface="+mn-ea"/>
              </a:rPr>
              <a:t>遗单于；单于</a:t>
            </a:r>
            <a:r>
              <a:rPr altLang="en-US" b="1" dirty="0" lang="zh-CN" sz="2800">
                <a:solidFill>
                  <a:srgbClr val="CC0000"/>
                </a:solidFill>
                <a:latin typeface="+mn-ea"/>
              </a:rPr>
              <a:t>益骄</a:t>
            </a:r>
            <a:r>
              <a:rPr altLang="en-US" b="1" dirty="0" lang="zh-CN" sz="2800">
                <a:latin typeface="+mn-ea"/>
              </a:rPr>
              <a:t>，非汉所望也。</a:t>
            </a:r>
            <a:endParaRPr altLang="en-US" b="1" dirty="0" lang="zh-CN" sz="2800">
              <a:solidFill>
                <a:srgbClr val="0000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+mn-ea"/>
            </a:endParaRPr>
          </a:p>
          <a:p>
            <a:pPr algn="l"/>
            <a:endParaRPr altLang="en-US" b="1" dirty="0" lang="zh-CN" sz="2800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23555" name="Text Box 5"/>
          <p:cNvSpPr txBox="1"/>
          <p:nvPr>
            <p:custDataLst>
              <p:tags r:id="rId3"/>
            </p:custDataLst>
          </p:nvPr>
        </p:nvSpPr>
        <p:spPr>
          <a:xfrm>
            <a:off x="3627438" y="2667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altLang="zh-CN" lang="zh-CN">
              <a:latin charset="0" panose="02020603050405020304" pitchFamily="18" typeface="Times New Roman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6822" y="3812472"/>
            <a:ext cx="273685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 marR="0">
              <a:buClrTx/>
              <a:buSzTx/>
              <a:buFontTx/>
              <a:defRPr/>
            </a:pPr>
            <a:r>
              <a:rPr altLang="en-US" b="1" baseline="0" cap="none" dirty="0" kern="1200" kumimoji="0" lang="zh-CN" noProof="0" normalizeH="0" spc="0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并：都；</a:t>
            </a:r>
          </a:p>
          <a:p>
            <a:pPr defTabSz="914400" marR="0">
              <a:buClrTx/>
              <a:buSzTx/>
              <a:buFontTx/>
              <a:defRPr/>
            </a:pPr>
            <a:r>
              <a:rPr altLang="en-US" b="1" baseline="0" cap="none" dirty="0" kern="1200" kumimoji="0" lang="zh-CN" noProof="0" normalizeH="0" spc="0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稍迁：渐渐升迁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5E223E-6EB1-EA35-43BB-4959E7F88643}"/>
              </a:ext>
            </a:extLst>
          </p:cNvPr>
          <p:cNvSpPr txBox="1"/>
          <p:nvPr/>
        </p:nvSpPr>
        <p:spPr>
          <a:xfrm>
            <a:off x="4074215" y="3809943"/>
            <a:ext cx="259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凭</a:t>
            </a:r>
            <a:r>
              <a:rPr altLang="zh-CN" b="1" baseline="0" cap="none" dirty="0" i="0" kern="1200" kumimoji="0" lang="en-US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…</a:t>
            </a: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的身份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9A0A93-2AC2-6A67-C182-5643900F08AD}"/>
              </a:ext>
            </a:extLst>
          </p:cNvPr>
          <p:cNvSpPr txBox="1"/>
          <p:nvPr/>
        </p:nvSpPr>
        <p:spPr>
          <a:xfrm>
            <a:off x="656822" y="5050577"/>
            <a:ext cx="2046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400">
                <a:effectLst>
                  <a:outerShdw algn="tl" blurRad="38100" dir="2700000" dist="38100">
                    <a:srgbClr val="C0C0C0"/>
                  </a:outerShdw>
                </a:effectLst>
                <a:latin charset="0" panose="02020603050405020304" pitchFamily="18" typeface="Times New Roman"/>
                <a:ea charset="-122" panose="02010609060101010101" pitchFamily="49" typeface="黑体"/>
              </a:rPr>
              <a:t>用来作为抵押</a:t>
            </a:r>
            <a:endParaRPr altLang="en-US" dirty="0" lang="zh-CN" sz="2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32881E-4064-0E0E-5E78-9630E09EAEC2}"/>
              </a:ext>
            </a:extLst>
          </p:cNvPr>
          <p:cNvSpPr txBox="1"/>
          <p:nvPr/>
        </p:nvSpPr>
        <p:spPr>
          <a:xfrm>
            <a:off x="-264614" y="6085704"/>
            <a:ext cx="259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长辈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DDE33D-FC76-4314-1810-24E604C591A6}"/>
              </a:ext>
            </a:extLst>
          </p:cNvPr>
          <p:cNvSpPr txBox="1"/>
          <p:nvPr/>
        </p:nvSpPr>
        <p:spPr>
          <a:xfrm>
            <a:off x="207420" y="4597467"/>
            <a:ext cx="1654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屡次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2FBC56-C06D-17B1-DDED-D8A47F35C14A}"/>
              </a:ext>
            </a:extLst>
          </p:cNvPr>
          <p:cNvSpPr txBox="1"/>
          <p:nvPr/>
        </p:nvSpPr>
        <p:spPr>
          <a:xfrm>
            <a:off x="4210594" y="4386322"/>
            <a:ext cx="1493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趁机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C28BD5-B76B-AA75-60A6-54A084141BCF}"/>
              </a:ext>
            </a:extLst>
          </p:cNvPr>
          <p:cNvSpPr txBox="1"/>
          <p:nvPr/>
        </p:nvSpPr>
        <p:spPr>
          <a:xfrm>
            <a:off x="4351141" y="5333583"/>
            <a:ext cx="3041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募：招募；俱：一同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B80BD3-0891-BCB3-0A82-1E18DD47E93D}"/>
              </a:ext>
            </a:extLst>
          </p:cNvPr>
          <p:cNvSpPr txBox="1"/>
          <p:nvPr/>
        </p:nvSpPr>
        <p:spPr>
          <a:xfrm>
            <a:off x="4003463" y="5711131"/>
            <a:ext cx="2249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备办财物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DA54B4-78F1-9C31-BECA-5CB731888EFF}"/>
              </a:ext>
            </a:extLst>
          </p:cNvPr>
          <p:cNvSpPr txBox="1"/>
          <p:nvPr/>
        </p:nvSpPr>
        <p:spPr>
          <a:xfrm>
            <a:off x="3853720" y="3300215"/>
            <a:ext cx="2045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赞许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36D4C1B-17C8-1AC5-4198-D4D1E0566E3D}"/>
              </a:ext>
            </a:extLst>
          </p:cNvPr>
          <p:cNvSpPr txBox="1"/>
          <p:nvPr/>
        </p:nvSpPr>
        <p:spPr>
          <a:xfrm>
            <a:off x="241087" y="5522856"/>
            <a:ext cx="2114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初立为王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3EF9BE-4FD3-44A8-4CF2-0C4B378A13CF}"/>
              </a:ext>
            </a:extLst>
          </p:cNvPr>
          <p:cNvSpPr txBox="1"/>
          <p:nvPr/>
        </p:nvSpPr>
        <p:spPr>
          <a:xfrm>
            <a:off x="-103199" y="3300215"/>
            <a:ext cx="2275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凭借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6924178-4F10-504C-2912-73CD8F8C6936}"/>
              </a:ext>
            </a:extLst>
          </p:cNvPr>
          <p:cNvSpPr txBox="1"/>
          <p:nvPr/>
        </p:nvSpPr>
        <p:spPr>
          <a:xfrm>
            <a:off x="3920213" y="6193227"/>
            <a:ext cx="2498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400" u="none">
                <a:ln>
                  <a:noFill/>
                </a:ln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anose="02020603050405020304" pitchFamily="18" typeface="Times New Roman"/>
                <a:ea charset="-122" panose="02010609060101010101" pitchFamily="49" typeface="黑体"/>
                <a:cs typeface="+mn-cs"/>
              </a:rPr>
              <a:t>更加倨傲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3DF169-3F13-3F67-22EF-A2F5C60A9943}"/>
              </a:ext>
            </a:extLst>
          </p:cNvPr>
          <p:cNvSpPr txBox="1"/>
          <p:nvPr/>
        </p:nvSpPr>
        <p:spPr>
          <a:xfrm>
            <a:off x="3782378" y="4877343"/>
            <a:ext cx="36691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sz="2400">
                <a:latin charset="0" panose="02020603050405020304" pitchFamily="18" typeface="Times New Roman"/>
                <a:ea charset="-122" panose="02010609060101010101" pitchFamily="49" typeface="黑体"/>
              </a:rPr>
              <a:t>临时委任的属官</a:t>
            </a:r>
            <a:endParaRPr altLang="en-US" b="1" baseline="0" cap="none" dirty="0" i="0" kern="1200" kumimoji="0" lang="zh-CN" noProof="0" normalizeH="0" spc="0" strike="noStrike" sz="2400" u="none">
              <a:ln>
                <a:noFill/>
              </a:ln>
              <a:uLnTx/>
              <a:uFillTx/>
              <a:latin charset="0" panose="02020603050405020304" pitchFamily="18" typeface="Times New Roman"/>
              <a:ea charset="-122" panose="02010609060101010101" pitchFamily="49" typeface="黑体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med">
        <p:pull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/>
          <p:nvPr>
            <p:custDataLst>
              <p:tags r:id="rId2"/>
            </p:custDataLst>
          </p:nvPr>
        </p:nvSpPr>
        <p:spPr>
          <a:xfrm>
            <a:off x="418810" y="853091"/>
            <a:ext cx="10989086" cy="4401205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lang="zh-CN" noProof="1" sz="2800">
                <a:solidFill>
                  <a:schemeClr val="tx1"/>
                </a:solidFill>
                <a:latin typeface="+mj-ea"/>
                <a:ea typeface="+mj-ea"/>
                <a:cs charset="-122" panose="02010800040101010101" typeface="华文隶书"/>
              </a:rPr>
              <a:t>苏武出使匈奴的背景怎样？出使的任务是什么？（用原文回答）</a:t>
            </a:r>
            <a:endParaRPr altLang="en-US" b="1" lang="zh-CN" noProof="1" sz="2800">
              <a:solidFill>
                <a:schemeClr val="tx1"/>
              </a:solidFill>
              <a:latin typeface="+mj-ea"/>
              <a:ea typeface="+mj-ea"/>
            </a:endParaRPr>
          </a:p>
          <a:p>
            <a:endParaRPr altLang="zh-CN" b="1" lang="en-US" noProof="1" sz="2800">
              <a:latin typeface="+mj-ea"/>
              <a:ea typeface="+mj-ea"/>
              <a:cs charset="-122" panose="02010609060101010101" typeface="楷体"/>
            </a:endParaRPr>
          </a:p>
          <a:p>
            <a:r>
              <a:rPr altLang="en-US" b="1" lang="zh-CN" noProof="1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“时汉连伐胡，数通使相窥观。匈奴留汉使郭吉、路充国等前后十余辈。匈奴使来，汉亦留之以相当。”</a:t>
            </a:r>
          </a:p>
          <a:p>
            <a:endParaRPr altLang="zh-CN" b="1" lang="en-US" noProof="1" sz="2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  <a:p>
            <a:r>
              <a:rPr altLang="en-US" b="1" lang="zh-CN" noProof="1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“送匈奴使留在汉者”</a:t>
            </a:r>
          </a:p>
          <a:p>
            <a:endParaRPr altLang="zh-CN" b="1" lang="en-US" noProof="1" sz="2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  <a:p>
            <a:r>
              <a:rPr altLang="en-US" b="1" lang="zh-CN" noProof="1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“厚赂单于，答其善意”</a:t>
            </a:r>
            <a:endParaRPr altLang="en-US" b="1" lang="zh-CN" noProof="1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zh-CN" b="1" lang="en-US" noProof="1" sz="2800">
              <a:solidFill>
                <a:srgbClr val="FF0000"/>
              </a:solidFill>
              <a:latin charset="-122" panose="02010800040101010101" typeface="华文隶书"/>
              <a:ea charset="-122" panose="02010800040101010101" typeface="华文隶书"/>
              <a:cs charset="-122" panose="02010800040101010101" typeface="华文隶书"/>
            </a:endParaRPr>
          </a:p>
          <a:p>
            <a:endParaRPr altLang="en-US" b="1" lang="zh-CN" noProof="1" sz="2800"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dir="in" orient="vert"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split dir="in"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3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235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235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22"/>
                                        <p:tgtEl>
                                          <p:spTgt spid="235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27"/>
                                        <p:tgtEl>
                                          <p:spTgt spid="23555">
                                            <p:txEl>
                                              <p:charRg end="102" st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  <p:tag name="KSO_WM_BEAUTIFY_FLAG" val="#wm#"/>
  <p:tag name="KSO_WM_TAG_VERSION" val="1.0"/>
  <p:tag name="KSO_WM_TEMPLATE_CATEGORY" val="custom"/>
  <p:tag name="KSO_WM_TEMPLATE_INDEX" val="2020281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SUBTYPE" val="h"/>
  <p:tag name="KSO_WM_UNIT_TYPE" val="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true,&quot;picture_toward&quot;:0,&quot;picture_dockside&quot;:[],&quot;fill_id&quot;:&quot;ef831b2eb3014b7a88209d15c039f7ca&quot;,&quot;fill_align&quot;:&quot;cm&quot;,&quot;chip_types&quot;:[&quot;header&quot;]},{&quot;text_align&quot;:&quot;lm&quot;,&quot;text_direction&quot;:&quot;horizontal&quot;,&quot;support_big_font&quot;:true,&quot;picture_toward&quot;:0,&quot;picture_dockside&quot;:[],&quot;fill_id&quot;:&quot;ec1d0e7cfbb14b638a97643730a97c23&quot;,&quot;fill_align&quot;:&quot;cm&quot;,&quot;chip_types&quot;:[&quot;text&quot;,&quot;picture&quot;]},{&quot;text_align&quot;:&quot;lm&quot;,&quot;text_direction&quot;:&quot;horizontal&quot;,&quot;support_big_font&quot;:true,&quot;picture_toward&quot;:0,&quot;picture_dockside&quot;:[],&quot;fill_id&quot;:&quot;cdf7762219224498bb5a576e7a382db2&quot;,&quot;fill_align&quot;:&quot;cm&quot;,&quot;chip_types&quot;:[&quot;text&quot;,&quot;picture&quot;]}]]"/>
  <p:tag name="KSO_WM_CHIP_GROUPID" val="5f2a0e3645e1f15ec24fd3f5"/>
  <p:tag name="KSO_WM_CHIP_INFOS" val="{&quot;type&quot;:0,&quot;layout_type&quot;:&quot;leftright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a0e3645e1f15ec24fd3f6"/>
  <p:tag name="KSO_WM_SLIDE_BACKGROUND" val="[&quot;belt&quot;]"/>
  <p:tag name="KSO_WM_SLIDE_BACKGROUND_TYPE" val="belt"/>
  <p:tag name="KSO_WM_SLIDE_BK_DARK_LIGHT" val="2"/>
  <p:tag name="KSO_WM_SLIDE_ID" val="diagram20212750_1"/>
  <p:tag name="KSO_WM_SLIDE_INDEX" val="1"/>
  <p:tag name="KSO_WM_SLIDE_ITEM_CNT" val="0"/>
  <p:tag name="KSO_WM_SLIDE_LAYOUT" val="a_b_d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belt&quot;}],&quot;direction&quot;:1,&quot;id&quot;:&quot;2021-04-01T15:39:06&quot;,&quot;maxSize&quot;:{&quot;size1&quot;:42.5},&quot;minSize&quot;:{&quot;size1&quot;:42.5},&quot;normalSize&quot;:{&quot;size1&quot;:42.5},&quot;subLayout&quot;:[{&quot;id&quot;:&quot;2021-04-01T15:39:06&quot;,&quot;margin&quot;:{&quot;bottom&quot;:6.7729997634887695,&quot;left&quot;:2.9630000591278076,&quot;right&quot;:2.5399999618530273,&quot;top&quot;:6.7729997634887695},&quot;type&quot;:0},{&quot;direction&quot;:1,&quot;id&quot;:&quot;2021-04-01T15:39:06&quot;,&quot;maxSize&quot;:{&quot;size1&quot;:43.5},&quot;minSize&quot;:{&quot;size1&quot;:43.5},&quot;normalSize&quot;:{&quot;size1&quot;:43.5},&quot;subLayout&quot;:[{&quot;id&quot;:&quot;2021-04-01T15:39:06&quot;,&quot;margin&quot;:{&quot;bottom&quot;:5.9270000457763672,&quot;left&quot;:1.2699999809265137,&quot;right&quot;:1.2699999809265137,&quot;top&quot;:5.5029997825622559},&quot;type&quot;:0},{&quot;id&quot;:&quot;2021-04-01T15:39:06&quot;,&quot;margin&quot;:{&quot;bottom&quot;:5.9270000457763672,&quot;left&quot;:1.2699999809265137,&quot;right&quot;:3.809999942779541,&quot;top&quot;:5.5029997825622559},&quot;type&quot;:0}],&quot;type&quot;:0}],&quot;type&quot;:0}"/>
  <p:tag name="KSO_WM_SLIDE_POSITION" val="0*120"/>
  <p:tag name="KSO_WM_SLIDE_RATIO" val="1.777778"/>
  <p:tag name="KSO_WM_SLIDE_SAME_FONT_SIZE" val="1"/>
  <p:tag name="KSO_WM_SLIDE_SIZE" val="960*288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f4d4054ed1e2fb80776"/>
  <p:tag name="KSO_WM_TEMPLATE_ASSEMBLE_XID" val="60656f4d4054ed1e2fb80776"/>
  <p:tag name="KSO_WM_TEMPLATE_CATEGORY" val="diagram"/>
  <p:tag name="KSO_WM_TEMPLATE_COLOR_TYPE" val="1"/>
  <p:tag name="KSO_WM_TEMPLATE_INDEX" val="20212750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  <p:tag name="KSO_WM_BEAUTIFY_FLAG" val="#wm#"/>
  <p:tag name="KSO_WM_SLIDE_BACKGROUND_TYPE" val="belt"/>
  <p:tag name="KSO_WM_SLIDE_BK_DARK_LIGHT" val="2"/>
  <p:tag name="KSO_WM_TAG_VERSION" val="1.0"/>
  <p:tag name="KSO_WM_TEMPLATE_ASSEMBLE_GROUPID" val="60656f4d4054ed1e2fb80776"/>
  <p:tag name="KSO_WM_TEMPLATE_ASSEMBLE_XID" val="60656f4d4054ed1e2fb80776"/>
  <p:tag name="KSO_WM_TEMPLATE_CATEGORY" val="diagram"/>
  <p:tag name="KSO_WM_TEMPLATE_INDEX" val="2021275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50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3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  <p:tag name="KSO_WM_ASSEMBLE_CHIP_INDEX" val="cd5ae0db4cdd4e06850769522fcf6cd5"/>
  <p:tag name="KSO_WM_BEAUTIFY_FLAG" val="#wm#"/>
  <p:tag name="KSO_WM_CHIP_FILLAREA_FILL_RULE" val="{&quot;fill_align&quot;:&quot;cm&quot;,&quot;fill_mode&quot;:&quot;full&quot;,&quot;sacle_strategy&quot;:&quot;smart&quot;}"/>
  <p:tag name="KSO_WM_CHIP_GROUPID" val="5f461bcef3f92eac738049c8"/>
  <p:tag name="KSO_WM_CHIP_XID" val="5f461bcef3f92eac738049c9"/>
  <p:tag name="KSO_WM_TAG_VERSION" val="1.0"/>
  <p:tag name="KSO_WM_TEMPLATE_ASSEMBLE_GROUPID" val="60656f4d4054ed1e2fb80776"/>
  <p:tag name="KSO_WM_TEMPLATE_ASSEMBLE_XID" val="60656f4d4054ed1e2fb80776"/>
  <p:tag name="KSO_WM_TEMPLATE_CATEGORY" val="diagram"/>
  <p:tag name="KSO_WM_TEMPLATE_INDEX" val="20212750"/>
  <p:tag name="KSO_WM_UNIT_COMPATIBLE" val="0"/>
  <p:tag name="KSO_WM_UNIT_DEC_AREA_ID" val="6c5feab884f54983829839815cd7c8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275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  <p:tag name="KSO_WM_ASSEMBLE_CHIP_INDEX" val="cd5ae0db4cdd4e06850769522fcf6cd5"/>
  <p:tag name="KSO_WM_BEAUTIFY_FLAG" val="#wm#"/>
  <p:tag name="KSO_WM_CHIP_FILLAREA_FILL_RULE" val="{&quot;fill_align&quot;:&quot;cm&quot;,&quot;fill_mode&quot;:&quot;full&quot;,&quot;sacle_strategy&quot;:&quot;smart&quot;}"/>
  <p:tag name="KSO_WM_CHIP_GROUPID" val="5f461bcef3f92eac738049c8"/>
  <p:tag name="KSO_WM_CHIP_XID" val="5f461bcef3f92eac738049c9"/>
  <p:tag name="KSO_WM_TAG_VERSION" val="1.0"/>
  <p:tag name="KSO_WM_TEMPLATE_ASSEMBLE_GROUPID" val="60656f4d4054ed1e2fb80776"/>
  <p:tag name="KSO_WM_TEMPLATE_ASSEMBLE_XID" val="60656f4d4054ed1e2fb80776"/>
  <p:tag name="KSO_WM_TEMPLATE_CATEGORY" val="diagram"/>
  <p:tag name="KSO_WM_TEMPLATE_INDEX" val="20212750"/>
  <p:tag name="KSO_WM_UNIT_COMPATIBLE" val="0"/>
  <p:tag name="KSO_WM_UNIT_DEC_AREA_ID" val="956d047f016e49778a58c4c049f97fe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275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副标题"/>
  <p:tag name="KSO_WM_UNIT_SHOW_EDIT_AREA_INDICATION" val="1"/>
  <p:tag name="KSO_WM_UNIT_SM_LIMIT_TYPE" val="2"/>
  <p:tag name="KSO_WM_UNIT_SUPPORT_BIG_FONT" val="1"/>
  <p:tag name="KSO_WM_UNIT_TEXT_FILL_FORE_SCHEMECOLOR_INDEX" val="14"/>
  <p:tag name="KSO_WM_UNIT_TEXT_FILL_FORE_SCHEMECOLOR_INDEX_BRIGHTNESS" val="-0.5"/>
  <p:tag name="KSO_WM_UNIT_TEXT_FILL_TYPE" val="1"/>
  <p:tag name="KSO_WM_UNIT_TYPE" val="b"/>
  <p:tag name="KSO_WM_UNIT_VALUE" val="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true,&quot;fill_id&quot;:&quot;cbc5ad0736cf4eccbc3375f750b410a4&quot;,&quot;fill_align&quot;:&quot;lm&quot;,&quot;chip_types&quot;:[&quot;header&quot;]},{&quot;text_align&quot;:&quot;lm&quot;,&quot;text_direction&quot;:&quot;horizontal&quot;,&quot;support_big_font&quot;:true,&quot;fill_id&quot;:&quot;001301a16bfe4fee952b84fd55dd512d&quot;,&quot;fill_align&quot;:&quot;cm&quot;,&quot;chip_types&quot;:[&quot;text&quot;]}],[{&quot;text_align&quot;:&quot;lm&quot;,&quot;text_direction&quot;:&quot;horizontal&quot;,&quot;support_big_font&quot;:false,&quot;fill_id&quot;:&quot;cbc5ad0736cf4eccbc3375f750b410a4&quot;,&quot;fill_align&quot;:&quot;lm&quot;,&quot;chip_types&quot;:[&quot;header&quot;]},{&quot;text_align&quot;:&quot;cm&quot;,&quot;text_direction&quot;:&quot;horizontal&quot;,&quot;support_features&quot;:[&quot;collage&quot;],&quot;support_big_font&quot;:false,&quot;fill_id&quot;:&quot;001301a16bfe4fee952b84fd55dd512d&quot;,&quot;fill_align&quot;:&quot;cm&quot;,&quot;chip_types&quot;:[&quot;diagram&quot;,&quot;pictext&quot;,&quot;picture&quot;,&quot;chart&quot;,&quot;table&quot;,&quot;video&quot;]}]]"/>
  <p:tag name="KSO_WM_CHIP_GROUPID" val="5ef1707e5bb2a422ac9a2b53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1707e5bb2a422ac9a2b54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08717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46&quot;,&quot;maxSize&quot;:{&quot;size1&quot;:22.399999999999999},&quot;minSize&quot;:{&quot;size1&quot;:20},&quot;normalSize&quot;:{&quot;size1&quot;:22.399999999999999},&quot;subLayout&quot;:[{&quot;id&quot;:&quot;2021-04-01T15:01:46&quot;,&quot;margin&quot;:{&quot;bottom&quot;:0.026000002399086952,&quot;left&quot;:1.6929999589920044,&quot;right&quot;:8.0430002212524414,&quot;top&quot;:1.6929999589920044},&quot;type&quot;:0},{&quot;id&quot;:&quot;2021-04-01T15:01:47&quot;,&quot;margin&quot;:{&quot;bottom&quot;:2.9630000591278076,&quot;left&quot;:3.3870000839233398,&quot;right&quot;:3.3859999179840088,&quot;top&quot;:2.0899999141693115},&quot;type&quot;:0}],&quot;type&quot;:0}"/>
  <p:tag name="KSO_WM_SLIDE_POSITION" val="22*0"/>
  <p:tag name="KSO_WM_SLIDE_RATIO" val="1.777778"/>
  <p:tag name="KSO_WM_SLIDE_SIZE" val="937*480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COLOR_TYPE" val="1"/>
  <p:tag name="KSO_WM_TEMPLATE_INDEX" val="20208717"/>
  <p:tag name="KSO_WM_TEMPLATE_MASTER_TYPE" val="0"/>
  <p:tag name="KSO_WM_TEMPLATE_SUBCATEGORY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031f09c4cedb4b11b66eaad01eac5552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8717_1*i*1"/>
  <p:tag name="KSO_WM_UNIT_INDEX" val="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4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87d16a5fd8004a03af2e09f03448e1b9"/>
  <p:tag name="KSO_WM_UNIT_DECORATE_INFO" val="{&quot;ReferentInfo&quot;:{&quot;Id&quot;:&quot;slide&quot;,&quot;X&quot;:{&quot;Pos&quot;:0},&quot;Y&quot;:{&quot;Pos&quot;:1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08717_1*i*2"/>
  <p:tag name="KSO_WM_UNIT_INDEX" val="2"/>
  <p:tag name="KSO_WM_UNIT_LAYERLEVEL" val="1"/>
  <p:tag name="KSO_WM_UNIT_SM_LIMIT_TYPE" val="2"/>
  <p:tag name="KSO_WM_UNIT_TYPE" val="i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  <p:tag name="KSO_WM_ASSEMBLE_CHIP_INDEX" val="d88223b83d2048799750df44bb191ccd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871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  <p:tag name="KSO_WM_ASSEMBLE_CHIP_INDEX" val="c577a3270a51498d911295e59d240259"/>
  <p:tag name="KSO_WM_BEAUTIFY_FLAG" val="#wm#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bad37aaffd614aaa8b62bb0beaa6b1c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871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34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3"/>
  <p:tag name="KSO_WM_UNIT_INDEX" val="3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8"/>
  <p:tag name="KSO_WM_UNIT_INDEX" val="8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  <p:tag name="KSO_WM_BEAUTIFY_FLAG" val="#wm#"/>
  <p:tag name="KSO_WM_TAG_VERSION" val="1.0"/>
  <p:tag name="KSO_WM_TEMPLATE_CATEGORY" val="custom"/>
  <p:tag name="KSO_WM_TEMPLATE_INDEX" val="2020281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9"/>
  <p:tag name="KSO_WM_UNIT_INDEX" val="9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6"/>
  <p:tag name="KSO_WM_UNIT_INDEX" val="6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7"/>
  <p:tag name="KSO_WM_UNIT_INDEX" val="7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4"/>
  <p:tag name="KSO_WM_UNIT_INDEX" val="4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5"/>
  <p:tag name="KSO_WM_UNIT_INDEX" val="5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fill_id&quot;:&quot;8311045140f74294977eca18e4f89ae7&quot;,&quot;fill_align&quot;:&quot;cm&quot;,&quot;text_align&quot;:&quot;cm&quot;,&quot;text_direction&quot;:&quot;horizontal&quot;,&quot;chip_types&quot;:[&quot;picture&quot;]},{&quot;fill_id&quot;:&quot;f73d4ac0f8b640348b03049ba5198229&quot;,&quot;fill_align&quot;:&quot;cm&quot;,&quot;text_align&quot;:&quot;lm&quot;,&quot;text_direction&quot;:&quot;horizontal&quot;,&quot;chip_types&quot;:[&quot;text&quot;,&quot;header&quot;]}]]"/>
  <p:tag name="KSO_WM_CHIP_GROUPID" val="5ef16ca95bb2a422ac9a2b25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f16ca95bb2a422ac9a2b26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1890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6:32&quot;,&quot;maxSize&quot;:{&quot;size1&quot;:60},&quot;minSize&quot;:{&quot;size1&quot;:52.5},&quot;normalSize&quot;:{&quot;size1&quot;:52.5},&quot;subLayout&quot;:[{&quot;id&quot;:&quot;2021-04-01T15:26:32&quot;,&quot;margin&quot;:{&quot;bottom&quot;:1.6929999589920044,&quot;left&quot;:1.2699999809265137,&quot;right&quot;:1.6929999589920044,&quot;top&quot;:1.6929999589920044},&quot;type&quot;:0},{&quot;id&quot;:&quot;2021-04-01T15:26:32&quot;,&quot;margin&quot;:{&quot;bottom&quot;:2.5750000476837158,&quot;left&quot;:0.026000002399086952,&quot;right&quot;:3.3870000839233398,&quot;top&quot;:6.3499999046325684},&quot;type&quot;:0}],&quot;type&quot;:0}"/>
  <p:tag name="KSO_WM_SLIDE_POSITION" val="36*47"/>
  <p:tag name="KSO_WM_SLIDE_RATIO" val="1.777778"/>
  <p:tag name="KSO_WM_SLIDE_SIZE" val="888*444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f0f4054ed1e2fb802b8"/>
  <p:tag name="KSO_WM_TEMPLATE_ASSEMBLE_XID" val="60656f0f4054ed1e2fb802b8"/>
  <p:tag name="KSO_WM_TEMPLATE_CATEGORY" val="diagram"/>
  <p:tag name="KSO_WM_TEMPLATE_COLOR_TYPE" val="1"/>
  <p:tag name="KSO_WM_TEMPLATE_INDEX" val="20211890"/>
  <p:tag name="KSO_WM_TEMPLATE_MASTER_TYPE" val="0"/>
  <p:tag name="KSO_WM_TEMPLATE_SUBCATEGORY" val="2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ASSEMBLE_CHIP_INDEX" val="6f6756d09b80488ba66550c07358432c"/>
  <p:tag name="KSO_WM_BEAUTIFY_FLAG" val="#wm#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0f4054ed1e2fb802b8"/>
  <p:tag name="KSO_WM_TEMPLATE_ASSEMBLE_XID" val="60656f0f4054ed1e2fb802b8"/>
  <p:tag name="KSO_WM_TEMPLATE_CATEGORY" val="diagram"/>
  <p:tag name="KSO_WM_TEMPLATE_INDEX" val="20211890"/>
  <p:tag name="KSO_WM_UNIT_BLOCK" val="0"/>
  <p:tag name="KSO_WM_UNIT_COMPATIBLE" val="0"/>
  <p:tag name="KSO_WM_UNIT_DEC_AREA_ID" val="c8a71681b09f466b86a846f1dd4477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1890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true,&quot;fill_id&quot;:&quot;cbc5ad0736cf4eccbc3375f750b410a4&quot;,&quot;fill_align&quot;:&quot;lm&quot;,&quot;chip_types&quot;:[&quot;header&quot;]},{&quot;text_align&quot;:&quot;lm&quot;,&quot;text_direction&quot;:&quot;horizontal&quot;,&quot;support_big_font&quot;:true,&quot;fill_id&quot;:&quot;001301a16bfe4fee952b84fd55dd512d&quot;,&quot;fill_align&quot;:&quot;cm&quot;,&quot;chip_types&quot;:[&quot;text&quot;]}],[{&quot;text_align&quot;:&quot;lm&quot;,&quot;text_direction&quot;:&quot;horizontal&quot;,&quot;support_big_font&quot;:false,&quot;fill_id&quot;:&quot;cbc5ad0736cf4eccbc3375f750b410a4&quot;,&quot;fill_align&quot;:&quot;lm&quot;,&quot;chip_types&quot;:[&quot;header&quot;]},{&quot;text_align&quot;:&quot;cm&quot;,&quot;text_direction&quot;:&quot;horizontal&quot;,&quot;support_features&quot;:[&quot;collage&quot;],&quot;support_big_font&quot;:false,&quot;fill_id&quot;:&quot;001301a16bfe4fee952b84fd55dd512d&quot;,&quot;fill_align&quot;:&quot;cm&quot;,&quot;chip_types&quot;:[&quot;diagram&quot;,&quot;pictext&quot;,&quot;picture&quot;,&quot;chart&quot;,&quot;table&quot;,&quot;video&quot;]}]]"/>
  <p:tag name="KSO_WM_CHIP_GROUPID" val="5ef1707e5bb2a422ac9a2b53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1707e5bb2a422ac9a2b54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08717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46&quot;,&quot;maxSize&quot;:{&quot;size1&quot;:22.399999999999999},&quot;minSize&quot;:{&quot;size1&quot;:20},&quot;normalSize&quot;:{&quot;size1&quot;:20.000185185185181},&quot;subLayout&quot;:[{&quot;id&quot;:&quot;2021-04-01T15:01:46&quot;,&quot;margin&quot;:{&quot;bottom&quot;:0.026000002399086952,&quot;left&quot;:1.6929999589920044,&quot;right&quot;:8.0430002212524414,&quot;top&quot;:1.6929999589920044},&quot;type&quot;:0},{&quot;id&quot;:&quot;2021-04-01T15:01:47&quot;,&quot;margin&quot;:{&quot;bottom&quot;:2.9630000591278076,&quot;left&quot;:3.3870000839233398,&quot;right&quot;:3.3859999179840088,&quot;top&quot;:2.0899999141693115},&quot;type&quot;:0}],&quot;type&quot;:0}"/>
  <p:tag name="KSO_WM_SLIDE_POSITION" val="22*0"/>
  <p:tag name="KSO_WM_SLIDE_RATIO" val="1.777778"/>
  <p:tag name="KSO_WM_SLIDE_SIZE" val="937*480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COLOR_TYPE" val="1"/>
  <p:tag name="KSO_WM_TEMPLATE_INDEX" val="20208717"/>
  <p:tag name="KSO_WM_TEMPLATE_MASTER_TYPE" val="0"/>
  <p:tag name="KSO_WM_TEMPLATE_SUBCATEGORY" val="2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031f09c4cedb4b11b66eaad01eac5552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8717_1*i*1"/>
  <p:tag name="KSO_WM_UNIT_INDEX" val="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4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87d16a5fd8004a03af2e09f03448e1b9"/>
  <p:tag name="KSO_WM_UNIT_DECORATE_INFO" val="{&quot;ReferentInfo&quot;:{&quot;Id&quot;:&quot;slide&quot;,&quot;X&quot;:{&quot;Pos&quot;:0},&quot;Y&quot;:{&quot;Pos&quot;:1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08717_1*i*2"/>
  <p:tag name="KSO_WM_UNIT_INDEX" val="2"/>
  <p:tag name="KSO_WM_UNIT_LAYERLEVEL" val="1"/>
  <p:tag name="KSO_WM_UNIT_SM_LIMIT_TYPE" val="2"/>
  <p:tag name="KSO_WM_UNIT_TYPE" val="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  <p:tag name="KSO_WM_ASSEMBLE_CHIP_INDEX" val="d88223b83d2048799750df44bb191ccd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871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  <p:tag name="KSO_WM_ASSEMBLE_CHIP_INDEX" val="c577a3270a51498d911295e59d240259"/>
  <p:tag name="KSO_WM_BEAUTIFY_FLAG" val="#wm#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BLOCK" val="0"/>
  <p:tag name="KSO_WM_UNIT_COMPATIBLE" val="0"/>
  <p:tag name="KSO_WM_UNIT_DEC_AREA_ID" val="bad37aaffd614aaa8b62bb0beaa6b1c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871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34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3"/>
  <p:tag name="KSO_WM_UNIT_INDEX" val="3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8"/>
  <p:tag name="KSO_WM_UNIT_INDEX" val="8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9"/>
  <p:tag name="KSO_WM_UNIT_INDEX" val="9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6"/>
  <p:tag name="KSO_WM_UNIT_INDEX" val="6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7"/>
  <p:tag name="KSO_WM_UNIT_INDEX" val="7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4"/>
  <p:tag name="KSO_WM_UNIT_INDEX" val="4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  <p:tag name="KSO_WM_BEAUTIFY_FLAG" val="#wm#"/>
  <p:tag name="KSO_WM_CHIP_GROUPID" val="5ef1707e5bb2a422ac9a2b53"/>
  <p:tag name="KSO_WM_CHIP_XID" val="5ef1707e5bb2a422ac9a2b54"/>
  <p:tag name="KSO_WM_TAG_VERSION" val="1.0"/>
  <p:tag name="KSO_WM_TEMPLATE_ASSEMBLE_GROUPID" val="60656e7d4054ed1e2fb7f9cb"/>
  <p:tag name="KSO_WM_TEMPLATE_ASSEMBLE_XID" val="60656e7d4054ed1e2fb7f9cb"/>
  <p:tag name="KSO_WM_TEMPLATE_CATEGORY" val="diagram"/>
  <p:tag name="KSO_WM_TEMPLATE_INDEX" val="20208717"/>
  <p:tag name="KSO_WM_UNIT_COMPATIBLE" val="0"/>
  <p:tag name="KSO_WM_UNIT_DIAGRAM_ISNUMVISUAL" val="0"/>
  <p:tag name="KSO_WM_UNIT_DIAGRAM_ISREFERUNIT" val="0"/>
  <p:tag name="KSO_WM_UNIT_HIGHLIGHT" val="0"/>
  <p:tag name="KSO_WM_UNIT_ID" val="diagram20208717_1*i*5"/>
  <p:tag name="KSO_WM_UNIT_INDEX" val="5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FILLPROP" val="[[{&quot;fill_id&quot;:&quot;95c973fcd6134020a63a4180aebd3213&quot;,&quot;fill_align&quot;:&quot;lt&quot;,&quot;text_align&quot;:&quot;lt&quot;,&quot;text_direction&quot;:&quot;horizontal&quot;,&quot;chip_types&quot;:[&quot;text&quot;,&quot;header&quot;]},{&quot;fill_id&quot;:&quot;1c24f19bff6c4bd6a5f20f57a535bdbe&quot;,&quot;fill_align&quot;:&quot;c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]}]]"/>
  <p:tag name="KSO_WM_CHIP_GROUPID" val="5ef21358a491bb0086638bf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f21358a491bb0086638bf9"/>
  <p:tag name="KSO_WM_SLIDE_BACKGROUND" val="[&quot;leftRight&quot;,&quot;general&quot;]"/>
  <p:tag name="KSO_WM_SLIDE_BACKGROUND_TYPE" val="leftRight"/>
  <p:tag name="KSO_WM_SLIDE_BK_DARK_LIGHT" val="2"/>
  <p:tag name="KSO_WM_SLIDE_CAN_ADD_NAVIGATION" val="1"/>
  <p:tag name="KSO_WM_SLIDE_ID" val="diagram20214767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.71250000000000002,&quot;rightAbs&quot;:false,&quot;top&quot;:0,&quot;topAbs&quot;:false,&quot;type&quot;:&quot;leftRight&quot;},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55:51&quot;,&quot;maxSize&quot;:{&quot;size1&quot;:26.300000000000001},&quot;minSize&quot;:{&quot;size1&quot;:26.300000000000001},&quot;normalSize&quot;:{&quot;size1&quot;:26.300000000000001},&quot;subLayout&quot;:[{&quot;id&quot;:&quot;2021-04-01T15:55:51&quot;,&quot;margin&quot;:{&quot;bottom&quot;:8.4670000076293945,&quot;left&quot;:1.6929999589920044,&quot;right&quot;:0.026000002399086952,&quot;top&quot;:3.3870000839233398},&quot;type&quot;:0},{&quot;id&quot;:&quot;2021-04-01T15:55:51&quot;,&quot;margin&quot;:{&quot;bottom&quot;:2.5399999618530273,&quot;left&quot;:2.0899999141693115,&quot;right&quot;:2.5399999618530273,&quot;top&quot;:2.1170001029968262},&quot;type&quot;:0}],&quot;type&quot;:0}"/>
  <p:tag name="KSO_WM_SLIDE_POSITION" val="0*0"/>
  <p:tag name="KSO_WM_SLIDE_RATIO" val="1.777778"/>
  <p:tag name="KSO_WM_SLIDE_SIZE" val="923*540"/>
  <p:tag name="KSO_WM_SLIDE_SUBTYPE" val="picTxt"/>
  <p:tag name="KSO_WM_SLIDE_SUPPORT_FEATURE_TYPE" val="3"/>
  <p:tag name="KSO_WM_SLIDE_TYPE" val="text"/>
  <p:tag name="KSO_WM_SPECIAL_SOURCE" val="bdnull"/>
  <p:tag name="KSO_WM_TAG_VERSION" val="1.0"/>
  <p:tag name="KSO_WM_TEMPLATE_ASSEMBLE_GROUPID" val="60656f9b4054ed1e2fb80d6e"/>
  <p:tag name="KSO_WM_TEMPLATE_ASSEMBLE_XID" val="60656f9b4054ed1e2fb80d6e"/>
  <p:tag name="KSO_WM_TEMPLATE_CATEGORY" val="diagram"/>
  <p:tag name="KSO_WM_TEMPLATE_COLOR_TYPE" val="1"/>
  <p:tag name="KSO_WM_TEMPLATE_INDEX" val="20214767"/>
  <p:tag name="KSO_WM_TEMPLATE_MASTER_TYPE" val="0"/>
  <p:tag name="KSO_WM_TEMPLATE_SUBCATEGORY" val="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  <p:tag name="KSO_WM_BEAUTIFY_FLAG" val="#wm#"/>
  <p:tag name="KSO_WM_CHIP_GROUPID" val="5ef21358a491bb0086638bf8"/>
  <p:tag name="KSO_WM_CHIP_XID" val="5ef21358a491bb0086638bf9"/>
  <p:tag name="KSO_WM_TAG_VERSION" val="1.0"/>
  <p:tag name="KSO_WM_TEMPLATE_ASSEMBLE_GROUPID" val="60656f9b4054ed1e2fb80d6e"/>
  <p:tag name="KSO_WM_TEMPLATE_ASSEMBLE_XID" val="60656f9b4054ed1e2fb80d6e"/>
  <p:tag name="KSO_WM_TEMPLATE_CATEGORY" val="diagram"/>
  <p:tag name="KSO_WM_TEMPLATE_INDEX" val="20214767"/>
  <p:tag name="KSO_WM_UNIT_BLOCK" val="0"/>
  <p:tag name="KSO_WM_UNIT_COMPATIBLE" val="0"/>
  <p:tag name="KSO_WM_UNIT_DEC_AREA_ID" val="0517c0a8d4e643faac4c14e8bfee66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4767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  <p:tag name="KSO_WM_BEAUTIFY_FLAG" val="#wm#"/>
  <p:tag name="KSO_WM_CHIP_GROUPID" val="5ef21358a491bb0086638bf8"/>
  <p:tag name="KSO_WM_CHIP_XID" val="5ef21358a491bb0086638bf9"/>
  <p:tag name="KSO_WM_TAG_VERSION" val="1.0"/>
  <p:tag name="KSO_WM_TEMPLATE_ASSEMBLE_GROUPID" val="60656f9b4054ed1e2fb80d6e"/>
  <p:tag name="KSO_WM_TEMPLATE_ASSEMBLE_XID" val="60656f9b4054ed1e2fb80d6e"/>
  <p:tag name="KSO_WM_TEMPLATE_CATEGORY" val="diagram"/>
  <p:tag name="KSO_WM_TEMPLATE_INDEX" val="20214767"/>
  <p:tag name="KSO_WM_UNIT_BLOCK" val="0"/>
  <p:tag name="KSO_WM_UNIT_COMPATIBLE" val="0"/>
  <p:tag name="KSO_WM_UNIT_DEC_AREA_ID" val="660ef649c3cd4167ac48b71d6d399a1a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4767_1*i*4"/>
  <p:tag name="KSO_WM_UNIT_INDEX" val="4"/>
  <p:tag name="KSO_WM_UNIT_LAYERLEVEL" val="1"/>
  <p:tag name="KSO_WM_UNIT_SM_LIMIT_TYPE" val="1"/>
  <p:tag name="KSO_WM_UNIT_TYPE" val="i"/>
  <p:tag name="KSO_WM_UNIT_VALUE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  <p:tag name="KSO_WM_BEAUTIFY_FLAG" val="#wm#"/>
  <p:tag name="KSO_WM_CHIP_GROUPID" val="5ef21358a491bb0086638bf8"/>
  <p:tag name="KSO_WM_CHIP_XID" val="5ef21358a491bb0086638bf9"/>
  <p:tag name="KSO_WM_TAG_VERSION" val="1.0"/>
  <p:tag name="KSO_WM_TEMPLATE_ASSEMBLE_GROUPID" val="60656f9b4054ed1e2fb80d6e"/>
  <p:tag name="KSO_WM_TEMPLATE_ASSEMBLE_XID" val="60656f9b4054ed1e2fb80d6e"/>
  <p:tag name="KSO_WM_TEMPLATE_CATEGORY" val="diagram"/>
  <p:tag name="KSO_WM_TEMPLATE_INDEX" val="20214767"/>
  <p:tag name="KSO_WM_UNIT_BLOCK" val="0"/>
  <p:tag name="KSO_WM_UNIT_COMPATIBLE" val="0"/>
  <p:tag name="KSO_WM_UNIT_DEC_AREA_ID" val="600c20734b6f4271bb27757094427133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4767_1*i*5"/>
  <p:tag name="KSO_WM_UNIT_INDEX" val="5"/>
  <p:tag name="KSO_WM_UNIT_LAYERLEVEL" val="1"/>
  <p:tag name="KSO_WM_UNIT_SM_LIMIT_TYPE" val="1"/>
  <p:tag name="KSO_WM_UNIT_TYPE" val="i"/>
  <p:tag name="KSO_WM_UNIT_VALUE" val="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  <p:tag name="KSO_WM_UNIT_PLACING_PICTURE_USER_VIEWPORT" val="{&quot;height&quot;:10800,&quot;width&quot;:5560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_XID_TMP" val="5fab54f0341d2fac3cfce989"/>
  <p:tag name="KSO_WM_BEAUTIFY_FLAG" val="#wm#"/>
  <p:tag name="KSO_WM_CHIP_DECFILLPROP" val="[]"/>
  <p:tag name="KSO_WM_CHIP_FILLPROP" val="[[{&quot;text_align&quot;:&quot;lt&quot;,&quot;text_direction&quot;:&quot;horizontal&quot;,&quot;support_big_font&quot;:false,&quot;picture_toward&quot;:0,&quot;picture_dockside&quot;:[],&quot;fill_id&quot;:&quot;0225a0da544a47ff86a9118303bddb87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992797c1661747f09e07c78fa79955c3&quot;,&quot;fill_align&quot;:&quot;lt&quot;,&quot;chip_types&quot;:[&quot;text&quot;]},{&quot;text_align&quot;:&quot;lm&quot;,&quot;text_direction&quot;:&quot;horizontal&quot;,&quot;support_features&quot;:[&quot;collage&quot;],&quot;support_big_font&quot;:false,&quot;picture_toward&quot;:0,&quot;picture_dockside&quot;:[],&quot;fill_id&quot;:&quot;0829cf37f72e4d7bad062c0a24a4eaae&quot;,&quot;fill_align&quot;:&quot;cm&quot;,&quot;chip_types&quot;:[&quot;diagram&quot;,&quot;text&quot;,&quot;picture&quot;,&quot;chart&quot;,&quot;table&quot;,&quot;video&quot;]}]]"/>
  <p:tag name="KSO_WM_CHIP_GROUPID" val="5fab54f0341d2fac3cfce98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2f998712faa657a542"/>
  <p:tag name="KSO_WM_SLIDE_BACKGROUND" val="[&quot;leftRight&quot;]"/>
  <p:tag name="KSO_WM_SLIDE_BACKGROUND_TYPE" val="leftRight"/>
  <p:tag name="KSO_WM_SLIDE_BK_DARK_LIGHT" val="2"/>
  <p:tag name="KSO_WM_SLIDE_ID" val="diagram20216167_1"/>
  <p:tag name="KSO_WM_SLIDE_INDEX" val="1"/>
  <p:tag name="KSO_WM_SLIDE_ITEM_CNT" val="0"/>
  <p:tag name="KSO_WM_SLIDE_LAYOUT" val="a_f_h"/>
  <p:tag name="KSO_WM_SLIDE_LAYOUT_CNT" val="1_1_1"/>
  <p:tag name="KSO_WM_SLIDE_LAYOUT_INFO" val="{&quot;direction&quot;:1,&quot;id&quot;:&quot;2020-11-19T10:29:35&quot;,&quot;maxSize&quot;:{&quot;size1&quot;:33.700000000000003},&quot;minSize&quot;:{&quot;size1&quot;:33.700000000000003},&quot;normalSize&quot;:{&quot;size1&quot;:33.700000000000003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19T10:29:35&quot;,&quot;maxSize&quot;:{&quot;size1&quot;:70.299999999999997},&quot;minSize&quot;:{&quot;size1&quot;:30.100000000000001},&quot;normalSize&quot;:{&quot;size1&quot;:35.43333333333333},&quot;subLayout&quot;:[{&quot;id&quot;:&quot;2020-11-19T10:29:35&quot;,&quot;margin&quot;:{&quot;bottom&quot;:0.026000002399086952,&quot;left&quot;:1.6929999589920044,&quot;right&quot;:1.6670000553131104,&quot;top&quot;:1.6929999589920044},&quot;type&quot;:0},{&quot;id&quot;:&quot;2020-11-19T10:29:35&quot;,&quot;margin&quot;:{&quot;bottom&quot;:1.7289999723434448,&quot;left&quot;:1.6929999589920044,&quot;right&quot;:1.6670000553131104,&quot;top&quot;:0.81999999284744263},&quot;type&quot;:0}],&quot;type&quot;:0},{&quot;id&quot;:&quot;2020-11-19T10:29:36&quot;,&quot;margin&quot;:{&quot;bottom&quot;:1.7289999723434448,&quot;left&quot;:1.7200000286102295,&quot;right&quot;:1.7280000448226929,&quot;top&quot;:1.7289999723434448},&quot;maxSize&quot;:{&quot;size1&quot;:48.322075624819163},&quot;minSize&quot;:{&quot;size1&quot;:32.422075624819158},&quot;normalSize&quot;:{&quot;size1&quot;:32.422075624819158},&quot;subLayout&quot;:[{&quot;id&quot;:&quot;2020-11-19T10:29:36&quot;,&quot;margin&quot;:{&quot;bottom&quot;:0.046930205076932907,&quot;left&quot;:1.7200000286102295,&quot;right&quot;:1.7280000448226929,&quot;top&quot;:1.7289999723434448},&quot;type&quot;:0},{&quot;id&quot;:&quot;2020-11-19T10:29:36&quot;,&quot;margin&quot;:{&quot;bottom&quot;:1.7289999723434448,&quot;left&quot;:1.7200000286102295,&quot;right&quot;:1.7280000448226929,&quot;top&quot;:0.14886131882667542},&quot;type&quot;:0}],&quot;type&quot;:0}],&quot;type&quot;:0}"/>
  <p:tag name="KSO_WM_SLIDE_POSITION" val="396.003*179.299"/>
  <p:tag name="KSO_WM_SLIDE_RATIO" val="1.777778"/>
  <p:tag name="KSO_WM_SLIDE_SIZE" val="506.452*260.202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5fb5d88e2a846156eda54863"/>
  <p:tag name="KSO_WM_TEMPLATE_ASSEMBLE_XID" val="5fb5d88e2a846156eda54863"/>
  <p:tag name="KSO_WM_TEMPLATE_CATEGORY" val="diagram"/>
  <p:tag name="KSO_WM_TEMPLATE_COLOR_TYPE" val="1"/>
  <p:tag name="KSO_WM_TEMPLATE_INDEX" val="20216167"/>
  <p:tag name="KSO_WM_TEMPLATE_MASTER_TYPE" val="0"/>
  <p:tag name="KSO_WM_TEMPLATE_SUBCATEGORY" val="2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_14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  <p:tag name="KSO_WM_BEAUTIFY_FLAG" val="#wm#"/>
  <p:tag name="KSO_WM_CHIP_GROUPID" val="5fab54f0341d2fac3cfce989"/>
  <p:tag name="KSO_WM_CHIP_XID" val="5facaf2f998712faa657a542"/>
  <p:tag name="KSO_WM_TAG_VERSION" val="1.0"/>
  <p:tag name="KSO_WM_TEMPLATE_ASSEMBLE_GROUPID" val="5fb5d88e2a846156eda54863"/>
  <p:tag name="KSO_WM_TEMPLATE_ASSEMBLE_XID" val="5fb5d88e2a846156eda54863"/>
  <p:tag name="KSO_WM_TEMPLATE_CATEGORY" val="diagram"/>
  <p:tag name="KSO_WM_TEMPLATE_INDEX" val="20216167"/>
  <p:tag name="KSO_WM_UNIT_BLOCK" val="0"/>
  <p:tag name="KSO_WM_UNIT_COMPATIBLE" val="0"/>
  <p:tag name="KSO_WM_UNIT_DEC_AREA_ID" val="3370971afbb94bb8ab187cd14b4e8a0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6167_1*i*2"/>
  <p:tag name="KSO_WM_UNIT_INDEX" val="2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  <p:tag name="KSO_WM_ASSEMBLE_CHIP_INDEX" val="25b8daee22e344b8b4a35342cc407808"/>
  <p:tag name="KSO_WM_BEAUTIFY_FLAG" val="#wm#"/>
  <p:tag name="KSO_WM_CHIP_FILLAREA_FILL_RULE" val="{&quot;fill_align&quot;:&quot;lt&quot;,&quot;fill_mode&quot;:&quot;adaptive&quot;,&quot;sacle_strategy&quot;:&quot;smart&quot;}"/>
  <p:tag name="KSO_WM_CHIP_GROUPID" val="5fb3a290bfe68cd3a08997ef"/>
  <p:tag name="KSO_WM_CHIP_XID" val="5fb3a290bfe68cd3a08997f0"/>
  <p:tag name="KSO_WM_TAG_VERSION" val="1.0"/>
  <p:tag name="KSO_WM_TEMPLATE_ASSEMBLE_GROUPID" val="5fb5d88e2a846156eda54863"/>
  <p:tag name="KSO_WM_TEMPLATE_ASSEMBLE_XID" val="5fb5d88e2a846156eda54863"/>
  <p:tag name="KSO_WM_TEMPLATE_CATEGORY" val="diagram"/>
  <p:tag name="KSO_WM_TEMPLATE_INDEX" val="20216167"/>
  <p:tag name="KSO_WM_UNIT_COMPATIBLE" val="0"/>
  <p:tag name="KSO_WM_UNIT_DEC_AREA_ID" val="8af76d343e16498c9f2065b5eb21b14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616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  <p:tag name="KSO_WM_ASSEMBLE_CHIP_INDEX" val="4697f1b80e8b40028728d6708c89a4f4"/>
  <p:tag name="KSO_WM_CHIP_FILLAREA_FILL_RULE" val="{&quot;fill_align&quot;:&quot;cm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5fb5d88e2a846156eda54863"/>
  <p:tag name="KSO_WM_TEMPLATE_ASSEMBLE_XID" val="5fb5d88e2a846156eda54863"/>
  <p:tag name="KSO_WM_TEMPLATE_CATEGORY" val="diagram"/>
  <p:tag name="KSO_WM_TEMPLATE_INDEX" val="20216167"/>
  <p:tag name="KSO_WM_UNIT_BLOCK" val="0"/>
  <p:tag name="KSO_WM_UNIT_COMPATIBLE" val="0"/>
  <p:tag name="KSO_WM_UNIT_DEC_AREA_ID" val="b291b839e2a94ef18d5e2a216d62e34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8;24;2"/>
  <p:tag name="KSO_WM_UNIT_DIAGRAM_ISNUMVISUAL" val="0"/>
  <p:tag name="KSO_WM_UNIT_DIAGRAM_ISREFERUNIT" val="0"/>
  <p:tag name="KSO_WM_UNIT_HIGHLIGHT" val="0"/>
  <p:tag name="KSO_WM_UNIT_ID" val="diagram20216167_1*h_a*1_1"/>
  <p:tag name="KSO_WM_UNIT_ISCONTENTSTITLE" val="0"/>
  <p:tag name="KSO_WM_UNIT_ISNUMDGMTITLE" val="0"/>
  <p:tag name="KSO_WM_UNIT_LAYERLEVEL" val="1_1"/>
  <p:tag name="KSO_WM_UNIT_NOCLEAR" val="0"/>
  <p:tag name="KSO_WM_UNIT_PRESET_TEXT" val="单击此处添加小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VALUE" val="2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  <p:tag name="KSO_WM_ASSEMBLE_CHIP_INDEX" val="4697f1b80e8b40028728d6708c89a4f4"/>
  <p:tag name="KSO_WM_CHIP_FILLAREA_FILL_RULE" val="{&quot;fill_align&quot;:&quot;cm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5fb5d88e2a846156eda54863"/>
  <p:tag name="KSO_WM_TEMPLATE_ASSEMBLE_XID" val="5fb5d88e2a846156eda54863"/>
  <p:tag name="KSO_WM_TEMPLATE_CATEGORY" val="diagram"/>
  <p:tag name="KSO_WM_TEMPLATE_INDEX" val="20216167"/>
  <p:tag name="KSO_WM_UNIT_BLOCK" val="0"/>
  <p:tag name="KSO_WM_UNIT_COMPATIBLE" val="0"/>
  <p:tag name="KSO_WM_UNIT_DEC_AREA_ID" val="01d706caa3f249148d1304fd4a4e1c6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167_1*h_f*1_1"/>
  <p:tag name="KSO_WM_UNIT_LAYERLEVEL" val="1_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20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  <p:tag name="KSO_WM_BEAUTIFY_FLAG" val="#wm#"/>
  <p:tag name="KSO_WM_TAG_VERSION" val="1.0"/>
  <p:tag name="KSO_WM_TEMPLATE_CATEGORY" val="custom"/>
  <p:tag name="KSO_WM_TEMPLATE_COLOR_TYPE" val="1"/>
  <p:tag name="KSO_WM_TEMPLATE_INDEX" val="20202810"/>
  <p:tag name="KSO_WM_TEMPLATE_MASTER_THUMB_INDEX" val="12"/>
  <p:tag name="KSO_WM_TEMPLATE_MASTER_TYPE" val="1"/>
  <p:tag name="KSO_WM_TEMPLATE_SUBCATEGORY" val="0"/>
  <p:tag name="KSO_WM_TEMPLATE_THUMBS_INDEX" val="1、4、6、7、8、9、10、11、12、13、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9*i*1"/>
  <p:tag name="KSO_WM_UNIT_INDEX" val="1"/>
  <p:tag name="KSO_WM_UNIT_LAYERLEVEL" val="1"/>
  <p:tag name="KSO_WM_UNIT_SUBTYPE" val="h"/>
  <p:tag name="KSO_WM_UNIT_TYPE" val="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SUBTYPE" val="h"/>
  <p:tag name="KSO_WM_UNIT_TYPE" val="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AE1D0"/>
      </a:dk2>
      <a:lt2>
        <a:srgbClr val="F2EEE5"/>
      </a:lt2>
      <a:accent1>
        <a:srgbClr val="3C6478"/>
      </a:accent1>
      <a:accent2>
        <a:srgbClr val="3F607E"/>
      </a:accent2>
      <a:accent3>
        <a:srgbClr val="49597F"/>
      </a:accent3>
      <a:accent4>
        <a:srgbClr val="594F7B"/>
      </a:accent4>
      <a:accent5>
        <a:srgbClr val="684171"/>
      </a:accent5>
      <a:accent6>
        <a:srgbClr val="753261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 w="9525">
          <a:noFill/>
        </a:ln>
      </a:spPr>
      <a:bodyPr>
        <a:spAutoFit/>
      </a:bodyPr>
      <a:lstStyle>
        <a:defPPr>
          <a:defRPr lang="zh-CN" altLang="en-US" sz="3200" b="1" dirty="0">
            <a:solidFill>
              <a:srgbClr val="FF0000"/>
            </a:solidFill>
            <a:latin typeface="Arial" panose="020B0604020202020204" pitchFamily="34" charset="0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5302</Words>
  <Application>Microsoft Office PowerPoint</Application>
  <PresentationFormat>宽屏</PresentationFormat>
  <Paragraphs>311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仿宋</vt:lpstr>
      <vt:lpstr>汉仪尚巍手书简</vt:lpstr>
      <vt:lpstr>黑体</vt:lpstr>
      <vt:lpstr>华文隶书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你是否理解苏武在了解张胜汇报的情况后的反映？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2021-12-05T23:42:48Z</dcterms:created>
  <dc:creator>rbm.xkw.com</dc:creator>
  <cp:lastModifiedBy>君 孟</cp:lastModifiedBy>
  <cp:lastPrinted>2021-12-05T23:42:48Z</cp:lastPrinted>
  <dcterms:modified xsi:type="dcterms:W3CDTF">2024-12-10T04:07:04Z</dcterms:modified>
  <cp:revision>9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1073213921626783744</vt:lpwstr>
  </property>
</Properties>
</file>