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presentationml.tags+xml" PartName="/ppt/tags/tag427.xml"/>
  <Override ContentType="application/vnd.openxmlformats-officedocument.presentationml.tags+xml" PartName="/ppt/tags/tag428.xml"/>
  <Override ContentType="application/vnd.openxmlformats-officedocument.presentationml.tags+xml" PartName="/ppt/tags/tag429.xml"/>
  <Override ContentType="application/vnd.openxmlformats-officedocument.presentationml.tags+xml" PartName="/ppt/tags/tag430.xml"/>
  <Override ContentType="application/vnd.openxmlformats-officedocument.presentationml.tags+xml" PartName="/ppt/tags/tag431.xml"/>
  <Override ContentType="application/vnd.openxmlformats-officedocument.presentationml.tags+xml" PartName="/ppt/tags/tag432.xml"/>
  <Override ContentType="application/vnd.openxmlformats-officedocument.presentationml.tags+xml" PartName="/ppt/tags/tag433.xml"/>
  <Override ContentType="application/vnd.openxmlformats-officedocument.presentationml.tags+xml" PartName="/ppt/tags/tag434.xml"/>
  <Override ContentType="application/vnd.openxmlformats-officedocument.presentationml.tags+xml" PartName="/ppt/tags/tag435.xml"/>
  <Override ContentType="application/vnd.openxmlformats-officedocument.presentationml.tags+xml" PartName="/ppt/tags/tag436.xml"/>
  <Override ContentType="application/vnd.openxmlformats-officedocument.presentationml.tags+xml" PartName="/ppt/tags/tag437.xml"/>
  <Override ContentType="application/vnd.openxmlformats-officedocument.presentationml.tags+xml" PartName="/ppt/tags/tag438.xml"/>
  <Override ContentType="application/vnd.openxmlformats-officedocument.presentationml.tags+xml" PartName="/ppt/tags/tag439.xml"/>
  <Override ContentType="application/vnd.openxmlformats-officedocument.presentationml.tags+xml" PartName="/ppt/tags/tag440.xml"/>
  <Override ContentType="application/vnd.openxmlformats-officedocument.presentationml.tags+xml" PartName="/ppt/tags/tag441.xml"/>
  <Override ContentType="application/vnd.openxmlformats-officedocument.presentationml.tags+xml" PartName="/ppt/tags/tag442.xml"/>
  <Override ContentType="application/vnd.openxmlformats-officedocument.presentationml.tags+xml" PartName="/ppt/tags/tag443.xml"/>
  <Override ContentType="application/vnd.openxmlformats-officedocument.presentationml.tags+xml" PartName="/ppt/tags/tag444.xml"/>
  <Override ContentType="application/vnd.openxmlformats-officedocument.presentationml.tags+xml" PartName="/ppt/tags/tag445.xml"/>
  <Override ContentType="application/vnd.openxmlformats-officedocument.presentationml.tags+xml" PartName="/ppt/tags/tag446.xml"/>
  <Override ContentType="application/vnd.openxmlformats-officedocument.presentationml.tags+xml" PartName="/ppt/tags/tag447.xml"/>
  <Override ContentType="application/vnd.openxmlformats-officedocument.presentationml.tags+xml" PartName="/ppt/tags/tag448.xml"/>
  <Override ContentType="application/vnd.openxmlformats-officedocument.presentationml.tags+xml" PartName="/ppt/tags/tag449.xml"/>
  <Override ContentType="application/vnd.openxmlformats-officedocument.presentationml.tags+xml" PartName="/ppt/tags/tag450.xml"/>
  <Override ContentType="application/vnd.openxmlformats-officedocument.presentationml.tags+xml" PartName="/ppt/tags/tag451.xml"/>
  <Override ContentType="application/vnd.openxmlformats-officedocument.presentationml.tags+xml" PartName="/ppt/tags/tag452.xml"/>
  <Override ContentType="application/vnd.openxmlformats-officedocument.presentationml.tags+xml" PartName="/ppt/tags/tag453.xml"/>
  <Override ContentType="application/vnd.openxmlformats-officedocument.presentationml.tags+xml" PartName="/ppt/tags/tag454.xml"/>
  <Override ContentType="application/vnd.openxmlformats-officedocument.presentationml.tags+xml" PartName="/ppt/tags/tag455.xml"/>
  <Override ContentType="application/vnd.openxmlformats-officedocument.presentationml.tags+xml" PartName="/ppt/tags/tag456.xml"/>
  <Override ContentType="application/vnd.openxmlformats-officedocument.presentationml.tags+xml" PartName="/ppt/tags/tag457.xml"/>
  <Override ContentType="application/vnd.openxmlformats-officedocument.presentationml.tags+xml" PartName="/ppt/tags/tag458.xml"/>
  <Override ContentType="application/vnd.openxmlformats-officedocument.presentationml.tags+xml" PartName="/ppt/tags/tag459.xml"/>
  <Override ContentType="application/vnd.openxmlformats-officedocument.presentationml.tags+xml" PartName="/ppt/tags/tag460.xml"/>
  <Override ContentType="application/vnd.openxmlformats-officedocument.presentationml.tags+xml" PartName="/ppt/tags/tag461.xml"/>
  <Override ContentType="application/vnd.openxmlformats-officedocument.presentationml.tags+xml" PartName="/ppt/tags/tag462.xml"/>
  <Override ContentType="application/vnd.openxmlformats-officedocument.presentationml.tags+xml" PartName="/ppt/tags/tag463.xml"/>
  <Override ContentType="application/vnd.openxmlformats-officedocument.presentationml.tags+xml" PartName="/ppt/tags/tag464.xml"/>
  <Override ContentType="application/vnd.openxmlformats-officedocument.presentationml.tags+xml" PartName="/ppt/tags/tag465.xml"/>
  <Override ContentType="application/vnd.openxmlformats-officedocument.presentationml.tags+xml" PartName="/ppt/tags/tag466.xml"/>
  <Override ContentType="application/vnd.openxmlformats-officedocument.presentationml.tags+xml" PartName="/ppt/tags/tag467.xml"/>
  <Override ContentType="application/vnd.openxmlformats-officedocument.presentationml.tags+xml" PartName="/ppt/tags/tag468.xml"/>
  <Override ContentType="application/vnd.openxmlformats-officedocument.presentationml.tags+xml" PartName="/ppt/tags/tag469.xml"/>
  <Override ContentType="application/vnd.openxmlformats-officedocument.presentationml.tags+xml" PartName="/ppt/tags/tag470.xml"/>
  <Override ContentType="application/vnd.openxmlformats-officedocument.presentationml.tags+xml" PartName="/ppt/tags/tag471.xml"/>
  <Override ContentType="application/vnd.openxmlformats-officedocument.presentationml.tags+xml" PartName="/ppt/tags/tag472.xml"/>
  <Override ContentType="application/vnd.openxmlformats-officedocument.presentationml.tags+xml" PartName="/ppt/tags/tag473.xml"/>
  <Override ContentType="application/vnd.openxmlformats-officedocument.presentationml.tags+xml" PartName="/ppt/tags/tag474.xml"/>
  <Override ContentType="application/vnd.openxmlformats-officedocument.presentationml.tags+xml" PartName="/ppt/tags/tag475.xml"/>
  <Override ContentType="application/vnd.openxmlformats-officedocument.presentationml.tags+xml" PartName="/ppt/tags/tag476.xml"/>
  <Override ContentType="application/vnd.openxmlformats-officedocument.presentationml.tags+xml" PartName="/ppt/tags/tag477.xml"/>
  <Override ContentType="application/vnd.openxmlformats-officedocument.presentationml.tags+xml" PartName="/ppt/tags/tag478.xml"/>
  <Override ContentType="application/vnd.openxmlformats-officedocument.presentationml.tags+xml" PartName="/ppt/tags/tag479.xml"/>
  <Override ContentType="application/vnd.openxmlformats-officedocument.presentationml.tags+xml" PartName="/ppt/tags/tag480.xml"/>
  <Override ContentType="application/vnd.openxmlformats-officedocument.presentationml.tags+xml" PartName="/ppt/tags/tag481.xml"/>
  <Override ContentType="application/vnd.openxmlformats-officedocument.presentationml.tags+xml" PartName="/ppt/tags/tag482.xml"/>
  <Override ContentType="application/vnd.openxmlformats-officedocument.presentationml.tags+xml" PartName="/ppt/tags/tag483.xml"/>
  <Override ContentType="application/vnd.openxmlformats-officedocument.presentationml.tags+xml" PartName="/ppt/tags/tag484.xml"/>
  <Override ContentType="application/vnd.openxmlformats-officedocument.presentationml.tags+xml" PartName="/ppt/tags/tag485.xml"/>
  <Override ContentType="application/vnd.openxmlformats-officedocument.presentationml.tags+xml" PartName="/ppt/tags/tag486.xml"/>
  <Override ContentType="application/vnd.openxmlformats-officedocument.presentationml.tags+xml" PartName="/ppt/tags/tag487.xml"/>
  <Override ContentType="application/vnd.openxmlformats-officedocument.presentationml.tags+xml" PartName="/ppt/tags/tag488.xml"/>
  <Override ContentType="application/vnd.openxmlformats-officedocument.presentationml.tags+xml" PartName="/ppt/tags/tag489.xml"/>
  <Override ContentType="application/vnd.openxmlformats-officedocument.presentationml.tags+xml" PartName="/ppt/tags/tag490.xml"/>
  <Override ContentType="application/vnd.openxmlformats-officedocument.presentationml.tags+xml" PartName="/ppt/tags/tag491.xml"/>
  <Override ContentType="application/vnd.openxmlformats-officedocument.presentationml.tags+xml" PartName="/ppt/tags/tag492.xml"/>
  <Override ContentType="application/vnd.openxmlformats-officedocument.presentationml.tags+xml" PartName="/ppt/tags/tag493.xml"/>
  <Override ContentType="application/vnd.openxmlformats-officedocument.presentationml.tags+xml" PartName="/ppt/tags/tag494.xml"/>
  <Override ContentType="application/vnd.openxmlformats-officedocument.presentationml.tags+xml" PartName="/ppt/tags/tag495.xml"/>
  <Override ContentType="application/vnd.openxmlformats-officedocument.presentationml.tags+xml" PartName="/ppt/tags/tag496.xml"/>
  <Override ContentType="application/vnd.openxmlformats-officedocument.presentationml.tags+xml" PartName="/ppt/tags/tag497.xml"/>
  <Override ContentType="application/vnd.openxmlformats-officedocument.presentationml.tags+xml" PartName="/ppt/tags/tag498.xml"/>
  <Override ContentType="application/vnd.openxmlformats-officedocument.presentationml.tags+xml" PartName="/ppt/tags/tag499.xml"/>
  <Override ContentType="application/vnd.openxmlformats-officedocument.presentationml.tags+xml" PartName="/ppt/tags/tag500.xml"/>
  <Override ContentType="application/vnd.openxmlformats-officedocument.presentationml.tags+xml" PartName="/ppt/tags/tag501.xml"/>
  <Override ContentType="application/vnd.openxmlformats-officedocument.presentationml.tags+xml" PartName="/ppt/tags/tag502.xml"/>
  <Override ContentType="application/vnd.openxmlformats-officedocument.presentationml.tags+xml" PartName="/ppt/tags/tag503.xml"/>
  <Override ContentType="application/vnd.openxmlformats-officedocument.presentationml.tags+xml" PartName="/ppt/tags/tag504.xml"/>
  <Override ContentType="application/vnd.openxmlformats-officedocument.presentationml.tags+xml" PartName="/ppt/tags/tag505.xml"/>
  <Override ContentType="application/vnd.openxmlformats-officedocument.presentationml.tags+xml" PartName="/ppt/tags/tag506.xml"/>
  <Override ContentType="application/vnd.openxmlformats-officedocument.presentationml.tags+xml" PartName="/ppt/tags/tag507.xml"/>
  <Override ContentType="application/vnd.openxmlformats-officedocument.presentationml.tags+xml" PartName="/ppt/tags/tag508.xml"/>
  <Override ContentType="application/vnd.openxmlformats-officedocument.presentationml.tags+xml" PartName="/ppt/tags/tag509.xml"/>
  <Override ContentType="application/vnd.openxmlformats-officedocument.presentationml.tags+xml" PartName="/ppt/tags/tag510.xml"/>
  <Override ContentType="application/vnd.openxmlformats-officedocument.presentationml.tags+xml" PartName="/ppt/tags/tag511.xml"/>
  <Override ContentType="application/vnd.openxmlformats-officedocument.presentationml.tags+xml" PartName="/ppt/tags/tag512.xml"/>
  <Override ContentType="application/vnd.openxmlformats-officedocument.presentationml.tags+xml" PartName="/ppt/tags/tag513.xml"/>
  <Override ContentType="application/vnd.openxmlformats-officedocument.presentationml.tags+xml" PartName="/ppt/tags/tag514.xml"/>
  <Override ContentType="application/vnd.openxmlformats-officedocument.presentationml.tags+xml" PartName="/ppt/tags/tag515.xml"/>
  <Override ContentType="application/vnd.openxmlformats-officedocument.presentationml.tags+xml" PartName="/ppt/tags/tag516.xml"/>
  <Override ContentType="application/vnd.openxmlformats-officedocument.presentationml.tags+xml" PartName="/ppt/tags/tag517.xml"/>
  <Override ContentType="application/vnd.openxmlformats-officedocument.presentationml.tags+xml" PartName="/ppt/tags/tag518.xml"/>
  <Override ContentType="application/vnd.openxmlformats-officedocument.presentationml.tags+xml" PartName="/ppt/tags/tag519.xml"/>
  <Override ContentType="application/vnd.openxmlformats-officedocument.presentationml.tags+xml" PartName="/ppt/tags/tag520.xml"/>
  <Override ContentType="application/vnd.openxmlformats-officedocument.presentationml.tags+xml" PartName="/ppt/tags/tag521.xml"/>
  <Override ContentType="application/vnd.openxmlformats-officedocument.presentationml.tags+xml" PartName="/ppt/tags/tag522.xml"/>
  <Override ContentType="application/vnd.openxmlformats-officedocument.presentationml.tags+xml" PartName="/ppt/tags/tag523.xml"/>
  <Override ContentType="application/vnd.openxmlformats-officedocument.presentationml.tags+xml" PartName="/ppt/tags/tag524.xml"/>
  <Override ContentType="application/vnd.openxmlformats-officedocument.presentationml.tags+xml" PartName="/ppt/tags/tag525.xml"/>
  <Override ContentType="application/vnd.openxmlformats-officedocument.presentationml.tags+xml" PartName="/ppt/tags/tag526.xml"/>
  <Override ContentType="application/vnd.openxmlformats-officedocument.presentationml.tags+xml" PartName="/ppt/tags/tag527.xml"/>
  <Override ContentType="application/vnd.openxmlformats-officedocument.presentationml.tags+xml" PartName="/ppt/tags/tag528.xml"/>
  <Override ContentType="application/vnd.openxmlformats-officedocument.presentationml.tags+xml" PartName="/ppt/tags/tag529.xml"/>
  <Override ContentType="application/vnd.openxmlformats-officedocument.presentationml.tags+xml" PartName="/ppt/tags/tag530.xml"/>
  <Override ContentType="application/vnd.openxmlformats-officedocument.presentationml.tags+xml" PartName="/ppt/tags/tag531.xml"/>
  <Override ContentType="application/vnd.openxmlformats-officedocument.presentationml.tags+xml" PartName="/ppt/tags/tag532.xml"/>
  <Override ContentType="application/vnd.openxmlformats-officedocument.presentationml.tags+xml" PartName="/ppt/tags/tag533.xml"/>
  <Override ContentType="application/vnd.openxmlformats-officedocument.presentationml.tags+xml" PartName="/ppt/tags/tag534.xml"/>
  <Override ContentType="application/vnd.openxmlformats-officedocument.presentationml.tags+xml" PartName="/ppt/tags/tag535.xml"/>
  <Override ContentType="application/vnd.openxmlformats-officedocument.presentationml.tags+xml" PartName="/ppt/tags/tag536.xml"/>
  <Override ContentType="application/vnd.openxmlformats-officedocument.presentationml.tags+xml" PartName="/ppt/tags/tag537.xml"/>
  <Override ContentType="application/vnd.openxmlformats-officedocument.presentationml.tags+xml" PartName="/ppt/tags/tag538.xml"/>
  <Override ContentType="application/vnd.openxmlformats-officedocument.presentationml.tags+xml" PartName="/ppt/tags/tag539.xml"/>
  <Override ContentType="application/vnd.openxmlformats-officedocument.presentationml.tags+xml" PartName="/ppt/tags/tag540.xml"/>
  <Override ContentType="application/vnd.openxmlformats-officedocument.presentationml.tags+xml" PartName="/ppt/tags/tag541.xml"/>
  <Override ContentType="application/vnd.openxmlformats-officedocument.presentationml.tags+xml" PartName="/ppt/tags/tag542.xml"/>
  <Override ContentType="application/vnd.openxmlformats-officedocument.presentationml.tags+xml" PartName="/ppt/tags/tag543.xml"/>
  <Override ContentType="application/vnd.openxmlformats-officedocument.presentationml.tags+xml" PartName="/ppt/tags/tag544.xml"/>
  <Override ContentType="application/vnd.openxmlformats-officedocument.presentationml.tags+xml" PartName="/ppt/tags/tag545.xml"/>
  <Override ContentType="application/vnd.openxmlformats-officedocument.presentationml.tags+xml" PartName="/ppt/tags/tag546.xml"/>
  <Override ContentType="application/vnd.openxmlformats-officedocument.presentationml.tags+xml" PartName="/ppt/tags/tag547.xml"/>
  <Override ContentType="application/vnd.openxmlformats-officedocument.presentationml.tags+xml" PartName="/ppt/tags/tag548.xml"/>
  <Override ContentType="application/vnd.openxmlformats-officedocument.presentationml.tags+xml" PartName="/ppt/tags/tag549.xml"/>
  <Override ContentType="application/vnd.openxmlformats-officedocument.presentationml.tags+xml" PartName="/ppt/tags/tag550.xml"/>
  <Override ContentType="application/vnd.openxmlformats-officedocument.presentationml.tags+xml" PartName="/ppt/tags/tag551.xml"/>
  <Override ContentType="application/vnd.openxmlformats-officedocument.presentationml.tags+xml" PartName="/ppt/tags/tag552.xml"/>
  <Override ContentType="application/vnd.openxmlformats-officedocument.presentationml.tags+xml" PartName="/ppt/tags/tag553.xml"/>
  <Override ContentType="application/vnd.openxmlformats-officedocument.presentationml.tags+xml" PartName="/ppt/tags/tag554.xml"/>
  <Override ContentType="application/vnd.openxmlformats-officedocument.presentationml.tags+xml" PartName="/ppt/tags/tag555.xml"/>
  <Override ContentType="application/vnd.openxmlformats-officedocument.presentationml.tags+xml" PartName="/ppt/tags/tag556.xml"/>
  <Override ContentType="application/vnd.openxmlformats-officedocument.presentationml.tags+xml" PartName="/ppt/tags/tag557.xml"/>
  <Override ContentType="application/vnd.openxmlformats-officedocument.presentationml.tags+xml" PartName="/ppt/tags/tag558.xml"/>
  <Override ContentType="application/vnd.openxmlformats-officedocument.presentationml.tags+xml" PartName="/ppt/tags/tag559.xml"/>
  <Override ContentType="application/vnd.openxmlformats-officedocument.presentationml.tags+xml" PartName="/ppt/tags/tag560.xml"/>
  <Override ContentType="application/vnd.openxmlformats-officedocument.presentationml.tags+xml" PartName="/ppt/tags/tag561.xml"/>
  <Override ContentType="application/vnd.openxmlformats-officedocument.presentationml.tags+xml" PartName="/ppt/tags/tag562.xml"/>
  <Override ContentType="application/vnd.openxmlformats-officedocument.presentationml.tags+xml" PartName="/ppt/tags/tag563.xml"/>
  <Override ContentType="application/vnd.openxmlformats-officedocument.presentationml.tags+xml" PartName="/ppt/tags/tag564.xml"/>
  <Override ContentType="application/vnd.openxmlformats-officedocument.presentationml.tags+xml" PartName="/ppt/tags/tag565.xml"/>
  <Override ContentType="application/vnd.openxmlformats-officedocument.presentationml.tags+xml" PartName="/ppt/tags/tag566.xml"/>
  <Override ContentType="application/vnd.openxmlformats-officedocument.presentationml.tags+xml" PartName="/ppt/tags/tag567.xml"/>
  <Override ContentType="application/vnd.openxmlformats-officedocument.presentationml.tags+xml" PartName="/ppt/tags/tag568.xml"/>
  <Override ContentType="application/vnd.openxmlformats-officedocument.presentationml.tags+xml" PartName="/ppt/tags/tag569.xml"/>
  <Override ContentType="application/vnd.openxmlformats-officedocument.presentationml.tags+xml" PartName="/ppt/tags/tag570.xml"/>
  <Override ContentType="application/vnd.openxmlformats-officedocument.presentationml.tags+xml" PartName="/ppt/tags/tag571.xml"/>
  <Override ContentType="application/vnd.openxmlformats-officedocument.presentationml.tags+xml" PartName="/ppt/tags/tag572.xml"/>
  <Override ContentType="application/vnd.openxmlformats-officedocument.presentationml.tags+xml" PartName="/ppt/tags/tag573.xml"/>
  <Override ContentType="application/vnd.openxmlformats-officedocument.presentationml.tags+xml" PartName="/ppt/tags/tag574.xml"/>
  <Override ContentType="application/vnd.openxmlformats-officedocument.presentationml.tags+xml" PartName="/ppt/tags/tag575.xml"/>
  <Override ContentType="application/vnd.openxmlformats-officedocument.presentationml.tags+xml" PartName="/ppt/tags/tag576.xml"/>
  <Override ContentType="application/vnd.openxmlformats-officedocument.presentationml.tags+xml" PartName="/ppt/tags/tag577.xml"/>
  <Override ContentType="application/vnd.openxmlformats-officedocument.presentationml.tags+xml" PartName="/ppt/tags/tag578.xml"/>
  <Override ContentType="application/vnd.openxmlformats-officedocument.presentationml.tags+xml" PartName="/ppt/tags/tag579.xml"/>
  <Override ContentType="application/vnd.openxmlformats-officedocument.presentationml.tags+xml" PartName="/ppt/tags/tag580.xml"/>
  <Override ContentType="application/vnd.openxmlformats-officedocument.presentationml.tags+xml" PartName="/ppt/tags/tag581.xml"/>
  <Override ContentType="application/vnd.openxmlformats-officedocument.presentationml.tags+xml" PartName="/ppt/tags/tag582.xml"/>
  <Override ContentType="application/vnd.openxmlformats-officedocument.presentationml.tags+xml" PartName="/ppt/tags/tag583.xml"/>
  <Override ContentType="application/vnd.openxmlformats-officedocument.presentationml.tags+xml" PartName="/ppt/tags/tag584.xml"/>
  <Override ContentType="application/vnd.openxmlformats-officedocument.presentationml.tags+xml" PartName="/ppt/tags/tag585.xml"/>
  <Override ContentType="application/vnd.openxmlformats-officedocument.presentationml.tags+xml" PartName="/ppt/tags/tag586.xml"/>
  <Override ContentType="application/vnd.openxmlformats-officedocument.presentationml.tags+xml" PartName="/ppt/tags/tag587.xml"/>
  <Override ContentType="application/vnd.openxmlformats-officedocument.presentationml.tags+xml" PartName="/ppt/tags/tag588.xml"/>
  <Override ContentType="application/vnd.openxmlformats-officedocument.presentationml.tags+xml" PartName="/ppt/tags/tag589.xml"/>
  <Override ContentType="application/vnd.openxmlformats-officedocument.presentationml.tags+xml" PartName="/ppt/tags/tag590.xml"/>
  <Override ContentType="application/vnd.openxmlformats-officedocument.presentationml.tags+xml" PartName="/ppt/tags/tag591.xml"/>
  <Override ContentType="application/vnd.openxmlformats-officedocument.presentationml.tags+xml" PartName="/ppt/tags/tag592.xml"/>
  <Override ContentType="application/vnd.openxmlformats-officedocument.presentationml.tags+xml" PartName="/ppt/tags/tag593.xml"/>
  <Override ContentType="application/vnd.openxmlformats-officedocument.presentationml.tags+xml" PartName="/ppt/tags/tag594.xml"/>
  <Override ContentType="application/vnd.openxmlformats-officedocument.presentationml.tags+xml" PartName="/ppt/tags/tag595.xml"/>
  <Override ContentType="application/vnd.openxmlformats-officedocument.presentationml.tags+xml" PartName="/ppt/tags/tag596.xml"/>
  <Override ContentType="application/vnd.openxmlformats-officedocument.presentationml.tags+xml" PartName="/ppt/tags/tag597.xml"/>
  <Override ContentType="application/vnd.openxmlformats-officedocument.presentationml.tags+xml" PartName="/ppt/tags/tag598.xml"/>
  <Override ContentType="application/vnd.openxmlformats-officedocument.presentationml.tags+xml" PartName="/ppt/tags/tag599.xml"/>
  <Override ContentType="application/vnd.openxmlformats-officedocument.presentationml.tags+xml" PartName="/ppt/tags/tag600.xml"/>
  <Override ContentType="application/vnd.openxmlformats-officedocument.presentationml.tags+xml" PartName="/ppt/tags/tag601.xml"/>
  <Override ContentType="application/vnd.openxmlformats-officedocument.presentationml.tags+xml" PartName="/ppt/tags/tag602.xml"/>
  <Override ContentType="application/vnd.openxmlformats-officedocument.presentationml.tags+xml" PartName="/ppt/tags/tag603.xml"/>
  <Override ContentType="application/vnd.openxmlformats-officedocument.presentationml.tags+xml" PartName="/ppt/tags/tag604.xml"/>
  <Override ContentType="application/vnd.openxmlformats-officedocument.presentationml.tags+xml" PartName="/ppt/tags/tag605.xml"/>
  <Override ContentType="application/vnd.openxmlformats-officedocument.presentationml.tags+xml" PartName="/ppt/tags/tag606.xml"/>
  <Override ContentType="application/vnd.openxmlformats-officedocument.presentationml.tags+xml" PartName="/ppt/tags/tag607.xml"/>
  <Override ContentType="application/vnd.openxmlformats-officedocument.presentationml.tags+xml" PartName="/ppt/tags/tag608.xml"/>
  <Override ContentType="application/vnd.openxmlformats-officedocument.presentationml.tags+xml" PartName="/ppt/tags/tag609.xml"/>
  <Override ContentType="application/vnd.openxmlformats-officedocument.presentationml.tags+xml" PartName="/ppt/tags/tag610.xml"/>
  <Override ContentType="application/vnd.openxmlformats-officedocument.presentationml.tags+xml" PartName="/ppt/tags/tag611.xml"/>
  <Override ContentType="application/vnd.openxmlformats-officedocument.presentationml.tags+xml" PartName="/ppt/tags/tag612.xml"/>
  <Override ContentType="application/vnd.openxmlformats-officedocument.presentationml.tags+xml" PartName="/ppt/tags/tag613.xml"/>
  <Override ContentType="application/vnd.openxmlformats-officedocument.presentationml.tags+xml" PartName="/ppt/tags/tag614.xml"/>
  <Override ContentType="application/vnd.openxmlformats-officedocument.presentationml.tags+xml" PartName="/ppt/tags/tag615.xml"/>
  <Override ContentType="application/vnd.openxmlformats-officedocument.presentationml.tags+xml" PartName="/ppt/tags/tag616.xml"/>
  <Override ContentType="application/vnd.openxmlformats-officedocument.presentationml.tags+xml" PartName="/ppt/tags/tag617.xml"/>
  <Override ContentType="application/vnd.openxmlformats-officedocument.presentationml.tags+xml" PartName="/ppt/tags/tag618.xml"/>
  <Override ContentType="application/vnd.openxmlformats-officedocument.presentationml.tags+xml" PartName="/ppt/tags/tag619.xml"/>
  <Override ContentType="application/vnd.openxmlformats-officedocument.presentationml.tags+xml" PartName="/ppt/tags/tag620.xml"/>
  <Override ContentType="application/vnd.openxmlformats-officedocument.presentationml.tags+xml" PartName="/ppt/tags/tag621.xml"/>
  <Override ContentType="application/vnd.openxmlformats-officedocument.presentationml.tags+xml" PartName="/ppt/tags/tag622.xml"/>
  <Override ContentType="application/vnd.openxmlformats-officedocument.presentationml.tags+xml" PartName="/ppt/tags/tag623.xml"/>
  <Override ContentType="application/vnd.openxmlformats-officedocument.presentationml.tags+xml" PartName="/ppt/tags/tag624.xml"/>
  <Override ContentType="application/vnd.openxmlformats-officedocument.presentationml.tags+xml" PartName="/ppt/tags/tag625.xml"/>
  <Override ContentType="application/vnd.openxmlformats-officedocument.presentationml.tags+xml" PartName="/ppt/tags/tag626.xml"/>
  <Override ContentType="application/vnd.openxmlformats-officedocument.presentationml.tags+xml" PartName="/ppt/tags/tag627.xml"/>
  <Override ContentType="application/vnd.openxmlformats-officedocument.presentationml.tags+xml" PartName="/ppt/tags/tag628.xml"/>
  <Override ContentType="application/vnd.openxmlformats-officedocument.presentationml.tags+xml" PartName="/ppt/tags/tag629.xml"/>
  <Override ContentType="application/vnd.openxmlformats-officedocument.presentationml.tags+xml" PartName="/ppt/tags/tag630.xml"/>
  <Override ContentType="application/vnd.openxmlformats-officedocument.presentationml.tags+xml" PartName="/ppt/tags/tag631.xml"/>
  <Override ContentType="application/vnd.openxmlformats-officedocument.presentationml.tags+xml" PartName="/ppt/tags/tag632.xml"/>
  <Override ContentType="application/vnd.openxmlformats-officedocument.presentationml.tags+xml" PartName="/ppt/tags/tag633.xml"/>
  <Override ContentType="application/vnd.openxmlformats-officedocument.presentationml.tags+xml" PartName="/ppt/tags/tag634.xml"/>
  <Override ContentType="application/vnd.openxmlformats-officedocument.presentationml.tags+xml" PartName="/ppt/tags/tag635.xml"/>
  <Override ContentType="application/vnd.openxmlformats-officedocument.presentationml.tags+xml" PartName="/ppt/tags/tag636.xml"/>
  <Override ContentType="application/vnd.openxmlformats-officedocument.presentationml.tags+xml" PartName="/ppt/tags/tag637.xml"/>
  <Override ContentType="application/vnd.openxmlformats-officedocument.presentationml.tags+xml" PartName="/ppt/tags/tag638.xml"/>
  <Override ContentType="application/vnd.openxmlformats-officedocument.presentationml.tags+xml" PartName="/ppt/tags/tag639.xml"/>
  <Override ContentType="application/vnd.openxmlformats-officedocument.presentationml.tags+xml" PartName="/ppt/tags/tag640.xml"/>
  <Override ContentType="application/vnd.openxmlformats-officedocument.presentationml.tags+xml" PartName="/ppt/tags/tag641.xml"/>
  <Override ContentType="application/vnd.openxmlformats-officedocument.presentationml.tags+xml" PartName="/ppt/tags/tag642.xml"/>
  <Override ContentType="application/vnd.openxmlformats-officedocument.presentationml.tags+xml" PartName="/ppt/tags/tag643.xml"/>
  <Override ContentType="application/vnd.openxmlformats-officedocument.presentationml.tags+xml" PartName="/ppt/tags/tag644.xml"/>
  <Override ContentType="application/vnd.openxmlformats-officedocument.presentationml.tags+xml" PartName="/ppt/tags/tag645.xml"/>
  <Override ContentType="application/vnd.openxmlformats-officedocument.presentationml.tags+xml" PartName="/ppt/tags/tag646.xml"/>
  <Override ContentType="application/vnd.openxmlformats-officedocument.presentationml.tags+xml" PartName="/ppt/tags/tag647.xml"/>
  <Override ContentType="application/vnd.openxmlformats-officedocument.presentationml.tags+xml" PartName="/ppt/tags/tag648.xml"/>
  <Override ContentType="application/vnd.openxmlformats-officedocument.presentationml.tags+xml" PartName="/ppt/tags/tag649.xml"/>
  <Override ContentType="application/vnd.openxmlformats-officedocument.presentationml.tags+xml" PartName="/ppt/tags/tag650.xml"/>
  <Override ContentType="application/vnd.openxmlformats-officedocument.presentationml.tags+xml" PartName="/ppt/tags/tag651.xml"/>
  <Override ContentType="application/vnd.openxmlformats-officedocument.presentationml.tags+xml" PartName="/ppt/tags/tag652.xml"/>
  <Override ContentType="application/vnd.openxmlformats-officedocument.presentationml.tags+xml" PartName="/ppt/tags/tag653.xml"/>
  <Override ContentType="application/vnd.openxmlformats-officedocument.presentationml.tags+xml" PartName="/ppt/tags/tag654.xml"/>
  <Override ContentType="application/vnd.openxmlformats-officedocument.presentationml.tags+xml" PartName="/ppt/tags/tag655.xml"/>
  <Override ContentType="application/vnd.openxmlformats-officedocument.presentationml.tags+xml" PartName="/ppt/tags/tag656.xml"/>
  <Override ContentType="application/vnd.openxmlformats-officedocument.presentationml.tags+xml" PartName="/ppt/tags/tag657.xml"/>
  <Override ContentType="application/vnd.openxmlformats-officedocument.presentationml.tags+xml" PartName="/ppt/tags/tag658.xml"/>
  <Override ContentType="application/vnd.openxmlformats-officedocument.presentationml.tags+xml" PartName="/ppt/tags/tag659.xml"/>
  <Override ContentType="application/vnd.openxmlformats-officedocument.presentationml.tags+xml" PartName="/ppt/tags/tag660.xml"/>
  <Override ContentType="application/vnd.openxmlformats-officedocument.presentationml.tags+xml" PartName="/ppt/tags/tag661.xml"/>
  <Override ContentType="application/vnd.openxmlformats-officedocument.presentationml.tags+xml" PartName="/ppt/tags/tag662.xml"/>
  <Override ContentType="application/vnd.openxmlformats-officedocument.presentationml.tags+xml" PartName="/ppt/tags/tag663.xml"/>
  <Override ContentType="application/vnd.openxmlformats-officedocument.presentationml.tags+xml" PartName="/ppt/tags/tag664.xml"/>
  <Override ContentType="application/vnd.openxmlformats-officedocument.presentationml.tags+xml" PartName="/ppt/tags/tag665.xml"/>
  <Override ContentType="application/vnd.openxmlformats-officedocument.presentationml.tags+xml" PartName="/ppt/tags/tag666.xml"/>
  <Override ContentType="application/vnd.openxmlformats-officedocument.presentationml.tags+xml" PartName="/ppt/tags/tag66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7" r:id="rId3"/>
    <p:sldMasterId id="2147483720" r:id="rId4"/>
    <p:sldMasterId id="2147483732" r:id="rId5"/>
  </p:sldMasterIdLst>
  <p:notesMasterIdLst>
    <p:notesMasterId r:id="rId36"/>
  </p:notesMasterIdLst>
  <p:handoutMasterIdLst>
    <p:handoutMasterId r:id="rId37"/>
  </p:handoutMasterIdLst>
  <p:sldIdLst>
    <p:sldId id="256" r:id="rId6"/>
    <p:sldId id="600" r:id="rId7"/>
    <p:sldId id="395" r:id="rId8"/>
    <p:sldId id="396" r:id="rId9"/>
    <p:sldId id="276" r:id="rId10"/>
    <p:sldId id="1056" r:id="rId11"/>
    <p:sldId id="1035" r:id="rId12"/>
    <p:sldId id="295" r:id="rId13"/>
    <p:sldId id="988" r:id="rId14"/>
    <p:sldId id="949" r:id="rId15"/>
    <p:sldId id="968" r:id="rId16"/>
    <p:sldId id="959" r:id="rId17"/>
    <p:sldId id="960" r:id="rId18"/>
    <p:sldId id="962" r:id="rId19"/>
    <p:sldId id="984" r:id="rId20"/>
    <p:sldId id="955" r:id="rId21"/>
    <p:sldId id="339" r:id="rId22"/>
    <p:sldId id="958" r:id="rId23"/>
    <p:sldId id="971" r:id="rId24"/>
    <p:sldId id="973" r:id="rId25"/>
    <p:sldId id="1058" r:id="rId26"/>
    <p:sldId id="1060" r:id="rId27"/>
    <p:sldId id="985" r:id="rId28"/>
    <p:sldId id="386" r:id="rId29"/>
    <p:sldId id="986" r:id="rId30"/>
    <p:sldId id="352" r:id="rId31"/>
    <p:sldId id="1061" r:id="rId32"/>
    <p:sldId id="1062" r:id="rId33"/>
    <p:sldId id="1063" r:id="rId34"/>
    <p:sldId id="1057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6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3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82472" autoAdjust="0"/>
  </p:normalViewPr>
  <p:slideViewPr>
    <p:cSldViewPr snapToGrid="0" showGuides="1">
      <p:cViewPr varScale="1">
        <p:scale>
          <a:sx n="88" d="100"/>
          <a:sy n="88" d="100"/>
        </p:scale>
        <p:origin x="64" y="232"/>
      </p:cViewPr>
      <p:guideLst>
        <p:guide orient="horz" pos="2456"/>
        <p:guide pos="3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743"/>
        <p:guide pos="217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notesMasters/notesMaster1.xml" Type="http://schemas.openxmlformats.org/officeDocument/2006/relationships/notesMaster"/><Relationship Id="rId37" Target="handoutMasters/handoutMaster1.xml" Type="http://schemas.openxmlformats.org/officeDocument/2006/relationships/handoutMaster"/><Relationship Id="rId38" Target="tags/tag1.xml" Type="http://schemas.openxmlformats.org/officeDocument/2006/relationships/tags"/><Relationship Id="rId39" Target="commentAuthors.xml" Type="http://schemas.openxmlformats.org/officeDocument/2006/relationships/commentAuthors"/><Relationship Id="rId4" Target="slideMasters/slideMaster4.xml" Type="http://schemas.openxmlformats.org/officeDocument/2006/relationships/slideMaster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7.xml" Type="http://schemas.openxmlformats.org/officeDocument/2006/relationships/theme"/><Relationship Id="rId2" Target="../tags/tag499.xml" Type="http://schemas.openxmlformats.org/officeDocument/2006/relationships/tags"/><Relationship Id="rId3" Target="../tags/tag500.xml" Type="http://schemas.openxmlformats.org/officeDocument/2006/relationships/tags"/><Relationship Id="rId4" Target="../tags/tag501.xml" Type="http://schemas.openxmlformats.org/officeDocument/2006/relationships/tags"/><Relationship Id="rId5" Target="../tags/tag502.xml" Type="http://schemas.openxmlformats.org/officeDocument/2006/relationships/tags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Relationship Id="rId2" Target="../tags/tag493.xml" Type="http://schemas.openxmlformats.org/officeDocument/2006/relationships/tags"/><Relationship Id="rId3" Target="../tags/tag494.xml" Type="http://schemas.openxmlformats.org/officeDocument/2006/relationships/tags"/><Relationship Id="rId4" Target="../tags/tag495.xml" Type="http://schemas.openxmlformats.org/officeDocument/2006/relationships/tags"/><Relationship Id="rId5" Target="../tags/tag496.xml" Type="http://schemas.openxmlformats.org/officeDocument/2006/relationships/tags"/><Relationship Id="rId6" Target="../tags/tag497.xml" Type="http://schemas.openxmlformats.org/officeDocument/2006/relationships/tags"/><Relationship Id="rId7" Target="../tags/tag498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20A9-BB1F-43B9-BE34-054DC31D3743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C8533-0ED3-4937-9166-4B1733158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tags/tag509.xml" Type="http://schemas.openxmlformats.org/officeDocument/2006/relationships/tags"/><Relationship Id="rId2" Target="../tags/tag510.xml" Type="http://schemas.openxmlformats.org/officeDocument/2006/relationships/tags"/><Relationship Id="rId3" Target="../tags/tag511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tags/tag535.xml" Type="http://schemas.openxmlformats.org/officeDocument/2006/relationships/tags"/><Relationship Id="rId2" Target="../tags/tag536.xml" Type="http://schemas.openxmlformats.org/officeDocument/2006/relationships/tags"/><Relationship Id="rId3" Target="../notesMasters/notesMaster1.xml" Type="http://schemas.openxmlformats.org/officeDocument/2006/relationships/notesMaster"/><Relationship Id="rId4" Target="../slides/slide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tags/tag545.xml" Type="http://schemas.openxmlformats.org/officeDocument/2006/relationships/tags"/><Relationship Id="rId2" Target="../tags/tag546.xml" Type="http://schemas.openxmlformats.org/officeDocument/2006/relationships/tags"/><Relationship Id="rId3" Target="../notesMasters/notesMaster1.xml" Type="http://schemas.openxmlformats.org/officeDocument/2006/relationships/notesMaster"/><Relationship Id="rId4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83C8533-0ED3-4937-9166-4B17331586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7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幻灯片图像占位符 173057"/>
          <p:cNvSpPr>
            <a:spLocks noGrp="1" noRot="1" noChangeAspect="1" noTextEdi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13666" name="文本占位符 17305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3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74081"/>
          <p:cNvSpPr>
            <a:spLocks noGrp="1" noRot="1" noChangeAspect="1" noTextEdi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81922" name="文本占位符 17408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7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B413D03-A66E-485F-8770-A4D933EAD491}" type="slidenum">
              <a:rPr lang="en-US" altLang="zh-CN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061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tags/tag4.xml" Type="http://schemas.openxmlformats.org/officeDocument/2006/relationships/tags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2.xml" Type="http://schemas.openxmlformats.org/officeDocument/2006/relationships/tags"/><Relationship Id="rId2" Target="../tags/tag53.xml" Type="http://schemas.openxmlformats.org/officeDocument/2006/relationships/tags"/><Relationship Id="rId3" Target="../tags/tag54.xml" Type="http://schemas.openxmlformats.org/officeDocument/2006/relationships/tags"/><Relationship Id="rId4" Target="../tags/tag55.xml" Type="http://schemas.openxmlformats.org/officeDocument/2006/relationships/tags"/><Relationship Id="rId5" Target="../tags/tag56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7.xml" Type="http://schemas.openxmlformats.org/officeDocument/2006/relationships/tags"/><Relationship Id="rId2" Target="../tags/tag58.xml" Type="http://schemas.openxmlformats.org/officeDocument/2006/relationships/tags"/><Relationship Id="rId3" Target="../tags/tag59.xml" Type="http://schemas.openxmlformats.org/officeDocument/2006/relationships/tags"/><Relationship Id="rId4" Target="../tags/tag60.xml" Type="http://schemas.openxmlformats.org/officeDocument/2006/relationships/tags"/><Relationship Id="rId5" Target="../tags/tag6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62.xml" Type="http://schemas.openxmlformats.org/officeDocument/2006/relationships/tags"/><Relationship Id="rId2" Target="../tags/tag63.xml" Type="http://schemas.openxmlformats.org/officeDocument/2006/relationships/tags"/><Relationship Id="rId3" Target="../tags/tag64.xml" Type="http://schemas.openxmlformats.org/officeDocument/2006/relationships/tags"/><Relationship Id="rId4" Target="../tags/tag6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2" Target="../tags/tag67.xml" Type="http://schemas.openxmlformats.org/officeDocument/2006/relationships/tags"/><Relationship Id="rId3" Target="../tags/tag68.xml" Type="http://schemas.openxmlformats.org/officeDocument/2006/relationships/tags"/><Relationship Id="rId4" Target="../tags/tag69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70.xml" Type="http://schemas.openxmlformats.org/officeDocument/2006/relationships/tags"/><Relationship Id="rId2" Target="../tags/tag71.xml" Type="http://schemas.openxmlformats.org/officeDocument/2006/relationships/tags"/><Relationship Id="rId3" Target="../tags/tag72.xml" Type="http://schemas.openxmlformats.org/officeDocument/2006/relationships/tags"/><Relationship Id="rId4" Target="../tags/tag73.xml" Type="http://schemas.openxmlformats.org/officeDocument/2006/relationships/tags"/><Relationship Id="rId5" Target="../tags/tag74.xml" Type="http://schemas.openxmlformats.org/officeDocument/2006/relationships/tags"/><Relationship Id="rId6" Target="../tags/tag75.xml" Type="http://schemas.openxmlformats.org/officeDocument/2006/relationships/tags"/><Relationship Id="rId7" Target="../tags/tag76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77.xml" Type="http://schemas.openxmlformats.org/officeDocument/2006/relationships/tags"/><Relationship Id="rId2" Target="../tags/tag78.xml" Type="http://schemas.openxmlformats.org/officeDocument/2006/relationships/tags"/><Relationship Id="rId3" Target="../tags/tag79.xml" Type="http://schemas.openxmlformats.org/officeDocument/2006/relationships/tags"/><Relationship Id="rId4" Target="../tags/tag80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tags/tag81.xml" Type="http://schemas.openxmlformats.org/officeDocument/2006/relationships/tags"/><Relationship Id="rId2" Target="../tags/tag82.xml" Type="http://schemas.openxmlformats.org/officeDocument/2006/relationships/tags"/><Relationship Id="rId3" Target="../tags/tag83.xml" Type="http://schemas.openxmlformats.org/officeDocument/2006/relationships/tags"/><Relationship Id="rId4" Target="../tags/tag84.xml" Type="http://schemas.openxmlformats.org/officeDocument/2006/relationships/tags"/><Relationship Id="rId5" Target="../tags/tag85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3.png" Type="http://schemas.openxmlformats.org/officeDocument/2006/relationships/image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tags/tag93.xml" Type="http://schemas.openxmlformats.org/officeDocument/2006/relationships/tags"/><Relationship Id="rId2" Target="../tags/tag94.xml" Type="http://schemas.openxmlformats.org/officeDocument/2006/relationships/tags"/><Relationship Id="rId3" Target="../tags/tag95.xml" Type="http://schemas.openxmlformats.org/officeDocument/2006/relationships/tags"/><Relationship Id="rId4" Target="../tags/tag96.xml" Type="http://schemas.openxmlformats.org/officeDocument/2006/relationships/tags"/><Relationship Id="rId5" Target="../tags/tag97.xml" Type="http://schemas.openxmlformats.org/officeDocument/2006/relationships/tags"/><Relationship Id="rId6" Target="../tags/tag98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tags/tag99.xml" Type="http://schemas.openxmlformats.org/officeDocument/2006/relationships/tags"/><Relationship Id="rId2" Target="../tags/tag100.xml" Type="http://schemas.openxmlformats.org/officeDocument/2006/relationships/tags"/><Relationship Id="rId3" Target="../tags/tag101.xml" Type="http://schemas.openxmlformats.org/officeDocument/2006/relationships/tags"/><Relationship Id="rId4" Target="../tags/tag102.xml" Type="http://schemas.openxmlformats.org/officeDocument/2006/relationships/tags"/><Relationship Id="rId5" Target="../tags/tag103.xml" Type="http://schemas.openxmlformats.org/officeDocument/2006/relationships/tags"/><Relationship Id="rId6" Target="../tags/tag104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tags/tag105.xml" Type="http://schemas.openxmlformats.org/officeDocument/2006/relationships/tags"/><Relationship Id="rId2" Target="../tags/tag106.xml" Type="http://schemas.openxmlformats.org/officeDocument/2006/relationships/tags"/><Relationship Id="rId3" Target="../tags/tag107.xml" Type="http://schemas.openxmlformats.org/officeDocument/2006/relationships/tags"/><Relationship Id="rId4" Target="../tags/tag108.xml" Type="http://schemas.openxmlformats.org/officeDocument/2006/relationships/tags"/><Relationship Id="rId5" Target="../tags/tag109.xml" Type="http://schemas.openxmlformats.org/officeDocument/2006/relationships/tags"/><Relationship Id="rId6" Target="../tags/tag110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tags/tag111.xml" Type="http://schemas.openxmlformats.org/officeDocument/2006/relationships/tags"/><Relationship Id="rId2" Target="../tags/tag112.xml" Type="http://schemas.openxmlformats.org/officeDocument/2006/relationships/tags"/><Relationship Id="rId3" Target="../tags/tag113.xml" Type="http://schemas.openxmlformats.org/officeDocument/2006/relationships/tags"/><Relationship Id="rId4" Target="../tags/tag114.xml" Type="http://schemas.openxmlformats.org/officeDocument/2006/relationships/tags"/><Relationship Id="rId5" Target="../tags/tag115.xml" Type="http://schemas.openxmlformats.org/officeDocument/2006/relationships/tags"/><Relationship Id="rId6" Target="../tags/tag116.xml" Type="http://schemas.openxmlformats.org/officeDocument/2006/relationships/tags"/><Relationship Id="rId7" Target="../tags/tag117.xml" Type="http://schemas.openxmlformats.org/officeDocument/2006/relationships/tags"/><Relationship Id="rId8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tags/tag118.xml" Type="http://schemas.openxmlformats.org/officeDocument/2006/relationships/tags"/><Relationship Id="rId10" Target="../slideMasters/slideMaster2.xml" Type="http://schemas.openxmlformats.org/officeDocument/2006/relationships/slideMaster"/><Relationship Id="rId2" Target="../tags/tag119.xml" Type="http://schemas.openxmlformats.org/officeDocument/2006/relationships/tags"/><Relationship Id="rId3" Target="../tags/tag120.xml" Type="http://schemas.openxmlformats.org/officeDocument/2006/relationships/tags"/><Relationship Id="rId4" Target="../tags/tag121.xml" Type="http://schemas.openxmlformats.org/officeDocument/2006/relationships/tags"/><Relationship Id="rId5" Target="../tags/tag122.xml" Type="http://schemas.openxmlformats.org/officeDocument/2006/relationships/tags"/><Relationship Id="rId6" Target="../tags/tag123.xml" Type="http://schemas.openxmlformats.org/officeDocument/2006/relationships/tags"/><Relationship Id="rId7" Target="../tags/tag124.xml" Type="http://schemas.openxmlformats.org/officeDocument/2006/relationships/tags"/><Relationship Id="rId8" Target="../tags/tag125.xml" Type="http://schemas.openxmlformats.org/officeDocument/2006/relationships/tags"/><Relationship Id="rId9" Target="../tags/tag126.xml" Type="http://schemas.openxmlformats.org/officeDocument/2006/relationships/tags"/></Relationships>
</file>

<file path=ppt/slideLayouts/_rels/slideLayout24.xml.rels><?xml version="1.0" encoding="UTF-8" standalone="yes"?><Relationships xmlns="http://schemas.openxmlformats.org/package/2006/relationships"><Relationship Id="rId1" Target="../tags/tag127.xml" Type="http://schemas.openxmlformats.org/officeDocument/2006/relationships/tags"/><Relationship Id="rId2" Target="../tags/tag128.xml" Type="http://schemas.openxmlformats.org/officeDocument/2006/relationships/tags"/><Relationship Id="rId3" Target="../tags/tag129.xml" Type="http://schemas.openxmlformats.org/officeDocument/2006/relationships/tags"/><Relationship Id="rId4" Target="../tags/tag130.xml" Type="http://schemas.openxmlformats.org/officeDocument/2006/relationships/tags"/><Relationship Id="rId5" Target="../tags/tag131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tags/tag132.xml" Type="http://schemas.openxmlformats.org/officeDocument/2006/relationships/tags"/><Relationship Id="rId2" Target="../tags/tag133.xml" Type="http://schemas.openxmlformats.org/officeDocument/2006/relationships/tags"/><Relationship Id="rId3" Target="../tags/tag134.xml" Type="http://schemas.openxmlformats.org/officeDocument/2006/relationships/tags"/><Relationship Id="rId4" Target="../tags/tag135.xml" Type="http://schemas.openxmlformats.org/officeDocument/2006/relationships/tags"/><Relationship Id="rId5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tags/tag136.xml" Type="http://schemas.openxmlformats.org/officeDocument/2006/relationships/tags"/><Relationship Id="rId2" Target="../tags/tag137.xml" Type="http://schemas.openxmlformats.org/officeDocument/2006/relationships/tags"/><Relationship Id="rId3" Target="../tags/tag138.xml" Type="http://schemas.openxmlformats.org/officeDocument/2006/relationships/tags"/><Relationship Id="rId4" Target="../tags/tag139.xml" Type="http://schemas.openxmlformats.org/officeDocument/2006/relationships/tags"/><Relationship Id="rId5" Target="../tags/tag140.xml" Type="http://schemas.openxmlformats.org/officeDocument/2006/relationships/tags"/><Relationship Id="rId6" Target="../tags/tag141.xml" Type="http://schemas.openxmlformats.org/officeDocument/2006/relationships/tags"/><Relationship Id="rId7" Target="../tags/tag142.xml" Type="http://schemas.openxmlformats.org/officeDocument/2006/relationships/tags"/><Relationship Id="rId8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tags/tag143.xml" Type="http://schemas.openxmlformats.org/officeDocument/2006/relationships/tags"/><Relationship Id="rId2" Target="../tags/tag144.xml" Type="http://schemas.openxmlformats.org/officeDocument/2006/relationships/tags"/><Relationship Id="rId3" Target="../tags/tag145.xml" Type="http://schemas.openxmlformats.org/officeDocument/2006/relationships/tags"/><Relationship Id="rId4" Target="../tags/tag146.xml" Type="http://schemas.openxmlformats.org/officeDocument/2006/relationships/tags"/><Relationship Id="rId5" Target="../tags/tag147.xml" Type="http://schemas.openxmlformats.org/officeDocument/2006/relationships/tags"/><Relationship Id="rId6" Target="../tags/tag148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tags/tag149.xml" Type="http://schemas.openxmlformats.org/officeDocument/2006/relationships/tags"/><Relationship Id="rId2" Target="../tags/tag150.xml" Type="http://schemas.openxmlformats.org/officeDocument/2006/relationships/tags"/><Relationship Id="rId3" Target="../tags/tag151.xml" Type="http://schemas.openxmlformats.org/officeDocument/2006/relationships/tags"/><Relationship Id="rId4" Target="../tags/tag152.xml" Type="http://schemas.openxmlformats.org/officeDocument/2006/relationships/tags"/><Relationship Id="rId5" Target="../tags/tag153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tags/tag154.xml" Type="http://schemas.openxmlformats.org/officeDocument/2006/relationships/tags"/><Relationship Id="rId2" Target="../tags/tag155.xml" Type="http://schemas.openxmlformats.org/officeDocument/2006/relationships/tags"/><Relationship Id="rId3" Target="../tags/tag156.xml" Type="http://schemas.openxmlformats.org/officeDocument/2006/relationships/tags"/><Relationship Id="rId4" Target="../tags/tag157.xml" Type="http://schemas.openxmlformats.org/officeDocument/2006/relationships/tags"/><Relationship Id="rId5" Target="../tags/tag158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tags/tag166.xml" Type="http://schemas.openxmlformats.org/officeDocument/2006/relationships/tags"/><Relationship Id="rId10" Target="../tags/tag175.xml" Type="http://schemas.openxmlformats.org/officeDocument/2006/relationships/tags"/><Relationship Id="rId11" Target="../tags/tag176.xml" Type="http://schemas.openxmlformats.org/officeDocument/2006/relationships/tags"/><Relationship Id="rId12" Target="../tags/tag177.xml" Type="http://schemas.openxmlformats.org/officeDocument/2006/relationships/tags"/><Relationship Id="rId13" Target="../tags/tag178.xml" Type="http://schemas.openxmlformats.org/officeDocument/2006/relationships/tags"/><Relationship Id="rId14" Target="../slideMasters/slideMaster3.xml" Type="http://schemas.openxmlformats.org/officeDocument/2006/relationships/slideMaster"/><Relationship Id="rId15" Target="../media/image4.png" Type="http://schemas.openxmlformats.org/officeDocument/2006/relationships/image"/><Relationship Id="rId16" Target="file:///1V994W2/Documents/Tencent%20Files/574576071/FileRecv/&#25340;&#35013;&#32032;&#26448;/&#20013;&#22269;&#39118;-64//49/subject_holdright_174,198,118_0_staid_full_0.png" TargetMode="External" Type="http://schemas.openxmlformats.org/officeDocument/2006/relationships/image"/><Relationship Id="rId17" Target="../media/image5.png" Type="http://schemas.openxmlformats.org/officeDocument/2006/relationships/image"/><Relationship Id="rId18" Target="file:///C:/Users/1V994W2/PycharmProjects/PPT_Background_Generation/pic_temp/0_pic_quater_right_down.png" TargetMode="External" Type="http://schemas.openxmlformats.org/officeDocument/2006/relationships/image"/><Relationship Id="rId2" Target="../tags/tag167.xml" Type="http://schemas.openxmlformats.org/officeDocument/2006/relationships/tags"/><Relationship Id="rId3" Target="../tags/tag168.xml" Type="http://schemas.openxmlformats.org/officeDocument/2006/relationships/tags"/><Relationship Id="rId4" Target="../tags/tag169.xml" Type="http://schemas.openxmlformats.org/officeDocument/2006/relationships/tags"/><Relationship Id="rId5" Target="../tags/tag170.xml" Type="http://schemas.openxmlformats.org/officeDocument/2006/relationships/tags"/><Relationship Id="rId6" Target="../tags/tag171.xml" Type="http://schemas.openxmlformats.org/officeDocument/2006/relationships/tags"/><Relationship Id="rId7" Target="../tags/tag172.xml" Type="http://schemas.openxmlformats.org/officeDocument/2006/relationships/tags"/><Relationship Id="rId8" Target="../tags/tag173.xml" Type="http://schemas.openxmlformats.org/officeDocument/2006/relationships/tags"/><Relationship Id="rId9" Target="../tags/tag174.xml" Type="http://schemas.openxmlformats.org/officeDocument/2006/relationships/tags"/></Relationships>
</file>

<file path=ppt/slideLayouts/_rels/slideLayout31.xml.rels><?xml version="1.0" encoding="UTF-8" standalone="yes"?><Relationships xmlns="http://schemas.openxmlformats.org/package/2006/relationships"><Relationship Id="rId1" Target="../tags/tag179.xml" Type="http://schemas.openxmlformats.org/officeDocument/2006/relationships/tags"/><Relationship Id="rId10" Target="../media/image5.png" Type="http://schemas.openxmlformats.org/officeDocument/2006/relationships/image"/><Relationship Id="rId11" Target="file:///C:/Users/1V994W2/PycharmProjects/PPT_Background_Generation/pic_temp/0_pic_quater_right_down.png" TargetMode="External" Type="http://schemas.openxmlformats.org/officeDocument/2006/relationships/image"/><Relationship Id="rId12" Target="../media/image6.png" Type="http://schemas.openxmlformats.org/officeDocument/2006/relationships/image"/><Relationship Id="rId13" Target="file:///C:/Users/1V994W2/PycharmProjects/PPT_Background_Generation/pic_temp/1_pic_quater_left_down.png" TargetMode="External" Type="http://schemas.openxmlformats.org/officeDocument/2006/relationships/image"/><Relationship Id="rId2" Target="../tags/tag180.xml" Type="http://schemas.openxmlformats.org/officeDocument/2006/relationships/tags"/><Relationship Id="rId3" Target="../tags/tag181.xml" Type="http://schemas.openxmlformats.org/officeDocument/2006/relationships/tags"/><Relationship Id="rId4" Target="../tags/tag182.xml" Type="http://schemas.openxmlformats.org/officeDocument/2006/relationships/tags"/><Relationship Id="rId5" Target="../tags/tag183.xml" Type="http://schemas.openxmlformats.org/officeDocument/2006/relationships/tags"/><Relationship Id="rId6" Target="../tags/tag184.xml" Type="http://schemas.openxmlformats.org/officeDocument/2006/relationships/tags"/><Relationship Id="rId7" Target="../tags/tag185.xml" Type="http://schemas.openxmlformats.org/officeDocument/2006/relationships/tags"/><Relationship Id="rId8" Target="../tags/tag186.xml" Type="http://schemas.openxmlformats.org/officeDocument/2006/relationships/tags"/><Relationship Id="rId9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tags/tag187.xml" Type="http://schemas.openxmlformats.org/officeDocument/2006/relationships/tags"/><Relationship Id="rId2" Target="../tags/tag188.xml" Type="http://schemas.openxmlformats.org/officeDocument/2006/relationships/tags"/><Relationship Id="rId3" Target="../tags/tag189.xml" Type="http://schemas.openxmlformats.org/officeDocument/2006/relationships/tags"/><Relationship Id="rId4" Target="../tags/tag190.xml" Type="http://schemas.openxmlformats.org/officeDocument/2006/relationships/tags"/><Relationship Id="rId5" Target="../tags/tag191.xml" Type="http://schemas.openxmlformats.org/officeDocument/2006/relationships/tags"/><Relationship Id="rId6" Target="../tags/tag192.xml" Type="http://schemas.openxmlformats.org/officeDocument/2006/relationships/tags"/><Relationship Id="rId7" Target="../slideMasters/slideMaster3.xml" Type="http://schemas.openxmlformats.org/officeDocument/2006/relationships/slideMaster"/><Relationship Id="rId8" Target="../media/image7.png" Type="http://schemas.openxmlformats.org/officeDocument/2006/relationships/image"/><Relationship Id="rId9" Target="file:///C:/Users/1V994W2/PycharmProjects/PPT_Background_Generation/pic_temp/pic_half_down.png" TargetMode="External" Type="http://schemas.openxmlformats.org/officeDocument/2006/relationships/image"/></Relationships>
</file>

<file path=ppt/slideLayouts/_rels/slideLayout33.xml.rels><?xml version="1.0" encoding="UTF-8" standalone="yes"?><Relationships xmlns="http://schemas.openxmlformats.org/package/2006/relationships"><Relationship Id="rId1" Target="../tags/tag193.xml" Type="http://schemas.openxmlformats.org/officeDocument/2006/relationships/tags"/><Relationship Id="rId10" Target="../slideMasters/slideMaster3.xml" Type="http://schemas.openxmlformats.org/officeDocument/2006/relationships/slideMaster"/><Relationship Id="rId11" Target="../media/image5.png" Type="http://schemas.openxmlformats.org/officeDocument/2006/relationships/image"/><Relationship Id="rId12" Target="file:///C:/Users/1V994W2/PycharmProjects/PPT_Background_Generation/pic_temp/0_pic_quater_right_down.png" TargetMode="External" Type="http://schemas.openxmlformats.org/officeDocument/2006/relationships/image"/><Relationship Id="rId13" Target="../media/image6.png" Type="http://schemas.openxmlformats.org/officeDocument/2006/relationships/image"/><Relationship Id="rId14" Target="file:///C:/Users/1V994W2/PycharmProjects/PPT_Background_Generation/pic_temp/1_pic_quater_left_down.png" TargetMode="External" Type="http://schemas.openxmlformats.org/officeDocument/2006/relationships/image"/><Relationship Id="rId2" Target="../tags/tag194.xml" Type="http://schemas.openxmlformats.org/officeDocument/2006/relationships/tags"/><Relationship Id="rId3" Target="../tags/tag195.xml" Type="http://schemas.openxmlformats.org/officeDocument/2006/relationships/tags"/><Relationship Id="rId4" Target="../tags/tag196.xml" Type="http://schemas.openxmlformats.org/officeDocument/2006/relationships/tags"/><Relationship Id="rId5" Target="../tags/tag197.xml" Type="http://schemas.openxmlformats.org/officeDocument/2006/relationships/tags"/><Relationship Id="rId6" Target="../tags/tag198.xml" Type="http://schemas.openxmlformats.org/officeDocument/2006/relationships/tags"/><Relationship Id="rId7" Target="../tags/tag199.xml" Type="http://schemas.openxmlformats.org/officeDocument/2006/relationships/tags"/><Relationship Id="rId8" Target="../tags/tag200.xml" Type="http://schemas.openxmlformats.org/officeDocument/2006/relationships/tags"/><Relationship Id="rId9" Target="../tags/tag201.xml" Type="http://schemas.openxmlformats.org/officeDocument/2006/relationships/tags"/></Relationships>
</file>

<file path=ppt/slideLayouts/_rels/slideLayout34.xml.rels><?xml version="1.0" encoding="UTF-8" standalone="yes"?><Relationships xmlns="http://schemas.openxmlformats.org/package/2006/relationships"><Relationship Id="rId1" Target="../tags/tag202.xml" Type="http://schemas.openxmlformats.org/officeDocument/2006/relationships/tags"/><Relationship Id="rId10" Target="../tags/tag211.xml" Type="http://schemas.openxmlformats.org/officeDocument/2006/relationships/tags"/><Relationship Id="rId11" Target="../tags/tag212.xml" Type="http://schemas.openxmlformats.org/officeDocument/2006/relationships/tags"/><Relationship Id="rId12" Target="../slideMasters/slideMaster3.xml" Type="http://schemas.openxmlformats.org/officeDocument/2006/relationships/slideMaster"/><Relationship Id="rId13" Target="../media/image5.png" Type="http://schemas.openxmlformats.org/officeDocument/2006/relationships/image"/><Relationship Id="rId14" Target="file:///C:/Users/1V994W2/PycharmProjects/PPT_Background_Generation/pic_temp/0_pic_quater_right_down.png" TargetMode="External" Type="http://schemas.openxmlformats.org/officeDocument/2006/relationships/image"/><Relationship Id="rId15" Target="../media/image6.png" Type="http://schemas.openxmlformats.org/officeDocument/2006/relationships/image"/><Relationship Id="rId16" Target="file:///C:/Users/1V994W2/PycharmProjects/PPT_Background_Generation/pic_temp/1_pic_quater_left_down.png" TargetMode="External" Type="http://schemas.openxmlformats.org/officeDocument/2006/relationships/image"/><Relationship Id="rId2" Target="../tags/tag203.xml" Type="http://schemas.openxmlformats.org/officeDocument/2006/relationships/tags"/><Relationship Id="rId3" Target="../tags/tag204.xml" Type="http://schemas.openxmlformats.org/officeDocument/2006/relationships/tags"/><Relationship Id="rId4" Target="../tags/tag205.xml" Type="http://schemas.openxmlformats.org/officeDocument/2006/relationships/tags"/><Relationship Id="rId5" Target="../tags/tag206.xml" Type="http://schemas.openxmlformats.org/officeDocument/2006/relationships/tags"/><Relationship Id="rId6" Target="../tags/tag207.xml" Type="http://schemas.openxmlformats.org/officeDocument/2006/relationships/tags"/><Relationship Id="rId7" Target="../tags/tag208.xml" Type="http://schemas.openxmlformats.org/officeDocument/2006/relationships/tags"/><Relationship Id="rId8" Target="../tags/tag209.xml" Type="http://schemas.openxmlformats.org/officeDocument/2006/relationships/tags"/><Relationship Id="rId9" Target="../tags/tag210.xml" Type="http://schemas.openxmlformats.org/officeDocument/2006/relationships/tags"/></Relationships>
</file>

<file path=ppt/slideLayouts/_rels/slideLayout35.xml.rels><?xml version="1.0" encoding="UTF-8" standalone="yes"?><Relationships xmlns="http://schemas.openxmlformats.org/package/2006/relationships"><Relationship Id="rId1" Target="../tags/tag213.xml" Type="http://schemas.openxmlformats.org/officeDocument/2006/relationships/tags"/><Relationship Id="rId10" Target="file:///1V994W2/Documents/Tencent%20Files/574576071/FileRecv/&#25340;&#35013;&#32032;&#26448;/&#20013;&#22269;&#39118;-64//49/subject_holdright_174,198,118_0_staid_full_0.png" TargetMode="External" Type="http://schemas.openxmlformats.org/officeDocument/2006/relationships/image"/><Relationship Id="rId11" Target="../media/image5.png" Type="http://schemas.openxmlformats.org/officeDocument/2006/relationships/image"/><Relationship Id="rId12" Target="file:///C:/Users/1V994W2/PycharmProjects/PPT_Background_Generation/pic_temp/0_pic_quater_right_down.png" TargetMode="External" Type="http://schemas.openxmlformats.org/officeDocument/2006/relationships/image"/><Relationship Id="rId2" Target="../tags/tag214.xml" Type="http://schemas.openxmlformats.org/officeDocument/2006/relationships/tags"/><Relationship Id="rId3" Target="../tags/tag215.xml" Type="http://schemas.openxmlformats.org/officeDocument/2006/relationships/tags"/><Relationship Id="rId4" Target="../tags/tag216.xml" Type="http://schemas.openxmlformats.org/officeDocument/2006/relationships/tags"/><Relationship Id="rId5" Target="../tags/tag217.xml" Type="http://schemas.openxmlformats.org/officeDocument/2006/relationships/tags"/><Relationship Id="rId6" Target="../tags/tag218.xml" Type="http://schemas.openxmlformats.org/officeDocument/2006/relationships/tags"/><Relationship Id="rId7" Target="../tags/tag219.xml" Type="http://schemas.openxmlformats.org/officeDocument/2006/relationships/tags"/><Relationship Id="rId8" Target="../slideMasters/slideMaster3.xml" Type="http://schemas.openxmlformats.org/officeDocument/2006/relationships/slideMaster"/><Relationship Id="rId9" Target="../media/image4.png" Type="http://schemas.openxmlformats.org/officeDocument/2006/relationships/image"/></Relationships>
</file>

<file path=ppt/slideLayouts/_rels/slideLayout36.xml.rels><?xml version="1.0" encoding="UTF-8" standalone="yes"?><Relationships xmlns="http://schemas.openxmlformats.org/package/2006/relationships"><Relationship Id="rId1" Target="../tags/tag220.xml" Type="http://schemas.openxmlformats.org/officeDocument/2006/relationships/tags"/><Relationship Id="rId2" Target="../tags/tag221.xml" Type="http://schemas.openxmlformats.org/officeDocument/2006/relationships/tags"/><Relationship Id="rId3" Target="../tags/tag222.xml" Type="http://schemas.openxmlformats.org/officeDocument/2006/relationships/tags"/><Relationship Id="rId4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tags/tag223.xml" Type="http://schemas.openxmlformats.org/officeDocument/2006/relationships/tags"/><Relationship Id="rId10" Target="../slideMasters/slideMaster3.xml" Type="http://schemas.openxmlformats.org/officeDocument/2006/relationships/slideMaster"/><Relationship Id="rId11" Target="../media/image5.png" Type="http://schemas.openxmlformats.org/officeDocument/2006/relationships/image"/><Relationship Id="rId12" Target="file:///C:/Users/1V994W2/PycharmProjects/PPT_Background_Generation/pic_temp/0_pic_quater_right_down.png" TargetMode="External" Type="http://schemas.openxmlformats.org/officeDocument/2006/relationships/image"/><Relationship Id="rId13" Target="../media/image6.png" Type="http://schemas.openxmlformats.org/officeDocument/2006/relationships/image"/><Relationship Id="rId14" Target="file:///C:/Users/1V994W2/PycharmProjects/PPT_Background_Generation/pic_temp/1_pic_quater_left_down.png" TargetMode="External" Type="http://schemas.openxmlformats.org/officeDocument/2006/relationships/image"/><Relationship Id="rId2" Target="../tags/tag224.xml" Type="http://schemas.openxmlformats.org/officeDocument/2006/relationships/tags"/><Relationship Id="rId3" Target="../tags/tag225.xml" Type="http://schemas.openxmlformats.org/officeDocument/2006/relationships/tags"/><Relationship Id="rId4" Target="../tags/tag226.xml" Type="http://schemas.openxmlformats.org/officeDocument/2006/relationships/tags"/><Relationship Id="rId5" Target="../tags/tag227.xml" Type="http://schemas.openxmlformats.org/officeDocument/2006/relationships/tags"/><Relationship Id="rId6" Target="../tags/tag228.xml" Type="http://schemas.openxmlformats.org/officeDocument/2006/relationships/tags"/><Relationship Id="rId7" Target="../tags/tag229.xml" Type="http://schemas.openxmlformats.org/officeDocument/2006/relationships/tags"/><Relationship Id="rId8" Target="../tags/tag230.xml" Type="http://schemas.openxmlformats.org/officeDocument/2006/relationships/tags"/><Relationship Id="rId9" Target="../tags/tag231.xml" Type="http://schemas.openxmlformats.org/officeDocument/2006/relationships/tags"/></Relationships>
</file>

<file path=ppt/slideLayouts/_rels/slideLayout38.xml.rels><?xml version="1.0" encoding="UTF-8" standalone="yes"?><Relationships xmlns="http://schemas.openxmlformats.org/package/2006/relationships"><Relationship Id="rId1" Target="../tags/tag232.xml" Type="http://schemas.openxmlformats.org/officeDocument/2006/relationships/tags"/><Relationship Id="rId10" Target="../media/image5.png" Type="http://schemas.openxmlformats.org/officeDocument/2006/relationships/image"/><Relationship Id="rId11" Target="file:///C:/Users/1V994W2/PycharmProjects/PPT_Background_Generation/pic_temp/0_pic_quater_right_down.png" TargetMode="External" Type="http://schemas.openxmlformats.org/officeDocument/2006/relationships/image"/><Relationship Id="rId12" Target="../media/image6.png" Type="http://schemas.openxmlformats.org/officeDocument/2006/relationships/image"/><Relationship Id="rId13" Target="file:///C:/Users/1V994W2/PycharmProjects/PPT_Background_Generation/pic_temp/1_pic_quater_left_down.png" TargetMode="External" Type="http://schemas.openxmlformats.org/officeDocument/2006/relationships/image"/><Relationship Id="rId2" Target="../tags/tag233.xml" Type="http://schemas.openxmlformats.org/officeDocument/2006/relationships/tags"/><Relationship Id="rId3" Target="../tags/tag234.xml" Type="http://schemas.openxmlformats.org/officeDocument/2006/relationships/tags"/><Relationship Id="rId4" Target="../tags/tag235.xml" Type="http://schemas.openxmlformats.org/officeDocument/2006/relationships/tags"/><Relationship Id="rId5" Target="../tags/tag236.xml" Type="http://schemas.openxmlformats.org/officeDocument/2006/relationships/tags"/><Relationship Id="rId6" Target="../tags/tag237.xml" Type="http://schemas.openxmlformats.org/officeDocument/2006/relationships/tags"/><Relationship Id="rId7" Target="../tags/tag238.xml" Type="http://schemas.openxmlformats.org/officeDocument/2006/relationships/tags"/><Relationship Id="rId8" Target="../tags/tag239.xml" Type="http://schemas.openxmlformats.org/officeDocument/2006/relationships/tags"/><Relationship Id="rId9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tags/tag240.xml" Type="http://schemas.openxmlformats.org/officeDocument/2006/relationships/tags"/><Relationship Id="rId10" Target="file:///C:/Users/1V994W2/PycharmProjects/PPT_Background_Generation/pic_temp/0_pic_quater_right_down.png" TargetMode="External" Type="http://schemas.openxmlformats.org/officeDocument/2006/relationships/image"/><Relationship Id="rId11" Target="../media/image6.png" Type="http://schemas.openxmlformats.org/officeDocument/2006/relationships/image"/><Relationship Id="rId12" Target="file:///C:/Users/1V994W2/PycharmProjects/PPT_Background_Generation/pic_temp/1_pic_quater_left_down.png" TargetMode="External" Type="http://schemas.openxmlformats.org/officeDocument/2006/relationships/image"/><Relationship Id="rId2" Target="../tags/tag241.xml" Type="http://schemas.openxmlformats.org/officeDocument/2006/relationships/tags"/><Relationship Id="rId3" Target="../tags/tag242.xml" Type="http://schemas.openxmlformats.org/officeDocument/2006/relationships/tags"/><Relationship Id="rId4" Target="../tags/tag243.xml" Type="http://schemas.openxmlformats.org/officeDocument/2006/relationships/tags"/><Relationship Id="rId5" Target="../tags/tag244.xml" Type="http://schemas.openxmlformats.org/officeDocument/2006/relationships/tags"/><Relationship Id="rId6" Target="../tags/tag245.xml" Type="http://schemas.openxmlformats.org/officeDocument/2006/relationships/tags"/><Relationship Id="rId7" Target="../tags/tag246.xml" Type="http://schemas.openxmlformats.org/officeDocument/2006/relationships/tags"/><Relationship Id="rId8" Target="../slideMasters/slideMaster3.xml" Type="http://schemas.openxmlformats.org/officeDocument/2006/relationships/slideMaster"/><Relationship Id="rId9" Target="../media/image5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tags/tag247.xml" Type="http://schemas.openxmlformats.org/officeDocument/2006/relationships/tags"/><Relationship Id="rId10" Target="../tags/tag256.xml" Type="http://schemas.openxmlformats.org/officeDocument/2006/relationships/tags"/><Relationship Id="rId11" Target="../tags/tag257.xml" Type="http://schemas.openxmlformats.org/officeDocument/2006/relationships/tags"/><Relationship Id="rId12" Target="../slideMasters/slideMaster3.xml" Type="http://schemas.openxmlformats.org/officeDocument/2006/relationships/slideMaster"/><Relationship Id="rId13" Target="../media/image4.png" Type="http://schemas.openxmlformats.org/officeDocument/2006/relationships/image"/><Relationship Id="rId14" Target="file:///1V994W2/Documents/Tencent%20Files/574576071/FileRecv/&#25340;&#35013;&#32032;&#26448;/&#20013;&#22269;&#39118;-64//49/subject_holdright_174,198,118_0_staid_full_0.png" TargetMode="External" Type="http://schemas.openxmlformats.org/officeDocument/2006/relationships/image"/><Relationship Id="rId15" Target="../media/image6.png" Type="http://schemas.openxmlformats.org/officeDocument/2006/relationships/image"/><Relationship Id="rId16" Target="file:///C:/Users/1V994W2/PycharmProjects/PPT_Background_Generation/pic_temp/1_pic_quater_left_down.png" TargetMode="External" Type="http://schemas.openxmlformats.org/officeDocument/2006/relationships/image"/><Relationship Id="rId2" Target="../tags/tag248.xml" Type="http://schemas.openxmlformats.org/officeDocument/2006/relationships/tags"/><Relationship Id="rId3" Target="../tags/tag249.xml" Type="http://schemas.openxmlformats.org/officeDocument/2006/relationships/tags"/><Relationship Id="rId4" Target="../tags/tag250.xml" Type="http://schemas.openxmlformats.org/officeDocument/2006/relationships/tags"/><Relationship Id="rId5" Target="../tags/tag251.xml" Type="http://schemas.openxmlformats.org/officeDocument/2006/relationships/tags"/><Relationship Id="rId6" Target="../tags/tag252.xml" Type="http://schemas.openxmlformats.org/officeDocument/2006/relationships/tags"/><Relationship Id="rId7" Target="../tags/tag253.xml" Type="http://schemas.openxmlformats.org/officeDocument/2006/relationships/tags"/><Relationship Id="rId8" Target="../tags/tag254.xml" Type="http://schemas.openxmlformats.org/officeDocument/2006/relationships/tags"/><Relationship Id="rId9" Target="../tags/tag255.xml" Type="http://schemas.openxmlformats.org/officeDocument/2006/relationships/tags"/></Relationships>
</file>

<file path=ppt/slideLayouts/_rels/slideLayout41.xml.rels><?xml version="1.0" encoding="UTF-8" standalone="yes"?><Relationships xmlns="http://schemas.openxmlformats.org/package/2006/relationships"><Relationship Id="rId1" Target="../tags/tag258.xml" Type="http://schemas.openxmlformats.org/officeDocument/2006/relationships/tags"/><Relationship Id="rId10" Target="file:///C:/Users/1V994W2/PycharmProjects/PPT_Background_Generation/pic_temp/0_pic_quater_right_down.png" TargetMode="External" Type="http://schemas.openxmlformats.org/officeDocument/2006/relationships/image"/><Relationship Id="rId11" Target="../media/image6.png" Type="http://schemas.openxmlformats.org/officeDocument/2006/relationships/image"/><Relationship Id="rId12" Target="file:///C:/Users/1V994W2/PycharmProjects/PPT_Background_Generation/pic_temp/1_pic_quater_left_down.png" TargetMode="External" Type="http://schemas.openxmlformats.org/officeDocument/2006/relationships/image"/><Relationship Id="rId2" Target="../tags/tag259.xml" Type="http://schemas.openxmlformats.org/officeDocument/2006/relationships/tags"/><Relationship Id="rId3" Target="../tags/tag260.xml" Type="http://schemas.openxmlformats.org/officeDocument/2006/relationships/tags"/><Relationship Id="rId4" Target="../tags/tag261.xml" Type="http://schemas.openxmlformats.org/officeDocument/2006/relationships/tags"/><Relationship Id="rId5" Target="../tags/tag262.xml" Type="http://schemas.openxmlformats.org/officeDocument/2006/relationships/tags"/><Relationship Id="rId6" Target="../tags/tag263.xml" Type="http://schemas.openxmlformats.org/officeDocument/2006/relationships/tags"/><Relationship Id="rId7" Target="../tags/tag264.xml" Type="http://schemas.openxmlformats.org/officeDocument/2006/relationships/tags"/><Relationship Id="rId8" Target="../slideMasters/slideMaster3.xml" Type="http://schemas.openxmlformats.org/officeDocument/2006/relationships/slideMaster"/><Relationship Id="rId9" Target="../media/image5.png" Type="http://schemas.openxmlformats.org/officeDocument/2006/relationships/image"/></Relationships>
</file>

<file path=ppt/slideLayouts/_rels/slideLayout42.xml.rels><?xml version="1.0" encoding="UTF-8" standalone="yes"?><Relationships xmlns="http://schemas.openxmlformats.org/package/2006/relationships"><Relationship Id="rId1" Target="../tags/tag265.xml" Type="http://schemas.openxmlformats.org/officeDocument/2006/relationships/tags"/><Relationship Id="rId10" Target="../slideMasters/slideMaster3.xml" Type="http://schemas.openxmlformats.org/officeDocument/2006/relationships/slideMaster"/><Relationship Id="rId11" Target="../media/image5.png" Type="http://schemas.openxmlformats.org/officeDocument/2006/relationships/image"/><Relationship Id="rId12" Target="file:///C:/Users/1V994W2/PycharmProjects/PPT_Background_Generation/pic_temp/0_pic_quater_right_down.png" TargetMode="External" Type="http://schemas.openxmlformats.org/officeDocument/2006/relationships/image"/><Relationship Id="rId13" Target="../media/image6.png" Type="http://schemas.openxmlformats.org/officeDocument/2006/relationships/image"/><Relationship Id="rId14" Target="file:///C:/Users/1V994W2/PycharmProjects/PPT_Background_Generation/pic_temp/1_pic_quater_left_down.png" TargetMode="External" Type="http://schemas.openxmlformats.org/officeDocument/2006/relationships/image"/><Relationship Id="rId2" Target="../tags/tag266.xml" Type="http://schemas.openxmlformats.org/officeDocument/2006/relationships/tags"/><Relationship Id="rId3" Target="../tags/tag267.xml" Type="http://schemas.openxmlformats.org/officeDocument/2006/relationships/tags"/><Relationship Id="rId4" Target="../tags/tag268.xml" Type="http://schemas.openxmlformats.org/officeDocument/2006/relationships/tags"/><Relationship Id="rId5" Target="../tags/tag269.xml" Type="http://schemas.openxmlformats.org/officeDocument/2006/relationships/tags"/><Relationship Id="rId6" Target="../tags/tag270.xml" Type="http://schemas.openxmlformats.org/officeDocument/2006/relationships/tags"/><Relationship Id="rId7" Target="../tags/tag271.xml" Type="http://schemas.openxmlformats.org/officeDocument/2006/relationships/tags"/><Relationship Id="rId8" Target="../tags/tag272.xml" Type="http://schemas.openxmlformats.org/officeDocument/2006/relationships/tags"/><Relationship Id="rId9" Target="../tags/tag273.xml" Type="http://schemas.openxmlformats.org/officeDocument/2006/relationships/tags"/></Relationships>
</file>

<file path=ppt/slideLayouts/_rels/slideLayout43.xml.rels><?xml version="1.0" encoding="UTF-8" standalone="yes"?><Relationships xmlns="http://schemas.openxmlformats.org/package/2006/relationships"><Relationship Id="rId1" Target="../tags/tag274.xml" Type="http://schemas.openxmlformats.org/officeDocument/2006/relationships/tags"/><Relationship Id="rId10" Target="../media/image5.png" Type="http://schemas.openxmlformats.org/officeDocument/2006/relationships/image"/><Relationship Id="rId11" Target="file:///C:/Users/1V994W2/PycharmProjects/PPT_Background_Generation/pic_temp/0_pic_quater_right_down.png" TargetMode="External" Type="http://schemas.openxmlformats.org/officeDocument/2006/relationships/image"/><Relationship Id="rId2" Target="../tags/tag275.xml" Type="http://schemas.openxmlformats.org/officeDocument/2006/relationships/tags"/><Relationship Id="rId3" Target="../tags/tag276.xml" Type="http://schemas.openxmlformats.org/officeDocument/2006/relationships/tags"/><Relationship Id="rId4" Target="../tags/tag277.xml" Type="http://schemas.openxmlformats.org/officeDocument/2006/relationships/tags"/><Relationship Id="rId5" Target="../tags/tag278.xml" Type="http://schemas.openxmlformats.org/officeDocument/2006/relationships/tags"/><Relationship Id="rId6" Target="../tags/tag279.xml" Type="http://schemas.openxmlformats.org/officeDocument/2006/relationships/tags"/><Relationship Id="rId7" Target="../tags/tag280.xml" Type="http://schemas.openxmlformats.org/officeDocument/2006/relationships/tags"/><Relationship Id="rId8" Target="../tags/tag281.xml" Type="http://schemas.openxmlformats.org/officeDocument/2006/relationships/tags"/><Relationship Id="rId9" Target="../slideMasters/slideMaster3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tags/tag282.xml" Type="http://schemas.openxmlformats.org/officeDocument/2006/relationships/tags"/><Relationship Id="rId10" Target="../tags/tag291.xml" Type="http://schemas.openxmlformats.org/officeDocument/2006/relationships/tags"/><Relationship Id="rId11" Target="../slideMasters/slideMaster3.xml" Type="http://schemas.openxmlformats.org/officeDocument/2006/relationships/slideMaster"/><Relationship Id="rId12" Target="../media/image5.png" Type="http://schemas.openxmlformats.org/officeDocument/2006/relationships/image"/><Relationship Id="rId13" Target="file:///C:/Users/1V994W2/PycharmProjects/PPT_Background_Generation/pic_temp/0_pic_quater_right_down.png" TargetMode="External" Type="http://schemas.openxmlformats.org/officeDocument/2006/relationships/image"/><Relationship Id="rId14" Target="../media/image6.png" Type="http://schemas.openxmlformats.org/officeDocument/2006/relationships/image"/><Relationship Id="rId15" Target="file:///C:/Users/1V994W2/PycharmProjects/PPT_Background_Generation/pic_temp/1_pic_quater_left_down.png" TargetMode="External" Type="http://schemas.openxmlformats.org/officeDocument/2006/relationships/image"/><Relationship Id="rId2" Target="../tags/tag283.xml" Type="http://schemas.openxmlformats.org/officeDocument/2006/relationships/tags"/><Relationship Id="rId3" Target="../tags/tag284.xml" Type="http://schemas.openxmlformats.org/officeDocument/2006/relationships/tags"/><Relationship Id="rId4" Target="../tags/tag285.xml" Type="http://schemas.openxmlformats.org/officeDocument/2006/relationships/tags"/><Relationship Id="rId5" Target="../tags/tag286.xml" Type="http://schemas.openxmlformats.org/officeDocument/2006/relationships/tags"/><Relationship Id="rId6" Target="../tags/tag287.xml" Type="http://schemas.openxmlformats.org/officeDocument/2006/relationships/tags"/><Relationship Id="rId7" Target="../tags/tag288.xml" Type="http://schemas.openxmlformats.org/officeDocument/2006/relationships/tags"/><Relationship Id="rId8" Target="../tags/tag289.xml" Type="http://schemas.openxmlformats.org/officeDocument/2006/relationships/tags"/><Relationship Id="rId9" Target="../tags/tag290.xml" Type="http://schemas.openxmlformats.org/officeDocument/2006/relationships/tags"/></Relationships>
</file>

<file path=ppt/slideLayouts/_rels/slideLayout45.xml.rels><?xml version="1.0" encoding="UTF-8" standalone="yes"?><Relationships xmlns="http://schemas.openxmlformats.org/package/2006/relationships"><Relationship Id="rId1" Target="../tags/tag292.xml" Type="http://schemas.openxmlformats.org/officeDocument/2006/relationships/tags"/><Relationship Id="rId10" Target="../tags/tag301.xml" Type="http://schemas.openxmlformats.org/officeDocument/2006/relationships/tags"/><Relationship Id="rId11" Target="../slideMasters/slideMaster3.xml" Type="http://schemas.openxmlformats.org/officeDocument/2006/relationships/slideMaster"/><Relationship Id="rId12" Target="../media/image5.png" Type="http://schemas.openxmlformats.org/officeDocument/2006/relationships/image"/><Relationship Id="rId13" Target="file:///C:/Users/1V994W2/PycharmProjects/PPT_Background_Generation/pic_temp/0_pic_quater_right_down.png" TargetMode="External" Type="http://schemas.openxmlformats.org/officeDocument/2006/relationships/image"/><Relationship Id="rId14" Target="../media/image6.png" Type="http://schemas.openxmlformats.org/officeDocument/2006/relationships/image"/><Relationship Id="rId15" Target="file:///C:/Users/1V994W2/PycharmProjects/PPT_Background_Generation/pic_temp/1_pic_quater_left_down.png" TargetMode="External" Type="http://schemas.openxmlformats.org/officeDocument/2006/relationships/image"/><Relationship Id="rId2" Target="../tags/tag293.xml" Type="http://schemas.openxmlformats.org/officeDocument/2006/relationships/tags"/><Relationship Id="rId3" Target="../tags/tag294.xml" Type="http://schemas.openxmlformats.org/officeDocument/2006/relationships/tags"/><Relationship Id="rId4" Target="../tags/tag295.xml" Type="http://schemas.openxmlformats.org/officeDocument/2006/relationships/tags"/><Relationship Id="rId5" Target="../tags/tag296.xml" Type="http://schemas.openxmlformats.org/officeDocument/2006/relationships/tags"/><Relationship Id="rId6" Target="../tags/tag297.xml" Type="http://schemas.openxmlformats.org/officeDocument/2006/relationships/tags"/><Relationship Id="rId7" Target="../tags/tag298.xml" Type="http://schemas.openxmlformats.org/officeDocument/2006/relationships/tags"/><Relationship Id="rId8" Target="../tags/tag299.xml" Type="http://schemas.openxmlformats.org/officeDocument/2006/relationships/tags"/><Relationship Id="rId9" Target="../tags/tag300.xml" Type="http://schemas.openxmlformats.org/officeDocument/2006/relationships/tags"/></Relationships>
</file>

<file path=ppt/slideLayouts/_rels/slideLayout46.xml.rels><?xml version="1.0" encoding="UTF-8" standalone="yes"?><Relationships xmlns="http://schemas.openxmlformats.org/package/2006/relationships"><Relationship Id="rId1" Target="../tags/tag302.xml" Type="http://schemas.openxmlformats.org/officeDocument/2006/relationships/tags"/><Relationship Id="rId10" Target="../tags/tag311.xml" Type="http://schemas.openxmlformats.org/officeDocument/2006/relationships/tags"/><Relationship Id="rId11" Target="../tags/tag312.xml" Type="http://schemas.openxmlformats.org/officeDocument/2006/relationships/tags"/><Relationship Id="rId12" Target="../tags/tag313.xml" Type="http://schemas.openxmlformats.org/officeDocument/2006/relationships/tags"/><Relationship Id="rId13" Target="../slideMasters/slideMaster3.xml" Type="http://schemas.openxmlformats.org/officeDocument/2006/relationships/slideMaster"/><Relationship Id="rId14" Target="../media/image5.png" Type="http://schemas.openxmlformats.org/officeDocument/2006/relationships/image"/><Relationship Id="rId15" Target="file:///C:/Users/1V994W2/PycharmProjects/PPT_Background_Generation/pic_temp/0_pic_quater_right_down.png" TargetMode="External" Type="http://schemas.openxmlformats.org/officeDocument/2006/relationships/image"/><Relationship Id="rId16" Target="../media/image6.png" Type="http://schemas.openxmlformats.org/officeDocument/2006/relationships/image"/><Relationship Id="rId17" Target="file:///C:/Users/1V994W2/PycharmProjects/PPT_Background_Generation/pic_temp/1_pic_quater_left_down.png" TargetMode="External" Type="http://schemas.openxmlformats.org/officeDocument/2006/relationships/image"/><Relationship Id="rId2" Target="../tags/tag303.xml" Type="http://schemas.openxmlformats.org/officeDocument/2006/relationships/tags"/><Relationship Id="rId3" Target="../tags/tag304.xml" Type="http://schemas.openxmlformats.org/officeDocument/2006/relationships/tags"/><Relationship Id="rId4" Target="../tags/tag305.xml" Type="http://schemas.openxmlformats.org/officeDocument/2006/relationships/tags"/><Relationship Id="rId5" Target="../tags/tag306.xml" Type="http://schemas.openxmlformats.org/officeDocument/2006/relationships/tags"/><Relationship Id="rId6" Target="../tags/tag307.xml" Type="http://schemas.openxmlformats.org/officeDocument/2006/relationships/tags"/><Relationship Id="rId7" Target="../tags/tag308.xml" Type="http://schemas.openxmlformats.org/officeDocument/2006/relationships/tags"/><Relationship Id="rId8" Target="../tags/tag309.xml" Type="http://schemas.openxmlformats.org/officeDocument/2006/relationships/tags"/><Relationship Id="rId9" Target="../tags/tag310.xml" Type="http://schemas.openxmlformats.org/officeDocument/2006/relationships/tags"/></Relationships>
</file>

<file path=ppt/slideLayouts/_rels/slideLayout47.xml.rels><?xml version="1.0" encoding="UTF-8" standalone="yes"?><Relationships xmlns="http://schemas.openxmlformats.org/package/2006/relationships"><Relationship Id="rId1" Target="../tags/tag314.xml" Type="http://schemas.openxmlformats.org/officeDocument/2006/relationships/tags"/><Relationship Id="rId10" Target="../slideMasters/slideMaster3.xml" Type="http://schemas.openxmlformats.org/officeDocument/2006/relationships/slideMaster"/><Relationship Id="rId11" Target="../media/image5.png" Type="http://schemas.openxmlformats.org/officeDocument/2006/relationships/image"/><Relationship Id="rId12" Target="file:///C:/Users/1V994W2/PycharmProjects/PPT_Background_Generation/pic_temp/0_pic_quater_right_down.png" TargetMode="External" Type="http://schemas.openxmlformats.org/officeDocument/2006/relationships/image"/><Relationship Id="rId13" Target="../media/image6.png" Type="http://schemas.openxmlformats.org/officeDocument/2006/relationships/image"/><Relationship Id="rId14" Target="file:///C:/Users/1V994W2/PycharmProjects/PPT_Background_Generation/pic_temp/1_pic_quater_left_down.png" TargetMode="External" Type="http://schemas.openxmlformats.org/officeDocument/2006/relationships/image"/><Relationship Id="rId2" Target="../tags/tag315.xml" Type="http://schemas.openxmlformats.org/officeDocument/2006/relationships/tags"/><Relationship Id="rId3" Target="../tags/tag316.xml" Type="http://schemas.openxmlformats.org/officeDocument/2006/relationships/tags"/><Relationship Id="rId4" Target="../tags/tag317.xml" Type="http://schemas.openxmlformats.org/officeDocument/2006/relationships/tags"/><Relationship Id="rId5" Target="../tags/tag318.xml" Type="http://schemas.openxmlformats.org/officeDocument/2006/relationships/tags"/><Relationship Id="rId6" Target="../tags/tag319.xml" Type="http://schemas.openxmlformats.org/officeDocument/2006/relationships/tags"/><Relationship Id="rId7" Target="../tags/tag320.xml" Type="http://schemas.openxmlformats.org/officeDocument/2006/relationships/tags"/><Relationship Id="rId8" Target="../tags/tag321.xml" Type="http://schemas.openxmlformats.org/officeDocument/2006/relationships/tags"/><Relationship Id="rId9" Target="../tags/tag322.xml" Type="http://schemas.openxmlformats.org/officeDocument/2006/relationships/tags"/></Relationships>
</file>

<file path=ppt/slideLayouts/_rels/slideLayout48.xml.rels><?xml version="1.0" encoding="UTF-8" standalone="yes"?><Relationships xmlns="http://schemas.openxmlformats.org/package/2006/relationships"><Relationship Id="rId1" Target="../tags/tag329.xml" Type="http://schemas.openxmlformats.org/officeDocument/2006/relationships/tags"/><Relationship Id="rId2" Target="../tags/tag330.xml" Type="http://schemas.openxmlformats.org/officeDocument/2006/relationships/tags"/><Relationship Id="rId3" Target="../tags/tag331.xml" Type="http://schemas.openxmlformats.org/officeDocument/2006/relationships/tags"/><Relationship Id="rId4" Target="../tags/tag332.xml" Type="http://schemas.openxmlformats.org/officeDocument/2006/relationships/tags"/><Relationship Id="rId5" Target="../tags/tag333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tags/tag334.xml" Type="http://schemas.openxmlformats.org/officeDocument/2006/relationships/tags"/><Relationship Id="rId2" Target="../tags/tag335.xml" Type="http://schemas.openxmlformats.org/officeDocument/2006/relationships/tags"/><Relationship Id="rId3" Target="../tags/tag336.xml" Type="http://schemas.openxmlformats.org/officeDocument/2006/relationships/tags"/><Relationship Id="rId4" Target="../tags/tag337.xml" Type="http://schemas.openxmlformats.org/officeDocument/2006/relationships/tags"/><Relationship Id="rId5" Target="../tags/tag338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4.xml" Type="http://schemas.openxmlformats.org/officeDocument/2006/relationships/tags"/><Relationship Id="rId2" Target="../tags/tag25.xml" Type="http://schemas.openxmlformats.org/officeDocument/2006/relationships/tags"/><Relationship Id="rId3" Target="../tags/tag26.xml" Type="http://schemas.openxmlformats.org/officeDocument/2006/relationships/tags"/><Relationship Id="rId4" Target="../tags/tag27.xml" Type="http://schemas.openxmlformats.org/officeDocument/2006/relationships/tags"/><Relationship Id="rId5" Target="../tags/tag28.xml" Type="http://schemas.openxmlformats.org/officeDocument/2006/relationships/tags"/><Relationship Id="rId6" Target="../tags/tag29.xml" Type="http://schemas.openxmlformats.org/officeDocument/2006/relationships/tags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tags/tag339.xml" Type="http://schemas.openxmlformats.org/officeDocument/2006/relationships/tags"/><Relationship Id="rId2" Target="../tags/tag340.xml" Type="http://schemas.openxmlformats.org/officeDocument/2006/relationships/tags"/><Relationship Id="rId3" Target="../tags/tag341.xml" Type="http://schemas.openxmlformats.org/officeDocument/2006/relationships/tags"/><Relationship Id="rId4" Target="../tags/tag342.xml" Type="http://schemas.openxmlformats.org/officeDocument/2006/relationships/tags"/><Relationship Id="rId5" Target="../tags/tag343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tags/tag344.xml" Type="http://schemas.openxmlformats.org/officeDocument/2006/relationships/tags"/><Relationship Id="rId2" Target="../tags/tag345.xml" Type="http://schemas.openxmlformats.org/officeDocument/2006/relationships/tags"/><Relationship Id="rId3" Target="../tags/tag346.xml" Type="http://schemas.openxmlformats.org/officeDocument/2006/relationships/tags"/><Relationship Id="rId4" Target="../tags/tag347.xml" Type="http://schemas.openxmlformats.org/officeDocument/2006/relationships/tags"/><Relationship Id="rId5" Target="../tags/tag348.xml" Type="http://schemas.openxmlformats.org/officeDocument/2006/relationships/tags"/><Relationship Id="rId6" Target="../tags/tag349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tags/tag350.xml" Type="http://schemas.openxmlformats.org/officeDocument/2006/relationships/tags"/><Relationship Id="rId2" Target="../tags/tag351.xml" Type="http://schemas.openxmlformats.org/officeDocument/2006/relationships/tags"/><Relationship Id="rId3" Target="../tags/tag352.xml" Type="http://schemas.openxmlformats.org/officeDocument/2006/relationships/tags"/><Relationship Id="rId4" Target="../tags/tag353.xml" Type="http://schemas.openxmlformats.org/officeDocument/2006/relationships/tags"/><Relationship Id="rId5" Target="../tags/tag354.xml" Type="http://schemas.openxmlformats.org/officeDocument/2006/relationships/tags"/><Relationship Id="rId6" Target="../tags/tag355.xml" Type="http://schemas.openxmlformats.org/officeDocument/2006/relationships/tags"/><Relationship Id="rId7" Target="../tags/tag356.xml" Type="http://schemas.openxmlformats.org/officeDocument/2006/relationships/tags"/><Relationship Id="rId8" Target="../tags/tag357.xml" Type="http://schemas.openxmlformats.org/officeDocument/2006/relationships/tags"/><Relationship Id="rId9" Target="../slideMasters/slideMaster4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tags/tag358.xml" Type="http://schemas.openxmlformats.org/officeDocument/2006/relationships/tags"/><Relationship Id="rId2" Target="../tags/tag359.xml" Type="http://schemas.openxmlformats.org/officeDocument/2006/relationships/tags"/><Relationship Id="rId3" Target="../tags/tag360.xml" Type="http://schemas.openxmlformats.org/officeDocument/2006/relationships/tags"/><Relationship Id="rId4" Target="../tags/tag361.xml" Type="http://schemas.openxmlformats.org/officeDocument/2006/relationships/tags"/><Relationship Id="rId5" Target="../slideMasters/slideMaster4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tags/tag362.xml" Type="http://schemas.openxmlformats.org/officeDocument/2006/relationships/tags"/><Relationship Id="rId2" Target="../tags/tag363.xml" Type="http://schemas.openxmlformats.org/officeDocument/2006/relationships/tags"/><Relationship Id="rId3" Target="../tags/tag364.xml" Type="http://schemas.openxmlformats.org/officeDocument/2006/relationships/tags"/><Relationship Id="rId4" Target="../slideMasters/slideMaster4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tags/tag365.xml" Type="http://schemas.openxmlformats.org/officeDocument/2006/relationships/tags"/><Relationship Id="rId2" Target="../tags/tag366.xml" Type="http://schemas.openxmlformats.org/officeDocument/2006/relationships/tags"/><Relationship Id="rId3" Target="../tags/tag367.xml" Type="http://schemas.openxmlformats.org/officeDocument/2006/relationships/tags"/><Relationship Id="rId4" Target="../tags/tag368.xml" Type="http://schemas.openxmlformats.org/officeDocument/2006/relationships/tags"/><Relationship Id="rId5" Target="../tags/tag369.xml" Type="http://schemas.openxmlformats.org/officeDocument/2006/relationships/tags"/><Relationship Id="rId6" Target="../tags/tag370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tags/tag371.xml" Type="http://schemas.openxmlformats.org/officeDocument/2006/relationships/tags"/><Relationship Id="rId2" Target="../tags/tag372.xml" Type="http://schemas.openxmlformats.org/officeDocument/2006/relationships/tags"/><Relationship Id="rId3" Target="../tags/tag373.xml" Type="http://schemas.openxmlformats.org/officeDocument/2006/relationships/tags"/><Relationship Id="rId4" Target="../tags/tag374.xml" Type="http://schemas.openxmlformats.org/officeDocument/2006/relationships/tags"/><Relationship Id="rId5" Target="../tags/tag375.xml" Type="http://schemas.openxmlformats.org/officeDocument/2006/relationships/tags"/><Relationship Id="rId6" Target="../tags/tag376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tags/tag377.xml" Type="http://schemas.openxmlformats.org/officeDocument/2006/relationships/tags"/><Relationship Id="rId2" Target="../tags/tag378.xml" Type="http://schemas.openxmlformats.org/officeDocument/2006/relationships/tags"/><Relationship Id="rId3" Target="../tags/tag379.xml" Type="http://schemas.openxmlformats.org/officeDocument/2006/relationships/tags"/><Relationship Id="rId4" Target="../tags/tag380.xml" Type="http://schemas.openxmlformats.org/officeDocument/2006/relationships/tags"/><Relationship Id="rId5" Target="../tags/tag381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tags/tag382.xml" Type="http://schemas.openxmlformats.org/officeDocument/2006/relationships/tags"/><Relationship Id="rId2" Target="../tags/tag383.xml" Type="http://schemas.openxmlformats.org/officeDocument/2006/relationships/tags"/><Relationship Id="rId3" Target="../tags/tag384.xml" Type="http://schemas.openxmlformats.org/officeDocument/2006/relationships/tags"/><Relationship Id="rId4" Target="../tags/tag385.xml" Type="http://schemas.openxmlformats.org/officeDocument/2006/relationships/tags"/><Relationship Id="rId5" Target="../tags/tag386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tags/tag395.xml" Type="http://schemas.openxmlformats.org/officeDocument/2006/relationships/tags"/><Relationship Id="rId10" Target="../media/image11.png" Type="http://schemas.openxmlformats.org/officeDocument/2006/relationships/image"/><Relationship Id="rId2" Target="../tags/tag396.xml" Type="http://schemas.openxmlformats.org/officeDocument/2006/relationships/tags"/><Relationship Id="rId3" Target="../tags/tag397.xml" Type="http://schemas.openxmlformats.org/officeDocument/2006/relationships/tags"/><Relationship Id="rId4" Target="../tags/tag398.xml" Type="http://schemas.openxmlformats.org/officeDocument/2006/relationships/tags"/><Relationship Id="rId5" Target="../tags/tag399.xml" Type="http://schemas.openxmlformats.org/officeDocument/2006/relationships/tags"/><Relationship Id="rId6" Target="../tags/tag400.xml" Type="http://schemas.openxmlformats.org/officeDocument/2006/relationships/tags"/><Relationship Id="rId7" Target="../tags/tag401.xml" Type="http://schemas.openxmlformats.org/officeDocument/2006/relationships/tags"/><Relationship Id="rId8" Target="../slideMasters/slideMaster5.xml" Type="http://schemas.openxmlformats.org/officeDocument/2006/relationships/slideMaster"/><Relationship Id="rId9" Target="../media/image10.png" Type="http://schemas.openxmlformats.org/officeDocument/2006/relationships/image"/></Relationships>
</file>

<file path=ppt/slideLayouts/_rels/slideLayout6.xml.rels><?xml version="1.0" encoding="UTF-8" standalone="yes"?><Relationships xmlns="http://schemas.openxmlformats.org/package/2006/relationships"><Relationship Id="rId1" Target="../tags/tag32.xml" Type="http://schemas.openxmlformats.org/officeDocument/2006/relationships/tags"/><Relationship Id="rId2" Target="../tags/tag33.xml" Type="http://schemas.openxmlformats.org/officeDocument/2006/relationships/tags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tags/tag402.xml" Type="http://schemas.openxmlformats.org/officeDocument/2006/relationships/tags"/><Relationship Id="rId2" Target="../tags/tag403.xml" Type="http://schemas.openxmlformats.org/officeDocument/2006/relationships/tags"/><Relationship Id="rId3" Target="../tags/tag404.xml" Type="http://schemas.openxmlformats.org/officeDocument/2006/relationships/tags"/><Relationship Id="rId4" Target="../tags/tag405.xml" Type="http://schemas.openxmlformats.org/officeDocument/2006/relationships/tags"/><Relationship Id="rId5" Target="../tags/tag406.xml" Type="http://schemas.openxmlformats.org/officeDocument/2006/relationships/tags"/><Relationship Id="rId6" Target="../tags/tag407.xml" Type="http://schemas.openxmlformats.org/officeDocument/2006/relationships/tags"/><Relationship Id="rId7" Target="../slideMasters/slideMaster5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tags/tag408.xml" Type="http://schemas.openxmlformats.org/officeDocument/2006/relationships/tags"/><Relationship Id="rId2" Target="../tags/tag409.xml" Type="http://schemas.openxmlformats.org/officeDocument/2006/relationships/tags"/><Relationship Id="rId3" Target="../tags/tag410.xml" Type="http://schemas.openxmlformats.org/officeDocument/2006/relationships/tags"/><Relationship Id="rId4" Target="../tags/tag411.xml" Type="http://schemas.openxmlformats.org/officeDocument/2006/relationships/tags"/><Relationship Id="rId5" Target="../tags/tag412.xml" Type="http://schemas.openxmlformats.org/officeDocument/2006/relationships/tags"/><Relationship Id="rId6" Target="../tags/tag413.xml" Type="http://schemas.openxmlformats.org/officeDocument/2006/relationships/tags"/><Relationship Id="rId7" Target="../tags/tag414.xml" Type="http://schemas.openxmlformats.org/officeDocument/2006/relationships/tags"/><Relationship Id="rId8" Target="../tags/tag415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tags/tag416.xml" Type="http://schemas.openxmlformats.org/officeDocument/2006/relationships/tags"/><Relationship Id="rId2" Target="../tags/tag417.xml" Type="http://schemas.openxmlformats.org/officeDocument/2006/relationships/tags"/><Relationship Id="rId3" Target="../tags/tag418.xml" Type="http://schemas.openxmlformats.org/officeDocument/2006/relationships/tags"/><Relationship Id="rId4" Target="../tags/tag419.xml" Type="http://schemas.openxmlformats.org/officeDocument/2006/relationships/tags"/><Relationship Id="rId5" Target="../slideMasters/slideMaster5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tags/tag420.xml" Type="http://schemas.openxmlformats.org/officeDocument/2006/relationships/tags"/><Relationship Id="rId2" Target="../tags/tag421.xml" Type="http://schemas.openxmlformats.org/officeDocument/2006/relationships/tags"/><Relationship Id="rId3" Target="../tags/tag422.xml" Type="http://schemas.openxmlformats.org/officeDocument/2006/relationships/tags"/><Relationship Id="rId4" Target="../slideMasters/slideMaster5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tags/tag423.xml" Type="http://schemas.openxmlformats.org/officeDocument/2006/relationships/tags"/><Relationship Id="rId2" Target="../tags/tag424.xml" Type="http://schemas.openxmlformats.org/officeDocument/2006/relationships/tags"/><Relationship Id="rId3" Target="../tags/tag425.xml" Type="http://schemas.openxmlformats.org/officeDocument/2006/relationships/tags"/><Relationship Id="rId4" Target="../tags/tag426.xml" Type="http://schemas.openxmlformats.org/officeDocument/2006/relationships/tags"/><Relationship Id="rId5" Target="../tags/tag427.xml" Type="http://schemas.openxmlformats.org/officeDocument/2006/relationships/tags"/><Relationship Id="rId6" Target="../tags/tag428.xml" Type="http://schemas.openxmlformats.org/officeDocument/2006/relationships/tags"/><Relationship Id="rId7" Target="../slideMasters/slideMaster5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tags/tag429.xml" Type="http://schemas.openxmlformats.org/officeDocument/2006/relationships/tags"/><Relationship Id="rId2" Target="../tags/tag430.xml" Type="http://schemas.openxmlformats.org/officeDocument/2006/relationships/tags"/><Relationship Id="rId3" Target="../tags/tag431.xml" Type="http://schemas.openxmlformats.org/officeDocument/2006/relationships/tags"/><Relationship Id="rId4" Target="../tags/tag432.xml" Type="http://schemas.openxmlformats.org/officeDocument/2006/relationships/tags"/><Relationship Id="rId5" Target="../tags/tag433.xml" Type="http://schemas.openxmlformats.org/officeDocument/2006/relationships/tags"/><Relationship Id="rId6" Target="../slideMasters/slideMaster5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tags/tag434.xml" Type="http://schemas.openxmlformats.org/officeDocument/2006/relationships/tags"/><Relationship Id="rId2" Target="../tags/tag435.xml" Type="http://schemas.openxmlformats.org/officeDocument/2006/relationships/tags"/><Relationship Id="rId3" Target="../tags/tag436.xml" Type="http://schemas.openxmlformats.org/officeDocument/2006/relationships/tags"/><Relationship Id="rId4" Target="../tags/tag437.xml" Type="http://schemas.openxmlformats.org/officeDocument/2006/relationships/tags"/><Relationship Id="rId5" Target="../slideMasters/slideMaster5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tags/tag438.xml" Type="http://schemas.openxmlformats.org/officeDocument/2006/relationships/tags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1.png" Type="http://schemas.openxmlformats.org/officeDocument/2006/relationships/image"/><Relationship Id="rId2" Target="../tags/tag439.xml" Type="http://schemas.openxmlformats.org/officeDocument/2006/relationships/tags"/><Relationship Id="rId3" Target="../tags/tag440.xml" Type="http://schemas.openxmlformats.org/officeDocument/2006/relationships/tags"/><Relationship Id="rId4" Target="../tags/tag441.xml" Type="http://schemas.openxmlformats.org/officeDocument/2006/relationships/tags"/><Relationship Id="rId5" Target="../tags/tag442.xml" Type="http://schemas.openxmlformats.org/officeDocument/2006/relationships/tags"/><Relationship Id="rId6" Target="../tags/tag443.xml" Type="http://schemas.openxmlformats.org/officeDocument/2006/relationships/tags"/><Relationship Id="rId7" Target="../tags/tag444.xml" Type="http://schemas.openxmlformats.org/officeDocument/2006/relationships/tags"/><Relationship Id="rId8" Target="../tags/tag445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tags/tag446.xml" Type="http://schemas.openxmlformats.org/officeDocument/2006/relationships/tags"/><Relationship Id="rId2" Target="../tags/tag447.xml" Type="http://schemas.openxmlformats.org/officeDocument/2006/relationships/tags"/><Relationship Id="rId3" Target="../tags/tag448.xml" Type="http://schemas.openxmlformats.org/officeDocument/2006/relationships/tags"/><Relationship Id="rId4" Target="../tags/tag449.xml" Type="http://schemas.openxmlformats.org/officeDocument/2006/relationships/tags"/><Relationship Id="rId5" Target="../tags/tag450.xml" Type="http://schemas.openxmlformats.org/officeDocument/2006/relationships/tags"/><Relationship Id="rId6" Target="../slideMasters/slideMaster5.xml" Type="http://schemas.openxmlformats.org/officeDocument/2006/relationships/slideMaster"/><Relationship Id="rId7" Target="../media/image14.png" Type="http://schemas.openxmlformats.org/officeDocument/2006/relationships/image"/></Relationships>
</file>

<file path=ppt/slideLayouts/_rels/slideLayout69.xml.rels><?xml version="1.0" encoding="UTF-8" standalone="yes"?><Relationships xmlns="http://schemas.openxmlformats.org/package/2006/relationships"><Relationship Id="rId1" Target="../tags/tag451.xml" Type="http://schemas.openxmlformats.org/officeDocument/2006/relationships/tags"/><Relationship Id="rId10" Target="../media/image15.png" Type="http://schemas.openxmlformats.org/officeDocument/2006/relationships/image"/><Relationship Id="rId2" Target="../tags/tag452.xml" Type="http://schemas.openxmlformats.org/officeDocument/2006/relationships/tags"/><Relationship Id="rId3" Target="../tags/tag453.xml" Type="http://schemas.openxmlformats.org/officeDocument/2006/relationships/tags"/><Relationship Id="rId4" Target="../tags/tag454.xml" Type="http://schemas.openxmlformats.org/officeDocument/2006/relationships/tags"/><Relationship Id="rId5" Target="../tags/tag455.xml" Type="http://schemas.openxmlformats.org/officeDocument/2006/relationships/tags"/><Relationship Id="rId6" Target="../tags/tag456.xml" Type="http://schemas.openxmlformats.org/officeDocument/2006/relationships/tags"/><Relationship Id="rId7" Target="../tags/tag457.xml" Type="http://schemas.openxmlformats.org/officeDocument/2006/relationships/tags"/><Relationship Id="rId8" Target="../tags/tag458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slideMasters/slideMaster1.xml" Type="http://schemas.openxmlformats.org/officeDocument/2006/relationships/slideMaster"/><Relationship Id="rId6" Target="../media/image2.png" Type="http://schemas.openxmlformats.org/officeDocument/2006/relationships/image"/></Relationships>
</file>

<file path=ppt/slideLayouts/_rels/slideLayout70.xml.rels><?xml version="1.0" encoding="UTF-8" standalone="yes"?><Relationships xmlns="http://schemas.openxmlformats.org/package/2006/relationships"><Relationship Id="rId1" Target="../tags/tag459.xml" Type="http://schemas.openxmlformats.org/officeDocument/2006/relationships/tags"/><Relationship Id="rId10" Target="../media/image15.png" Type="http://schemas.openxmlformats.org/officeDocument/2006/relationships/image"/><Relationship Id="rId2" Target="../tags/tag460.xml" Type="http://schemas.openxmlformats.org/officeDocument/2006/relationships/tags"/><Relationship Id="rId3" Target="../tags/tag461.xml" Type="http://schemas.openxmlformats.org/officeDocument/2006/relationships/tags"/><Relationship Id="rId4" Target="../tags/tag462.xml" Type="http://schemas.openxmlformats.org/officeDocument/2006/relationships/tags"/><Relationship Id="rId5" Target="../tags/tag463.xml" Type="http://schemas.openxmlformats.org/officeDocument/2006/relationships/tags"/><Relationship Id="rId6" Target="../tags/tag464.xml" Type="http://schemas.openxmlformats.org/officeDocument/2006/relationships/tags"/><Relationship Id="rId7" Target="../tags/tag465.xml" Type="http://schemas.openxmlformats.org/officeDocument/2006/relationships/tags"/><Relationship Id="rId8" Target="../tags/tag466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tags/tag467.xml" Type="http://schemas.openxmlformats.org/officeDocument/2006/relationships/tags"/><Relationship Id="rId10" Target="../media/image15.png" Type="http://schemas.openxmlformats.org/officeDocument/2006/relationships/image"/><Relationship Id="rId2" Target="../tags/tag468.xml" Type="http://schemas.openxmlformats.org/officeDocument/2006/relationships/tags"/><Relationship Id="rId3" Target="../tags/tag469.xml" Type="http://schemas.openxmlformats.org/officeDocument/2006/relationships/tags"/><Relationship Id="rId4" Target="../tags/tag470.xml" Type="http://schemas.openxmlformats.org/officeDocument/2006/relationships/tags"/><Relationship Id="rId5" Target="../tags/tag471.xml" Type="http://schemas.openxmlformats.org/officeDocument/2006/relationships/tags"/><Relationship Id="rId6" Target="../tags/tag472.xml" Type="http://schemas.openxmlformats.org/officeDocument/2006/relationships/tags"/><Relationship Id="rId7" Target="../tags/tag473.xml" Type="http://schemas.openxmlformats.org/officeDocument/2006/relationships/tags"/><Relationship Id="rId8" Target="../tags/tag474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tags/tag475.xml" Type="http://schemas.openxmlformats.org/officeDocument/2006/relationships/tags"/><Relationship Id="rId10" Target="../tags/tag484.xml" Type="http://schemas.openxmlformats.org/officeDocument/2006/relationships/tags"/><Relationship Id="rId11" Target="../slideMasters/slideMaster5.xml" Type="http://schemas.openxmlformats.org/officeDocument/2006/relationships/slideMaster"/><Relationship Id="rId12" Target="../media/image16.png" Type="http://schemas.openxmlformats.org/officeDocument/2006/relationships/image"/><Relationship Id="rId2" Target="../tags/tag476.xml" Type="http://schemas.openxmlformats.org/officeDocument/2006/relationships/tags"/><Relationship Id="rId3" Target="../tags/tag477.xml" Type="http://schemas.openxmlformats.org/officeDocument/2006/relationships/tags"/><Relationship Id="rId4" Target="../tags/tag478.xml" Type="http://schemas.openxmlformats.org/officeDocument/2006/relationships/tags"/><Relationship Id="rId5" Target="../tags/tag479.xml" Type="http://schemas.openxmlformats.org/officeDocument/2006/relationships/tags"/><Relationship Id="rId6" Target="../tags/tag480.xml" Type="http://schemas.openxmlformats.org/officeDocument/2006/relationships/tags"/><Relationship Id="rId7" Target="../tags/tag481.xml" Type="http://schemas.openxmlformats.org/officeDocument/2006/relationships/tags"/><Relationship Id="rId8" Target="../tags/tag482.xml" Type="http://schemas.openxmlformats.org/officeDocument/2006/relationships/tags"/><Relationship Id="rId9" Target="../tags/tag483.xml" Type="http://schemas.openxmlformats.org/officeDocument/2006/relationships/tags"/></Relationships>
</file>

<file path=ppt/slideLayouts/_rels/slideLayout73.xml.rels><?xml version="1.0" encoding="UTF-8" standalone="yes"?><Relationships xmlns="http://schemas.openxmlformats.org/package/2006/relationships"><Relationship Id="rId1" Target="../tags/tag485.xml" Type="http://schemas.openxmlformats.org/officeDocument/2006/relationships/tags"/><Relationship Id="rId10" Target="../media/image14.png" Type="http://schemas.openxmlformats.org/officeDocument/2006/relationships/image"/><Relationship Id="rId11" Target="../media/image17.png" Type="http://schemas.openxmlformats.org/officeDocument/2006/relationships/image"/><Relationship Id="rId2" Target="../tags/tag486.xml" Type="http://schemas.openxmlformats.org/officeDocument/2006/relationships/tags"/><Relationship Id="rId3" Target="../tags/tag487.xml" Type="http://schemas.openxmlformats.org/officeDocument/2006/relationships/tags"/><Relationship Id="rId4" Target="../tags/tag488.xml" Type="http://schemas.openxmlformats.org/officeDocument/2006/relationships/tags"/><Relationship Id="rId5" Target="../tags/tag489.xml" Type="http://schemas.openxmlformats.org/officeDocument/2006/relationships/tags"/><Relationship Id="rId6" Target="../tags/tag490.xml" Type="http://schemas.openxmlformats.org/officeDocument/2006/relationships/tags"/><Relationship Id="rId7" Target="../tags/tag491.xml" Type="http://schemas.openxmlformats.org/officeDocument/2006/relationships/tags"/><Relationship Id="rId8" Target="../tags/tag492.xml" Type="http://schemas.openxmlformats.org/officeDocument/2006/relationships/tags"/><Relationship Id="rId9" Target="../slideMasters/slideMaster5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0.xml" Type="http://schemas.openxmlformats.org/officeDocument/2006/relationships/tags"/><Relationship Id="rId2" Target="../tags/tag41.xml" Type="http://schemas.openxmlformats.org/officeDocument/2006/relationships/tags"/><Relationship Id="rId3" Target="../tags/tag42.xml" Type="http://schemas.openxmlformats.org/officeDocument/2006/relationships/tags"/><Relationship Id="rId4" Target="../tags/tag43.xml" Type="http://schemas.openxmlformats.org/officeDocument/2006/relationships/tags"/><Relationship Id="rId5" Target="../tags/tag44.xml" Type="http://schemas.openxmlformats.org/officeDocument/2006/relationships/tags"/><Relationship Id="rId6" Target="../tags/tag4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6.xml" Type="http://schemas.openxmlformats.org/officeDocument/2006/relationships/tags"/><Relationship Id="rId2" Target="../tags/tag47.xml" Type="http://schemas.openxmlformats.org/officeDocument/2006/relationships/tags"/><Relationship Id="rId3" Target="../tags/tag48.xml" Type="http://schemas.openxmlformats.org/officeDocument/2006/relationships/tags"/><Relationship Id="rId4" Target="../tags/tag49.xml" Type="http://schemas.openxmlformats.org/officeDocument/2006/relationships/tags"/><Relationship Id="rId5" Target="../tags/tag50.xml" Type="http://schemas.openxmlformats.org/officeDocument/2006/relationships/tags"/><Relationship Id="rId6" Target="../tags/tag51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F4F46A-2A39-4CF4-B551-DE95E4177A5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  <p:custDataLst>
              <p:tags r:id="rId3"/>
            </p:custDataLst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  <p:custDataLst>
              <p:tags r:id="rId4"/>
            </p:custDataLst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773DF5-E7A8-4C29-A514-4692ED4A052C}" type="slidenum"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740" y="6127750"/>
            <a:ext cx="1616710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0"/>
            <a:ext cx="10852237" cy="44196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1739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7373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KSO_TEMPLATE" hidden="1"/>
          <p:cNvSpPr/>
          <p:nvPr>
            <p:custDataLst>
              <p:tags r:id="rId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/>
              </a:defRPr>
            </a:lvl1pPr>
            <a:lvl2pPr>
              <a:defRPr sz="1600">
                <a:latin typeface="微软雅黑" panose="020B0503020204020204" charset="-122"/>
                <a:ea typeface="微软雅黑"/>
              </a:defRPr>
            </a:lvl2pPr>
            <a:lvl3pPr>
              <a:defRPr sz="1600">
                <a:latin typeface="微软雅黑" panose="020B0503020204020204" charset="-122"/>
                <a:ea typeface="微软雅黑"/>
              </a:defRPr>
            </a:lvl3pPr>
            <a:lvl4pPr>
              <a:defRPr sz="1600">
                <a:latin typeface="微软雅黑" panose="020B0503020204020204" charset="-122"/>
                <a:ea typeface="微软雅黑"/>
              </a:defRPr>
            </a:lvl4pPr>
            <a:lvl5pPr>
              <a:defRPr sz="1600">
                <a:latin typeface="微软雅黑" panose="020B0503020204020204" charset="-122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2584"/>
            <a:ext cx="5486400" cy="513283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8217535" y="1097915"/>
            <a:ext cx="588010" cy="5080635"/>
          </a:xfrm>
          <a:noFill/>
        </p:spPr>
        <p:txBody>
          <a:bodyPr vert="eaVert" wrap="square" lIns="0" tIns="0" rIns="0" bIns="0" rtlCol="0" anchor="ctr" anchorCtr="1">
            <a:normAutofit/>
          </a:bodyPr>
          <a:lstStyle>
            <a:lvl1pPr marL="0" indent="0" algn="ctr">
              <a:buNone/>
              <a:defRPr lang="zh-CN" altLang="en-US" sz="280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171450" lvl="0" indent="-457200">
              <a:lnSpc>
                <a:spcPct val="100000"/>
              </a:lnSpc>
              <a:buClrTx/>
              <a:buSzTx/>
            </a:pPr>
            <a:r>
              <a:rPr lang="zh-CN" altLang="en-US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9354821" y="1097915"/>
            <a:ext cx="906145" cy="4659630"/>
          </a:xfrm>
          <a:noFill/>
        </p:spPr>
        <p:txBody>
          <a:bodyPr vert="eaVert" wrap="square" lIns="0" tIns="0" rIns="0" bIns="0" rtlCol="0" anchor="ctr" anchorCtr="1">
            <a:normAutofit/>
          </a:bodyPr>
          <a:lstStyle>
            <a:lvl1pPr algn="ctr">
              <a:defRPr lang="zh-CN" altLang="en-US" sz="4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/>
              <a:t>编辑标题</a:t>
            </a:r>
          </a:p>
        </p:txBody>
      </p:sp>
      <p:grpSp>
        <p:nvGrpSpPr>
          <p:cNvPr id="11" name="组合 10"/>
          <p:cNvGrpSpPr/>
          <p:nvPr userDrawn="1">
            <p:custDataLst>
              <p:tags r:id="rId8"/>
            </p:custDataLst>
          </p:nvPr>
        </p:nvGrpSpPr>
        <p:grpSpPr>
          <a:xfrm>
            <a:off x="8950960" y="671195"/>
            <a:ext cx="1657350" cy="5515610"/>
            <a:chOff x="7904480" y="671195"/>
            <a:chExt cx="1657350" cy="5515610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7904480" y="767080"/>
              <a:ext cx="1657350" cy="533019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8432800" y="5995670"/>
              <a:ext cx="600075" cy="1911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8432800" y="671195"/>
              <a:ext cx="600075" cy="1911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7544458" y="1947250"/>
            <a:ext cx="325733" cy="155266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zh-CN" altLang="en-US"/>
              <a:t>编辑文本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7566035" y="3982720"/>
            <a:ext cx="306132" cy="155266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zh-CN" altLang="en-US"/>
              <a:t>编辑文本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9010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12148" y="3427413"/>
            <a:ext cx="5767705" cy="835660"/>
          </a:xfrm>
        </p:spPr>
        <p:txBody>
          <a:bodyPr lIns="101600" tIns="38100" rIns="63500" bIns="38100" anchor="ctr" anchorCtr="0">
            <a:normAutofit/>
          </a:bodyPr>
          <a:lstStyle>
            <a:lvl1pPr algn="ctr">
              <a:defRPr sz="4000" u="none" strike="noStrike" kern="1200" cap="all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962276" y="4390389"/>
            <a:ext cx="6266180" cy="857885"/>
          </a:xfrm>
        </p:spPr>
        <p:txBody>
          <a:bodyPr lIns="101600" tIns="38100" rIns="76200" bIns="38100" anchor="ctr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5867"/>
            <a:ext cx="4389120" cy="4106266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2584"/>
            <a:ext cx="5486400" cy="513283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2773680" y="1238568"/>
            <a:ext cx="1309370" cy="4380230"/>
          </a:xfrm>
          <a:noFill/>
        </p:spPr>
        <p:txBody>
          <a:bodyPr vert="eaVert" wrap="square" lIns="0" tIns="0" rIns="0" bIns="0" rtlCol="0" anchor="ctr" anchorCtr="1">
            <a:normAutofit/>
          </a:bodyPr>
          <a:lstStyle>
            <a:lvl1pPr algn="ctr">
              <a:defRPr lang="zh-CN" altLang="en-US" sz="6600" b="0" spc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marL="0" lvl="0" algn="ctr"/>
            <a:r>
              <a:rPr lang="zh-CN" altLang="en-US"/>
              <a:t>编辑标题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1824990" y="888365"/>
            <a:ext cx="629920" cy="5080635"/>
          </a:xfrm>
          <a:noFill/>
        </p:spPr>
        <p:txBody>
          <a:bodyPr vert="eaVert" wrap="square" lIns="0" tIns="0" rIns="0" bIns="0" rtlCol="0" anchor="ctr" anchorCtr="1">
            <a:normAutofit/>
          </a:bodyPr>
          <a:lstStyle>
            <a:lvl1pPr marL="0" indent="0" algn="ctr">
              <a:buNone/>
              <a:defRPr lang="zh-CN" altLang="en-US" sz="280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171450" lvl="0" indent="-457200">
              <a:lnSpc>
                <a:spcPct val="100000"/>
              </a:lnSpc>
              <a:buClrTx/>
              <a:buSzTx/>
            </a:pPr>
            <a:r>
              <a:rPr lang="zh-CN" altLang="en-US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8"/>
            </p:custDataLst>
          </p:nvPr>
        </p:nvGrpSpPr>
        <p:grpSpPr>
          <a:xfrm>
            <a:off x="2579370" y="671195"/>
            <a:ext cx="1657350" cy="5514975"/>
            <a:chOff x="12448" y="1057"/>
            <a:chExt cx="2610" cy="8685"/>
          </a:xfrm>
        </p:grpSpPr>
        <p:sp>
          <p:nvSpPr>
            <p:cNvPr id="10" name="矩形 9"/>
            <p:cNvSpPr/>
            <p:nvPr>
              <p:custDataLst>
                <p:tags r:id="rId9"/>
              </p:custDataLst>
            </p:nvPr>
          </p:nvSpPr>
          <p:spPr>
            <a:xfrm>
              <a:off x="12448" y="1208"/>
              <a:ext cx="2610" cy="839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13280" y="9442"/>
              <a:ext cx="945" cy="3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13280" y="1057"/>
              <a:ext cx="945" cy="3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>
            <a:normAutofit/>
          </a:bodyPr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6137910"/>
            <a:ext cx="12192000" cy="720090"/>
            <a:chOff x="0" y="6137910"/>
            <a:chExt cx="12192000" cy="720090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6137910"/>
              <a:ext cx="720090" cy="72009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791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5237797"/>
            <a:ext cx="12191999" cy="1620202"/>
            <a:chOff x="0" y="5237797"/>
            <a:chExt cx="12191999" cy="1620202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797" y="5237797"/>
              <a:ext cx="1620202" cy="1620202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7797"/>
              <a:ext cx="1620202" cy="162020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4858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3909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75728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041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7311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412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04641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705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332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1492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27270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8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576263"/>
            <a:ext cx="12217400" cy="62817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9" descr="图层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35200" y="2644775"/>
            <a:ext cx="971550" cy="9556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367405" y="2190524"/>
            <a:ext cx="6588760" cy="1668926"/>
          </a:xfrm>
        </p:spPr>
        <p:txBody>
          <a:bodyPr lIns="90170" tIns="46990" rIns="90170" bIns="0" anchor="b" anchorCtr="0">
            <a:normAutofit/>
          </a:bodyPr>
          <a:lstStyle>
            <a:lvl1pPr algn="l" eaLnBrk="1" fontAlgn="auto" latinLnBrk="0" hangingPunct="1">
              <a:defRPr sz="9600" b="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367405" y="3910675"/>
            <a:ext cx="6588760" cy="560472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127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12B4911C-3E84-40FE-8C9C-9DAFC056D1A2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C697858-5C78-40D7-A3C5-11E73612394B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61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8197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B701F6D6-5198-4F79-9B53-A32E9D63502A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200317E-5FA7-41A0-BA53-9FDE8A9847D1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64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9221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24827AC8-1B43-41D3-AB4C-D843541CD5C2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2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3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71D262CC-5D99-485C-86D8-8F0595D31973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321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0245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8023DDD4-C925-409F-BE5D-DD0208EFE1C1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46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47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D4B17DE-4F2C-4C9C-8FF8-B9B25EBF007A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846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45545B53-6BC5-4B90-A5FF-3F550C647104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1270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1271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23E1AC5-6887-45F2-8980-5BE5832AF2D4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211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229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963582D0-72B4-4B6F-82F2-BC0C769CC8EE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229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229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A69FFF9C-816A-4791-8112-1E70276F8B4C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773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331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7C2EB6D3-CBE8-45EE-89DD-EE3C3C7D5362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331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331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45804E2-5CA1-4B7D-8E82-51641D9B3B76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6496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4341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F08E1E33-3BD6-4585-98D9-E8E8FDBDE302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4342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4343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D19BEE6-7574-4F78-9666-7C8DD5D6EEC4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98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5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781050"/>
            <a:ext cx="12209463" cy="6086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4" name="图片 6" descr="图层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4975" y="5937250"/>
            <a:ext cx="628650" cy="619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5" name="图片 7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35200" y="2644775"/>
            <a:ext cx="971550" cy="9556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56387" y="2377440"/>
            <a:ext cx="6411558" cy="1247885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3355975" y="3690097"/>
            <a:ext cx="6411558" cy="526901"/>
          </a:xfrm>
        </p:spPr>
        <p:txBody>
          <a:bodyPr lIns="90170" tIns="0" rIns="90170" bIns="46990"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ea typeface="隶书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368" name="日期占位符 2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FA2A20E1-C129-4363-A5B6-7CE91F11A83D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5369" name="页脚占位符 3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5370" name="灯片编号占位符 4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28A83F0E-9EAF-4370-8ED0-2396CDB6B0EE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7696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66400" y="5249863"/>
            <a:ext cx="1625600" cy="1608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隶书" pitchFamily="49" charset="-122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6390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A838D46-D9AE-423F-8590-4F03362985D4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639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6392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D8649DE-D3B3-4A6C-8414-41D4A749218D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92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/>
              <a:sym typeface="微软雅黑" panose="020B0503020204020204" charset="-122"/>
            </a:endParaRPr>
          </a:p>
        </p:txBody>
      </p:sp>
      <p:pic>
        <p:nvPicPr>
          <p:cNvPr id="18436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5856288"/>
            <a:ext cx="3403600" cy="1001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8439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FCE7E277-FC2B-4444-851B-93ACD794E00A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8440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8441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07D724C-5CD4-4CB6-A31E-6250D3988187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71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" y="-7620"/>
            <a:ext cx="11988798" cy="5619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/>
              <a:sym typeface="微软雅黑" panose="020B0503020204020204" charset="-122"/>
            </a:endParaRPr>
          </a:p>
        </p:txBody>
      </p:sp>
      <p:pic>
        <p:nvPicPr>
          <p:cNvPr id="19460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8796338" y="0"/>
            <a:ext cx="3403600" cy="1001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946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AE6C7D41-155D-4AEE-BA70-97DA3A3734C1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946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946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06DE810-53FE-4A2C-B5AD-F7E1B0C7EAB1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925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8796338" y="0"/>
            <a:ext cx="3403600" cy="1001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4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0487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AF9B81BE-2DE7-4B24-A358-C25062A47420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488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489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E8E135ED-4B08-46C5-BB25-DE0592FA8587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60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914063" y="5594350"/>
            <a:ext cx="1277937" cy="1263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8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1511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3FCE312A-EA07-4CDC-AA25-B0035E3E7476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1512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1513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F87FC43-3BCB-47FE-9A7C-EA06072BEC9C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974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/>
              <a:sym typeface="微软雅黑" panose="020B0503020204020204" charset="-122"/>
            </a:endParaRPr>
          </a:p>
        </p:txBody>
      </p:sp>
      <p:pic>
        <p:nvPicPr>
          <p:cNvPr id="22532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93200" y="3794125"/>
            <a:ext cx="3098800" cy="3063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3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rot="10800000" flipH="1">
            <a:off x="0" y="-4762"/>
            <a:ext cx="5759450" cy="3730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2536" name="日期占位符 2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A44369F3-9CB1-48FC-BBF6-219C5556806D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2537" name="页脚占位符 3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2538" name="灯片编号占位符 4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FFFC229-2BA6-412F-84D6-07DFFE9D6EB0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36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0F599-633C-4741-A81D-23B0CDEBF33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A5B989-718F-4A53-B7F8-8E0A97573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20" Target="../tags/tag2.xml" Type="http://schemas.openxmlformats.org/officeDocument/2006/relationships/tags"/><Relationship Id="rId21" Target="../media/image1.png" Type="http://schemas.openxmlformats.org/officeDocument/2006/relationships/image"/><Relationship Id="rId22" Target="file:///D:/qq&#25991;&#20214;/712321467/Image/C2C/Image2/%7b75232B38-A165-1FB7-499C-2E1C792CACB5%7d.png" TargetMode="External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10" Target="../slideLayouts/slideLayout28.xml" Type="http://schemas.openxmlformats.org/officeDocument/2006/relationships/slideLayout"/><Relationship Id="rId11" Target="../slideLayouts/slideLayout29.xml" Type="http://schemas.openxmlformats.org/officeDocument/2006/relationships/slideLayout"/><Relationship Id="rId12" Target="../theme/theme2.xml" Type="http://schemas.openxmlformats.org/officeDocument/2006/relationships/theme"/><Relationship Id="rId13" Target="../tags/tag86.xml" Type="http://schemas.openxmlformats.org/officeDocument/2006/relationships/tags"/><Relationship Id="rId14" Target="../tags/tag87.xml" Type="http://schemas.openxmlformats.org/officeDocument/2006/relationships/tags"/><Relationship Id="rId15" Target="../tags/tag88.xml" Type="http://schemas.openxmlformats.org/officeDocument/2006/relationships/tags"/><Relationship Id="rId16" Target="../tags/tag89.xml" Type="http://schemas.openxmlformats.org/officeDocument/2006/relationships/tags"/><Relationship Id="rId17" Target="../tags/tag90.xml" Type="http://schemas.openxmlformats.org/officeDocument/2006/relationships/tags"/><Relationship Id="rId18" Target="../tags/tag91.xml" Type="http://schemas.openxmlformats.org/officeDocument/2006/relationships/tags"/><Relationship Id="rId19" Target="../tags/tag92.xml" Type="http://schemas.openxmlformats.org/officeDocument/2006/relationships/tags"/><Relationship Id="rId2" Target="../slideLayouts/slideLayout20.xml" Type="http://schemas.openxmlformats.org/officeDocument/2006/relationships/slideLayout"/><Relationship Id="rId20" Target="../media/image1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3" Target="../slideLayouts/slideLayout21.xml" Type="http://schemas.openxmlformats.org/officeDocument/2006/relationships/slideLayout"/><Relationship Id="rId4" Target="../slideLayouts/slideLayout22.xml" Type="http://schemas.openxmlformats.org/officeDocument/2006/relationships/slideLayout"/><Relationship Id="rId5" Target="../slideLayouts/slideLayout23.xml" Type="http://schemas.openxmlformats.org/officeDocument/2006/relationships/slideLayout"/><Relationship Id="rId6" Target="../slideLayouts/slideLayout24.xml" Type="http://schemas.openxmlformats.org/officeDocument/2006/relationships/slideLayout"/><Relationship Id="rId7" Target="../slideLayouts/slideLayout25.xml" Type="http://schemas.openxmlformats.org/officeDocument/2006/relationships/slideLayout"/><Relationship Id="rId8" Target="../slideLayouts/slideLayout26.xml" Type="http://schemas.openxmlformats.org/officeDocument/2006/relationships/slideLayout"/><Relationship Id="rId9" Target="../slideLayouts/slideLayout27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10" Target="../slideLayouts/slideLayout39.xml" Type="http://schemas.openxmlformats.org/officeDocument/2006/relationships/slideLayout"/><Relationship Id="rId11" Target="../slideLayouts/slideLayout40.xml" Type="http://schemas.openxmlformats.org/officeDocument/2006/relationships/slideLayout"/><Relationship Id="rId12" Target="../slideLayouts/slideLayout41.xml" Type="http://schemas.openxmlformats.org/officeDocument/2006/relationships/slideLayout"/><Relationship Id="rId13" Target="../slideLayouts/slideLayout42.xml" Type="http://schemas.openxmlformats.org/officeDocument/2006/relationships/slideLayout"/><Relationship Id="rId14" Target="../slideLayouts/slideLayout43.xml" Type="http://schemas.openxmlformats.org/officeDocument/2006/relationships/slideLayout"/><Relationship Id="rId15" Target="../slideLayouts/slideLayout44.xml" Type="http://schemas.openxmlformats.org/officeDocument/2006/relationships/slideLayout"/><Relationship Id="rId16" Target="../slideLayouts/slideLayout45.xml" Type="http://schemas.openxmlformats.org/officeDocument/2006/relationships/slideLayout"/><Relationship Id="rId17" Target="../slideLayouts/slideLayout46.xml" Type="http://schemas.openxmlformats.org/officeDocument/2006/relationships/slideLayout"/><Relationship Id="rId18" Target="../slideLayouts/slideLayout47.xml" Type="http://schemas.openxmlformats.org/officeDocument/2006/relationships/slideLayout"/><Relationship Id="rId19" Target="../theme/theme3.xml" Type="http://schemas.openxmlformats.org/officeDocument/2006/relationships/theme"/><Relationship Id="rId2" Target="../slideLayouts/slideLayout31.xml" Type="http://schemas.openxmlformats.org/officeDocument/2006/relationships/slideLayout"/><Relationship Id="rId20" Target="../tags/tag159.xml" Type="http://schemas.openxmlformats.org/officeDocument/2006/relationships/tags"/><Relationship Id="rId21" Target="../tags/tag160.xml" Type="http://schemas.openxmlformats.org/officeDocument/2006/relationships/tags"/><Relationship Id="rId22" Target="../tags/tag161.xml" Type="http://schemas.openxmlformats.org/officeDocument/2006/relationships/tags"/><Relationship Id="rId23" Target="../tags/tag162.xml" Type="http://schemas.openxmlformats.org/officeDocument/2006/relationships/tags"/><Relationship Id="rId24" Target="../tags/tag163.xml" Type="http://schemas.openxmlformats.org/officeDocument/2006/relationships/tags"/><Relationship Id="rId25" Target="../tags/tag164.xml" Type="http://schemas.openxmlformats.org/officeDocument/2006/relationships/tags"/><Relationship Id="rId26" Target="../tags/tag165.xml" Type="http://schemas.openxmlformats.org/officeDocument/2006/relationships/tags"/><Relationship Id="rId27" Target="../media/image1.png" Type="http://schemas.openxmlformats.org/officeDocument/2006/relationships/image"/><Relationship Id="rId28" Target="file:///D:/qq&#25991;&#20214;/712321467/Image/C2C/Image2/%7b75232B38-A165-1FB7-499C-2E1C792CACB5%7d.png" TargetMode="External" Type="http://schemas.openxmlformats.org/officeDocument/2006/relationships/image"/><Relationship Id="rId3" Target="../slideLayouts/slideLayout32.xml" Type="http://schemas.openxmlformats.org/officeDocument/2006/relationships/slideLayout"/><Relationship Id="rId4" Target="../slideLayouts/slideLayout33.xml" Type="http://schemas.openxmlformats.org/officeDocument/2006/relationships/slideLayout"/><Relationship Id="rId5" Target="../slideLayouts/slideLayout34.xml" Type="http://schemas.openxmlformats.org/officeDocument/2006/relationships/slideLayout"/><Relationship Id="rId6" Target="../slideLayouts/slideLayout35.xml" Type="http://schemas.openxmlformats.org/officeDocument/2006/relationships/slideLayout"/><Relationship Id="rId7" Target="../slideLayouts/slideLayout36.xml" Type="http://schemas.openxmlformats.org/officeDocument/2006/relationships/slideLayout"/><Relationship Id="rId8" Target="../slideLayouts/slideLayout37.xml" Type="http://schemas.openxmlformats.org/officeDocument/2006/relationships/slideLayout"/><Relationship Id="rId9" Target="../slideLayouts/slideLayout38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48.xml" Type="http://schemas.openxmlformats.org/officeDocument/2006/relationships/slideLayout"/><Relationship Id="rId10" Target="../slideLayouts/slideLayout57.xml" Type="http://schemas.openxmlformats.org/officeDocument/2006/relationships/slideLayout"/><Relationship Id="rId11" Target="../slideLayouts/slideLayout58.xml" Type="http://schemas.openxmlformats.org/officeDocument/2006/relationships/slideLayout"/><Relationship Id="rId12" Target="../theme/theme4.xml" Type="http://schemas.openxmlformats.org/officeDocument/2006/relationships/theme"/><Relationship Id="rId13" Target="../tags/tag323.xml" Type="http://schemas.openxmlformats.org/officeDocument/2006/relationships/tags"/><Relationship Id="rId14" Target="../tags/tag324.xml" Type="http://schemas.openxmlformats.org/officeDocument/2006/relationships/tags"/><Relationship Id="rId15" Target="../tags/tag325.xml" Type="http://schemas.openxmlformats.org/officeDocument/2006/relationships/tags"/><Relationship Id="rId16" Target="../tags/tag326.xml" Type="http://schemas.openxmlformats.org/officeDocument/2006/relationships/tags"/><Relationship Id="rId17" Target="../tags/tag327.xml" Type="http://schemas.openxmlformats.org/officeDocument/2006/relationships/tags"/><Relationship Id="rId18" Target="../tags/tag328.xml" Type="http://schemas.openxmlformats.org/officeDocument/2006/relationships/tags"/><Relationship Id="rId19" Target="../media/image8.jpeg" Type="http://schemas.openxmlformats.org/officeDocument/2006/relationships/image"/><Relationship Id="rId2" Target="../slideLayouts/slideLayout49.xml" Type="http://schemas.openxmlformats.org/officeDocument/2006/relationships/slideLayout"/><Relationship Id="rId20" Target="../media/image1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3" Target="../slideLayouts/slideLayout50.xml" Type="http://schemas.openxmlformats.org/officeDocument/2006/relationships/slideLayout"/><Relationship Id="rId4" Target="../slideLayouts/slideLayout51.xml" Type="http://schemas.openxmlformats.org/officeDocument/2006/relationships/slideLayout"/><Relationship Id="rId5" Target="../slideLayouts/slideLayout52.xml" Type="http://schemas.openxmlformats.org/officeDocument/2006/relationships/slideLayout"/><Relationship Id="rId6" Target="../slideLayouts/slideLayout53.xml" Type="http://schemas.openxmlformats.org/officeDocument/2006/relationships/slideLayout"/><Relationship Id="rId7" Target="../slideLayouts/slideLayout54.xml" Type="http://schemas.openxmlformats.org/officeDocument/2006/relationships/slideLayout"/><Relationship Id="rId8" Target="../slideLayouts/slideLayout55.xml" Type="http://schemas.openxmlformats.org/officeDocument/2006/relationships/slideLayout"/><Relationship Id="rId9" Target="../slideLayouts/slideLayout56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59.xml" Type="http://schemas.openxmlformats.org/officeDocument/2006/relationships/slideLayout"/><Relationship Id="rId10" Target="../slideLayouts/slideLayout68.xml" Type="http://schemas.openxmlformats.org/officeDocument/2006/relationships/slideLayout"/><Relationship Id="rId11" Target="../slideLayouts/slideLayout69.xml" Type="http://schemas.openxmlformats.org/officeDocument/2006/relationships/slideLayout"/><Relationship Id="rId12" Target="../slideLayouts/slideLayout70.xml" Type="http://schemas.openxmlformats.org/officeDocument/2006/relationships/slideLayout"/><Relationship Id="rId13" Target="../slideLayouts/slideLayout71.xml" Type="http://schemas.openxmlformats.org/officeDocument/2006/relationships/slideLayout"/><Relationship Id="rId14" Target="../slideLayouts/slideLayout72.xml" Type="http://schemas.openxmlformats.org/officeDocument/2006/relationships/slideLayout"/><Relationship Id="rId15" Target="../slideLayouts/slideLayout73.xml" Type="http://schemas.openxmlformats.org/officeDocument/2006/relationships/slideLayout"/><Relationship Id="rId16" Target="../theme/theme5.xml" Type="http://schemas.openxmlformats.org/officeDocument/2006/relationships/theme"/><Relationship Id="rId17" Target="../tags/tag387.xml" Type="http://schemas.openxmlformats.org/officeDocument/2006/relationships/tags"/><Relationship Id="rId18" Target="../tags/tag388.xml" Type="http://schemas.openxmlformats.org/officeDocument/2006/relationships/tags"/><Relationship Id="rId19" Target="../tags/tag389.xml" Type="http://schemas.openxmlformats.org/officeDocument/2006/relationships/tags"/><Relationship Id="rId2" Target="../slideLayouts/slideLayout60.xml" Type="http://schemas.openxmlformats.org/officeDocument/2006/relationships/slideLayout"/><Relationship Id="rId20" Target="../tags/tag390.xml" Type="http://schemas.openxmlformats.org/officeDocument/2006/relationships/tags"/><Relationship Id="rId21" Target="../tags/tag391.xml" Type="http://schemas.openxmlformats.org/officeDocument/2006/relationships/tags"/><Relationship Id="rId22" Target="../tags/tag392.xml" Type="http://schemas.openxmlformats.org/officeDocument/2006/relationships/tags"/><Relationship Id="rId23" Target="../tags/tag393.xml" Type="http://schemas.openxmlformats.org/officeDocument/2006/relationships/tags"/><Relationship Id="rId24" Target="../tags/tag394.xml" Type="http://schemas.openxmlformats.org/officeDocument/2006/relationships/tags"/><Relationship Id="rId25" Target="../media/image9.png" Type="http://schemas.openxmlformats.org/officeDocument/2006/relationships/image"/><Relationship Id="rId26" Target="file:///D:/qq&#25991;&#20214;/712321467/Image/C2C/Image2/%7b75232B38-A165-1FB7-499C-2E1C792CACB5%7d.png" TargetMode="External" Type="http://schemas.openxmlformats.org/officeDocument/2006/relationships/image"/><Relationship Id="rId27" Target="../media/image1.png" Type="http://schemas.openxmlformats.org/officeDocument/2006/relationships/image"/><Relationship Id="rId3" Target="../slideLayouts/slideLayout61.xml" Type="http://schemas.openxmlformats.org/officeDocument/2006/relationships/slideLayout"/><Relationship Id="rId4" Target="../slideLayouts/slideLayout62.xml" Type="http://schemas.openxmlformats.org/officeDocument/2006/relationships/slideLayout"/><Relationship Id="rId5" Target="../slideLayouts/slideLayout63.xml" Type="http://schemas.openxmlformats.org/officeDocument/2006/relationships/slideLayout"/><Relationship Id="rId6" Target="../slideLayouts/slideLayout64.xml" Type="http://schemas.openxmlformats.org/officeDocument/2006/relationships/slideLayout"/><Relationship Id="rId7" Target="../slideLayouts/slideLayout65.xml" Type="http://schemas.openxmlformats.org/officeDocument/2006/relationships/slideLayout"/><Relationship Id="rId8" Target="../slideLayouts/slideLayout66.xml" Type="http://schemas.openxmlformats.org/officeDocument/2006/relationships/slideLayout"/><Relationship Id="rId9" Target="../slideLayouts/slideLayout6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716" r:id="rId17"/>
    <p:sldLayoutId id="2147483719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7369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01600" tIns="38100" rIns="76200" bIns="38100" anchor="t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1" u="none" strike="noStrike" kern="1200" cap="none" spc="200" normalizeH="0" baseline="0">
                <a:solidFill>
                  <a:srgbClr val="262626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01600" tIns="0" rIns="82550" bIns="0" anchor="t" anchorCtr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t>单击此处编辑母版文本样式</a:t>
            </a:r>
          </a:p>
          <a:p>
            <a:pPr marL="685800" lvl="1" indent="-22860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2FFDAAF2-8A84-481C-AE9F-99003AFE7069}" type="datetime1">
              <a:rPr lang="zh-CN" altLang="en-US" sz="1200">
                <a:solidFill>
                  <a:srgbClr val="898989"/>
                </a:solidFill>
              </a:rPr>
              <a:pPr lvl="0"/>
              <a:t>2024/12/18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374DC79-698A-4131-9ECB-556B9B0B7F92}" type="slidenum">
              <a:rPr lang="zh-CN" altLang="en-US" sz="1200">
                <a:solidFill>
                  <a:srgbClr val="898989"/>
                </a:solidFill>
              </a:rPr>
              <a:pPr lvl="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1" name="KSO_TEMPLATE" hidden="1"/>
          <p:cNvSpPr/>
          <p:nvPr userDrawn="1">
            <p:custDataLst>
              <p:tags r:id="rId2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5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3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5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ransition/>
  <p:txStyles>
    <p:title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1" u="none" strike="noStrike" kern="1200" cap="none" spc="200" normalizeH="0" baseline="0">
          <a:solidFill>
            <a:srgbClr val="262626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503.xml" Type="http://schemas.openxmlformats.org/officeDocument/2006/relationships/tags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2" Target="../tags/tag504.xml" Type="http://schemas.openxmlformats.org/officeDocument/2006/relationships/tags"/><Relationship Id="rId3" Target="../tags/tag505.xml" Type="http://schemas.openxmlformats.org/officeDocument/2006/relationships/tags"/><Relationship Id="rId4" Target="../tags/tag506.xml" Type="http://schemas.openxmlformats.org/officeDocument/2006/relationships/tags"/><Relationship Id="rId5" Target="../tags/tag507.xml" Type="http://schemas.openxmlformats.org/officeDocument/2006/relationships/tags"/><Relationship Id="rId6" Target="../tags/tag508.xml" Type="http://schemas.openxmlformats.org/officeDocument/2006/relationships/tags"/><Relationship Id="rId7" Target="../slideLayouts/slideLayout7.xml" Type="http://schemas.openxmlformats.org/officeDocument/2006/relationships/slideLayout"/><Relationship Id="rId8" Target="../notesSlides/notesSlide1.xml" Type="http://schemas.openxmlformats.org/officeDocument/2006/relationships/notesSlide"/><Relationship Id="rId9" Target="../media/image1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549.xml" Type="http://schemas.openxmlformats.org/officeDocument/2006/relationships/tags"/><Relationship Id="rId2" Target="../tags/tag550.xml" Type="http://schemas.openxmlformats.org/officeDocument/2006/relationships/tags"/><Relationship Id="rId3" Target="../slideLayouts/slideLayout2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tags/tag551.xml" Type="http://schemas.openxmlformats.org/officeDocument/2006/relationships/tags"/><Relationship Id="rId10" Target="../tags/tag560.xml" Type="http://schemas.openxmlformats.org/officeDocument/2006/relationships/tags"/><Relationship Id="rId11" Target="../tags/tag561.xml" Type="http://schemas.openxmlformats.org/officeDocument/2006/relationships/tags"/><Relationship Id="rId12" Target="../tags/tag562.xml" Type="http://schemas.openxmlformats.org/officeDocument/2006/relationships/tags"/><Relationship Id="rId13" Target="../slideLayouts/slideLayout54.xml" Type="http://schemas.openxmlformats.org/officeDocument/2006/relationships/slideLayout"/><Relationship Id="rId2" Target="../tags/tag552.xml" Type="http://schemas.openxmlformats.org/officeDocument/2006/relationships/tags"/><Relationship Id="rId3" Target="../tags/tag553.xml" Type="http://schemas.openxmlformats.org/officeDocument/2006/relationships/tags"/><Relationship Id="rId4" Target="../tags/tag554.xml" Type="http://schemas.openxmlformats.org/officeDocument/2006/relationships/tags"/><Relationship Id="rId5" Target="../tags/tag555.xml" Type="http://schemas.openxmlformats.org/officeDocument/2006/relationships/tags"/><Relationship Id="rId6" Target="../tags/tag556.xml" Type="http://schemas.openxmlformats.org/officeDocument/2006/relationships/tags"/><Relationship Id="rId7" Target="../tags/tag557.xml" Type="http://schemas.openxmlformats.org/officeDocument/2006/relationships/tags"/><Relationship Id="rId8" Target="../tags/tag558.xml" Type="http://schemas.openxmlformats.org/officeDocument/2006/relationships/tags"/><Relationship Id="rId9" Target="../tags/tag559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tags/tag563.xml" Type="http://schemas.openxmlformats.org/officeDocument/2006/relationships/tags"/><Relationship Id="rId10" Target="../slideLayouts/slideLayout7.xml" Type="http://schemas.openxmlformats.org/officeDocument/2006/relationships/slideLayout"/><Relationship Id="rId2" Target="../tags/tag564.xml" Type="http://schemas.openxmlformats.org/officeDocument/2006/relationships/tags"/><Relationship Id="rId3" Target="../tags/tag565.xml" Type="http://schemas.openxmlformats.org/officeDocument/2006/relationships/tags"/><Relationship Id="rId4" Target="../tags/tag566.xml" Type="http://schemas.openxmlformats.org/officeDocument/2006/relationships/tags"/><Relationship Id="rId5" Target="../tags/tag567.xml" Type="http://schemas.openxmlformats.org/officeDocument/2006/relationships/tags"/><Relationship Id="rId6" Target="../tags/tag568.xml" Type="http://schemas.openxmlformats.org/officeDocument/2006/relationships/tags"/><Relationship Id="rId7" Target="../tags/tag569.xml" Type="http://schemas.openxmlformats.org/officeDocument/2006/relationships/tags"/><Relationship Id="rId8" Target="../tags/tag570.xml" Type="http://schemas.openxmlformats.org/officeDocument/2006/relationships/tags"/><Relationship Id="rId9" Target="../tags/tag57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tags/tag572.xml" Type="http://schemas.openxmlformats.org/officeDocument/2006/relationships/tags"/><Relationship Id="rId2" Target="../tags/tag573.xml" Type="http://schemas.openxmlformats.org/officeDocument/2006/relationships/tags"/><Relationship Id="rId3" Target="../tags/tag574.xml" Type="http://schemas.openxmlformats.org/officeDocument/2006/relationships/tags"/><Relationship Id="rId4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tags/tag575.xml" Type="http://schemas.openxmlformats.org/officeDocument/2006/relationships/tags"/><Relationship Id="rId2" Target="../tags/tag576.xml" Type="http://schemas.openxmlformats.org/officeDocument/2006/relationships/tags"/><Relationship Id="rId3" Target="../tags/tag577.xml" Type="http://schemas.openxmlformats.org/officeDocument/2006/relationships/tags"/><Relationship Id="rId4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tags/tag578.xml" Type="http://schemas.openxmlformats.org/officeDocument/2006/relationships/tags"/><Relationship Id="rId10" Target="../tags/tag587.xml" Type="http://schemas.openxmlformats.org/officeDocument/2006/relationships/tags"/><Relationship Id="rId11" Target="../tags/tag588.xml" Type="http://schemas.openxmlformats.org/officeDocument/2006/relationships/tags"/><Relationship Id="rId12" Target="../tags/tag589.xml" Type="http://schemas.openxmlformats.org/officeDocument/2006/relationships/tags"/><Relationship Id="rId13" Target="../tags/tag590.xml" Type="http://schemas.openxmlformats.org/officeDocument/2006/relationships/tags"/><Relationship Id="rId14" Target="../slideLayouts/slideLayout54.xml" Type="http://schemas.openxmlformats.org/officeDocument/2006/relationships/slideLayout"/><Relationship Id="rId2" Target="../tags/tag579.xml" Type="http://schemas.openxmlformats.org/officeDocument/2006/relationships/tags"/><Relationship Id="rId3" Target="../tags/tag580.xml" Type="http://schemas.openxmlformats.org/officeDocument/2006/relationships/tags"/><Relationship Id="rId4" Target="../tags/tag581.xml" Type="http://schemas.openxmlformats.org/officeDocument/2006/relationships/tags"/><Relationship Id="rId5" Target="../tags/tag582.xml" Type="http://schemas.openxmlformats.org/officeDocument/2006/relationships/tags"/><Relationship Id="rId6" Target="../tags/tag583.xml" Type="http://schemas.openxmlformats.org/officeDocument/2006/relationships/tags"/><Relationship Id="rId7" Target="../tags/tag584.xml" Type="http://schemas.openxmlformats.org/officeDocument/2006/relationships/tags"/><Relationship Id="rId8" Target="../tags/tag585.xml" Type="http://schemas.openxmlformats.org/officeDocument/2006/relationships/tags"/><Relationship Id="rId9" Target="../tags/tag586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tags/tag591.xml" Type="http://schemas.openxmlformats.org/officeDocument/2006/relationships/tags"/><Relationship Id="rId2" Target="../tags/tag592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593.xml" Type="http://schemas.openxmlformats.org/officeDocument/2006/relationships/tags"/><Relationship Id="rId2" Target="../slideLayouts/slideLayout3.xml" Type="http://schemas.openxmlformats.org/officeDocument/2006/relationships/slideLayout"/><Relationship Id="rId3" Target="../media/image2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594.xml" Type="http://schemas.openxmlformats.org/officeDocument/2006/relationships/tags"/><Relationship Id="rId2" Target="../tags/tag595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tags/tag596.xml" Type="http://schemas.openxmlformats.org/officeDocument/2006/relationships/tags"/><Relationship Id="rId10" Target="../slideLayouts/slideLayout7.xml" Type="http://schemas.openxmlformats.org/officeDocument/2006/relationships/slideLayout"/><Relationship Id="rId2" Target="../tags/tag597.xml" Type="http://schemas.openxmlformats.org/officeDocument/2006/relationships/tags"/><Relationship Id="rId3" Target="../tags/tag598.xml" Type="http://schemas.openxmlformats.org/officeDocument/2006/relationships/tags"/><Relationship Id="rId4" Target="../tags/tag599.xml" Type="http://schemas.openxmlformats.org/officeDocument/2006/relationships/tags"/><Relationship Id="rId5" Target="../tags/tag600.xml" Type="http://schemas.openxmlformats.org/officeDocument/2006/relationships/tags"/><Relationship Id="rId6" Target="../tags/tag601.xml" Type="http://schemas.openxmlformats.org/officeDocument/2006/relationships/tags"/><Relationship Id="rId7" Target="../tags/tag602.xml" Type="http://schemas.openxmlformats.org/officeDocument/2006/relationships/tags"/><Relationship Id="rId8" Target="../tags/tag603.xml" Type="http://schemas.openxmlformats.org/officeDocument/2006/relationships/tags"/><Relationship Id="rId9" Target="../tags/tag604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tags/tag512.xml" Type="http://schemas.openxmlformats.org/officeDocument/2006/relationships/tags"/><Relationship Id="rId10" Target="../media/image5.png" Type="http://schemas.openxmlformats.org/officeDocument/2006/relationships/image"/><Relationship Id="rId11" Target="../media/image21.jpeg" Type="http://schemas.openxmlformats.org/officeDocument/2006/relationships/image"/><Relationship Id="rId2" Target="../tags/tag513.xml" Type="http://schemas.openxmlformats.org/officeDocument/2006/relationships/tags"/><Relationship Id="rId3" Target="../tags/tag514.xml" Type="http://schemas.openxmlformats.org/officeDocument/2006/relationships/tags"/><Relationship Id="rId4" Target="../tags/tag515.xml" Type="http://schemas.openxmlformats.org/officeDocument/2006/relationships/tags"/><Relationship Id="rId5" Target="../tags/tag516.xml" Type="http://schemas.openxmlformats.org/officeDocument/2006/relationships/tags"/><Relationship Id="rId6" Target="../tags/tag517.xml" Type="http://schemas.openxmlformats.org/officeDocument/2006/relationships/tags"/><Relationship Id="rId7" Target="../tags/tag518.xml" Type="http://schemas.openxmlformats.org/officeDocument/2006/relationships/tags"/><Relationship Id="rId8" Target="../tags/tag519.xml" Type="http://schemas.openxmlformats.org/officeDocument/2006/relationships/tags"/><Relationship Id="rId9" Target="../slideLayouts/slideLayout36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tags/tag605.xml" Type="http://schemas.openxmlformats.org/officeDocument/2006/relationships/tags"/><Relationship Id="rId2" Target="../tags/tag606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tags/tag607.xml" Type="http://schemas.openxmlformats.org/officeDocument/2006/relationships/tags"/><Relationship Id="rId2" Target="../tags/tag608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tags/tag609.xml" Type="http://schemas.openxmlformats.org/officeDocument/2006/relationships/tags"/><Relationship Id="rId10" Target="../tags/tag618.xml" Type="http://schemas.openxmlformats.org/officeDocument/2006/relationships/tags"/><Relationship Id="rId11" Target="../tags/tag619.xml" Type="http://schemas.openxmlformats.org/officeDocument/2006/relationships/tags"/><Relationship Id="rId12" Target="../tags/tag620.xml" Type="http://schemas.openxmlformats.org/officeDocument/2006/relationships/tags"/><Relationship Id="rId13" Target="../tags/tag621.xml" Type="http://schemas.openxmlformats.org/officeDocument/2006/relationships/tags"/><Relationship Id="rId14" Target="../tags/tag622.xml" Type="http://schemas.openxmlformats.org/officeDocument/2006/relationships/tags"/><Relationship Id="rId15" Target="../tags/tag623.xml" Type="http://schemas.openxmlformats.org/officeDocument/2006/relationships/tags"/><Relationship Id="rId16" Target="../tags/tag624.xml" Type="http://schemas.openxmlformats.org/officeDocument/2006/relationships/tags"/><Relationship Id="rId17" Target="../tags/tag625.xml" Type="http://schemas.openxmlformats.org/officeDocument/2006/relationships/tags"/><Relationship Id="rId18" Target="../tags/tag626.xml" Type="http://schemas.openxmlformats.org/officeDocument/2006/relationships/tags"/><Relationship Id="rId19" Target="../tags/tag627.xml" Type="http://schemas.openxmlformats.org/officeDocument/2006/relationships/tags"/><Relationship Id="rId2" Target="../tags/tag610.xml" Type="http://schemas.openxmlformats.org/officeDocument/2006/relationships/tags"/><Relationship Id="rId20" Target="../tags/tag628.xml" Type="http://schemas.openxmlformats.org/officeDocument/2006/relationships/tags"/><Relationship Id="rId21" Target="../tags/tag629.xml" Type="http://schemas.openxmlformats.org/officeDocument/2006/relationships/tags"/><Relationship Id="rId22" Target="../slideLayouts/slideLayout7.xml" Type="http://schemas.openxmlformats.org/officeDocument/2006/relationships/slideLayout"/><Relationship Id="rId3" Target="../tags/tag611.xml" Type="http://schemas.openxmlformats.org/officeDocument/2006/relationships/tags"/><Relationship Id="rId4" Target="../tags/tag612.xml" Type="http://schemas.openxmlformats.org/officeDocument/2006/relationships/tags"/><Relationship Id="rId5" Target="../tags/tag613.xml" Type="http://schemas.openxmlformats.org/officeDocument/2006/relationships/tags"/><Relationship Id="rId6" Target="../tags/tag614.xml" Type="http://schemas.openxmlformats.org/officeDocument/2006/relationships/tags"/><Relationship Id="rId7" Target="../tags/tag615.xml" Type="http://schemas.openxmlformats.org/officeDocument/2006/relationships/tags"/><Relationship Id="rId8" Target="../tags/tag616.xml" Type="http://schemas.openxmlformats.org/officeDocument/2006/relationships/tags"/><Relationship Id="rId9" Target="../tags/tag617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tags/tag630.xml" Type="http://schemas.openxmlformats.org/officeDocument/2006/relationships/tags"/><Relationship Id="rId10" Target="../tags/tag639.xml" Type="http://schemas.openxmlformats.org/officeDocument/2006/relationships/tags"/><Relationship Id="rId11" Target="../tags/tag640.xml" Type="http://schemas.openxmlformats.org/officeDocument/2006/relationships/tags"/><Relationship Id="rId12" Target="../tags/tag641.xml" Type="http://schemas.openxmlformats.org/officeDocument/2006/relationships/tags"/><Relationship Id="rId13" Target="../tags/tag642.xml" Type="http://schemas.openxmlformats.org/officeDocument/2006/relationships/tags"/><Relationship Id="rId14" Target="../tags/tag643.xml" Type="http://schemas.openxmlformats.org/officeDocument/2006/relationships/tags"/><Relationship Id="rId15" Target="../tags/tag644.xml" Type="http://schemas.openxmlformats.org/officeDocument/2006/relationships/tags"/><Relationship Id="rId16" Target="../tags/tag645.xml" Type="http://schemas.openxmlformats.org/officeDocument/2006/relationships/tags"/><Relationship Id="rId17" Target="../tags/tag646.xml" Type="http://schemas.openxmlformats.org/officeDocument/2006/relationships/tags"/><Relationship Id="rId18" Target="../tags/tag647.xml" Type="http://schemas.openxmlformats.org/officeDocument/2006/relationships/tags"/><Relationship Id="rId19" Target="../tags/tag648.xml" Type="http://schemas.openxmlformats.org/officeDocument/2006/relationships/tags"/><Relationship Id="rId2" Target="../tags/tag631.xml" Type="http://schemas.openxmlformats.org/officeDocument/2006/relationships/tags"/><Relationship Id="rId20" Target="../tags/tag649.xml" Type="http://schemas.openxmlformats.org/officeDocument/2006/relationships/tags"/><Relationship Id="rId21" Target="../tags/tag650.xml" Type="http://schemas.openxmlformats.org/officeDocument/2006/relationships/tags"/><Relationship Id="rId22" Target="../tags/tag651.xml" Type="http://schemas.openxmlformats.org/officeDocument/2006/relationships/tags"/><Relationship Id="rId23" Target="../tags/tag652.xml" Type="http://schemas.openxmlformats.org/officeDocument/2006/relationships/tags"/><Relationship Id="rId24" Target="../tags/tag653.xml" Type="http://schemas.openxmlformats.org/officeDocument/2006/relationships/tags"/><Relationship Id="rId25" Target="../tags/tag654.xml" Type="http://schemas.openxmlformats.org/officeDocument/2006/relationships/tags"/><Relationship Id="rId26" Target="../tags/tag655.xml" Type="http://schemas.openxmlformats.org/officeDocument/2006/relationships/tags"/><Relationship Id="rId27" Target="../slideLayouts/slideLayout7.xml" Type="http://schemas.openxmlformats.org/officeDocument/2006/relationships/slideLayout"/><Relationship Id="rId3" Target="../tags/tag632.xml" Type="http://schemas.openxmlformats.org/officeDocument/2006/relationships/tags"/><Relationship Id="rId4" Target="../tags/tag633.xml" Type="http://schemas.openxmlformats.org/officeDocument/2006/relationships/tags"/><Relationship Id="rId5" Target="../tags/tag634.xml" Type="http://schemas.openxmlformats.org/officeDocument/2006/relationships/tags"/><Relationship Id="rId6" Target="../tags/tag635.xml" Type="http://schemas.openxmlformats.org/officeDocument/2006/relationships/tags"/><Relationship Id="rId7" Target="../tags/tag636.xml" Type="http://schemas.openxmlformats.org/officeDocument/2006/relationships/tags"/><Relationship Id="rId8" Target="../tags/tag637.xml" Type="http://schemas.openxmlformats.org/officeDocument/2006/relationships/tags"/><Relationship Id="rId9" Target="../tags/tag638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tags/tag656.xml" Type="http://schemas.openxmlformats.org/officeDocument/2006/relationships/tags"/><Relationship Id="rId10" Target="../tags/tag665.xml" Type="http://schemas.openxmlformats.org/officeDocument/2006/relationships/tags"/><Relationship Id="rId11" Target="../tags/tag666.xml" Type="http://schemas.openxmlformats.org/officeDocument/2006/relationships/tags"/><Relationship Id="rId12" Target="../tags/tag667.xml" Type="http://schemas.openxmlformats.org/officeDocument/2006/relationships/tags"/><Relationship Id="rId13" Target="../slideLayouts/slideLayout63.xml" Type="http://schemas.openxmlformats.org/officeDocument/2006/relationships/slideLayout"/><Relationship Id="rId14" Target="../media/image14.png" Type="http://schemas.openxmlformats.org/officeDocument/2006/relationships/image"/><Relationship Id="rId2" Target="../tags/tag657.xml" Type="http://schemas.openxmlformats.org/officeDocument/2006/relationships/tags"/><Relationship Id="rId3" Target="../tags/tag658.xml" Type="http://schemas.openxmlformats.org/officeDocument/2006/relationships/tags"/><Relationship Id="rId4" Target="../tags/tag659.xml" Type="http://schemas.openxmlformats.org/officeDocument/2006/relationships/tags"/><Relationship Id="rId5" Target="../tags/tag660.xml" Type="http://schemas.openxmlformats.org/officeDocument/2006/relationships/tags"/><Relationship Id="rId6" Target="../tags/tag661.xml" Type="http://schemas.openxmlformats.org/officeDocument/2006/relationships/tags"/><Relationship Id="rId7" Target="../tags/tag662.xml" Type="http://schemas.openxmlformats.org/officeDocument/2006/relationships/tags"/><Relationship Id="rId8" Target="../tags/tag663.xml" Type="http://schemas.openxmlformats.org/officeDocument/2006/relationships/tags"/><Relationship Id="rId9" Target="../tags/tag664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6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tags/tag520.xml" Type="http://schemas.openxmlformats.org/officeDocument/2006/relationships/tags"/><Relationship Id="rId2" Target="../tags/tag521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tags/tag522.xml" Type="http://schemas.openxmlformats.org/officeDocument/2006/relationships/tags"/><Relationship Id="rId10" Target="../tags/tag531.xml" Type="http://schemas.openxmlformats.org/officeDocument/2006/relationships/tags"/><Relationship Id="rId11" Target="../tags/tag532.xml" Type="http://schemas.openxmlformats.org/officeDocument/2006/relationships/tags"/><Relationship Id="rId12" Target="../tags/tag533.xml" Type="http://schemas.openxmlformats.org/officeDocument/2006/relationships/tags"/><Relationship Id="rId13" Target="../tags/tag534.xml" Type="http://schemas.openxmlformats.org/officeDocument/2006/relationships/tags"/><Relationship Id="rId14" Target="../slideLayouts/slideLayout7.xml" Type="http://schemas.openxmlformats.org/officeDocument/2006/relationships/slideLayout"/><Relationship Id="rId15" Target="../notesSlides/notesSlide2.xml" Type="http://schemas.openxmlformats.org/officeDocument/2006/relationships/notesSlide"/><Relationship Id="rId16" Target="../media/image14.png" Type="http://schemas.openxmlformats.org/officeDocument/2006/relationships/image"/><Relationship Id="rId2" Target="../tags/tag523.xml" Type="http://schemas.openxmlformats.org/officeDocument/2006/relationships/tags"/><Relationship Id="rId3" Target="../tags/tag524.xml" Type="http://schemas.openxmlformats.org/officeDocument/2006/relationships/tags"/><Relationship Id="rId4" Target="../tags/tag525.xml" Type="http://schemas.openxmlformats.org/officeDocument/2006/relationships/tags"/><Relationship Id="rId5" Target="../tags/tag526.xml" Type="http://schemas.openxmlformats.org/officeDocument/2006/relationships/tags"/><Relationship Id="rId6" Target="../tags/tag527.xml" Type="http://schemas.openxmlformats.org/officeDocument/2006/relationships/tags"/><Relationship Id="rId7" Target="../tags/tag528.xml" Type="http://schemas.openxmlformats.org/officeDocument/2006/relationships/tags"/><Relationship Id="rId8" Target="../tags/tag529.xml" Type="http://schemas.openxmlformats.org/officeDocument/2006/relationships/tags"/><Relationship Id="rId9" Target="../tags/tag530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tags/tag537.xml" Type="http://schemas.openxmlformats.org/officeDocument/2006/relationships/tags"/><Relationship Id="rId10" Target="../notesSlides/notesSlide3.xml" Type="http://schemas.openxmlformats.org/officeDocument/2006/relationships/notesSlide"/><Relationship Id="rId11" Target="../media/image14.png" Type="http://schemas.openxmlformats.org/officeDocument/2006/relationships/image"/><Relationship Id="rId12" Target="../media/image17.png" Type="http://schemas.openxmlformats.org/officeDocument/2006/relationships/image"/><Relationship Id="rId2" Target="../tags/tag538.xml" Type="http://schemas.openxmlformats.org/officeDocument/2006/relationships/tags"/><Relationship Id="rId3" Target="../tags/tag539.xml" Type="http://schemas.openxmlformats.org/officeDocument/2006/relationships/tags"/><Relationship Id="rId4" Target="../tags/tag540.xml" Type="http://schemas.openxmlformats.org/officeDocument/2006/relationships/tags"/><Relationship Id="rId5" Target="../tags/tag541.xml" Type="http://schemas.openxmlformats.org/officeDocument/2006/relationships/tags"/><Relationship Id="rId6" Target="../tags/tag542.xml" Type="http://schemas.openxmlformats.org/officeDocument/2006/relationships/tags"/><Relationship Id="rId7" Target="../tags/tag543.xml" Type="http://schemas.openxmlformats.org/officeDocument/2006/relationships/tags"/><Relationship Id="rId8" Target="../tags/tag544.xml" Type="http://schemas.openxmlformats.org/officeDocument/2006/relationships/tags"/><Relationship Id="rId9" Target="../slideLayouts/slideLayout6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tags/tag547.xml" Type="http://schemas.openxmlformats.org/officeDocument/2006/relationships/tags"/><Relationship Id="rId2" Target="../tags/tag548.xml" Type="http://schemas.openxmlformats.org/officeDocument/2006/relationships/tags"/><Relationship Id="rId3" Target="../slideLayouts/slideLayout25.xml" Type="http://schemas.openxmlformats.org/officeDocument/2006/relationships/slideLayout"/><Relationship Id="rId4" Target="../media/image23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/>
          <a:stretch>
            <a:fillRect/>
          </a:stretch>
        </p:blipFill>
        <p:spPr>
          <a:xfrm>
            <a:off x="-8255" y="-80191"/>
            <a:ext cx="12200255" cy="6873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t="73811"/>
          <a:stretch>
            <a:fillRect/>
          </a:stretch>
        </p:blipFill>
        <p:spPr>
          <a:xfrm rot="5400000">
            <a:off x="-1105535" y="2663825"/>
            <a:ext cx="3379470" cy="1177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b="72102"/>
          <a:stretch>
            <a:fillRect/>
          </a:stretch>
        </p:blipFill>
        <p:spPr>
          <a:xfrm rot="5400000">
            <a:off x="9878060" y="2625090"/>
            <a:ext cx="3379470" cy="12547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duotone>
              <a:prstClr val="black"/>
              <a:srgbClr val="B0081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115" y="1089968"/>
            <a:ext cx="3347526" cy="2162502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902641" y="1684020"/>
            <a:ext cx="3855720" cy="156845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CN" sz="9600">
                <a:latin charset="-122" panose="020B0503020204020204" pitchFamily="34" typeface="微软雅黑"/>
                <a:ea charset="-122" panose="020B0503020204020204" pitchFamily="34" typeface="微软雅黑"/>
              </a:rPr>
              <a:t>过秦论</a:t>
            </a: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4830737" y="3515852"/>
            <a:ext cx="1576072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CN" sz="5400"/>
              <a:t>贾谊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/>
          <p:nvPr>
            <p:custDataLst>
              <p:tags r:id="rId1"/>
            </p:custDataLst>
          </p:nvPr>
        </p:nvSpPr>
        <p:spPr>
          <a:xfrm>
            <a:off x="633046" y="538480"/>
            <a:ext cx="10919794" cy="1916430"/>
          </a:xfrm>
          <a:prstGeom prst="rect">
            <a:avLst/>
          </a:prstGeom>
          <a:noFill/>
          <a:ln w="9525">
            <a:noFill/>
          </a:ln>
        </p:spPr>
        <p:txBody>
          <a:bodyPr anchor="t" bIns="35100" lIns="67500" rIns="67500" tIns="35100" wrap="square">
            <a:spAutoFit/>
          </a:bodyPr>
          <a:lstStyle/>
          <a:p>
            <a:r>
              <a:rPr altLang="zh-CN" b="1" dirty="0" lang="en-US" sz="3600">
                <a:latin charset="-122" panose="02010609060101010101" pitchFamily="49" typeface="黑体"/>
                <a:ea charset="-122" panose="02010609060101010101" pitchFamily="49" typeface="黑体"/>
                <a:sym charset="-122" panose="02010600030101010101" pitchFamily="2" typeface="宋体"/>
              </a:rPr>
              <a:t> 2.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楷体"/>
                <a:sym charset="-122" panose="02010600030101010101" pitchFamily="2" typeface="宋体"/>
              </a:rPr>
              <a:t>“席卷”“包举”“囊括”都有“吞并”的意思，“宇内”“四海”“八荒”都有“天下”的意思。那把课文中“有</a:t>
            </a:r>
            <a:r>
              <a:rPr altLang="zh-CN" b="1" dirty="0" lang="en-US" sz="2800"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楷体"/>
                <a:sym charset="-122" panose="02010600030101010101" pitchFamily="2" typeface="宋体"/>
              </a:rPr>
              <a:t>……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楷体"/>
                <a:sym charset="-122" panose="02010600030101010101" pitchFamily="2" typeface="宋体"/>
              </a:rPr>
              <a:t>之意，</a:t>
            </a:r>
            <a:r>
              <a:rPr altLang="zh-CN" b="1" dirty="0" lang="en-US" sz="2800"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楷体"/>
                <a:sym charset="-122" panose="02010600030101010101" pitchFamily="2" typeface="宋体"/>
              </a:rPr>
              <a:t>……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楷体"/>
                <a:sym charset="-122" panose="02010600030101010101" pitchFamily="2" typeface="宋体"/>
              </a:rPr>
              <a:t>之心”句换成“有吞并天下之心”似乎也通，作者为什么要舍简就繁呢？</a:t>
            </a:r>
          </a:p>
        </p:txBody>
      </p:sp>
      <p:sp>
        <p:nvSpPr>
          <p:cNvPr id="27653" name="Rectangle 3"/>
          <p:cNvSpPr/>
          <p:nvPr>
            <p:custDataLst>
              <p:tags r:id="rId2"/>
            </p:custDataLst>
          </p:nvPr>
        </p:nvSpPr>
        <p:spPr>
          <a:xfrm>
            <a:off x="633046" y="3224666"/>
            <a:ext cx="10919795" cy="222532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7030A0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 bIns="35100" lIns="67500" rIns="67500" tIns="35100"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10600030101010101" pitchFamily="2" typeface="宋体"/>
              </a:rPr>
              <a:t>意在突出秦孝公吞并六国、独占天下的勃勃雄心以及秦对诸侯各国虎视耽耽的情态、咄咄逼人的气势。同时也为后文写孝公之后的历代秦君的赫赫功业张本，与后文写秦一统天下之后的顷刻覆亡形成对比并作了铺垫。总之，根据表达的需要，这里的繁笔增加了气势；同义短语的叠用，又使叙述生动形象。</a:t>
            </a:r>
            <a:endParaRPr altLang="en-US" b="1" dirty="0" lang="zh-CN" sz="2800" u="sng">
              <a:latin charset="-122" panose="02010609060101010101" pitchFamily="49" typeface="黑体"/>
              <a:ea charset="-122" panose="02010609060101010101" pitchFamily="49" typeface="黑体"/>
              <a:sym charset="-122" panose="02010600030101010101" pitchFamily="2" typeface="宋体"/>
            </a:endParaRPr>
          </a:p>
        </p:txBody>
      </p:sp>
    </p:spTree>
  </p:cSld>
  <p:clrMapOvr>
    <a:masterClrMapping/>
  </p:clrMapOvr>
  <p:transition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7653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6980" y="327374"/>
            <a:ext cx="7007867" cy="7652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altLang="en-US" b="1" dirty="0" lang="zh-CN" sz="4199">
                <a:latin charset="-122" panose="020B0503020204020204" pitchFamily="34" typeface="微软雅黑"/>
                <a:ea charset="-122" panose="020B0503020204020204" pitchFamily="34" typeface="微软雅黑"/>
              </a:rPr>
              <a:t>第一段重点文言知识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4712" y="2457623"/>
            <a:ext cx="10664143" cy="672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席卷天下，包举宇内，囊括四海     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4713" y="1652387"/>
            <a:ext cx="2654202" cy="6729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599">
                <a:latin charset="-122" panose="020B0503020204020204" pitchFamily="34" typeface="微软雅黑"/>
                <a:ea charset="-122" panose="020B0503020204020204" pitchFamily="34" typeface="微软雅黑"/>
              </a:rPr>
              <a:t>名词作状语</a:t>
            </a:r>
          </a:p>
        </p:txBody>
      </p:sp>
      <p:sp>
        <p:nvSpPr>
          <p:cNvPr id="14029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6275" y="2895600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27267" y="2521010"/>
            <a:ext cx="3656277" cy="672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像</a:t>
            </a:r>
            <a:r>
              <a:rPr altLang="zh-CN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……</a:t>
            </a: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一样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6275" y="3448049"/>
            <a:ext cx="9750073" cy="672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内立法度</a:t>
            </a:r>
            <a:r>
              <a:rPr altLang="zh-CN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……</a:t>
            </a: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外连衡而斗诸侯</a:t>
            </a:r>
          </a:p>
        </p:txBody>
      </p:sp>
      <p:sp>
        <p:nvSpPr>
          <p:cNvPr id="140299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14712" y="3505199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140300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60047" y="3505199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27267" y="3409951"/>
            <a:ext cx="3453151" cy="672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599">
                <a:latin charset="0" panose="02020603050405020304" pitchFamily="18" typeface="Times New Roman"/>
                <a:ea charset="-122" panose="02010600040101010101" pitchFamily="2" typeface="华文细黑"/>
              </a:rPr>
              <a:t>对内；对外。</a:t>
            </a:r>
          </a:p>
        </p:txBody>
      </p:sp>
      <p:sp>
        <p:nvSpPr>
          <p:cNvPr id="14030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845978" y="4648201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14030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978805" y="6324601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140315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52950" y="5883877"/>
            <a:ext cx="40625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</p:spPr>
        <p:txBody>
          <a:bodyPr bIns="58982" lIns="117967" rIns="117967" tIns="58982">
            <a:spAutoFit/>
          </a:bodyPr>
          <a:lstStyle/>
          <a:p>
            <a:pPr defTabSz="914217"/>
            <a:endParaRPr altLang="en-US" lang="zh-CN">
              <a:solidFill>
                <a:srgbClr val="ED7D31">
                  <a:lumMod val="75000"/>
                </a:srgbClr>
              </a:solidFill>
              <a:latin typeface="隶书"/>
              <a:ea typeface="隶书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2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40293"/>
      <p:bldP grpId="0" spid="140297"/>
      <p:bldP grpId="0" spid="140301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>
            <p:custDataLst>
              <p:tags r:id="rId1"/>
            </p:custDataLst>
          </p:nvPr>
        </p:nvSpPr>
        <p:spPr>
          <a:xfrm>
            <a:off x="653143" y="1140189"/>
            <a:ext cx="11248571" cy="4174798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孝公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既没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，惠文、武、昭襄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蒙故业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，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因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 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遗策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，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南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取汉中，</a:t>
            </a:r>
            <a:endParaRPr altLang="zh-CN" b="1" baseline="0" cap="none" dirty="0" i="0" kern="1200" kumimoji="0" lang="en-US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西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举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巴蜀，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东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割膏腴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之地，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北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收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要害之郡。诸侯恐惧，</a:t>
            </a:r>
            <a:r>
              <a:rPr altLang="en-US" b="1" baseline="0" cap="none" dirty="0" i="0" kern="1200" kumimoji="0" lang="zh-CN" noProof="0" normalizeH="0" spc="0" strike="noStrike" sz="3200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会盟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</a:t>
            </a:r>
            <a:endParaRPr altLang="zh-CN" b="1" baseline="0" cap="none" dirty="0" i="0" kern="1200" kumimoji="0" lang="en-US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谋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弱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秦，不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爱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珍器重宝肥饶之地，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以致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天下之士，</a:t>
            </a: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合从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缔交，</a:t>
            </a:r>
            <a:endParaRPr altLang="zh-CN" b="1" baseline="0" cap="none" dirty="0" i="0" kern="1200" kumimoji="0" lang="en-US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32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相与为 一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。</a:t>
            </a:r>
            <a:endParaRPr altLang="en-US" b="1" baseline="0" cap="none" dirty="0" i="0" kern="1200" kumimoji="0" lang="zh-CN" noProof="0" normalizeH="0" spc="0" strike="noStrike" sz="3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</p:txBody>
      </p:sp>
      <p:sp>
        <p:nvSpPr>
          <p:cNvPr id="53255" name="AutoShape 7"/>
          <p:cNvSpPr/>
          <p:nvPr>
            <p:custDataLst>
              <p:tags r:id="rId2"/>
            </p:custDataLst>
          </p:nvPr>
        </p:nvSpPr>
        <p:spPr>
          <a:xfrm>
            <a:off x="7487330" y="2057846"/>
            <a:ext cx="1296988" cy="433388"/>
          </a:xfrm>
          <a:prstGeom prst="wedgeRoundRectCallout">
            <a:avLst>
              <a:gd fmla="val 25032" name="adj1"/>
              <a:gd fmla="val -82602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沿袭</a:t>
            </a:r>
          </a:p>
        </p:txBody>
      </p:sp>
      <p:sp>
        <p:nvSpPr>
          <p:cNvPr id="53256" name="AutoShape 8"/>
          <p:cNvSpPr/>
          <p:nvPr>
            <p:custDataLst>
              <p:tags r:id="rId3"/>
            </p:custDataLst>
          </p:nvPr>
        </p:nvSpPr>
        <p:spPr>
          <a:xfrm>
            <a:off x="558800" y="5389026"/>
            <a:ext cx="3755600" cy="486268"/>
          </a:xfrm>
          <a:prstGeom prst="wedgeRoundRectCallout">
            <a:avLst>
              <a:gd fmla="val -21366" name="adj1"/>
              <a:gd fmla="val -89926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互相援助，成为一体</a:t>
            </a:r>
          </a:p>
          <a:p>
            <a:pPr algn="ctr">
              <a:lnSpc>
                <a:spcPct val="80000"/>
              </a:lnSpc>
            </a:pPr>
            <a:endParaRPr altLang="en-US" b="1" dirty="0" lang="zh-CN" sz="2800">
              <a:solidFill>
                <a:srgbClr val="0070C0"/>
              </a:solidFill>
              <a:latin charset="-122" panose="02010609060101010101" pitchFamily="49" typeface="黑体"/>
              <a:ea charset="-122" panose="02010609060101010101" pitchFamily="49" typeface="黑体"/>
              <a:cs typeface="Arial"/>
            </a:endParaRPr>
          </a:p>
        </p:txBody>
      </p:sp>
      <p:sp>
        <p:nvSpPr>
          <p:cNvPr id="53259" name="AutoShape 11"/>
          <p:cNvSpPr/>
          <p:nvPr>
            <p:custDataLst>
              <p:tags r:id="rId4"/>
            </p:custDataLst>
          </p:nvPr>
        </p:nvSpPr>
        <p:spPr>
          <a:xfrm>
            <a:off x="2611237" y="3227588"/>
            <a:ext cx="1009650" cy="431800"/>
          </a:xfrm>
          <a:prstGeom prst="wedgeRoundRectCallout">
            <a:avLst>
              <a:gd fmla="val 35065" name="adj1"/>
              <a:gd fmla="val -114704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割取</a:t>
            </a:r>
          </a:p>
        </p:txBody>
      </p:sp>
      <p:sp>
        <p:nvSpPr>
          <p:cNvPr id="53264" name="AutoShape 16"/>
          <p:cNvSpPr/>
          <p:nvPr>
            <p:custDataLst>
              <p:tags r:id="rId5"/>
            </p:custDataLst>
          </p:nvPr>
        </p:nvSpPr>
        <p:spPr>
          <a:xfrm>
            <a:off x="8362383" y="4301185"/>
            <a:ext cx="1008062" cy="485403"/>
          </a:xfrm>
          <a:prstGeom prst="wedgeRoundRectCallout">
            <a:avLst>
              <a:gd fmla="val -147954" name="adj1"/>
              <a:gd fmla="val -68315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招致</a:t>
            </a:r>
          </a:p>
        </p:txBody>
      </p:sp>
      <p:sp>
        <p:nvSpPr>
          <p:cNvPr id="53270" name="AutoShape 22"/>
          <p:cNvSpPr/>
          <p:nvPr>
            <p:custDataLst>
              <p:tags r:id="rId6"/>
            </p:custDataLst>
          </p:nvPr>
        </p:nvSpPr>
        <p:spPr>
          <a:xfrm>
            <a:off x="429389" y="3213099"/>
            <a:ext cx="1009650" cy="431800"/>
          </a:xfrm>
          <a:prstGeom prst="wedgeRoundRectCallout">
            <a:avLst>
              <a:gd fmla="val 118556" name="adj1"/>
              <a:gd fmla="val -105148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占领</a:t>
            </a: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66D3A375-9AE3-5487-1D8D-8B887CE2C23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76930" y="776341"/>
            <a:ext cx="3449320" cy="433387"/>
          </a:xfrm>
          <a:prstGeom prst="wedgeRoundRectCallout">
            <a:avLst>
              <a:gd fmla="val -23287" name="adj1"/>
              <a:gd fmla="val 67463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继承已有的基业</a:t>
            </a:r>
          </a:p>
          <a:p>
            <a:pPr algn="ctr">
              <a:lnSpc>
                <a:spcPct val="80000"/>
              </a:lnSpc>
            </a:pPr>
            <a:endParaRPr altLang="en-US" b="1" dirty="0" lang="zh-CN" sz="2800">
              <a:solidFill>
                <a:srgbClr val="0070C0"/>
              </a:solidFill>
              <a:latin charset="-122" panose="02010609060101010101" pitchFamily="49" typeface="黑体"/>
              <a:ea charset="-122" panose="02010609060101010101" pitchFamily="49" typeface="黑体"/>
              <a:cs typeface="Arial"/>
            </a:endParaRP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A291FBF6-B826-0F8D-4FBF-7BB548BFF27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39039" y="862118"/>
            <a:ext cx="2347935" cy="433387"/>
          </a:xfrm>
          <a:prstGeom prst="wedgeRoundRectCallout">
            <a:avLst>
              <a:gd fmla="val -23287" name="adj1"/>
              <a:gd fmla="val 67463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通“殁”死</a:t>
            </a:r>
          </a:p>
          <a:p>
            <a:pPr algn="ctr">
              <a:lnSpc>
                <a:spcPct val="80000"/>
              </a:lnSpc>
            </a:pPr>
            <a:endParaRPr altLang="en-US" b="1" dirty="0" lang="zh-CN" sz="2800">
              <a:solidFill>
                <a:srgbClr val="0070C0"/>
              </a:solidFill>
              <a:latin charset="-122" panose="02010609060101010101" pitchFamily="49" typeface="黑体"/>
              <a:ea charset="-122" panose="02010609060101010101" pitchFamily="49" typeface="黑体"/>
              <a:cs typeface="Arial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6B55CB48-F16F-1DE9-DDC6-A8154CC13BE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24074" y="4301185"/>
            <a:ext cx="1296988" cy="433388"/>
          </a:xfrm>
          <a:prstGeom prst="wedgeRoundRectCallout">
            <a:avLst>
              <a:gd fmla="val 25032" name="adj1"/>
              <a:gd fmla="val -82602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altLang="en-US" b="1" dirty="0" lang="zh-CN" sz="2800">
                <a:solidFill>
                  <a:srgbClr val="0070C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吝惜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2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7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3255"/>
      <p:bldP animBg="1" grpId="0" spid="53256"/>
      <p:bldP animBg="1" grpId="0" spid="53259"/>
      <p:bldP animBg="1" grpId="0" spid="53264"/>
      <p:bldP animBg="1" grpId="0" spid="53270"/>
      <p:bldP animBg="1" grpId="0" spid="2"/>
      <p:bldP animBg="1" grpId="0" spid="7"/>
      <p:bldP animBg="1" grpId="0" spid="8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>
            <p:custDataLst>
              <p:tags r:id="rId1"/>
            </p:custDataLst>
          </p:nvPr>
        </p:nvSpPr>
        <p:spPr>
          <a:xfrm>
            <a:off x="1129558" y="600265"/>
            <a:ext cx="10225954" cy="1957396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当此之时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齐有孟尝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赵有平原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楚有春申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魏有信陵。此四君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者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皆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明智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忠信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宽厚而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爱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人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尊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贤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重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士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约从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离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衡</a:t>
            </a:r>
            <a:r>
              <a:rPr altLang="zh-CN" b="1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兼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韩、魏、燕、楚、齐、赵、宋、卫、中山之</a:t>
            </a:r>
            <a:r>
              <a:rPr altLang="en-US" b="1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众</a:t>
            </a:r>
            <a:r>
              <a:rPr altLang="en-US" b="1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。</a:t>
            </a:r>
            <a:endParaRPr altLang="en-US" b="1" cap="none" dirty="0" i="0" kern="1200" kumimoji="0" lang="zh-CN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</p:txBody>
      </p:sp>
      <p:sp>
        <p:nvSpPr>
          <p:cNvPr id="20482" name="Rectangle 2"/>
          <p:cNvSpPr/>
          <p:nvPr>
            <p:custDataLst>
              <p:tags r:id="rId2"/>
            </p:custDataLst>
          </p:nvPr>
        </p:nvSpPr>
        <p:spPr>
          <a:xfrm>
            <a:off x="1129558" y="2450302"/>
            <a:ext cx="10617839" cy="1957396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于是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六国之士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,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有甯越、徐尚、苏秦、杜赫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之属为之谋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;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齐明、周最、陈轸、召滑、楼缓、翟景、苏厉、乐毅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之徒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通其意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;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吴起、孙膑、带佗、倪良、王廖、田忌、廉颇、赵奢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之伦制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其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兵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。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BAF2E8A-2A22-FE9A-68E0-B3C8D1A2CEE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78634" y="4791390"/>
            <a:ext cx="9382109" cy="159644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战国四公子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约纵离衡：相约合纵，离散连横。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属、徒、伦：类。</a:t>
            </a: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>
            <p:custDataLst>
              <p:tags r:id="rId1"/>
            </p:custDataLst>
          </p:nvPr>
        </p:nvSpPr>
        <p:spPr>
          <a:xfrm>
            <a:off x="823471" y="812738"/>
            <a:ext cx="10862662" cy="3670878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尝以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十倍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(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于秦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)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之地，百万之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众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叩关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而攻秦。秦人开关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延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敌，九国之师，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逡巡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而不敢进。秦无亡矢遗镞之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费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，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而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天下诸侯已</a:t>
            </a:r>
            <a:r>
              <a:rPr altLang="en-US" b="1" baseline="0" cap="none" dirty="0" i="0" kern="1200" kumimoji="0" lang="zh-CN" noProof="0" normalizeH="0" spc="0" strike="noStrike" sz="2800" u="sng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困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</a:rPr>
              <a:t>矣。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于是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从散约败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争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割地而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赂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秦。秦有余力而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制其弊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追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亡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逐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北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伏尸百万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流血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漂橹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;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因利乘便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宰割天下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分裂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山河。强国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请服</a:t>
            </a:r>
            <a:r>
              <a:rPr altLang="zh-CN" b="1" dirty="0" lang="en-US" sz="2800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弱国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入朝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。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延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及孝文王、庄襄王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享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国之日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浅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国家无事。</a:t>
            </a:r>
          </a:p>
          <a:p>
            <a:pPr algn="l" defTabSz="914400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</a:endParaRPr>
          </a:p>
        </p:txBody>
      </p:sp>
      <p:sp>
        <p:nvSpPr>
          <p:cNvPr id="21507" name="Text Box 3"/>
          <p:cNvSpPr txBox="1"/>
          <p:nvPr>
            <p:custDataLst>
              <p:tags r:id="rId2"/>
            </p:custDataLst>
          </p:nvPr>
        </p:nvSpPr>
        <p:spPr>
          <a:xfrm>
            <a:off x="8397240" y="3141663"/>
            <a:ext cx="794385" cy="287337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vert="eaVert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1" baseline="0" cap="none" i="0" kern="1200" kumimoji="0" lang="zh-CN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20603050405020304" pitchFamily="18" typeface="Times New Roman"/>
              <a:ea charset="-122" typeface="华文行楷"/>
              <a:cs typeface="Arial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61D20D-68FC-03F3-19A1-37002C86FC9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5434" y="4448819"/>
            <a:ext cx="9382109" cy="2150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延敌：迎击敌人。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制其弊：利用弱点制服他们。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亡与北：败逃的军队。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因利乘便：趁着有利条件。</a:t>
            </a:r>
          </a:p>
        </p:txBody>
      </p:sp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972" y="2104597"/>
            <a:ext cx="3691827" cy="5500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（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1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）名词作状语：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600040101010101" pitchFamily="2" typeface="华文宋体"/>
              </a:rPr>
              <a:t> 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7830" y="2986363"/>
            <a:ext cx="5382853" cy="611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（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2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）动词使动用法：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600040101010101" pitchFamily="2" typeface="华文宋体"/>
              </a:rPr>
              <a:t> </a:t>
            </a:r>
            <a:endParaRPr altLang="en-US" b="1" dirty="0" lang="zh-CN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600040101010101" pitchFamily="2" typeface="华文宋体"/>
            </a:endParaRPr>
          </a:p>
        </p:txBody>
      </p:sp>
      <p:sp>
        <p:nvSpPr>
          <p:cNvPr id="2037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487" y="3675688"/>
            <a:ext cx="5382853" cy="5500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（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3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）动词作名词：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600040101010101" pitchFamily="2" typeface="华文宋体"/>
              </a:rPr>
              <a:t> 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458" y="4491102"/>
            <a:ext cx="4468785" cy="5500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（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4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）形容词作名词：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600040101010101" pitchFamily="2" typeface="华文宋体"/>
              </a:rPr>
              <a:t> 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8458" y="5302359"/>
            <a:ext cx="5382853" cy="5500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（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5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）</a:t>
            </a:r>
            <a:r>
              <a:rPr altLang="zh-CN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形容词作</a:t>
            </a:r>
            <a:r>
              <a:rPr altLang="en-US" b="1" dirty="0" lang="zh-CN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使动</a:t>
            </a:r>
            <a:r>
              <a:rPr b="1" dirty="0" lang="en-US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：</a:t>
            </a:r>
            <a:r>
              <a:rPr b="1" dirty="0" lang="en-US" sz="2800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600040101010101" pitchFamily="2" typeface="华文宋体"/>
              </a:rPr>
              <a:t> </a:t>
            </a:r>
            <a:endParaRPr altLang="en-US" b="1" dirty="0" lang="zh-CN" sz="2800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600040101010101" pitchFamily="2" typeface="华文宋体"/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0044" y="1965275"/>
            <a:ext cx="7820372" cy="611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zh-CN" b="1" dirty="0" lang="en-US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     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南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取汉中 ，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西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举</a:t>
            </a:r>
            <a:r>
              <a:rPr altLang="zh-CN" b="1" dirty="0" lang="en-US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…..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：向南 、向西</a:t>
            </a:r>
            <a:r>
              <a:rPr altLang="zh-CN" b="1" dirty="0" lang="en-US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…</a:t>
            </a:r>
            <a:endParaRPr altLang="zh-CN" b="1" dirty="0" lang="en-US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0378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5112" y="2390396"/>
            <a:ext cx="7210991" cy="13499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流血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漂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橹 ：使</a:t>
            </a:r>
            <a:r>
              <a:rPr altLang="zh-CN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……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飘浮</a:t>
            </a:r>
          </a:p>
          <a:p>
            <a:pPr defTabSz="914217">
              <a:spcBef>
                <a:spcPct val="50000"/>
              </a:spcBef>
            </a:pP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约从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离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衡</a:t>
            </a:r>
            <a:r>
              <a:rPr b="1" dirty="0" lang="en-US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：使</a:t>
            </a:r>
            <a:r>
              <a:rPr altLang="zh-CN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……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离散。</a:t>
            </a:r>
            <a:r>
              <a:rPr b="1" dirty="0" lang="en-US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charset="-122" panose="02010509060101010101" pitchFamily="49" typeface="隶书"/>
              </a:rPr>
              <a:t> </a:t>
            </a:r>
            <a:endParaRPr altLang="en-US" b="1" dirty="0" lang="zh-CN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45112" y="3715898"/>
            <a:ext cx="7210991" cy="611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追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亡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逐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北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：逃跑的军队    溃败的军队</a:t>
            </a:r>
            <a:endParaRPr altLang="en-US" b="1" dirty="0" lang="zh-CN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0378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69425" y="4356216"/>
            <a:ext cx="5890668" cy="611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zh-CN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因</a:t>
            </a:r>
            <a:r>
              <a:rPr altLang="zh-CN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利</a:t>
            </a:r>
            <a:r>
              <a:rPr altLang="zh-CN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乘</a:t>
            </a:r>
            <a:r>
              <a:rPr altLang="zh-CN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便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： 有利条件</a:t>
            </a:r>
            <a:endParaRPr altLang="en-US" b="1" dirty="0" lang="zh-CN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4734" y="5160798"/>
            <a:ext cx="7210991" cy="611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algn="just" defTabSz="914217">
              <a:spcBef>
                <a:spcPct val="50000"/>
              </a:spcBef>
            </a:pP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   会盟而谋</a:t>
            </a:r>
            <a:r>
              <a:rPr altLang="en-US" b="1" dirty="0" lang="zh-CN" sz="3199" u="sng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弱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秦：使</a:t>
            </a:r>
            <a:r>
              <a:rPr altLang="zh-CN" b="1" dirty="0" lang="zh-CN" sz="3199">
                <a:solidFill>
                  <a:srgbClr val="ED7D31">
                    <a:lumMod val="75000"/>
                  </a:srgbClr>
                </a:solidFill>
                <a:latin panose="02070309020205020404" typeface="Courier New"/>
                <a:ea typeface="隶书"/>
              </a:rPr>
              <a:t>…</a:t>
            </a:r>
            <a:r>
              <a:rPr altLang="en-US" b="1" dirty="0" lang="zh-CN" sz="3199">
                <a:solidFill>
                  <a:srgbClr val="ED7D31">
                    <a:lumMod val="75000"/>
                  </a:srgbClr>
                </a:solidFill>
                <a:latin charset="0" panose="02020603050405020304" pitchFamily="18" typeface="Times New Roman"/>
                <a:ea typeface="隶书"/>
              </a:rPr>
              <a:t>变得弱小</a:t>
            </a:r>
            <a:endParaRPr altLang="en-US" b="1" dirty="0" lang="zh-CN" sz="3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64785" y="6400804"/>
            <a:ext cx="1625012" cy="1073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58982" lIns="117967" rIns="117967" tIns="58982">
            <a:spAutoFit/>
          </a:bodyPr>
          <a:lstStyle/>
          <a:p>
            <a:pPr defTabSz="914217">
              <a:spcBef>
                <a:spcPct val="50000"/>
              </a:spcBef>
            </a:pPr>
            <a:endParaRPr altLang="zh-CN" b="1" lang="zh-CN" sz="6199">
              <a:solidFill>
                <a:srgbClr val="ED7D31">
                  <a:lumMod val="75000"/>
                </a:srgbClr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0E5552B-1B13-57B1-ED27-D522BD8A365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7377" y="212132"/>
            <a:ext cx="7007867" cy="7652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altLang="en-US" b="1" dirty="0" lang="zh-CN" sz="4199">
                <a:latin charset="-122" panose="020B0503020204020204" pitchFamily="34" typeface="微软雅黑"/>
                <a:ea charset="-122" panose="020B0503020204020204" pitchFamily="34" typeface="微软雅黑"/>
              </a:rPr>
              <a:t>第二段重点文言知识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D5B03AAB-AED4-4C77-08D7-33ECF225662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487" y="1314205"/>
            <a:ext cx="4468785" cy="5500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96" lIns="117994" rIns="117994" tIns="58996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、</a:t>
            </a:r>
            <a:r>
              <a:rPr altLang="zh-CN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找出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句中的词类活用</a:t>
            </a:r>
            <a:r>
              <a:rPr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 </a:t>
            </a:r>
            <a:endParaRPr altLang="en-US" b="1" dirty="0" lang="zh-CN" sz="28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2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7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4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9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03779"/>
      <p:bldP grpId="1" spid="203780"/>
      <p:bldP grpId="1" spid="203781"/>
      <p:bldP grpId="1" spid="203782"/>
      <p:bldP grpId="1" spid="203783"/>
      <p:bldP animBg="1" grpId="0" spid="203784"/>
      <p:bldP animBg="1" grpId="0" spid="203785"/>
      <p:bldP animBg="1" grpId="0" spid="203786"/>
      <p:bldP animBg="1" grpId="0" spid="203787"/>
      <p:bldP animBg="1" grpId="0" spid="203788"/>
      <p:bldP animBg="1" grpId="0" spid="5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>
            <p:custDataLst>
              <p:tags r:id="rId1"/>
            </p:custDataLst>
          </p:nvPr>
        </p:nvSpPr>
        <p:spPr>
          <a:xfrm>
            <a:off x="344715" y="1216880"/>
            <a:ext cx="11705770" cy="5281383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及至始皇，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奋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六世之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余烈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振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长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策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御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宇内，吞二周而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亡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诸侯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履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至尊而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制六合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执敲扑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鞭笞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天下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威振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四海。南取百越之地，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以为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桂林、象郡；百越之君，俯首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系颈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委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命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下吏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乃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使蒙恬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北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筑长城而守藩篱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却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匈奴七百余里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;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胡人不敢南下而牧马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士不敢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弯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弓而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报怨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。于是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废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先王之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道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焚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百家之言，以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愚黔首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；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隳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名城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杀豪杰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;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收天下之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兵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聚之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(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于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)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咸阳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锋镝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铸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以为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金人十二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以弱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天下之民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.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然后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践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华为城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因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河为池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据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亿丈之城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临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不测之渊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以为固。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良将劲弩守要害之处，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信臣精卒陈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利兵而谁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何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。天下已定，始皇之心，自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以为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关中之固，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金城千里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，子孙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帝王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万世之业也。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5794B48-BCA3-9455-8BE7-0C8646E49C7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515" y="359737"/>
            <a:ext cx="3545114" cy="61155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翻译本段文言文。</a:t>
            </a: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9608" y="63269"/>
            <a:ext cx="11212783" cy="565366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>
            <p:custDataLst>
              <p:tags r:id="rId1"/>
            </p:custDataLst>
          </p:nvPr>
        </p:nvSpPr>
        <p:spPr>
          <a:xfrm>
            <a:off x="616857" y="1707870"/>
            <a:ext cx="11160615" cy="3720122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始皇既没，余威震于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殊俗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。然陈涉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瓮牖绳枢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之子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 </a:t>
            </a:r>
            <a:r>
              <a:rPr altLang="en-US" b="1" dirty="0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氓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隶之人，而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迁徙之徒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也；才能不及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中人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，非有仲尼、墨翟之贤，陶朱、猗顿之富；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蹑足行伍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之间，而</a:t>
            </a:r>
            <a:r>
              <a:rPr altLang="en-US" b="1" dirty="0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倔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起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阡陌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之中，率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疲弊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之卒，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数百之众，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转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而攻秦；斩木为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兵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揭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竿为旗，天下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云集响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应，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赢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粮而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景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从。</a:t>
            </a:r>
            <a:r>
              <a:rPr altLang="en-US" b="1" dirty="0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山东？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豪俊遂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并起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而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亡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秦族矣。</a:t>
            </a:r>
          </a:p>
          <a:p>
            <a:pPr>
              <a:lnSpc>
                <a:spcPct val="80000"/>
              </a:lnSpc>
            </a:pPr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7588" name="AutoShape 4"/>
          <p:cNvSpPr/>
          <p:nvPr>
            <p:custDataLst>
              <p:tags r:id="rId2"/>
            </p:custDataLst>
          </p:nvPr>
        </p:nvSpPr>
        <p:spPr>
          <a:xfrm>
            <a:off x="3849924" y="636187"/>
            <a:ext cx="5114612" cy="990600"/>
          </a:xfrm>
          <a:prstGeom prst="wedgeRoundRectCallout">
            <a:avLst>
              <a:gd fmla="val 24681" name="adj1"/>
              <a:gd fmla="val -73880" name="adj2"/>
              <a:gd fmla="val 16667" name="adj3"/>
            </a:avLst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altLang="en-US" b="1" dirty="0" lang="zh-CN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瓮、绳：名作动，</a:t>
            </a:r>
            <a:r>
              <a:rPr altLang="en-US" b="1" dirty="0" lang="zh-CN" sz="2400">
                <a:latin charset="-122" panose="02010609060101010101" pitchFamily="49" typeface="黑体"/>
                <a:ea charset="-122" panose="02010609060101010101" pitchFamily="49" typeface="黑体"/>
              </a:rPr>
              <a:t>用破瓮做，用草绳系；牖：窗户，枢：户枢，门轴</a:t>
            </a:r>
          </a:p>
        </p:txBody>
      </p:sp>
    </p:spTree>
  </p:cSld>
  <p:clrMapOvr>
    <a:masterClrMapping/>
  </p:clrMapOvr>
  <p:transition>
    <p:diamond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7588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/>
          <p:nvPr>
            <p:custDataLst>
              <p:tags r:id="rId1"/>
            </p:custDataLst>
          </p:nvPr>
        </p:nvSpPr>
        <p:spPr>
          <a:xfrm>
            <a:off x="1752600" y="1600200"/>
            <a:ext cx="762000" cy="3784600"/>
          </a:xfrm>
          <a:prstGeom prst="rect">
            <a:avLst/>
          </a:prstGeom>
          <a:noFill/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4000">
                <a:latin charset="0" panose="02020603050405020304" pitchFamily="18" typeface="Times New Roman"/>
                <a:ea charset="-122" panose="02010609060101010101" pitchFamily="49" typeface="黑体"/>
              </a:rPr>
              <a:t>秦王朝的灭亡</a:t>
            </a:r>
            <a:endParaRPr altLang="en-US" dirty="0" lang="zh-CN" sz="4000">
              <a:latin charset="0" panose="02020603050405020304" pitchFamily="18" typeface="Times New Roman"/>
              <a:ea charset="-122" panose="02010609060101010101" pitchFamily="49" typeface="黑体"/>
            </a:endParaRPr>
          </a:p>
        </p:txBody>
      </p:sp>
      <p:sp>
        <p:nvSpPr>
          <p:cNvPr id="69635" name="Text Box 3"/>
          <p:cNvSpPr txBox="1"/>
          <p:nvPr>
            <p:custDataLst>
              <p:tags r:id="rId2"/>
            </p:custDataLst>
          </p:nvPr>
        </p:nvSpPr>
        <p:spPr>
          <a:xfrm>
            <a:off x="2971800" y="1066800"/>
            <a:ext cx="396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0" panose="02020603050405020304" pitchFamily="18" typeface="Times New Roman"/>
                <a:ea charset="-122" panose="02010609060101010101" pitchFamily="49" typeface="黑体"/>
              </a:rPr>
              <a:t>始皇：</a:t>
            </a:r>
          </a:p>
        </p:txBody>
      </p:sp>
      <p:sp>
        <p:nvSpPr>
          <p:cNvPr id="69636" name="Text Box 4"/>
          <p:cNvSpPr txBox="1"/>
          <p:nvPr>
            <p:custDataLst>
              <p:tags r:id="rId3"/>
            </p:custDataLst>
          </p:nvPr>
        </p:nvSpPr>
        <p:spPr>
          <a:xfrm>
            <a:off x="2819400" y="2819400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3200">
                <a:latin charset="0" panose="02020603050405020304" pitchFamily="18" typeface="Times New Roman"/>
                <a:ea charset="-122" panose="02010609060101010101" pitchFamily="49" typeface="黑体"/>
              </a:rPr>
              <a:t>陈涉：</a:t>
            </a:r>
            <a:endParaRPr altLang="en-US" dirty="0" lang="zh-CN" sz="3200">
              <a:latin charset="0" panose="02020603050405020304" pitchFamily="18" typeface="Times New Roman"/>
              <a:ea charset="-122" panose="02010609060101010101" pitchFamily="49" typeface="黑体"/>
            </a:endParaRPr>
          </a:p>
        </p:txBody>
      </p:sp>
      <p:sp>
        <p:nvSpPr>
          <p:cNvPr id="69638" name="Text Box 6"/>
          <p:cNvSpPr txBox="1"/>
          <p:nvPr>
            <p:custDataLst>
              <p:tags r:id="rId4"/>
            </p:custDataLst>
          </p:nvPr>
        </p:nvSpPr>
        <p:spPr>
          <a:xfrm>
            <a:off x="4114800" y="1828800"/>
            <a:ext cx="6019800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rgbClr val="000000"/>
                </a:solidFill>
                <a:latin charset="0" panose="02020603050405020304" pitchFamily="18" typeface="Times New Roman"/>
                <a:ea charset="-122" panose="02010509060101010101" pitchFamily="49" typeface="隶书"/>
              </a:rPr>
              <a:t>   </a:t>
            </a: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出身</a:t>
            </a:r>
            <a:r>
              <a:rPr altLang="zh-CN" b="1" lang="en-US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——</a:t>
            </a:r>
            <a:r>
              <a:rPr altLang="en-US" b="1" lang="zh-CN" sz="2800">
                <a:latin charset="-122" pitchFamily="49" typeface="楷体_GB2312"/>
                <a:ea charset="-122" pitchFamily="49" typeface="楷体_GB2312"/>
              </a:rPr>
              <a:t>瓮牖绳枢之子、</a:t>
            </a: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氓隶之人、  </a:t>
            </a:r>
          </a:p>
          <a:p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         </a:t>
            </a:r>
            <a:r>
              <a:rPr altLang="en-US" b="1" lang="zh-CN" sz="2800">
                <a:latin charset="-122" pitchFamily="49" typeface="楷体_GB2312"/>
                <a:ea charset="-122" pitchFamily="49" typeface="楷体_GB2312"/>
              </a:rPr>
              <a:t>迁徙之徒 </a:t>
            </a:r>
            <a:endParaRPr altLang="en-US" b="1" lang="zh-CN" sz="2800">
              <a:solidFill>
                <a:srgbClr val="000000"/>
              </a:solidFill>
              <a:latin charset="-122" pitchFamily="49" typeface="楷体_GB2312"/>
              <a:ea charset="-122" pitchFamily="49" typeface="楷体_GB2312"/>
            </a:endParaRPr>
          </a:p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  才能</a:t>
            </a:r>
            <a:r>
              <a:rPr altLang="zh-CN" b="1" lang="en-US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——</a:t>
            </a: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不及中人</a:t>
            </a:r>
          </a:p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  兵力</a:t>
            </a:r>
            <a:r>
              <a:rPr altLang="zh-CN" b="1" lang="en-US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——</a:t>
            </a:r>
            <a:r>
              <a:rPr altLang="en-US" b="1" lang="zh-CN" sz="2800">
                <a:latin charset="-122" pitchFamily="49" typeface="楷体_GB2312"/>
                <a:ea charset="-122" pitchFamily="49" typeface="楷体_GB2312"/>
              </a:rPr>
              <a:t>疲弊之卒，数百之众 </a:t>
            </a:r>
            <a:endParaRPr altLang="en-US" b="1" lang="zh-CN" sz="2800">
              <a:solidFill>
                <a:srgbClr val="000000"/>
              </a:solidFill>
              <a:latin charset="-122" pitchFamily="49" typeface="楷体_GB2312"/>
              <a:ea charset="-122" pitchFamily="49" typeface="楷体_GB2312"/>
            </a:endParaRPr>
          </a:p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  武器</a:t>
            </a:r>
            <a:r>
              <a:rPr altLang="zh-CN" b="1" lang="en-US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——</a:t>
            </a:r>
            <a:r>
              <a:rPr altLang="en-US" b="1" lang="zh-CN" sz="2800">
                <a:solidFill>
                  <a:srgbClr val="000000"/>
                </a:solidFill>
                <a:latin charset="-122" pitchFamily="49" typeface="楷体_GB2312"/>
                <a:ea charset="-122" pitchFamily="49" typeface="楷体_GB2312"/>
              </a:rPr>
              <a:t>斩木为兵，</a:t>
            </a:r>
            <a:r>
              <a:rPr altLang="en-US" b="1" lang="zh-CN" sz="2800">
                <a:latin charset="-122" pitchFamily="49" typeface="楷体_GB2312"/>
                <a:ea charset="-122" pitchFamily="49" typeface="楷体_GB2312"/>
              </a:rPr>
              <a:t>揭竿为旗 </a:t>
            </a:r>
          </a:p>
        </p:txBody>
      </p:sp>
      <p:sp>
        <p:nvSpPr>
          <p:cNvPr id="69639" name="Text Box 7"/>
          <p:cNvSpPr txBox="1"/>
          <p:nvPr>
            <p:custDataLst>
              <p:tags r:id="rId5"/>
            </p:custDataLst>
          </p:nvPr>
        </p:nvSpPr>
        <p:spPr>
          <a:xfrm>
            <a:off x="2895600" y="4953000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0" panose="02020603050405020304" pitchFamily="18" typeface="Times New Roman"/>
                <a:ea charset="-122" panose="02010609060101010101" pitchFamily="49" typeface="黑体"/>
              </a:rPr>
              <a:t>结果：</a:t>
            </a:r>
          </a:p>
        </p:txBody>
      </p:sp>
      <p:sp>
        <p:nvSpPr>
          <p:cNvPr id="69640" name="AutoShape 8"/>
          <p:cNvSpPr/>
          <p:nvPr>
            <p:custDataLst>
              <p:tags r:id="rId6"/>
            </p:custDataLst>
          </p:nvPr>
        </p:nvSpPr>
        <p:spPr>
          <a:xfrm>
            <a:off x="4114800" y="1905000"/>
            <a:ext cx="76200" cy="2590800"/>
          </a:xfrm>
          <a:prstGeom prst="leftBracket">
            <a:avLst>
              <a:gd fmla="val 283333" name="adj"/>
            </a:avLst>
          </a:prstGeom>
          <a:solidFill>
            <a:schemeClr val="tx1"/>
          </a:solidFill>
          <a:ln cap="flat" cmpd="sng" w="9525">
            <a:solidFill>
              <a:srgbClr val="CC00CC"/>
            </a:solidFill>
            <a:prstDash val="solid"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69643" name="Text Box 11"/>
          <p:cNvSpPr txBox="1"/>
          <p:nvPr>
            <p:custDataLst>
              <p:tags r:id="rId7"/>
            </p:custDataLst>
          </p:nvPr>
        </p:nvSpPr>
        <p:spPr>
          <a:xfrm>
            <a:off x="4343400" y="1066800"/>
            <a:ext cx="396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余威震于殊俗</a:t>
            </a:r>
          </a:p>
        </p:txBody>
      </p:sp>
      <p:sp>
        <p:nvSpPr>
          <p:cNvPr id="69644" name="Text Box 12"/>
          <p:cNvSpPr txBox="1"/>
          <p:nvPr>
            <p:custDataLst>
              <p:tags r:id="rId8"/>
            </p:custDataLst>
          </p:nvPr>
        </p:nvSpPr>
        <p:spPr>
          <a:xfrm>
            <a:off x="4267200" y="4953000"/>
            <a:ext cx="41767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0" panose="02020603050405020304" pitchFamily="18" typeface="Times New Roman"/>
                <a:ea charset="-122" pitchFamily="49" typeface="楷体_GB2312"/>
              </a:rPr>
              <a:t>天下响应，并起亡秦</a:t>
            </a:r>
          </a:p>
        </p:txBody>
      </p:sp>
      <p:sp>
        <p:nvSpPr>
          <p:cNvPr id="69647" name="AutoShape 15"/>
          <p:cNvSpPr/>
          <p:nvPr>
            <p:custDataLst>
              <p:tags r:id="rId9"/>
            </p:custDataLst>
          </p:nvPr>
        </p:nvSpPr>
        <p:spPr>
          <a:xfrm>
            <a:off x="2590800" y="1295400"/>
            <a:ext cx="457200" cy="3657600"/>
          </a:xfrm>
          <a:prstGeom prst="leftBrace">
            <a:avLst>
              <a:gd fmla="val 66666" name="adj1"/>
              <a:gd fmla="val 50000" name="adj2"/>
            </a:avLst>
          </a:prstGeom>
          <a:noFill/>
          <a:ln cap="flat" cmpd="sng" w="25400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endParaRPr altLang="en-US" lang="zh-CN">
              <a:latin charset="0" panose="020B0604020202020204" pitchFamily="34" typeface="Arial"/>
            </a:endParaRPr>
          </a:p>
        </p:txBody>
      </p:sp>
    </p:spTree>
  </p:cSld>
  <p:clrMapOvr>
    <a:masterClrMapping/>
  </p:clrMapOvr>
  <p:transition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2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3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4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1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2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3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54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55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56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9634"/>
      <p:bldP grpId="0" spid="69635"/>
      <p:bldP grpId="0" spid="69636"/>
      <p:bldP grpId="0" spid="69638"/>
      <p:bldP grpId="0" spid="69639"/>
      <p:bldP animBg="1" grpId="0" spid="69640"/>
      <p:bldP grpId="0" spid="69643"/>
      <p:bldP grpId="0" spid="69644"/>
      <p:bldP animBg="1" grpId="0" spid="69647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204210" cy="6858000"/>
          </a:xfrm>
          <a:prstGeom prst="rect">
            <a:avLst/>
          </a:prstGeom>
          <a:solidFill>
            <a:srgbClr val="EEEFEC"/>
          </a:solidFill>
          <a:ln algn="ctr" cap="flat" cmpd="sng" w="12700">
            <a:solidFill>
              <a:srgbClr val="AEC675">
                <a:alpha val="0"/>
              </a:srgbClr>
            </a:solidFill>
            <a:prstDash val="solid"/>
            <a:miter lim="800000"/>
            <a:headEnd len="med" type="none" w="med"/>
            <a:tailEnd len="med" type="non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altLang="en-US" lang="zh-CN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4"/>
            </p:custDataLst>
          </p:nvPr>
        </p:nvPicPr>
        <p:blipFill>
          <a:blip r:embed="rId11"/>
          <a:srcRect b="16820" l="18790" r="29710" t="14765"/>
          <a:stretch>
            <a:fillRect/>
          </a:stretch>
        </p:blipFill>
        <p:spPr>
          <a:xfrm>
            <a:off x="368230" y="1192859"/>
            <a:ext cx="2493669" cy="4416801"/>
          </a:xfrm>
          <a:prstGeom prst="rect">
            <a:avLst/>
          </a:prstGeom>
        </p:spPr>
      </p:pic>
      <p:sp>
        <p:nvSpPr>
          <p:cNvPr id="4" name="Title 6"/>
          <p:cNvSpPr txBox="1"/>
          <p:nvPr>
            <p:custDataLst>
              <p:tags r:id="rId5"/>
            </p:custDataLst>
          </p:nvPr>
        </p:nvSpPr>
        <p:spPr>
          <a:xfrm>
            <a:off x="3238314" y="1234438"/>
            <a:ext cx="8593641" cy="54798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t" anchorCtr="0" bIns="36000" lIns="72000" rIns="72000" tIns="360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defTabSz="913765" eaLnBrk="1" fontAlgn="ctr" hangingPunct="1" indent="0" latinLnBrk="0" lvl="0" marR="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+mj-ea"/>
              <a:defRPr/>
            </a:pP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1</a:t>
            </a:r>
            <a:r>
              <a:rPr altLang="en-US" b="1" cap="none" dirty="0" i="0" kern="1200" kumimoji="0" lang="zh-CN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、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“过”，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名词（过失、过错）作动词（指出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……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过失、过错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）；“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过秦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”，即“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言秦之过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”，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指出秦亡国的过失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。</a:t>
            </a:r>
          </a:p>
          <a:p>
            <a:pPr algn="l" defTabSz="913765" eaLnBrk="1" fontAlgn="ctr" hangingPunct="1" indent="0" latinLnBrk="0" lvl="0" marR="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+mj-ea"/>
              <a:defRPr/>
            </a:pP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2</a:t>
            </a:r>
            <a:r>
              <a:rPr altLang="en-US" b="1" cap="none" dirty="0" i="0" kern="1200" kumimoji="0" lang="zh-CN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、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论，一种文体，古文中的所谓“论”，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是论断事理，它包括论政，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论史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等文字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。</a:t>
            </a:r>
          </a:p>
          <a:p>
            <a:pPr algn="l" defTabSz="913765" eaLnBrk="1" fontAlgn="ctr" hangingPunct="1" indent="0" latinLnBrk="0" lvl="0" marR="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+mj-ea"/>
              <a:defRPr/>
            </a:pP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3</a:t>
            </a:r>
            <a:r>
              <a:rPr altLang="en-US" b="1" cap="none" dirty="0" i="0" kern="1200" kumimoji="0" lang="zh-CN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、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《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过秦论》为史论，全文分为上、中、下三篇，课文是</a:t>
            </a:r>
            <a:r>
              <a:rPr altLang="zh-CN" b="1" cap="none" dirty="0" err="1" i="0" kern="1200" kumimoji="0" lang="en-US" noProof="0" normalizeH="0" spc="50" sz="280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上篇</a:t>
            </a:r>
            <a:r>
              <a:rPr altLang="zh-CN" b="1" cap="none" dirty="0" i="0" kern="1200" kumimoji="0" lang="en-US" noProof="0" normalizeH="0" spc="50" sz="280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+mn-ea"/>
                <a:cs charset="-122" panose="02010600030101010101" pitchFamily="2" typeface="宋体"/>
                <a:sym charset="-122" panose="02010600030101010101" pitchFamily="2" typeface="宋体"/>
              </a:rPr>
              <a:t>。</a:t>
            </a:r>
          </a:p>
        </p:txBody>
      </p:sp>
      <p:sp>
        <p:nvSpPr>
          <p:cNvPr id="5" name="Title 6"/>
          <p:cNvSpPr txBox="1"/>
          <p:nvPr>
            <p:custDataLst>
              <p:tags r:id="rId6"/>
            </p:custDataLst>
          </p:nvPr>
        </p:nvSpPr>
        <p:spPr>
          <a:xfrm>
            <a:off x="5998301" y="279399"/>
            <a:ext cx="1955165" cy="8807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anchor="b" anchorCtr="0" bIns="108000" lIns="72000" rIns="72000" tIns="36000" wrap="square">
            <a:no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baseline="0" cap="none" kern="1200" lang="en-US" smtClean="0" spc="-49" sz="2745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</a:lstStyle>
          <a:p>
            <a:pPr algn="l" defTabSz="913765" eaLnBrk="1" fontAlgn="auto" hangingPunct="1" indent="0" latinLnBrk="0" lvl="0" marL="0" marR="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altLang="en-US" b="1" cap="none" dirty="0" i="0" kern="1200" kumimoji="0" lang="zh-CN" noProof="0" normalizeH="0" spc="300" sz="4400">
                <a:ln w="3175">
                  <a:noFill/>
                  <a:prstDash val="dash"/>
                </a:ln>
                <a:effectLst/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解 题</a:t>
            </a: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>
            <a:off x="11041380" y="1085850"/>
            <a:ext cx="203835" cy="0"/>
          </a:xfrm>
          <a:prstGeom prst="line">
            <a:avLst/>
          </a:prstGeom>
          <a:ln w="12700">
            <a:solidFill>
              <a:srgbClr val="D7D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11041380" y="1160145"/>
            <a:ext cx="155575" cy="0"/>
          </a:xfrm>
          <a:prstGeom prst="line">
            <a:avLst/>
          </a:prstGeom>
          <a:ln w="12700">
            <a:solidFill>
              <a:srgbClr val="D7D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/>
          <p:nvPr>
            <p:custDataLst>
              <p:tags r:id="rId1"/>
            </p:custDataLst>
          </p:nvPr>
        </p:nvSpPr>
        <p:spPr>
          <a:xfrm>
            <a:off x="497114" y="703944"/>
            <a:ext cx="11473544" cy="3720122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且夫天下非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小弱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也，雍州之地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崤函之固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自若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也。陈涉之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位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非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尊于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齐、楚、燕、赵、韩、魏、宋、卫、中山之君也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;,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非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铦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于钩戟长铩也；谪戍之众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非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抗于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九国之师也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;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深谋远虑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行军用兵之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道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非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及乡时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之士也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.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然而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成败异变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功业相反，何也？试使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山东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之国与陈涉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度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长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絜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大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比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权</a:t>
            </a:r>
            <a:r>
              <a:rPr altLang="en-US" b="1" dirty="0" lang="zh-CN" sz="28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量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力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则不可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</a:rPr>
              <a:t>同年而语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矣。</a:t>
            </a:r>
          </a:p>
          <a:p>
            <a:pPr>
              <a:lnSpc>
                <a:spcPct val="80000"/>
              </a:lnSpc>
            </a:pPr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2A73E43-9ABD-3C70-DE26-5FAF7AD8A56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92" y="4042419"/>
            <a:ext cx="9382109" cy="2704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自若：迎击敌人。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锄耰棘矜：农具。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铦：锋利。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抗：匹敌。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絜：衡量。</a:t>
            </a:r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6E726B-13D7-AB1F-8C87-8274ADF871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1657" y="1418409"/>
            <a:ext cx="10769600" cy="2064284"/>
          </a:xfrm>
          <a:prstGeom prst="rect">
            <a:avLst/>
          </a:prstGeom>
          <a:noFill/>
          <a:ln w="9525">
            <a:noFill/>
          </a:ln>
        </p:spPr>
        <p:txBody>
          <a:bodyPr bIns="46800" lIns="90000" rIns="90000" tIns="46800" wrap="square">
            <a:spAutoFit/>
          </a:bodyPr>
          <a:lstStyle/>
          <a:p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然秦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</a:rPr>
              <a:t>以区区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之地，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</a:rPr>
              <a:t>致万乘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之势，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序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八州而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朝同列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，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</a:rPr>
              <a:t>百有余年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矣；然后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六合为家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崤函为宫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;</a:t>
            </a:r>
            <a:r>
              <a:rPr altLang="en-US" b="1" dirty="0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一夫作难？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而七庙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隳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身死人手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天下笑者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,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何也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?</a:t>
            </a:r>
            <a:r>
              <a:rPr altLang="en-US" b="1" dirty="0" lang="zh-CN" sz="3200" u="sng">
                <a:solidFill>
                  <a:srgbClr val="CC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仁义不施而攻守之势异也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。</a:t>
            </a:r>
          </a:p>
          <a:p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16F943B-39DD-9913-C177-5EF4B878098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2691" y="3853733"/>
            <a:ext cx="9382109" cy="1965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bIns="58982" lIns="117967" rIns="117967" tIns="58982" wrap="square">
            <a:spAutoFit/>
          </a:bodyPr>
          <a:lstStyle/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序：安置使有序。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隳：毁坏。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914217">
              <a:spcBef>
                <a:spcPct val="50000"/>
              </a:spcBef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仁义不施而攻守之势异也：攻守的形势发生了变化，却不能根据情况在统一天下之后实施仁义，这是秦国灭亡的根本原因。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986271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A4A272-C0F5-3781-1763-C8465479B07A}"/>
              </a:ext>
            </a:extLst>
          </p:cNvPr>
          <p:cNvSpPr txBox="1"/>
          <p:nvPr/>
        </p:nvSpPr>
        <p:spPr>
          <a:xfrm>
            <a:off x="261257" y="1502229"/>
            <a:ext cx="116694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dirty="0" lang="en-US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过秦论</a:t>
            </a:r>
            <a:r>
              <a:rPr altLang="zh-CN" b="1" dirty="0" lang="en-US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（中篇</a:t>
            </a:r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）</a:t>
            </a:r>
            <a:endParaRPr altLang="zh-CN" b="1" dirty="0" lang="en-US" sz="28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故曰：“安民可与为义，而危民易与为非”，此之谓也。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夫兼并者高诈力，安危者贵顺权，此言取与守不同术也。秦离战国而王天下，其道不易，其政不改，是其所以取之守之者无异也。</a:t>
            </a:r>
          </a:p>
          <a:p>
            <a:r>
              <a:rPr altLang="zh-CN" b="1" dirty="0" lang="en-US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过秦论</a:t>
            </a:r>
            <a:r>
              <a:rPr altLang="zh-CN" b="1" dirty="0" lang="en-US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（下篇）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野谚曰：“前事之不忘，后事之师也。”</a:t>
            </a:r>
            <a:r>
              <a:rPr altLang="en-US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是以君子为国，观之上古，验之当世，参之人事，察盛衰之理，审权势之宜，去就有序，变化因时，故旷日长久而社稷安矣。</a:t>
            </a: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翻译：因此君子治理国家，考察于上古的历史，验证以当代的情况，还要通过人事加以检验，从而了解兴盛衰亡的规律，详知谋略和形势是否合宜，做到取舍有序，变化适时，所以历时长久，国家安定。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92E549-C55E-788F-A910-92D4A9FEE875}"/>
              </a:ext>
            </a:extLst>
          </p:cNvPr>
          <p:cNvSpPr txBox="1"/>
          <p:nvPr/>
        </p:nvSpPr>
        <p:spPr>
          <a:xfrm>
            <a:off x="415472" y="523679"/>
            <a:ext cx="609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关于“攻守之势”</a:t>
            </a:r>
            <a:endParaRPr altLang="zh-CN" b="1" dirty="0" lang="en-US" sz="3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929385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9338" y="633412"/>
            <a:ext cx="1108964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思考探究：第五段通过什么手法，点明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“</a:t>
            </a:r>
            <a:r>
              <a:rPr altLang="zh-CN" b="1" dirty="0" err="1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仁义不施而攻守之势异也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”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的观点？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7525" y="3397250"/>
            <a:ext cx="945515" cy="23069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层层对比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626870" y="2985770"/>
            <a:ext cx="289242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1</a:t>
            </a:r>
            <a:r>
              <a:rPr altLang="en-US" b="1" lang="zh-CN" sz="2400"/>
              <a:t>、陈涉</a:t>
            </a:r>
            <a:r>
              <a:rPr altLang="zh-CN" b="1" lang="en-US" sz="2400"/>
              <a:t>VS</a:t>
            </a:r>
            <a:r>
              <a:rPr altLang="en-US" b="1" lang="zh-CN" sz="2400"/>
              <a:t>九国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975100" y="2811780"/>
            <a:ext cx="3467735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地位非尊，武器非銛</a:t>
            </a:r>
          </a:p>
          <a:p>
            <a:r>
              <a:rPr altLang="en-US" b="1" lang="zh-CN" sz="2400"/>
              <a:t>兵力非抗，战术非及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772650" y="3007360"/>
            <a:ext cx="523240" cy="304609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成败异变，功业相反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56080" y="3918585"/>
            <a:ext cx="234251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z="2400"/>
              <a:t>2</a:t>
            </a:r>
            <a:r>
              <a:rPr altLang="en-US" b="1" dirty="0" lang="zh-CN" sz="2400"/>
              <a:t>、九国</a:t>
            </a:r>
            <a:r>
              <a:rPr altLang="zh-CN" b="1" dirty="0" lang="en-US" sz="2400"/>
              <a:t>VS</a:t>
            </a:r>
            <a:r>
              <a:rPr altLang="en-US" b="1" dirty="0" lang="zh-CN" sz="2400"/>
              <a:t>秦国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982720" y="3733800"/>
            <a:ext cx="4852670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以区区之地，致万乘之势</a:t>
            </a:r>
          </a:p>
          <a:p>
            <a:r>
              <a:rPr altLang="en-US" b="1" lang="zh-CN" sz="2400"/>
              <a:t>序八州而朝同列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640205" y="5628005"/>
            <a:ext cx="3906520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z="2400"/>
              <a:t>4</a:t>
            </a:r>
            <a:r>
              <a:rPr altLang="en-US" b="1" dirty="0" lang="zh-CN" sz="2400"/>
              <a:t>、秦朝前期</a:t>
            </a:r>
            <a:r>
              <a:rPr altLang="zh-CN" b="1" dirty="0" lang="en-US" sz="2400"/>
              <a:t>VS</a:t>
            </a:r>
            <a:r>
              <a:rPr altLang="en-US" b="1" dirty="0" lang="zh-CN" sz="2400"/>
              <a:t>秦朝后期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656080" y="4756785"/>
            <a:ext cx="2962910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3</a:t>
            </a:r>
            <a:r>
              <a:rPr altLang="en-US" b="1" lang="zh-CN" sz="2400"/>
              <a:t>、陈涉</a:t>
            </a:r>
            <a:r>
              <a:rPr altLang="zh-CN" b="1" lang="en-US" sz="2400"/>
              <a:t>VS</a:t>
            </a:r>
            <a:r>
              <a:rPr altLang="en-US" b="1" lang="zh-CN" sz="2400"/>
              <a:t>秦朝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092065" y="5399405"/>
            <a:ext cx="3963035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六合为家,崤函为宫</a:t>
            </a:r>
          </a:p>
          <a:p>
            <a:r>
              <a:rPr altLang="en-US" b="1" lang="zh-CN" sz="2400"/>
              <a:t>一夫作难而七庙隳</a:t>
            </a: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3967480" y="4744085"/>
            <a:ext cx="346773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一夫作难而七庙隳</a:t>
            </a:r>
          </a:p>
        </p:txBody>
      </p:sp>
      <p:sp>
        <p:nvSpPr>
          <p:cNvPr id="14" name="左大括号 13"/>
          <p:cNvSpPr/>
          <p:nvPr>
            <p:custDataLst>
              <p:tags r:id="rId12"/>
            </p:custDataLst>
          </p:nvPr>
        </p:nvSpPr>
        <p:spPr>
          <a:xfrm>
            <a:off x="1327150" y="2948940"/>
            <a:ext cx="465455" cy="3146425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右大括号 14"/>
          <p:cNvSpPr/>
          <p:nvPr>
            <p:custDataLst>
              <p:tags r:id="rId13"/>
            </p:custDataLst>
          </p:nvPr>
        </p:nvSpPr>
        <p:spPr>
          <a:xfrm>
            <a:off x="7723505" y="2915285"/>
            <a:ext cx="497840" cy="3138170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>
            <p:custDataLst>
              <p:tags r:id="rId14"/>
            </p:custDataLst>
          </p:nvPr>
        </p:nvSpPr>
        <p:spPr>
          <a:xfrm>
            <a:off x="10442575" y="4192270"/>
            <a:ext cx="467995" cy="513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0865485" y="2499360"/>
            <a:ext cx="697865" cy="41541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FF0000"/>
                </a:solidFill>
              </a:rPr>
              <a:t>仁义不施而攻守之势异也</a:t>
            </a:r>
          </a:p>
        </p:txBody>
      </p:sp>
      <p:sp>
        <p:nvSpPr>
          <p:cNvPr id="19" name="左大括号 18"/>
          <p:cNvSpPr/>
          <p:nvPr>
            <p:custDataLst>
              <p:tags r:id="rId16"/>
            </p:custDataLst>
          </p:nvPr>
        </p:nvSpPr>
        <p:spPr>
          <a:xfrm>
            <a:off x="3944620" y="2926715"/>
            <a:ext cx="105410" cy="603885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左大括号 19"/>
          <p:cNvSpPr/>
          <p:nvPr>
            <p:custDataLst>
              <p:tags r:id="rId17"/>
            </p:custDataLst>
          </p:nvPr>
        </p:nvSpPr>
        <p:spPr>
          <a:xfrm>
            <a:off x="3973830" y="3888105"/>
            <a:ext cx="105410" cy="603250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8423910" y="2503805"/>
            <a:ext cx="558165" cy="41541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陈涉＜九国＜秦国＜</a:t>
            </a:r>
          </a:p>
          <a:p>
            <a:r>
              <a:rPr altLang="en-US" b="1" lang="zh-CN" sz="2400"/>
              <a:t>秦朝</a:t>
            </a:r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8884285" y="2496820"/>
            <a:ext cx="754380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FF0000"/>
                </a:solidFill>
              </a:rPr>
              <a:t>极弱</a:t>
            </a:r>
          </a:p>
        </p:txBody>
      </p: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8915400" y="5794375"/>
            <a:ext cx="633730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FF0000"/>
                </a:solidFill>
              </a:rPr>
              <a:t>极强</a:t>
            </a:r>
          </a:p>
        </p:txBody>
      </p:sp>
      <p:sp>
        <p:nvSpPr>
          <p:cNvPr id="28" name="右箭头 27"/>
          <p:cNvSpPr/>
          <p:nvPr>
            <p:custDataLst>
              <p:tags r:id="rId21"/>
            </p:custDataLst>
          </p:nvPr>
        </p:nvSpPr>
        <p:spPr>
          <a:xfrm>
            <a:off x="9252585" y="4192270"/>
            <a:ext cx="467995" cy="513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12243583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3"/>
      <p:bldP animBg="1" grpId="0" spid="14"/>
      <p:bldP animBg="1" grpId="0" spid="15"/>
      <p:bldP animBg="1" grpId="0" spid="16"/>
      <p:bldP grpId="0" spid="18"/>
      <p:bldP animBg="1" grpId="0" spid="19"/>
      <p:bldP animBg="1" grpId="0" spid="20"/>
      <p:bldP grpId="0" spid="25"/>
      <p:bldP grpId="0" spid="26"/>
      <p:bldP grpId="0" spid="27"/>
      <p:bldP animBg="1" grpId="0" spid="28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Line 3"/>
          <p:cNvSpPr>
            <a:spLocks noChangeShapeType="1"/>
          </p:cNvSpPr>
          <p:nvPr/>
        </p:nvSpPr>
        <p:spPr bwMode="auto">
          <a:xfrm flipV="1" rot="5400000">
            <a:off x="2572008" y="1984661"/>
            <a:ext cx="10366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len="lg" type="stealth" w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95089" y="1436180"/>
            <a:ext cx="20891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184239" y="1225043"/>
            <a:ext cx="187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algn="ctr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kumimoji="1" lang="zh-CN" sz="2800">
                <a:solidFill>
                  <a:srgbClr val="FF3300"/>
                </a:solidFill>
                <a:latin charset="-122" panose="02010800040101010101" pitchFamily="2" typeface="华文新魏"/>
              </a:rPr>
              <a:t>不施仁义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rot="10800000">
            <a:off x="7055902" y="1436180"/>
            <a:ext cx="2305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len="lg" type="stealth" w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356189" y="1466343"/>
            <a:ext cx="0" cy="892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364839" y="2304543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algn="ctr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b="1" dirty="0" kumimoji="1" lang="zh-CN" sz="4000">
                <a:latin charset="-122" panose="02010800040101010101" pitchFamily="2" typeface="华文新魏"/>
              </a:rPr>
              <a:t>陈涉   </a:t>
            </a:r>
            <a:r>
              <a:rPr altLang="zh-CN" b="1" dirty="0" kumimoji="1" lang="en-US" sz="4000">
                <a:latin charset="-122" panose="02010800040101010101" pitchFamily="2" typeface="华文新魏"/>
              </a:rPr>
              <a:t>&lt;   </a:t>
            </a:r>
            <a:r>
              <a:rPr altLang="en-US" b="1" dirty="0" kumimoji="1" lang="zh-CN" sz="4000">
                <a:latin charset="-122" panose="02010800040101010101" pitchFamily="2" typeface="华文新魏"/>
              </a:rPr>
              <a:t>九国  </a:t>
            </a:r>
            <a:r>
              <a:rPr altLang="zh-CN" b="1" dirty="0" kumimoji="1" lang="en-US" sz="4000">
                <a:latin charset="-122" panose="02010800040101010101" pitchFamily="2" typeface="华文新魏"/>
              </a:rPr>
              <a:t>&lt;   </a:t>
            </a:r>
            <a:r>
              <a:rPr altLang="en-US" b="1" dirty="0" kumimoji="1" lang="zh-CN" sz="4000">
                <a:latin charset="-122" panose="02010800040101010101" pitchFamily="2" typeface="华文新魏"/>
              </a:rPr>
              <a:t>秦国   </a:t>
            </a:r>
            <a:r>
              <a:rPr altLang="zh-CN" b="1" dirty="0" kumimoji="1" lang="en-US" sz="4000">
                <a:latin charset="-122" panose="02010800040101010101" pitchFamily="2" typeface="华文新魏"/>
              </a:rPr>
              <a:t>&lt;     </a:t>
            </a:r>
            <a:r>
              <a:rPr altLang="en-US" b="1" dirty="0" kumimoji="1" lang="zh-CN" sz="4000">
                <a:latin charset="-122" panose="02010800040101010101" pitchFamily="2" typeface="华文新魏"/>
              </a:rPr>
              <a:t>秦朝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090327" y="3366581"/>
            <a:ext cx="0" cy="158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len="lg" type="stealth" w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9356189" y="3439605"/>
            <a:ext cx="0" cy="1657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len="lg" type="stealth" w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600200" y="4953000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algn="ctr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zh-CN" kumimoji="1" lang="en-US">
                <a:solidFill>
                  <a:srgbClr val="FF3300"/>
                </a:solidFill>
                <a:latin charset="-122" panose="02010800040101010101" pitchFamily="2" typeface="华文新魏"/>
              </a:rPr>
              <a:t>“</a:t>
            </a:r>
            <a:r>
              <a:rPr altLang="en-US" kumimoji="1" lang="zh-CN">
                <a:solidFill>
                  <a:srgbClr val="FF3300"/>
                </a:solidFill>
                <a:latin charset="-122" panose="02010800040101010101" pitchFamily="2" typeface="华文新魏"/>
              </a:rPr>
              <a:t>一夫作难”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8709075" y="5026639"/>
            <a:ext cx="1980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zh-CN" kumimoji="1" lang="en-US" sz="2800">
                <a:solidFill>
                  <a:srgbClr val="FF3300"/>
                </a:solidFill>
                <a:latin charset="-122" panose="02010800040101010101" pitchFamily="2" typeface="华文新魏"/>
              </a:rPr>
              <a:t>“</a:t>
            </a:r>
            <a:r>
              <a:rPr altLang="en-US" kumimoji="1" lang="zh-CN" sz="2800">
                <a:solidFill>
                  <a:srgbClr val="FF3300"/>
                </a:solidFill>
                <a:latin charset="-122" panose="02010800040101010101" pitchFamily="2" typeface="华文新魏"/>
              </a:rPr>
              <a:t>七庙隳”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811052" y="5311267"/>
            <a:ext cx="52562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len="lg" type="stealth" w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altLang="en-US" lang="zh-CN"/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2576452" y="3005574"/>
            <a:ext cx="1018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zh-CN" dirty="0" kumimoji="1" lang="en-US" sz="2400">
                <a:solidFill>
                  <a:srgbClr val="FF3300"/>
                </a:solidFill>
                <a:latin charset="-122" panose="02010800040101010101" pitchFamily="2" typeface="华文新魏"/>
              </a:rPr>
              <a:t>(</a:t>
            </a:r>
            <a:r>
              <a:rPr altLang="en-US" dirty="0" kumimoji="1" lang="zh-CN" sz="2400">
                <a:solidFill>
                  <a:srgbClr val="FF3300"/>
                </a:solidFill>
                <a:latin charset="-122" panose="02010800040101010101" pitchFamily="2" typeface="华文新魏"/>
              </a:rPr>
              <a:t>最弱</a:t>
            </a:r>
            <a:r>
              <a:rPr altLang="zh-CN" dirty="0" kumimoji="1" lang="en-US" sz="2400">
                <a:solidFill>
                  <a:srgbClr val="FF3300"/>
                </a:solidFill>
                <a:latin charset="-122" panose="02010800040101010101" pitchFamily="2" typeface="华文新魏"/>
              </a:rPr>
              <a:t>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8769290" y="3005574"/>
            <a:ext cx="1018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zh-CN" dirty="0" kumimoji="1" lang="en-US" sz="2400">
                <a:solidFill>
                  <a:srgbClr val="FF3300"/>
                </a:solidFill>
                <a:latin charset="-122" panose="02010800040101010101" pitchFamily="2" typeface="华文新魏"/>
              </a:rPr>
              <a:t>(</a:t>
            </a:r>
            <a:r>
              <a:rPr altLang="en-US" dirty="0" kumimoji="1" lang="zh-CN" sz="2400">
                <a:solidFill>
                  <a:srgbClr val="FF3300"/>
                </a:solidFill>
                <a:latin charset="-122" panose="02010800040101010101" pitchFamily="2" typeface="华文新魏"/>
              </a:rPr>
              <a:t>最强</a:t>
            </a:r>
            <a:r>
              <a:rPr altLang="zh-CN" dirty="0" kumimoji="1" lang="en-US" sz="2400">
                <a:solidFill>
                  <a:srgbClr val="FF3300"/>
                </a:solidFill>
                <a:latin charset="-122" panose="02010800040101010101" pitchFamily="2" typeface="华文新魏"/>
              </a:rPr>
              <a:t>)</a:t>
            </a: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4547651" y="3467239"/>
            <a:ext cx="338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b="1" dirty="0" kumimoji="1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层层</a:t>
            </a:r>
            <a:r>
              <a:rPr altLang="en-US" b="1" dirty="0" kumimoji="1" lang="zh-CN" sz="36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对比</a:t>
            </a:r>
            <a:r>
              <a:rPr altLang="en-US" b="1" dirty="0" kumimoji="1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揭秦过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altLang="zh-CN" dirty="0" kumimoji="1" lang="en-US" sz="3600">
              <a:latin charset="-122" panose="02010800040101010101" pitchFamily="2" typeface="华文新魏"/>
              <a:ea charset="-122" panose="02010800040101010101" pitchFamily="2" typeface="华文行楷"/>
            </a:endParaRPr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4056959" y="5713127"/>
            <a:ext cx="6264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4000">
                <a:latin charset="-122" panose="02010800040101010101" pitchFamily="2" typeface="华文琥珀"/>
                <a:ea charset="-122" panose="02010800040101010101" pitchFamily="2" typeface="华文琥珀"/>
              </a:rPr>
              <a:t>要施仁义、顺时势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48127" y="261971"/>
            <a:ext cx="523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为何将陈涉与九国对比？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8131"/>
      <p:bldP animBg="1" grpId="0" spid="48132"/>
      <p:bldP grpId="0" spid="48133"/>
      <p:bldP animBg="1" grpId="0" spid="48134"/>
      <p:bldP animBg="1" grpId="0" spid="48135"/>
      <p:bldP grpId="0" spid="48136"/>
      <p:bldP animBg="1" grpId="0" spid="48137"/>
      <p:bldP animBg="1" grpId="0" spid="48138"/>
      <p:bldP grpId="0" spid="48139"/>
      <p:bldP grpId="0" spid="48140"/>
      <p:bldP animBg="1" grpId="0" spid="48141"/>
      <p:bldP grpId="0" spid="48142"/>
      <p:bldP grpId="0" spid="48143"/>
      <p:bldP grpId="0" spid="48144"/>
      <p:bldP grpId="0" spid="174098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2"/>
          <p:cNvSpPr/>
          <p:nvPr>
            <p:custDataLst>
              <p:tags r:id="rId1"/>
            </p:custDataLst>
          </p:nvPr>
        </p:nvSpPr>
        <p:spPr>
          <a:xfrm>
            <a:off x="-13896" y="3416300"/>
            <a:ext cx="247855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3200">
                <a:solidFill>
                  <a:srgbClr val="000066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 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过秦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论</a:t>
            </a:r>
          </a:p>
        </p:txBody>
      </p:sp>
      <p:sp>
        <p:nvSpPr>
          <p:cNvPr id="63493" name="Text Box 3"/>
          <p:cNvSpPr/>
          <p:nvPr>
            <p:custDataLst>
              <p:tags r:id="rId2"/>
            </p:custDataLst>
          </p:nvPr>
        </p:nvSpPr>
        <p:spPr>
          <a:xfrm>
            <a:off x="1626870" y="1944370"/>
            <a:ext cx="312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3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叙史实      </a:t>
            </a:r>
            <a:endParaRPr altLang="zh-CN" dirty="0" lang="en-US" sz="2400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63494" name="Text Box 4"/>
          <p:cNvSpPr/>
          <p:nvPr>
            <p:custDataLst>
              <p:tags r:id="rId3"/>
            </p:custDataLst>
          </p:nvPr>
        </p:nvSpPr>
        <p:spPr>
          <a:xfrm>
            <a:off x="1622108" y="4785360"/>
            <a:ext cx="350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32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析原因</a:t>
            </a:r>
            <a:r>
              <a:rPr altLang="zh-CN" b="1" lang="en-US" sz="32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(5)</a:t>
            </a:r>
            <a:endParaRPr altLang="zh-CN" lang="en-US" sz="2400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63495" name="Text Box 5"/>
          <p:cNvSpPr/>
          <p:nvPr>
            <p:custDataLst>
              <p:tags r:id="rId4"/>
            </p:custDataLst>
          </p:nvPr>
        </p:nvSpPr>
        <p:spPr>
          <a:xfrm>
            <a:off x="3335655" y="1696720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3200">
                <a:solidFill>
                  <a:srgbClr val="003399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兴 </a:t>
            </a:r>
            <a:r>
              <a:rPr altLang="en-US" lang="zh-CN" sz="24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                </a:t>
            </a: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63496" name="Text Box 6"/>
          <p:cNvSpPr/>
          <p:nvPr>
            <p:custDataLst>
              <p:tags r:id="rId5"/>
            </p:custDataLst>
          </p:nvPr>
        </p:nvSpPr>
        <p:spPr>
          <a:xfrm>
            <a:off x="3363595" y="3337560"/>
            <a:ext cx="1332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3200">
                <a:solidFill>
                  <a:srgbClr val="003399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亡</a:t>
            </a:r>
          </a:p>
        </p:txBody>
      </p:sp>
      <p:sp>
        <p:nvSpPr>
          <p:cNvPr id="63497" name="Text Box 7"/>
          <p:cNvSpPr/>
          <p:nvPr>
            <p:custDataLst>
              <p:tags r:id="rId6"/>
            </p:custDataLst>
          </p:nvPr>
        </p:nvSpPr>
        <p:spPr>
          <a:xfrm>
            <a:off x="4116070" y="1296035"/>
            <a:ext cx="20574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崛起</a:t>
            </a:r>
            <a:r>
              <a:rPr altLang="zh-CN" b="1" lang="en-US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(1)</a:t>
            </a:r>
            <a:endParaRPr altLang="en-US" b="1" lang="zh-CN" sz="2800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发展</a:t>
            </a:r>
            <a:r>
              <a:rPr altLang="zh-CN" b="1" lang="en-US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(2)</a:t>
            </a:r>
            <a:endParaRPr altLang="en-US" b="1" lang="zh-CN" sz="2800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极盛</a:t>
            </a:r>
            <a:r>
              <a:rPr altLang="zh-CN" b="1" lang="en-US" sz="28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(3)</a:t>
            </a:r>
          </a:p>
        </p:txBody>
      </p:sp>
      <p:sp>
        <p:nvSpPr>
          <p:cNvPr id="63498" name="AutoShape 8"/>
          <p:cNvSpPr/>
          <p:nvPr>
            <p:custDataLst>
              <p:tags r:id="rId7"/>
            </p:custDataLst>
          </p:nvPr>
        </p:nvSpPr>
        <p:spPr>
          <a:xfrm>
            <a:off x="1606550" y="2058670"/>
            <a:ext cx="76200" cy="3712210"/>
          </a:xfrm>
          <a:prstGeom prst="leftBracket">
            <a:avLst>
              <a:gd fmla="val 241666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63499" name="AutoShape 9"/>
          <p:cNvSpPr/>
          <p:nvPr>
            <p:custDataLst>
              <p:tags r:id="rId8"/>
            </p:custDataLst>
          </p:nvPr>
        </p:nvSpPr>
        <p:spPr>
          <a:xfrm>
            <a:off x="3326130" y="1835150"/>
            <a:ext cx="76200" cy="1981200"/>
          </a:xfrm>
          <a:prstGeom prst="leftBracket">
            <a:avLst>
              <a:gd fmla="val 216666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63500" name="AutoShape 10"/>
          <p:cNvSpPr/>
          <p:nvPr>
            <p:custDataLst>
              <p:tags r:id="rId9"/>
            </p:custDataLst>
          </p:nvPr>
        </p:nvSpPr>
        <p:spPr>
          <a:xfrm>
            <a:off x="4011930" y="1281430"/>
            <a:ext cx="76200" cy="1818640"/>
          </a:xfrm>
          <a:prstGeom prst="leftBracket">
            <a:avLst>
              <a:gd fmla="val 158245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63502" name="AutoShape 12"/>
          <p:cNvSpPr/>
          <p:nvPr>
            <p:custDataLst>
              <p:tags r:id="rId10"/>
            </p:custDataLst>
          </p:nvPr>
        </p:nvSpPr>
        <p:spPr>
          <a:xfrm>
            <a:off x="3562985" y="2290445"/>
            <a:ext cx="152400" cy="1066800"/>
          </a:xfrm>
          <a:prstGeom prst="downArrow">
            <a:avLst>
              <a:gd fmla="val 50000" name="adj1"/>
              <a:gd fmla="val 174967" name="adj2"/>
            </a:avLst>
          </a:prstGeom>
          <a:solidFill>
            <a:schemeClr val="tx1"/>
          </a:solidFill>
          <a:ln cap="flat" cmpd="sng" w="9525">
            <a:solidFill>
              <a:srgbClr val="FF0000">
                <a:alpha val="50195"/>
              </a:srgb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" name="TextBox 1"/>
          <p:cNvSpPr txBox="1"/>
          <p:nvPr>
            <p:custDataLst>
              <p:tags r:id="rId11"/>
            </p:custDataLst>
          </p:nvPr>
        </p:nvSpPr>
        <p:spPr>
          <a:xfrm>
            <a:off x="860500" y="393411"/>
            <a:ext cx="10127223" cy="5835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思考探究：本文的论证结构及主要论证方法（写作特点）</a:t>
            </a: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4126865" y="3365500"/>
            <a:ext cx="3695065" cy="5219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800"/>
              <a:t>义军起，七庙隳</a:t>
            </a:r>
            <a:r>
              <a:rPr altLang="en-US" b="1" dirty="0" lang="zh-CN" sz="2800"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（</a:t>
            </a:r>
            <a:r>
              <a:rPr altLang="zh-CN" b="1" dirty="0" lang="en-US" sz="2800"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4</a:t>
            </a:r>
            <a:r>
              <a:rPr altLang="en-US" b="1" dirty="0" lang="zh-CN" sz="2800"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）</a:t>
            </a: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1485900" y="2611755"/>
            <a:ext cx="2540000" cy="4603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400"/>
              <a:t>（事例论证）</a:t>
            </a: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5612765" y="1871980"/>
            <a:ext cx="3159760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秦国</a:t>
            </a:r>
            <a:r>
              <a:rPr altLang="zh-CN" b="1" lang="en-US" sz="2400"/>
              <a:t>VS</a:t>
            </a:r>
            <a:r>
              <a:rPr altLang="en-US" b="1" lang="zh-CN" sz="2400"/>
              <a:t>九国</a:t>
            </a:r>
          </a:p>
          <a:p>
            <a:r>
              <a:rPr altLang="en-US" b="1" lang="zh-CN" sz="2400"/>
              <a:t>九国之备</a:t>
            </a:r>
            <a:r>
              <a:rPr altLang="zh-CN" b="1" lang="en-US" sz="2400"/>
              <a:t>VS</a:t>
            </a:r>
            <a:r>
              <a:rPr altLang="en-US" b="1" lang="zh-CN" sz="2400"/>
              <a:t>九国兵败</a:t>
            </a: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7581265" y="3371215"/>
            <a:ext cx="3357880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起义条件</a:t>
            </a:r>
            <a:r>
              <a:rPr altLang="zh-CN" b="1" lang="en-US" sz="2400"/>
              <a:t>VS</a:t>
            </a:r>
            <a:r>
              <a:rPr altLang="en-US" b="1" lang="zh-CN" sz="2400"/>
              <a:t>起义结果</a:t>
            </a: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3810635" y="4275455"/>
            <a:ext cx="2356485" cy="15684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陈涉</a:t>
            </a:r>
            <a:r>
              <a:rPr altLang="zh-CN" b="1" lang="en-US" sz="2400"/>
              <a:t>VS</a:t>
            </a:r>
            <a:r>
              <a:rPr altLang="en-US" b="1" lang="zh-CN" sz="2400"/>
              <a:t>九国</a:t>
            </a:r>
          </a:p>
          <a:p>
            <a:r>
              <a:rPr altLang="en-US" b="1" lang="zh-CN" sz="2400"/>
              <a:t>九国</a:t>
            </a:r>
            <a:r>
              <a:rPr altLang="zh-CN" b="1" lang="en-US" sz="2400"/>
              <a:t>VS</a:t>
            </a:r>
            <a:r>
              <a:rPr altLang="en-US" b="1" lang="zh-CN" sz="2400"/>
              <a:t>秦国</a:t>
            </a:r>
          </a:p>
          <a:p>
            <a:r>
              <a:rPr altLang="en-US" b="1" lang="zh-CN" sz="2400"/>
              <a:t>陈涉</a:t>
            </a:r>
            <a:r>
              <a:rPr altLang="zh-CN" b="1" lang="en-US" sz="2400"/>
              <a:t>VS</a:t>
            </a:r>
            <a:r>
              <a:rPr altLang="en-US" b="1" lang="zh-CN" sz="2400"/>
              <a:t>秦朝</a:t>
            </a:r>
          </a:p>
          <a:p>
            <a:r>
              <a:rPr altLang="en-US" b="1" lang="zh-CN" sz="2400"/>
              <a:t>秦前</a:t>
            </a:r>
            <a:r>
              <a:rPr altLang="zh-CN" b="1" lang="en-US" sz="2400"/>
              <a:t>VS</a:t>
            </a:r>
            <a:r>
              <a:rPr altLang="en-US" b="1" lang="zh-CN" sz="2400"/>
              <a:t>秦后</a:t>
            </a:r>
          </a:p>
        </p:txBody>
      </p:sp>
      <p:sp>
        <p:nvSpPr>
          <p:cNvPr id="10" name="AutoShape 8"/>
          <p:cNvSpPr/>
          <p:nvPr>
            <p:custDataLst>
              <p:tags r:id="rId17"/>
            </p:custDataLst>
          </p:nvPr>
        </p:nvSpPr>
        <p:spPr>
          <a:xfrm>
            <a:off x="3627755" y="4233545"/>
            <a:ext cx="76200" cy="1668145"/>
          </a:xfrm>
          <a:prstGeom prst="leftBracket">
            <a:avLst>
              <a:gd fmla="val 241666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1" name="AutoShape 8"/>
          <p:cNvSpPr/>
          <p:nvPr>
            <p:custDataLst>
              <p:tags r:id="rId18"/>
            </p:custDataLst>
          </p:nvPr>
        </p:nvSpPr>
        <p:spPr>
          <a:xfrm flipH="1" rot="10800000">
            <a:off x="5582920" y="1774825"/>
            <a:ext cx="76200" cy="1018540"/>
          </a:xfrm>
          <a:prstGeom prst="leftBracket">
            <a:avLst>
              <a:gd fmla="val 241666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" name="上弧形箭头 14"/>
          <p:cNvSpPr/>
          <p:nvPr>
            <p:custDataLst>
              <p:tags r:id="rId19"/>
            </p:custDataLst>
          </p:nvPr>
        </p:nvSpPr>
        <p:spPr>
          <a:xfrm rot="2340000">
            <a:off x="6623050" y="2849245"/>
            <a:ext cx="1122045" cy="3111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7550785" y="2821305"/>
            <a:ext cx="313245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义军极弱</a:t>
            </a:r>
            <a:r>
              <a:rPr altLang="zh-CN" b="1" lang="en-US" sz="2400"/>
              <a:t>VS</a:t>
            </a:r>
            <a:r>
              <a:rPr altLang="en-US" b="1" lang="zh-CN" sz="2400"/>
              <a:t>秦朝极盛</a:t>
            </a:r>
          </a:p>
        </p:txBody>
      </p:sp>
      <p:sp>
        <p:nvSpPr>
          <p:cNvPr id="19" name="AutoShape 12"/>
          <p:cNvSpPr/>
          <p:nvPr>
            <p:custDataLst>
              <p:tags r:id="rId21"/>
            </p:custDataLst>
          </p:nvPr>
        </p:nvSpPr>
        <p:spPr>
          <a:xfrm>
            <a:off x="10676890" y="1130935"/>
            <a:ext cx="146685" cy="4713605"/>
          </a:xfrm>
          <a:prstGeom prst="downArrow">
            <a:avLst>
              <a:gd fmla="val 50000" name="adj1"/>
              <a:gd fmla="val 174967" name="adj2"/>
            </a:avLst>
          </a:prstGeom>
          <a:solidFill>
            <a:schemeClr val="tx1"/>
          </a:solidFill>
          <a:ln cap="flat" cmpd="sng" w="9525">
            <a:solidFill>
              <a:srgbClr val="FF0000">
                <a:alpha val="50195"/>
              </a:srgb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solidFill>
                <a:srgbClr val="000000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0" name="文本框 19"/>
          <p:cNvSpPr txBox="1"/>
          <p:nvPr>
            <p:custDataLst>
              <p:tags r:id="rId22"/>
            </p:custDataLst>
          </p:nvPr>
        </p:nvSpPr>
        <p:spPr>
          <a:xfrm>
            <a:off x="11005185" y="1718310"/>
            <a:ext cx="846455" cy="3538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800"/>
              <a:t>逐层推进，对比到底</a:t>
            </a:r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1351280" y="6018530"/>
            <a:ext cx="9768840" cy="5219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用写赋的手法来写说理散文，广用对偶排比，极尽渲染夸张</a:t>
            </a:r>
          </a:p>
        </p:txBody>
      </p:sp>
      <p:sp>
        <p:nvSpPr>
          <p:cNvPr id="5" name="AutoShape 12"/>
          <p:cNvSpPr/>
          <p:nvPr>
            <p:custDataLst>
              <p:tags r:id="rId24"/>
            </p:custDataLst>
          </p:nvPr>
        </p:nvSpPr>
        <p:spPr>
          <a:xfrm>
            <a:off x="5596890" y="4302125"/>
            <a:ext cx="152400" cy="1066800"/>
          </a:xfrm>
          <a:prstGeom prst="downArrow">
            <a:avLst>
              <a:gd fmla="val 50000" name="adj1"/>
              <a:gd fmla="val 174967" name="adj2"/>
            </a:avLst>
          </a:prstGeom>
          <a:solidFill>
            <a:schemeClr val="tx1"/>
          </a:solidFill>
          <a:ln cap="flat" cmpd="sng" w="9525">
            <a:solidFill>
              <a:srgbClr val="FF0000">
                <a:alpha val="50195"/>
              </a:srgb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" name="文本框 13"/>
          <p:cNvSpPr txBox="1"/>
          <p:nvPr>
            <p:custDataLst>
              <p:tags r:id="rId25"/>
            </p:custDataLst>
          </p:nvPr>
        </p:nvSpPr>
        <p:spPr>
          <a:xfrm>
            <a:off x="8401685" y="4462145"/>
            <a:ext cx="1450975" cy="8299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仁义不施</a:t>
            </a:r>
          </a:p>
          <a:p>
            <a:r>
              <a:rPr altLang="en-US" b="1" lang="zh-CN" sz="2400"/>
              <a:t>成败异变</a:t>
            </a:r>
          </a:p>
        </p:txBody>
      </p:sp>
      <p:sp>
        <p:nvSpPr>
          <p:cNvPr id="17" name="文本框 16"/>
          <p:cNvSpPr txBox="1"/>
          <p:nvPr>
            <p:custDataLst>
              <p:tags r:id="rId26"/>
            </p:custDataLst>
          </p:nvPr>
        </p:nvSpPr>
        <p:spPr>
          <a:xfrm>
            <a:off x="5743575" y="4635500"/>
            <a:ext cx="2993390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/>
              <a:t>极弱—较强—极强：</a:t>
            </a:r>
          </a:p>
        </p:txBody>
      </p:sp>
    </p:spTree>
    <p:extLst>
      <p:ext uri="{BB962C8B-B14F-4D97-AF65-F5344CB8AC3E}">
        <p14:creationId xmlns:p14="http://schemas.microsoft.com/office/powerpoint/2010/main" val="20409512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566400" y="5249863"/>
            <a:ext cx="1625600" cy="1608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6738" name="AutoShape 4448"/>
          <p:cNvSpPr/>
          <p:nvPr>
            <p:custDataLst>
              <p:tags r:id="rId3"/>
            </p:custDataLst>
          </p:nvPr>
        </p:nvSpPr>
        <p:spPr>
          <a:xfrm rot="19800000">
            <a:off x="4948238" y="2224088"/>
            <a:ext cx="2290762" cy="1982787"/>
          </a:xfrm>
          <a:prstGeom prst="hexagon">
            <a:avLst>
              <a:gd fmla="val 28883" name="adj"/>
              <a:gd fmla="val 115470" name="vf"/>
            </a:avLst>
          </a:prstGeom>
          <a:solidFill>
            <a:srgbClr val="D9D9D9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>
              <a:lnSpc>
                <a:spcPct val="120000"/>
              </a:lnSpc>
            </a:pPr>
            <a:endParaRPr altLang="en-US" lang="zh-CN">
              <a:solidFill>
                <a:srgbClr val="4D4D4D"/>
              </a:solidFill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6739" name="任意多边形: 形状 16"/>
          <p:cNvSpPr/>
          <p:nvPr>
            <p:custDataLst>
              <p:tags r:id="rId4"/>
            </p:custDataLst>
          </p:nvPr>
        </p:nvSpPr>
        <p:spPr>
          <a:xfrm rot="10800000">
            <a:off x="3538538" y="2767013"/>
            <a:ext cx="836613" cy="714375"/>
          </a:xfrm>
          <a:custGeom>
            <a:avLst/>
            <a:gdLst>
              <a:gd fmla="*/ 16400 w 906910" name="connsiteX0"/>
              <a:gd fmla="*/ 0 h 776246" name="connsiteY0"/>
              <a:gd fmla="*/ 898115 w 906910" name="connsiteX1"/>
              <a:gd fmla="*/ 718619 h 776246" name="connsiteY1"/>
              <a:gd fmla="*/ 906910 w 906910" name="connsiteX2"/>
              <a:gd fmla="*/ 776246 h 776246" name="connsiteY2"/>
              <a:gd fmla="*/ 795202 w 906910" name="connsiteX3"/>
              <a:gd fmla="*/ 708382 h 776246" name="connsiteY3"/>
              <a:gd fmla="*/ 16400 w 906910" name="connsiteX4"/>
              <a:gd fmla="*/ 511182 h 776246" name="connsiteY4"/>
              <a:gd fmla="*/ 0 w 906910" name="connsiteX5"/>
              <a:gd fmla="*/ 512217 h 776246" name="connsiteY5"/>
              <a:gd fmla="*/ 0 w 906910" name="connsiteX6"/>
              <a:gd fmla="*/ 1447 h 776246" name="connsiteY6"/>
              <a:gd fmla="*/ 16400 w 906910" name="connsiteX7"/>
              <a:gd fmla="*/ 0 h 77624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76246" w="906910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88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>
              <a:lnSpc>
                <a:spcPct val="120000"/>
              </a:lnSpc>
            </a:pPr>
            <a:endParaRPr altLang="en-US" lang="zh-CN" sz="1800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6740" name="梯形 4"/>
          <p:cNvSpPr/>
          <p:nvPr>
            <p:custDataLst>
              <p:tags r:id="rId5"/>
            </p:custDataLst>
          </p:nvPr>
        </p:nvSpPr>
        <p:spPr>
          <a:xfrm rot="5400000">
            <a:off x="3937000" y="2889250"/>
            <a:ext cx="1543050" cy="666750"/>
          </a:xfrm>
          <a:prstGeom prst="trapezoid">
            <a:avLst>
              <a:gd fmla="val 30266" name="adj"/>
            </a:avLst>
          </a:prstGeom>
          <a:solidFill>
            <a:srgbClr val="88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>
              <a:lnSpc>
                <a:spcPct val="120000"/>
              </a:lnSpc>
            </a:pPr>
            <a:endParaRPr altLang="en-US" lang="zh-CN" sz="1800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6741" name="矩形 27"/>
          <p:cNvSpPr/>
          <p:nvPr>
            <p:custDataLst>
              <p:tags r:id="rId6"/>
            </p:custDataLst>
          </p:nvPr>
        </p:nvSpPr>
        <p:spPr>
          <a:xfrm>
            <a:off x="4456113" y="2967038"/>
            <a:ext cx="520700" cy="501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/>
            <a:r>
              <a:rPr altLang="zh-CN" b="1" lang="en-US" sz="2400">
                <a:solidFill>
                  <a:srgbClr val="FFFFFF"/>
                </a:solidFill>
                <a:latin charset="-122" pitchFamily="49" typeface="隶书"/>
                <a:ea charset="-122" panose="02010509060101010101" pitchFamily="49" typeface="隶书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116742" name="任意多边形: 形状 49"/>
          <p:cNvSpPr/>
          <p:nvPr>
            <p:custDataLst>
              <p:tags r:id="rId7"/>
            </p:custDataLst>
          </p:nvPr>
        </p:nvSpPr>
        <p:spPr>
          <a:xfrm flipH="1" flipV="1" rot="10800000">
            <a:off x="7812088" y="2963863"/>
            <a:ext cx="836612" cy="714375"/>
          </a:xfrm>
          <a:custGeom>
            <a:avLst/>
            <a:gdLst/>
            <a:ahLst/>
            <a:cxnLst>
              <a:cxn ang="0">
                <a:pos x="15128" y="0"/>
              </a:cxn>
              <a:cxn ang="0">
                <a:pos x="828499" y="661341"/>
              </a:cxn>
              <a:cxn ang="0">
                <a:pos x="836613" y="714375"/>
              </a:cxn>
              <a:cxn ang="0">
                <a:pos x="733563" y="651920"/>
              </a:cxn>
              <a:cxn ang="0">
                <a:pos x="15128" y="470438"/>
              </a:cxn>
              <a:cxn ang="0">
                <a:pos x="0" y="471390"/>
              </a:cxn>
              <a:cxn ang="0">
                <a:pos x="0" y="1331"/>
              </a:cxn>
              <a:cxn ang="0">
                <a:pos x="15128" y="0"/>
              </a:cxn>
            </a:cxnLst>
            <a:rect b="b" l="l" r="r" t="t"/>
            <a:pathLst>
              <a:path h="776246" w="906910">
                <a:moveTo>
                  <a:pt x="16400" y="0"/>
                </a:moveTo>
                <a:cubicBezTo>
                  <a:pt x="451324" y="0"/>
                  <a:pt x="814194" y="308504"/>
                  <a:pt x="898115" y="718619"/>
                </a:cubicBezTo>
                <a:lnTo>
                  <a:pt x="906910" y="776246"/>
                </a:lnTo>
                <a:lnTo>
                  <a:pt x="795202" y="708382"/>
                </a:lnTo>
                <a:cubicBezTo>
                  <a:pt x="563693" y="582619"/>
                  <a:pt x="298389" y="511182"/>
                  <a:pt x="16400" y="511182"/>
                </a:cubicBezTo>
                <a:lnTo>
                  <a:pt x="0" y="512217"/>
                </a:lnTo>
                <a:lnTo>
                  <a:pt x="0" y="1447"/>
                </a:lnTo>
                <a:lnTo>
                  <a:pt x="16400" y="0"/>
                </a:lnTo>
                <a:close/>
              </a:path>
            </a:pathLst>
          </a:custGeom>
          <a:solidFill>
            <a:srgbClr val="6B6100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>
              <a:lnSpc>
                <a:spcPct val="120000"/>
              </a:lnSpc>
            </a:pPr>
            <a:endParaRPr altLang="en-US" lang="zh-CN" sz="1800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6743" name="梯形 50"/>
          <p:cNvSpPr/>
          <p:nvPr>
            <p:custDataLst>
              <p:tags r:id="rId8"/>
            </p:custDataLst>
          </p:nvPr>
        </p:nvSpPr>
        <p:spPr>
          <a:xfrm flipH="1" flipV="1" rot="5400000">
            <a:off x="6707982" y="2890043"/>
            <a:ext cx="1543050" cy="665163"/>
          </a:xfrm>
          <a:custGeom>
            <a:avLst/>
            <a:gdLst/>
            <a:ahLst/>
            <a:cxnLst>
              <a:cxn ang="0">
                <a:pos x="771525" y="0"/>
              </a:cxn>
              <a:cxn ang="0">
                <a:pos x="100659" y="332581"/>
              </a:cxn>
              <a:cxn ang="0">
                <a:pos x="771525" y="665163"/>
              </a:cxn>
              <a:cxn ang="0">
                <a:pos x="1442390" y="332581"/>
              </a:cxn>
            </a:cxnLst>
            <a:rect b="b" l="l" r="r" t="t"/>
            <a:pathLst>
              <a:path h="665163" w="1543050">
                <a:moveTo>
                  <a:pt x="0" y="665163"/>
                </a:moveTo>
                <a:lnTo>
                  <a:pt x="201318" y="0"/>
                </a:lnTo>
                <a:lnTo>
                  <a:pt x="1341731" y="0"/>
                </a:lnTo>
                <a:lnTo>
                  <a:pt x="1543050" y="665163"/>
                </a:lnTo>
                <a:close/>
              </a:path>
            </a:pathLst>
          </a:custGeom>
          <a:solidFill>
            <a:srgbClr val="6B6100"/>
          </a:solid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>
              <a:lnSpc>
                <a:spcPct val="120000"/>
              </a:lnSpc>
            </a:pPr>
            <a:endParaRPr altLang="en-US" lang="zh-CN" sz="1800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6744" name="矩形 17"/>
          <p:cNvSpPr/>
          <p:nvPr>
            <p:custDataLst>
              <p:tags r:id="rId9"/>
            </p:custDataLst>
          </p:nvPr>
        </p:nvSpPr>
        <p:spPr>
          <a:xfrm flipH="1">
            <a:off x="7210425" y="2978150"/>
            <a:ext cx="520700" cy="500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lvl="0"/>
            <a:r>
              <a:rPr altLang="zh-CN" b="1" lang="en-US" sz="2400">
                <a:solidFill>
                  <a:srgbClr val="FFFFFF"/>
                </a:solidFill>
                <a:latin charset="-122" pitchFamily="49" typeface="隶书"/>
                <a:ea charset="-122" panose="02010509060101010101" pitchFamily="49" typeface="隶书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16745" name="文本框 20"/>
          <p:cNvSpPr/>
          <p:nvPr>
            <p:custDataLst>
              <p:tags r:id="rId10"/>
            </p:custDataLst>
          </p:nvPr>
        </p:nvSpPr>
        <p:spPr>
          <a:xfrm>
            <a:off x="946150" y="2451100"/>
            <a:ext cx="2592388" cy="1543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l" fontAlgn="ctr" indent="0" lvl="1" marL="4445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charset="0" panose="020B0604020202020204" pitchFamily="34" typeface="Arial"/>
            </a:pPr>
            <a:r>
              <a:rPr altLang="zh-CN" b="1" dirty="0" err="1" lang="en-US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对比论证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，</a:t>
            </a:r>
            <a:endParaRPr altLang="zh-CN" b="1" dirty="0" lang="en-US" sz="3200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typeface="微软雅黑"/>
            </a:endParaRPr>
          </a:p>
          <a:p>
            <a:pPr algn="l" fontAlgn="ctr" indent="0" lvl="1" marL="4445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charset="0" panose="020B0604020202020204" pitchFamily="34" typeface="Arial"/>
            </a:pPr>
            <a:r>
              <a:rPr altLang="zh-CN" b="1" dirty="0" err="1" lang="en-US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凸显论点</a:t>
            </a:r>
            <a:r>
              <a:rPr altLang="zh-CN" b="1" dirty="0" lang="en-US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。</a:t>
            </a:r>
          </a:p>
        </p:txBody>
      </p:sp>
      <p:sp>
        <p:nvSpPr>
          <p:cNvPr id="116746" name="文本框 71"/>
          <p:cNvSpPr/>
          <p:nvPr>
            <p:custDataLst>
              <p:tags r:id="rId11"/>
            </p:custDataLst>
          </p:nvPr>
        </p:nvSpPr>
        <p:spPr>
          <a:xfrm>
            <a:off x="8648700" y="2584450"/>
            <a:ext cx="2540000" cy="1289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l" fontAlgn="ctr" indent="0" lvl="1" marL="4445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b="1" dirty="0" err="1" lang="en-US" sz="3200">
                <a:latin typeface="+mn-ea"/>
                <a:ea typeface="+mn-ea"/>
                <a:sym charset="-122" panose="020B0503020204020204" typeface="微软雅黑"/>
              </a:rPr>
              <a:t>排比举例</a:t>
            </a:r>
            <a:r>
              <a:rPr altLang="zh-CN" b="1" dirty="0" lang="en-US" sz="3200">
                <a:latin typeface="+mn-ea"/>
                <a:ea typeface="+mn-ea"/>
                <a:sym charset="-122" panose="020B0503020204020204" typeface="微软雅黑"/>
              </a:rPr>
              <a:t>，</a:t>
            </a:r>
          </a:p>
          <a:p>
            <a:pPr algn="l" fontAlgn="ctr" indent="0" lvl="1" marL="4445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b="1" dirty="0" err="1" lang="en-US" sz="3200">
                <a:latin typeface="+mn-ea"/>
                <a:ea typeface="+mn-ea"/>
                <a:sym charset="-122" panose="020B0503020204020204" typeface="微软雅黑"/>
              </a:rPr>
              <a:t>加强气势</a:t>
            </a:r>
            <a:r>
              <a:rPr altLang="zh-CN" b="1" dirty="0" lang="en-US" sz="3200">
                <a:latin typeface="+mn-ea"/>
                <a:ea typeface="+mn-ea"/>
                <a:sym charset="-122" panose="020B0503020204020204" typeface="微软雅黑"/>
              </a:rPr>
              <a:t>。</a:t>
            </a:r>
          </a:p>
        </p:txBody>
      </p:sp>
      <p:sp>
        <p:nvSpPr>
          <p:cNvPr id="116748" name="矩形 28"/>
          <p:cNvSpPr/>
          <p:nvPr>
            <p:custDataLst>
              <p:tags r:id="rId12"/>
            </p:custDataLst>
          </p:nvPr>
        </p:nvSpPr>
        <p:spPr>
          <a:xfrm>
            <a:off x="5470525" y="2451100"/>
            <a:ext cx="1250950" cy="1543050"/>
          </a:xfrm>
          <a:prstGeom prst="rect">
            <a:avLst/>
          </a:prstGeom>
        </p:spPr>
        <p:txBody>
          <a:bodyPr anchor="ctr" anchorCtr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indent="0" lvl="0" mar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altLang="en-US" b="1" dirty="0" lang="zh-CN" spc="300" sz="2800">
                <a:solidFill>
                  <a:srgbClr val="000000"/>
                </a:solidFill>
                <a:latin typeface="+mn-ea"/>
                <a:ea typeface="+mn-ea"/>
                <a:sym charset="-122" panose="020B0503020204020204" typeface="微软雅黑"/>
              </a:rPr>
              <a:t>本文写作技巧</a:t>
            </a:r>
            <a:endParaRPr altLang="en-US" b="1" dirty="0" lang="zh-CN" sz="2800">
              <a:solidFill>
                <a:srgbClr val="000000"/>
              </a:solidFill>
              <a:latin typeface="+mn-ea"/>
              <a:ea typeface="+mn-ea"/>
              <a:sym charset="-122" panose="020B0503020204020204" typeface="微软雅黑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fill="hold" id="7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fill="hold" id="12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6745"/>
      <p:bldP grpId="0" spid="116746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89B533F-4491-D50A-AC76-0787DC0A7481}"/>
              </a:ext>
            </a:extLst>
          </p:cNvPr>
          <p:cNvSpPr txBox="1"/>
          <p:nvPr/>
        </p:nvSpPr>
        <p:spPr>
          <a:xfrm>
            <a:off x="645886" y="1630877"/>
            <a:ext cx="10341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一、用叙事来议论，是本篇最大的特点。叙事中的气盛关键在于：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39E51E-387D-02FF-1C17-7E02B310C6E9}"/>
              </a:ext>
            </a:extLst>
          </p:cNvPr>
          <p:cNvSpPr txBox="1"/>
          <p:nvPr/>
        </p:nvSpPr>
        <p:spPr>
          <a:xfrm>
            <a:off x="645886" y="2900125"/>
            <a:ext cx="106317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/>
              <a:t>1</a:t>
            </a:r>
            <a:r>
              <a:rPr altLang="en-US" dirty="0" lang="zh-CN" sz="2800"/>
              <a:t>、作者用概括扼要的笔墨来表达丰富的内容，让读者感到短短一篇文章竟然内容丰富，自然觉得它饱满充沛，因此会显得气“盛”。</a:t>
            </a:r>
          </a:p>
          <a:p>
            <a:r>
              <a:rPr altLang="zh-CN" dirty="0" lang="en-US" sz="2800"/>
              <a:t>2</a:t>
            </a:r>
            <a:r>
              <a:rPr altLang="en-US" dirty="0" lang="zh-CN" sz="2800"/>
              <a:t>、文中有一条纵的线，即从秦孝公之兴到秦王朝之亡；而对某一特定时间内的某一点，又突出地加以铺陈发挥，使人不仅看到“线”，浓墨重彩着重描述的“点”，这也给人带来了气盛的感觉。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CEAA02-081B-3943-E4E8-9AD4A317FC29}"/>
              </a:ext>
            </a:extLst>
          </p:cNvPr>
          <p:cNvSpPr txBox="1"/>
          <p:nvPr/>
        </p:nvSpPr>
        <p:spPr>
          <a:xfrm>
            <a:off x="865414" y="584591"/>
            <a:ext cx="609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气盛之文</a:t>
            </a:r>
            <a:endParaRPr altLang="zh-CN" b="1" dirty="0" lang="en-US" sz="3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069007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B590746-9AF8-9023-661B-03436C58E85F}"/>
              </a:ext>
            </a:extLst>
          </p:cNvPr>
          <p:cNvSpPr txBox="1"/>
          <p:nvPr/>
        </p:nvSpPr>
        <p:spPr>
          <a:xfrm>
            <a:off x="875980" y="2691625"/>
            <a:ext cx="108805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solidFill>
                  <a:srgbClr val="FF0000"/>
                </a:solidFill>
              </a:rPr>
              <a:t>赋是需要铺张和夸张</a:t>
            </a:r>
            <a:r>
              <a:rPr altLang="en-US" dirty="0" lang="zh-CN" sz="2800"/>
              <a:t>，同一个意思而一连写上好几句，既有排比又有对仗，这就是写赋的夸张手法。所谓“</a:t>
            </a:r>
            <a:r>
              <a:rPr altLang="en-US" dirty="0" lang="zh-CN" sz="2800">
                <a:solidFill>
                  <a:srgbClr val="FF0000"/>
                </a:solidFill>
              </a:rPr>
              <a:t>铺张扬厉</a:t>
            </a:r>
            <a:r>
              <a:rPr altLang="en-US" dirty="0" lang="zh-CN" sz="2800"/>
              <a:t>”，主要就是指的这一类句子。这样，气势自然就充沛了，自然让读者感受到作者的笔锋锐不可当，咄咄逼人，读起来有劲头，有说服力。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A9B83C-8727-83F3-9D91-4A8BC0C7EC0E}"/>
              </a:ext>
            </a:extLst>
          </p:cNvPr>
          <p:cNvSpPr txBox="1"/>
          <p:nvPr/>
        </p:nvSpPr>
        <p:spPr>
          <a:xfrm>
            <a:off x="875980" y="1483862"/>
            <a:ext cx="10314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二、用写赋的手法来写说议论文。</a:t>
            </a:r>
            <a:endParaRPr altLang="zh-CN" b="1" dirty="0" lang="en-US" sz="32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9888912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F0571CE-3272-6D68-5BBA-F5A3AB4604DB}"/>
              </a:ext>
            </a:extLst>
          </p:cNvPr>
          <p:cNvSpPr txBox="1"/>
          <p:nvPr/>
        </p:nvSpPr>
        <p:spPr>
          <a:xfrm>
            <a:off x="837560" y="2341886"/>
            <a:ext cx="10311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/>
              <a:t>本篇用了四个方面的对比：即秦国本身先强后弱、先盛后衰、先兴旺后灭亡的对比；秦与六国的对比；秦与陈涉的对比；陈涉与六国的对比。几种对比交织在一起，结构自然宏伟，气势也自然磅礴，话也显得更有分量了。主客观形势的不同，强弱盛衰难易的不同，都从几方面的对比中显现出来。而文章气盛的道理，便不难理解了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E97B1E-45D2-FF9D-3157-ABD37934B61E}"/>
              </a:ext>
            </a:extLst>
          </p:cNvPr>
          <p:cNvSpPr txBox="1"/>
          <p:nvPr/>
        </p:nvSpPr>
        <p:spPr>
          <a:xfrm>
            <a:off x="837560" y="1076950"/>
            <a:ext cx="6101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三、全篇对比的手法的运用。</a:t>
            </a:r>
          </a:p>
        </p:txBody>
      </p:sp>
    </p:spTree>
    <p:extLst>
      <p:ext uri="{BB962C8B-B14F-4D97-AF65-F5344CB8AC3E}">
        <p14:creationId xmlns:p14="http://schemas.microsoft.com/office/powerpoint/2010/main" val="3544714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0"/>
            <a:ext cx="9206663" cy="6858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4F0510-304E-D837-6B2D-B72AEC728284}"/>
              </a:ext>
            </a:extLst>
          </p:cNvPr>
          <p:cNvSpPr/>
          <p:nvPr/>
        </p:nvSpPr>
        <p:spPr>
          <a:xfrm>
            <a:off x="1524000" y="1547300"/>
            <a:ext cx="96395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意大利历史学家克罗齐:一切历史都是当代史。</a:t>
            </a:r>
            <a:endParaRPr altLang="zh-CN" b="1" dirty="0" lang="en-US" sz="3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史论的核心是“现实”</a:t>
            </a:r>
            <a:r>
              <a:rPr altLang="zh-CN" b="1" dirty="0" lang="en-US" sz="3600">
                <a:latin charset="-122" panose="020B0503020204020204" pitchFamily="34" typeface="微软雅黑"/>
                <a:ea charset="-122" panose="020B0503020204020204" pitchFamily="34" typeface="微软雅黑"/>
              </a:rPr>
              <a:t>——</a:t>
            </a:r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针对社会现实，为现实发声。</a:t>
            </a:r>
          </a:p>
        </p:txBody>
      </p:sp>
    </p:spTree>
    <p:extLst>
      <p:ext uri="{BB962C8B-B14F-4D97-AF65-F5344CB8AC3E}">
        <p14:creationId xmlns:p14="http://schemas.microsoft.com/office/powerpoint/2010/main" val="41045346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121227" y="533400"/>
            <a:ext cx="95395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altLang="en-US" b="1" dirty="0" kumimoji="1" lang="zh-CN" sz="4400">
                <a:latin charset="-122" panose="02010609060101010101" pitchFamily="49" typeface="黑体"/>
              </a:rPr>
              <a:t>贾谊：</a:t>
            </a:r>
            <a:r>
              <a:rPr altLang="en-US" b="1" dirty="0" kumimoji="1" lang="zh-CN">
                <a:latin charset="-122" panose="02010600030101010101" pitchFamily="2" typeface="宋体"/>
                <a:ea charset="-122" panose="02010600030101010101" pitchFamily="2" typeface="宋体"/>
              </a:rPr>
              <a:t>（参考</a:t>
            </a:r>
            <a:r>
              <a:rPr altLang="zh-CN" b="1" dirty="0" kumimoji="1" lang="en-US">
                <a:latin charset="-122" panose="02010600030101010101" pitchFamily="2" typeface="宋体"/>
                <a:ea charset="-122" panose="02010600030101010101" pitchFamily="2" typeface="宋体"/>
              </a:rPr>
              <a:t>《</a:t>
            </a:r>
            <a:r>
              <a:rPr altLang="en-US" b="1" dirty="0" kumimoji="1" lang="zh-CN">
                <a:latin charset="-122" panose="02010600030101010101" pitchFamily="2" typeface="宋体"/>
                <a:ea charset="-122" panose="02010600030101010101" pitchFamily="2" typeface="宋体"/>
              </a:rPr>
              <a:t>优辅</a:t>
            </a:r>
            <a:r>
              <a:rPr altLang="zh-CN" b="1" dirty="0" kumimoji="1" lang="en-US">
                <a:latin charset="-122" panose="02010600030101010101" pitchFamily="2" typeface="宋体"/>
                <a:ea charset="-122" panose="02010600030101010101" pitchFamily="2" typeface="宋体"/>
              </a:rPr>
              <a:t>》P172《</a:t>
            </a:r>
            <a:r>
              <a:rPr altLang="en-US" b="1" dirty="0" kumimoji="1" lang="zh-CN">
                <a:latin charset="-122" panose="02010600030101010101" pitchFamily="2" typeface="宋体"/>
                <a:ea charset="-122" panose="02010600030101010101" pitchFamily="2" typeface="宋体"/>
              </a:rPr>
              <a:t>没有席位的发言</a:t>
            </a:r>
            <a:r>
              <a:rPr altLang="zh-CN" b="1" dirty="0" kumimoji="1" lang="en-US">
                <a:latin charset="-122" panose="02010600030101010101" pitchFamily="2" typeface="宋体"/>
                <a:ea charset="-122" panose="02010600030101010101" pitchFamily="2" typeface="宋体"/>
              </a:rPr>
              <a:t>》</a:t>
            </a:r>
            <a:r>
              <a:rPr altLang="en-US" b="1" dirty="0" kumimoji="1" lang="zh-CN">
                <a:latin charset="-122" panose="02010600030101010101" pitchFamily="2" typeface="宋体"/>
                <a:ea charset="-122" panose="02010600030101010101" pitchFamily="2" typeface="宋体"/>
              </a:rPr>
              <a:t>）</a:t>
            </a:r>
            <a:endParaRPr altLang="en-US" b="1" dirty="0" kumimoji="1" lang="zh-CN" sz="4400">
              <a:solidFill>
                <a:srgbClr val="FF9900"/>
              </a:solidFill>
              <a:latin charset="0" panose="02020603050405020304" pitchFamily="18" typeface="Times New Roman"/>
              <a:ea charset="-122" panose="02010509060101010101" pitchFamily="49" typeface="隶书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21227" y="1912258"/>
            <a:ext cx="10337801" cy="28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altLang="zh-CN" b="1" dirty="0" kumimoji="1" lang="en-US" sz="2400">
                <a:solidFill>
                  <a:srgbClr val="FF7C80"/>
                </a:solidFill>
                <a:latin charset="0" panose="02020603050405020304" pitchFamily="18" typeface="Times New Roman"/>
                <a:ea charset="-122" panose="02010600030101010101" pitchFamily="2" typeface="宋体"/>
              </a:rPr>
              <a:t> </a:t>
            </a:r>
            <a:r>
              <a:rPr altLang="en-US" b="1" dirty="0" kumimoji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西汉洛阳（现在河南省洛阳市）人，</a:t>
            </a:r>
            <a:r>
              <a:rPr altLang="en-US" b="1" dirty="0" kumimoji="1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西汉杰出的政论家、文学家</a:t>
            </a:r>
            <a:r>
              <a:rPr altLang="en-US" b="1" dirty="0" kumimoji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。</a:t>
            </a:r>
            <a:r>
              <a:rPr altLang="zh-CN" b="1" dirty="0" kumimoji="1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18</a:t>
            </a:r>
            <a:r>
              <a:rPr altLang="en-US" b="1" dirty="0" kumimoji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岁时以文才显名，</a:t>
            </a:r>
            <a:r>
              <a:rPr altLang="zh-CN" b="1" dirty="0" kumimoji="1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20</a:t>
            </a:r>
            <a:r>
              <a:rPr altLang="en-US" b="1" dirty="0" kumimoji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岁被汉文帝刘恒召为博士，不久迁太中大夫，参与政事，颇受倚重。后因提议改革政治，遭权贵嫉妒、毁谤，贬为长沙王太傅。转任梁怀王太傅。梁怀王坠马而死，他“自伤为傅无状”，一年后忧郁而死，年仅</a:t>
            </a:r>
            <a:r>
              <a:rPr altLang="zh-CN" b="1" dirty="0" kumimoji="1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33</a:t>
            </a:r>
            <a:r>
              <a:rPr altLang="en-US" b="1" dirty="0" kumimoji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岁。</a:t>
            </a:r>
            <a:r>
              <a:rPr altLang="en-US" b="1" dirty="0" kumimoji="1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世称贾生、贾太傅、贾长沙。与屈原合称“屈贾”。</a:t>
            </a:r>
            <a:endParaRPr altLang="en-US" b="1" dirty="0" kumimoji="1" lang="zh-CN" sz="28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utoUpdateAnimBg="0" grpId="0" spid="63490"/>
      <p:bldP grpId="0" spid="63491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6277428" y="776515"/>
            <a:ext cx="5914572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altLang="en-US" b="1" dirty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贾生</a:t>
            </a:r>
            <a:endParaRPr altLang="zh-CN" b="1" dirty="0" lang="en-US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altLang="en-US" b="1" dirty="0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李商隐</a:t>
            </a:r>
            <a:endParaRPr altLang="zh-CN" b="1" dirty="0"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altLang="en-US" b="1" dirty="0" kumimoji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宣室求贤访逐臣，</a:t>
            </a:r>
            <a:endParaRPr altLang="zh-CN" b="1" dirty="0" kumimoji="1" lang="en-US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altLang="en-US" b="1" dirty="0" kumimoji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贾生才调更无伦。                          可怜夜半虚前席，</a:t>
            </a:r>
            <a:endParaRPr altLang="zh-CN" b="1" dirty="0" kumimoji="1" lang="en-US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altLang="en-US" b="1" dirty="0" kumimoji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不问苍生问鬼神。              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altLang="zh-CN" b="1" dirty="0" lang="en-US" sz="28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0869BD4-67CB-38B3-3EBB-AD9D5EF8D9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4841" y="846968"/>
            <a:ext cx="6091101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所著政论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《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论积贮疏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》《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陈政事疏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》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（又名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《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治安策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》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）以及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《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过秦论</a:t>
            </a:r>
            <a:r>
              <a:rPr altLang="zh-CN" b="1" dirty="0" lang="en-US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》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都写得意气风发、雄辩有力，鲁迅称之为</a:t>
            </a:r>
            <a:r>
              <a:rPr altLang="en-US" b="1" dirty="0" lang="zh-CN" sz="2800" u="sng">
                <a:solidFill>
                  <a:srgbClr val="FF33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“西汉鸿文”</a:t>
            </a: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。</a:t>
            </a:r>
          </a:p>
        </p:txBody>
      </p:sp>
      <p:sp>
        <p:nvSpPr>
          <p:cNvPr id="4" name="Text Box 1026">
            <a:extLst>
              <a:ext uri="{FF2B5EF4-FFF2-40B4-BE49-F238E27FC236}">
                <a16:creationId xmlns:a16="http://schemas.microsoft.com/office/drawing/2014/main" id="{2EFBD956-5770-6D32-C402-44C01A0B8C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6996" y="3023284"/>
            <a:ext cx="5846789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spcBef>
                <a:spcPct val="0"/>
              </a:spcBef>
              <a:buFontTx/>
              <a:buNone/>
            </a:pPr>
            <a:r>
              <a:rPr altLang="en-US" b="1" dirty="0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其文议论风发，挥洒自如，气势磅礴，雄辩有力，感染力极强。</a:t>
            </a:r>
            <a:r>
              <a:rPr altLang="en-US" b="1" dirty="0" lang="zh-CN" sz="4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500"/>
                            </p:stCondLst>
                            <p:childTnLst>
                              <p:par>
                                <p:cTn fill="hold" grpId="0" id="9" nodeType="afterEffect" presetClass="entr" presetID="23" presetSubtype="52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矩形 7"/>
          <p:cNvSpPr/>
          <p:nvPr>
            <p:custDataLst>
              <p:tags r:id="rId2"/>
            </p:custDataLst>
          </p:nvPr>
        </p:nvSpPr>
        <p:spPr>
          <a:xfrm>
            <a:off x="-160775" y="0"/>
            <a:ext cx="4797863" cy="6857993"/>
          </a:xfrm>
          <a:prstGeom prst="rect">
            <a:avLst/>
          </a:prstGeom>
          <a:solidFill>
            <a:srgbClr val="DC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 wrap="square">
            <a:normAutofit/>
          </a:bodyPr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-122" pitchFamily="49" typeface="隶书"/>
              <a:ea charset="-122" panose="02010509060101010101" pitchFamily="49" typeface="隶书"/>
              <a:cs typeface="Arial"/>
              <a:sym charset="0" panose="020B0604020202020204" pitchFamily="34" typeface="Arial"/>
            </a:endParaRPr>
          </a:p>
        </p:txBody>
      </p:sp>
      <p:pic>
        <p:nvPicPr>
          <p:cNvPr id="112642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566400" y="5249863"/>
            <a:ext cx="1625600" cy="1608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43" name="文本框 4"/>
          <p:cNvSpPr txBox="1"/>
          <p:nvPr>
            <p:custDataLst>
              <p:tags r:id="rId4"/>
            </p:custDataLst>
          </p:nvPr>
        </p:nvSpPr>
        <p:spPr>
          <a:xfrm>
            <a:off x="5373607" y="3626818"/>
            <a:ext cx="6461824" cy="2869661"/>
          </a:xfrm>
          <a:prstGeom prst="rect">
            <a:avLst/>
          </a:prstGeom>
          <a:noFill/>
        </p:spPr>
        <p:txBody>
          <a:bodyPr anchor="ctr" anchorCtr="0" bIns="46800" lIns="90000" rIns="90000" rtlCol="0" tIns="46800" wrap="square">
            <a:no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765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1" normalizeH="0" spc="150" strike="noStrike" sz="28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typeface="+mn-ea"/>
              </a:rPr>
              <a:t>西汉初期，经历了春秋战乱到楚汉战争，社会经济遭到了极大的破坏，土地荒芜，人民流亡，人口减少，经济凋敝。</a:t>
            </a:r>
            <a:r>
              <a:rPr altLang="en-US" b="1" baseline="0" cap="none" i="0" kern="1200" kumimoji="0" lang="zh-CN" noProof="1" normalizeH="0" spc="0" strike="noStrike" sz="28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typeface="+mn-ea"/>
              </a:rPr>
              <a:t>为此，贾谊极力主张施行“仁政”以“安民”，民安方得维持汉王朝统治</a:t>
            </a:r>
            <a:r>
              <a:rPr altLang="en-US" b="1" baseline="0" cap="none" i="0" kern="1200" kumimoji="0" lang="zh-CN" noProof="1" normalizeH="0" spc="0" strike="noStrike" sz="2800" u="none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charset="-122" pitchFamily="2" typeface="黑体"/>
                <a:cs typeface="Arial"/>
                <a:sym typeface="+mn-ea"/>
              </a:rPr>
              <a:t>。</a:t>
            </a:r>
            <a:endParaRPr altLang="en-US" b="1" baseline="0" cap="none" i="0" kern="1200" kumimoji="0" lang="zh-CN" noProof="1" normalizeH="0" spc="150" strike="noStrike" sz="2800" u="none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charset="-122" pitchFamily="2" typeface="黑体"/>
              <a:ea charset="-122" pitchFamily="2" typeface="黑体"/>
              <a:cs typeface="Arial"/>
              <a:sym typeface="+mn-ea"/>
            </a:endParaRPr>
          </a:p>
        </p:txBody>
      </p:sp>
      <p:pic>
        <p:nvPicPr>
          <p:cNvPr id="112645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583863" y="5249863"/>
            <a:ext cx="1625600" cy="1608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46" name="文本框 4"/>
          <p:cNvSpPr txBox="1"/>
          <p:nvPr>
            <p:custDataLst>
              <p:tags r:id="rId6"/>
            </p:custDataLst>
          </p:nvPr>
        </p:nvSpPr>
        <p:spPr>
          <a:xfrm>
            <a:off x="5478025" y="442652"/>
            <a:ext cx="6282175" cy="2869661"/>
          </a:xfrm>
          <a:prstGeom prst="rect">
            <a:avLst/>
          </a:prstGeom>
          <a:noFill/>
        </p:spPr>
        <p:txBody>
          <a:bodyPr anchor="ctr" anchorCtr="0" bIns="46800" lIns="90000" rIns="90000" rtlCol="0" tIns="46800" wrap="square"/>
          <a:lstStyle>
            <a:defPPr>
              <a:defRPr lang="zh-CN"/>
            </a:defPPr>
            <a:lvl1pPr algn="l" defTabSz="913765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kern="1200" lang="zh-CN" sz="1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3765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kern="1200" lang="zh-CN" sz="1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3765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kern="1200" lang="zh-CN" sz="1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3765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kern="1200" lang="zh-CN" sz="1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3765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kern="1200" lang="zh-CN" sz="1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3765" eaLnBrk="1" hangingPunct="1" latinLnBrk="0" marL="2286000" rtl="0">
              <a:defRPr altLang="en-US" kern="1200" lang="zh-CN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765" eaLnBrk="1" hangingPunct="1" latinLnBrk="0" marL="2743200" rtl="0">
              <a:defRPr altLang="en-US" kern="1200" lang="zh-CN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765" eaLnBrk="1" hangingPunct="1" latinLnBrk="0" marL="3200400" rtl="0">
              <a:defRPr altLang="en-US" kern="1200" lang="zh-CN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765" eaLnBrk="1" hangingPunct="1" latinLnBrk="0" marL="3657600" rtl="0">
              <a:defRPr altLang="en-US" kern="1200" lang="zh-CN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765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秦始皇统一天下之后，为了享受而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横征暴敛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；为了修城造宫而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滥征民力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；为了钳制思想而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焚书坑儒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；为了防止人民反抗而实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行严酷的刑罚</a:t>
            </a:r>
            <a:r>
              <a:rPr altLang="en-US" b="1" baseline="0" cap="none" dirty="0" i="0" kern="1200" kumimoji="0" lang="zh-CN" noProof="0" normalizeH="0" spc="15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Arial"/>
                <a:sym charset="-122" panose="020B0503020204020204" typeface="微软雅黑"/>
              </a:rPr>
              <a:t>，终于导致农民大起义，秦朝迅速灭亡。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Arial"/>
              <a:sym charset="-122" panose="020B0503020204020204" typeface="微软雅黑"/>
            </a:endParaRPr>
          </a:p>
        </p:txBody>
      </p:sp>
      <p:cxnSp>
        <p:nvCxnSpPr>
          <p:cNvPr id="112647" name="直接连接符 21"/>
          <p:cNvCxnSpPr/>
          <p:nvPr>
            <p:custDataLst>
              <p:tags r:id="rId7"/>
            </p:custDataLst>
          </p:nvPr>
        </p:nvCxnSpPr>
        <p:spPr>
          <a:xfrm>
            <a:off x="5105173" y="3766161"/>
            <a:ext cx="665502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8" name="椭圆 22"/>
          <p:cNvSpPr/>
          <p:nvPr>
            <p:custDataLst>
              <p:tags r:id="rId8"/>
            </p:custDataLst>
          </p:nvPr>
        </p:nvSpPr>
        <p:spPr>
          <a:xfrm>
            <a:off x="4637088" y="1221666"/>
            <a:ext cx="719138" cy="720725"/>
          </a:xfrm>
          <a:prstGeom prst="ellipse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typeface="方正粗黑宋简体"/>
                <a:ea charset="-122" typeface="方正粗黑宋简体"/>
                <a:cs typeface="Arial"/>
              </a:rPr>
              <a:t>古</a:t>
            </a:r>
          </a:p>
        </p:txBody>
      </p:sp>
      <p:sp>
        <p:nvSpPr>
          <p:cNvPr id="112649" name="椭圆 23"/>
          <p:cNvSpPr/>
          <p:nvPr>
            <p:custDataLst>
              <p:tags r:id="rId9"/>
            </p:custDataLst>
          </p:nvPr>
        </p:nvSpPr>
        <p:spPr>
          <a:xfrm>
            <a:off x="4637006" y="4080667"/>
            <a:ext cx="719138" cy="720725"/>
          </a:xfrm>
          <a:prstGeom prst="ellipse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typeface="方正粗黑宋简体"/>
                <a:ea charset="-122" typeface="方正粗黑宋简体"/>
                <a:cs typeface="Arial"/>
              </a:rPr>
              <a:t>今</a:t>
            </a:r>
          </a:p>
        </p:txBody>
      </p:sp>
      <p:sp>
        <p:nvSpPr>
          <p:cNvPr id="112650" name="矩形 3"/>
          <p:cNvSpPr/>
          <p:nvPr>
            <p:custDataLst>
              <p:tags r:id="rId10"/>
            </p:custDataLst>
          </p:nvPr>
        </p:nvSpPr>
        <p:spPr>
          <a:xfrm>
            <a:off x="803275" y="-102382"/>
            <a:ext cx="3003550" cy="1435100"/>
          </a:xfrm>
          <a:prstGeom prst="rect">
            <a:avLst/>
          </a:prstGeom>
        </p:spPr>
        <p:txBody>
          <a:bodyPr anchor="ctr" anchorCtr="0" wrap="square">
            <a:normAutofit/>
          </a:bodyPr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685800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0" kumimoji="0" lang="zh-CN" noProof="0" normalizeH="0" spc="300" strike="noStrike" sz="32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作者写作意图</a:t>
            </a:r>
            <a:endParaRPr altLang="en-US" b="1" baseline="0" cap="none" dirty="0" i="0" kern="0" kumimoji="0" lang="zh-CN" noProof="0" normalizeH="0" spc="0" strike="noStrike" sz="3200" u="none">
              <a:ln>
                <a:noFill/>
              </a:ln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2651" name="任意多边形: 形状 11"/>
          <p:cNvSpPr/>
          <p:nvPr>
            <p:custDataLst>
              <p:tags r:id="rId11"/>
            </p:custDataLst>
          </p:nvPr>
        </p:nvSpPr>
        <p:spPr>
          <a:xfrm flipH="1" flipV="1">
            <a:off x="3426619" y="699197"/>
            <a:ext cx="530225" cy="530225"/>
          </a:xfrm>
          <a:custGeom>
            <a:avLst/>
            <a:gdLst/>
            <a:ahLst/>
            <a:cxnLst>
              <a:cxn ang="0">
                <a:pos x="36278" y="0"/>
              </a:cxn>
              <a:cxn ang="0">
                <a:pos x="493946" y="0"/>
              </a:cxn>
              <a:cxn ang="0">
                <a:pos x="530225" y="36278"/>
              </a:cxn>
              <a:cxn ang="0">
                <a:pos x="493946" y="72557"/>
              </a:cxn>
              <a:cxn ang="0">
                <a:pos x="72557" y="72557"/>
              </a:cxn>
              <a:cxn ang="0">
                <a:pos x="72557" y="493946"/>
              </a:cxn>
              <a:cxn ang="0">
                <a:pos x="36278" y="530225"/>
              </a:cxn>
              <a:cxn ang="0">
                <a:pos x="0" y="493946"/>
              </a:cxn>
              <a:cxn ang="0">
                <a:pos x="0" y="36278"/>
              </a:cxn>
              <a:cxn ang="0">
                <a:pos x="36278" y="0"/>
              </a:cxn>
            </a:cxnLst>
            <a:rect b="b" l="l" r="r" t="t"/>
            <a:pathLst>
              <a:path h="1206500" w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rgbClr val="FF6974">
              <a:alpha val="59999"/>
            </a:srgbClr>
          </a:solidFill>
          <a:ln w="12700">
            <a:noFill/>
            <a:miter lim="800000"/>
          </a:ln>
        </p:spPr>
        <p:txBody>
          <a:bodyPr anchor="ctr" anchorCtr="0" wrap="square">
            <a:normAutofit/>
          </a:bodyPr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FB4BA"/>
              </a:solidFill>
              <a:effectLst/>
              <a:uLnTx/>
              <a:uFillTx/>
              <a:latin charset="-122" pitchFamily="49" typeface="隶书"/>
              <a:ea charset="-122" panose="02010509060101010101" pitchFamily="49" typeface="隶书"/>
              <a:sym charset="0" panose="020B0604020202020204" pitchFamily="34" typeface="Arial"/>
            </a:endParaRPr>
          </a:p>
        </p:txBody>
      </p:sp>
      <p:sp>
        <p:nvSpPr>
          <p:cNvPr id="112652" name="任意多边形: 形状 12"/>
          <p:cNvSpPr/>
          <p:nvPr>
            <p:custDataLst>
              <p:tags r:id="rId12"/>
            </p:custDataLst>
          </p:nvPr>
        </p:nvSpPr>
        <p:spPr>
          <a:xfrm>
            <a:off x="779462" y="54769"/>
            <a:ext cx="530225" cy="530225"/>
          </a:xfrm>
          <a:custGeom>
            <a:avLst/>
            <a:gdLst>
              <a:gd fmla="*/ 82550 w 1206500" name="connsiteX0"/>
              <a:gd fmla="*/ 0 h 1206500" name="connsiteY0"/>
              <a:gd fmla="*/ 1123950 w 1206500" name="connsiteX1"/>
              <a:gd fmla="*/ 0 h 1206500" name="connsiteY1"/>
              <a:gd fmla="*/ 1206500 w 1206500" name="connsiteX2"/>
              <a:gd fmla="*/ 82550 h 1206500" name="connsiteY2"/>
              <a:gd fmla="*/ 1123950 w 1206500" name="connsiteX3"/>
              <a:gd fmla="*/ 165100 h 1206500" name="connsiteY3"/>
              <a:gd fmla="*/ 165100 w 1206500" name="connsiteX4"/>
              <a:gd fmla="*/ 165100 h 1206500" name="connsiteY4"/>
              <a:gd fmla="*/ 165100 w 1206500" name="connsiteX5"/>
              <a:gd fmla="*/ 1123950 h 1206500" name="connsiteY5"/>
              <a:gd fmla="*/ 82550 w 1206500" name="connsiteX6"/>
              <a:gd fmla="*/ 1206500 h 1206500" name="connsiteY6"/>
              <a:gd fmla="*/ 0 w 1206500" name="connsiteX7"/>
              <a:gd fmla="*/ 1123950 h 1206500" name="connsiteY7"/>
              <a:gd fmla="*/ 0 w 1206500" name="connsiteX8"/>
              <a:gd fmla="*/ 82550 h 1206500" name="connsiteY8"/>
              <a:gd fmla="*/ 82550 w 1206500" name="connsiteX9"/>
              <a:gd fmla="*/ 0 h 120650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06500" w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 wrap="square">
            <a:normAutofit/>
          </a:bodyPr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itchFamily="49" typeface="隶书"/>
              <a:ea charset="-122" panose="02010509060101010101" pitchFamily="49" typeface="隶书"/>
              <a:cs typeface="Arial"/>
              <a:sym charset="0" panose="020B0604020202020204" pitchFamily="34" typeface="Arial"/>
            </a:endParaRPr>
          </a:p>
        </p:txBody>
      </p:sp>
      <p:sp>
        <p:nvSpPr>
          <p:cNvPr id="112653" name="文本框 8"/>
          <p:cNvSpPr txBox="1"/>
          <p:nvPr>
            <p:custDataLst>
              <p:tags r:id="rId13"/>
            </p:custDataLst>
          </p:nvPr>
        </p:nvSpPr>
        <p:spPr>
          <a:xfrm>
            <a:off x="309462" y="1343624"/>
            <a:ext cx="3983138" cy="5474086"/>
          </a:xfrm>
          <a:prstGeom prst="rect">
            <a:avLst/>
          </a:prstGeom>
          <a:noFill/>
          <a:ln>
            <a:noFill/>
          </a:ln>
        </p:spPr>
        <p:txBody>
          <a:bodyPr anchor="t" anchorCtr="0" bIns="46800" lIns="90000" rIns="90000" tIns="4680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 altLang="en-US" b="0" baseline="0" i="0" lang="zh-CN" sz="1800" u="none">
                <a:solidFill>
                  <a:schemeClr val="bg1"/>
                </a:solidFill>
                <a:latin charset="0" panose="020B0604020202020204" pitchFamily="34" typeface="Arial"/>
                <a:ea typeface="Montserrat"/>
                <a:cs charset="0" panose="020B0604020202020204" pitchFamily="34" typeface="Arial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l" defTabSz="914400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ct val="25000"/>
              <a:buFontTx/>
              <a:buNone/>
              <a:defRPr/>
            </a:pPr>
            <a:r>
              <a:rPr altLang="en-US" b="1" baseline="0" cap="none" dirty="0" i="0" kern="0" kumimoji="0" lang="zh-CN" noProof="0" normalizeH="0" spc="15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贾谊的《过秦论》正是针对当时的现实而写。他希望汉统治者能吸取秦灭亡的教训，推行</a:t>
            </a:r>
            <a:r>
              <a:rPr altLang="en-US" b="1" baseline="0" cap="none" dirty="0" i="0" kern="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“仁政”以求经济发展，社会安定。即所谓“前事不忘后事之师”也。</a:t>
            </a:r>
          </a:p>
          <a:p>
            <a:pPr algn="ctr" defTabSz="914400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ct val="25000"/>
              <a:buFontTx/>
              <a:buNone/>
              <a:defRPr/>
            </a:pPr>
            <a:r>
              <a:rPr altLang="en-US" b="1" baseline="0" cap="none" dirty="0" i="0" kern="0" kumimoji="0" lang="zh-CN" noProof="0" normalizeH="0" spc="15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名为</a:t>
            </a:r>
            <a:r>
              <a:rPr altLang="en-US" b="1" baseline="0" cap="none" dirty="0" i="0" kern="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“过秦”</a:t>
            </a:r>
            <a:r>
              <a:rPr altLang="en-US" b="1" dirty="0" kern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，</a:t>
            </a:r>
            <a:endParaRPr altLang="zh-CN" b="1" dirty="0" kern="0" lang="en-US" sz="2800">
              <a:solidFill>
                <a:srgbClr val="FF000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typeface="微软雅黑"/>
            </a:endParaRPr>
          </a:p>
          <a:p>
            <a:pPr algn="ctr" defTabSz="914400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ct val="25000"/>
              <a:buFontTx/>
              <a:buNone/>
              <a:defRPr/>
            </a:pPr>
            <a:r>
              <a:rPr altLang="en-US" b="1" baseline="0" cap="none" dirty="0" i="0" kern="0" kumimoji="0" lang="zh-CN" noProof="0" normalizeH="0" spc="15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实是</a:t>
            </a:r>
            <a:r>
              <a:rPr altLang="en-US" b="1" baseline="0" cap="none" dirty="0" i="0" kern="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typeface="微软雅黑"/>
              </a:rPr>
              <a:t>“戒汉”。</a:t>
            </a:r>
            <a:endParaRPr altLang="en-US" b="1" baseline="0" cap="none" dirty="0" i="0" kern="0" kumimoji="0" lang="zh-CN" noProof="0" normalizeH="0" spc="0" strike="noStrike" sz="2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 defTabSz="914400" eaLnBrk="1" fontAlgn="base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ct val="25000"/>
              <a:buFontTx/>
              <a:buNone/>
              <a:defRPr/>
            </a:pPr>
            <a:endParaRPr altLang="en-US" b="1" baseline="0" cap="none" dirty="0" i="0" kern="0" kumimoji="0" lang="zh-CN" noProof="0" normalizeH="0" spc="0" strike="noStrike" sz="2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typeface="方正粗黑宋简体"/>
              <a:ea charset="-122" typeface="方正粗黑宋简体"/>
              <a:cs charset="0" panose="020B0604020202020204" pitchFamily="34"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3658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fill="hold" id="7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fill="hold" id="1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fill="hold" id="15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fill="hold" id="18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fill="hold" id="33"/>
                                        <p:tgtEl>
                                          <p:spTgt spid="1126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26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26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26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26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43"/>
      <p:bldP grpId="0" spid="112646"/>
      <p:bldP animBg="1" grpId="0" spid="112648"/>
      <p:bldP animBg="1" grpId="0" spid="112649"/>
      <p:bldP grpId="0" spid="112650"/>
      <p:bldP animBg="1" grpId="0" spid="112651"/>
      <p:bldP animBg="1" grpId="0" spid="112652"/>
      <p:bldP animBg="1" grpId="1" spid="112652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9"/>
          <p:cNvSpPr/>
          <p:nvPr>
            <p:custDataLst>
              <p:tags r:id="rId2"/>
            </p:custDataLst>
          </p:nvPr>
        </p:nvSpPr>
        <p:spPr>
          <a:xfrm>
            <a:off x="1063468" y="59215"/>
            <a:ext cx="10975975" cy="5641975"/>
          </a:xfrm>
          <a:prstGeom prst="rect">
            <a:avLst/>
          </a:prstGeom>
          <a:solidFill>
            <a:srgbClr val="FAF2E6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 wrap="square"/>
          <a:lstStyle>
            <a:defPPr>
              <a:defRPr lang="zh-CN"/>
            </a:defPPr>
            <a:lvl1pPr algn="l" defTabSz="914400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fontAlgn="ctr">
              <a:lnSpc>
                <a:spcPct val="130000"/>
              </a:lnSpc>
              <a:spcBef>
                <a:spcPts val="1000"/>
              </a:spcBef>
            </a:pPr>
            <a:endParaRPr altLang="zh-CN" lang="en-US">
              <a:solidFill>
                <a:srgbClr val="FFFFFF"/>
              </a:solidFill>
              <a:latin charset="-122" pitchFamily="49" typeface="隶书"/>
              <a:ea charset="-122" panose="02010509060101010101" pitchFamily="49" typeface="隶书"/>
              <a:sym charset="-122" panose="020B0503020204020204" typeface="微软雅黑"/>
            </a:endParaRPr>
          </a:p>
        </p:txBody>
      </p:sp>
      <p:pic>
        <p:nvPicPr>
          <p:cNvPr id="80899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31338" y="4127500"/>
            <a:ext cx="2760662" cy="2730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0900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 flipH="1" rot="10800000">
            <a:off x="0" y="-4762"/>
            <a:ext cx="5214938" cy="33782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0901" name="Title 6"/>
          <p:cNvSpPr txBox="1"/>
          <p:nvPr>
            <p:custDataLst>
              <p:tags r:id="rId5"/>
            </p:custDataLst>
          </p:nvPr>
        </p:nvSpPr>
        <p:spPr>
          <a:xfrm>
            <a:off x="914400" y="-183921"/>
            <a:ext cx="10363200" cy="9953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anchor="b" anchorCtr="0" bIns="36000" lIns="72000" rIns="72000" tIns="36000" wrap="square"/>
          <a:lstStyle>
            <a:defPPr>
              <a:defRPr lang="zh-CN"/>
            </a:defPPr>
            <a:lvl1pPr algn="l" defTabSz="913765" eaLnBrk="1" fontAlgn="base" hangingPunct="1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cap="none" i="0" kern="1200" lang="en-US" spc="-49" sz="2745" u="none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>
              <a:spcAft>
                <a:spcPts val="800"/>
              </a:spcAft>
            </a:pPr>
            <a:r>
              <a:rPr b="1" dirty="0" lang="zh-CN" spc="300" sz="4800">
                <a:solidFill>
                  <a:srgbClr val="262626"/>
                </a:solidFill>
                <a:latin typeface="+mj-ea"/>
                <a:ea typeface="+mj-ea"/>
              </a:rPr>
              <a:t>正字正音</a:t>
            </a:r>
            <a:endParaRPr b="1" dirty="0" lang="zh-CN" sz="4800">
              <a:solidFill>
                <a:srgbClr val="262626"/>
              </a:solidFill>
              <a:latin typeface="+mj-ea"/>
              <a:ea typeface="+mj-ea"/>
            </a:endParaRPr>
          </a:p>
        </p:txBody>
      </p:sp>
      <p:sp>
        <p:nvSpPr>
          <p:cNvPr id="80903" name="Title 6"/>
          <p:cNvSpPr txBox="1"/>
          <p:nvPr>
            <p:custDataLst>
              <p:tags r:id="rId6"/>
            </p:custDataLst>
          </p:nvPr>
        </p:nvSpPr>
        <p:spPr>
          <a:xfrm>
            <a:off x="87938" y="865974"/>
            <a:ext cx="3264353" cy="5768502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</a:ln>
        </p:spPr>
        <p:txBody>
          <a:bodyPr anchor="ctr" anchorCtr="0" bIns="108000" lIns="72000" rIns="72000" tIns="36000" wrap="square"/>
          <a:lstStyle>
            <a:defPPr>
              <a:defRPr lang="zh-CN"/>
            </a:defPPr>
            <a:lvl1pPr algn="l" defTabSz="913765" eaLnBrk="1" fontAlgn="base" hangingPunct="1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cap="none" i="0" kern="1200" lang="en-US" spc="-49" sz="2745" u="none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typeface="+mn-ea"/>
              </a:rPr>
              <a:t>崤(xiáo)函 </a:t>
            </a:r>
            <a:endParaRPr b="1" dirty="0" lang="zh-CN" spc="150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孝公既没（m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ò）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陈轸（zhěn ）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召滑（sh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ào）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翟景（zh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ái）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乐毅（yu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è）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亡矢遗镞（z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ú）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因利乘便（ch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éng）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鞭笞（chī）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蒙恬（ti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án）</a:t>
            </a:r>
            <a:endParaRPr altLang="en-AU" b="1" dirty="0" lang="zh-CN" sz="32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</p:txBody>
      </p:sp>
      <p:sp>
        <p:nvSpPr>
          <p:cNvPr id="80904" name="文本框 4"/>
          <p:cNvSpPr txBox="1"/>
          <p:nvPr>
            <p:custDataLst>
              <p:tags r:id="rId7"/>
            </p:custDataLst>
          </p:nvPr>
        </p:nvSpPr>
        <p:spPr>
          <a:xfrm>
            <a:off x="3409238" y="865975"/>
            <a:ext cx="4107337" cy="5833040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</a:ln>
        </p:spPr>
        <p:txBody>
          <a:bodyPr anchor="ctr" anchorCtr="0" bIns="108000" lIns="72000" rIns="72000" rtlCol="0" tIns="36000" wrap="square"/>
          <a:lstStyle>
            <a:defPPr>
              <a:defRPr lang="zh-CN"/>
            </a:defPPr>
            <a:lvl1pPr algn="l" defTabSz="913765" eaLnBrk="1" fontAlgn="base" hangingPunct="1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cap="none" i="0" kern="1200" lang="en-US" spc="-49" sz="2745" u="none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typeface="+mn-ea"/>
              </a:rPr>
              <a:t>甯(nìng)越 </a:t>
            </a:r>
            <a:endParaRPr altLang="en-AU" b="1" dirty="0" lang="zh-CN" spc="150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altLang="en-AU"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藩（fān）篱</a:t>
            </a:r>
            <a:endParaRPr altLang="en-AU"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氓（m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éng）隶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墨翟 （d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í）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猗（yī）顿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蹑（niè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）足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将（jià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ng）数百之众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黔（qi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án）首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隳（huī）名城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销锋镝（dí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）</a:t>
            </a:r>
            <a:endParaRPr b="1" dirty="0" lang="zh-CN" sz="32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</p:txBody>
      </p:sp>
      <p:sp>
        <p:nvSpPr>
          <p:cNvPr id="80905" name="文本框 6"/>
          <p:cNvSpPr txBox="1"/>
          <p:nvPr>
            <p:custDataLst>
              <p:tags r:id="rId8"/>
            </p:custDataLst>
          </p:nvPr>
        </p:nvSpPr>
        <p:spPr>
          <a:xfrm>
            <a:off x="7605633" y="865974"/>
            <a:ext cx="4368654" cy="5678265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</a:ln>
        </p:spPr>
        <p:txBody>
          <a:bodyPr anchor="ctr" anchorCtr="0" bIns="108000" lIns="72000" rIns="72000" rtlCol="0" tIns="36000" wrap="square"/>
          <a:lstStyle>
            <a:defPPr>
              <a:defRPr lang="zh-CN"/>
            </a:defPPr>
            <a:lvl1pPr algn="l" defTabSz="913765" eaLnBrk="1" fontAlgn="base" hangingPunct="1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cap="none" i="0" kern="1200" lang="en-US" spc="-49" sz="2745" u="none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charset="0" panose="020B0502040204020203" pitchFamily="34" typeface="Segoe UI"/>
              </a:defRPr>
            </a:lvl1pPr>
            <a:lvl2pPr algn="l" defTabSz="914400" eaLnBrk="1" fontAlgn="base" hangingPunct="1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4400" eaLnBrk="1" fontAlgn="base" hangingPunct="1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4400" eaLnBrk="1" fontAlgn="base" hangingPunct="1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4400" eaLnBrk="1" fontAlgn="base" hangingPunct="1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0" baseline="0" i="0" lang="zh-CN" sz="18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瓮牖（w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èng yǒu）绳枢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逡巡（qūn x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ún 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锄耰（yōu）棘矜（q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ín）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度（duó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）长</a:t>
            </a:r>
            <a:endParaRPr altLang="zh-CN" b="1" dirty="0" lang="en-US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絜（xié）大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万乘之势（sh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èng）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膏腴（ｙ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ú）</a:t>
            </a: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钩戟（jǐ）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劲弩（nǔ）</a:t>
            </a:r>
            <a:endParaRPr b="1" dirty="0" lang="zh-CN" sz="28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  <a:p>
            <a:pPr fontAlgn="ctr">
              <a:spcBef>
                <a:spcPts val="1000"/>
              </a:spcBef>
            </a:pPr>
            <a:r>
              <a:rPr b="1" dirty="0" lang="zh-CN" spc="150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谪（zh</a:t>
            </a:r>
            <a:r>
              <a:rPr b="1" dirty="0" lang="zh-CN" sz="28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é）戍</a:t>
            </a:r>
            <a:endParaRPr b="1" dirty="0" lang="zh-CN" sz="32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sym charset="-122" panose="020B0503020204020204"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094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92127" y="712035"/>
            <a:ext cx="11433202" cy="32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altLang="en-US" b="1" dirty="0" kumimoji="1" lang="zh-CN" sz="2800">
                <a:latin typeface="+mn-ea"/>
                <a:ea typeface="+mn-ea"/>
              </a:rPr>
              <a:t>秦孝公据</a:t>
            </a:r>
            <a:r>
              <a:rPr altLang="en-US" b="1" dirty="0" kumimoji="1" lang="zh-CN" sz="2800" u="sng">
                <a:latin typeface="+mn-ea"/>
                <a:ea typeface="+mn-ea"/>
              </a:rPr>
              <a:t>崤函</a:t>
            </a:r>
            <a:r>
              <a:rPr altLang="en-US" b="1" dirty="0" kumimoji="1" lang="zh-CN" sz="2800">
                <a:latin typeface="+mn-ea"/>
                <a:ea typeface="+mn-ea"/>
              </a:rPr>
              <a:t>之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固</a:t>
            </a:r>
            <a:r>
              <a:rPr altLang="en-US" b="1" dirty="0" kumimoji="1" lang="zh-CN" sz="2800">
                <a:latin typeface="+mn-ea"/>
                <a:ea typeface="+mn-ea"/>
              </a:rPr>
              <a:t> ，拥雍州之地，君臣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固守以</a:t>
            </a:r>
            <a:r>
              <a:rPr altLang="en-US" b="1" dirty="0" kumimoji="1" lang="zh-CN" sz="2800">
                <a:latin typeface="+mn-ea"/>
                <a:ea typeface="+mn-ea"/>
              </a:rPr>
              <a:t>窥周室</a:t>
            </a:r>
            <a:r>
              <a:rPr altLang="zh-CN" b="1" dirty="0" kumimoji="1" lang="en-US" sz="2800">
                <a:latin typeface="+mn-ea"/>
                <a:ea typeface="+mn-ea"/>
              </a:rPr>
              <a:t>,</a:t>
            </a:r>
            <a:r>
              <a:rPr altLang="en-US" b="1" dirty="0" kumimoji="1" lang="zh-CN" sz="2800">
                <a:latin typeface="+mn-ea"/>
                <a:ea typeface="+mn-ea"/>
              </a:rPr>
              <a:t>有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席</a:t>
            </a:r>
            <a:r>
              <a:rPr altLang="en-US" b="1" dirty="0" kumimoji="1" lang="zh-CN" sz="2800">
                <a:latin typeface="+mn-ea"/>
                <a:ea typeface="+mn-ea"/>
              </a:rPr>
              <a:t>卷</a:t>
            </a:r>
            <a:r>
              <a:rPr altLang="en-US" b="1" dirty="0" kumimoji="1" lang="zh-CN" sz="2800" u="sng">
                <a:latin typeface="+mn-ea"/>
                <a:ea typeface="+mn-ea"/>
              </a:rPr>
              <a:t>天下</a:t>
            </a:r>
            <a:r>
              <a:rPr altLang="zh-CN" b="1" dirty="0" kumimoji="1" lang="en-US" sz="2800">
                <a:latin typeface="+mn-ea"/>
                <a:ea typeface="+mn-ea"/>
              </a:rPr>
              <a:t>,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包</a:t>
            </a:r>
            <a:r>
              <a:rPr altLang="en-US" b="1" dirty="0" kumimoji="1" lang="zh-CN" sz="2800">
                <a:latin typeface="+mn-ea"/>
                <a:ea typeface="+mn-ea"/>
              </a:rPr>
              <a:t>举宇内，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囊</a:t>
            </a:r>
            <a:r>
              <a:rPr altLang="en-US" b="1" dirty="0" kumimoji="1" lang="zh-CN" sz="2800">
                <a:latin typeface="+mn-ea"/>
                <a:ea typeface="+mn-ea"/>
              </a:rPr>
              <a:t>括</a:t>
            </a:r>
            <a:r>
              <a:rPr altLang="en-US" b="1" dirty="0" kumimoji="1" lang="zh-CN" sz="2800" u="sng">
                <a:latin typeface="+mn-ea"/>
                <a:ea typeface="+mn-ea"/>
              </a:rPr>
              <a:t>四海</a:t>
            </a:r>
            <a:r>
              <a:rPr altLang="en-US" b="1" dirty="0" kumimoji="1" lang="zh-CN" sz="2800">
                <a:latin typeface="+mn-ea"/>
                <a:ea typeface="+mn-ea"/>
              </a:rPr>
              <a:t>之意，并吞</a:t>
            </a:r>
            <a:r>
              <a:rPr altLang="en-US" b="1" dirty="0" kumimoji="1" lang="zh-CN" sz="2800" u="sng">
                <a:latin typeface="+mn-ea"/>
                <a:ea typeface="+mn-ea"/>
              </a:rPr>
              <a:t>八荒</a:t>
            </a:r>
            <a:r>
              <a:rPr altLang="en-US" b="1" dirty="0" kumimoji="1" lang="zh-CN" sz="2800">
                <a:latin typeface="+mn-ea"/>
                <a:ea typeface="+mn-ea"/>
              </a:rPr>
              <a:t>之心。当是时也，商君佐之，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内</a:t>
            </a:r>
            <a:r>
              <a:rPr altLang="en-US" b="1" dirty="0" kumimoji="1" lang="zh-CN" sz="2800">
                <a:latin typeface="+mn-ea"/>
                <a:ea typeface="+mn-ea"/>
              </a:rPr>
              <a:t>立法度，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务</a:t>
            </a:r>
            <a:r>
              <a:rPr altLang="en-US" b="1" dirty="0" kumimoji="1" lang="zh-CN" sz="2800">
                <a:latin typeface="+mn-ea"/>
                <a:ea typeface="+mn-ea"/>
              </a:rPr>
              <a:t>耕织，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修</a:t>
            </a:r>
            <a:r>
              <a:rPr altLang="en-US" b="1" dirty="0" kumimoji="1" lang="zh-CN" sz="2800">
                <a:latin typeface="+mn-ea"/>
                <a:ea typeface="+mn-ea"/>
              </a:rPr>
              <a:t>守战之具，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外</a:t>
            </a:r>
            <a:r>
              <a:rPr altLang="en-US" b="1" dirty="0" kumimoji="1" lang="zh-CN" sz="2800">
                <a:latin typeface="+mn-ea"/>
                <a:ea typeface="+mn-ea"/>
              </a:rPr>
              <a:t>连衡而</a:t>
            </a:r>
            <a:r>
              <a:rPr altLang="en-US" b="1" dirty="0" kumimoji="1" lang="zh-CN" sz="2800">
                <a:solidFill>
                  <a:srgbClr val="C00000"/>
                </a:solidFill>
                <a:latin typeface="+mn-ea"/>
                <a:ea typeface="+mn-ea"/>
              </a:rPr>
              <a:t>斗</a:t>
            </a:r>
            <a:r>
              <a:rPr altLang="en-US" b="1" dirty="0" kumimoji="1" lang="zh-CN" sz="2800">
                <a:latin typeface="+mn-ea"/>
                <a:ea typeface="+mn-ea"/>
              </a:rPr>
              <a:t>诸侯。于是秦人拱手而取西河之外。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endParaRPr altLang="zh-CN" b="1" dirty="0" kumimoji="1" lang="en-US" sz="36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endParaRPr altLang="en-US" b="1" dirty="0" kumimoji="1" lang="zh-CN" sz="36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4800601" y="765175"/>
            <a:ext cx="1655763" cy="935038"/>
          </a:xfrm>
          <a:prstGeom prst="wedgeRoundRectCallout">
            <a:avLst>
              <a:gd fmla="val -43750" name="adj1"/>
              <a:gd fmla="val 70000" name="adj2"/>
              <a:gd fmla="val 16667" name="adj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ß"/>
              <a:defRPr sz="32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1pPr>
            <a:lvl2pPr indent="-285750" marL="74295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Þ"/>
              <a:defRPr sz="28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2pPr>
            <a:lvl3pPr indent="-228600" marL="11430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"/>
              <a:defRPr sz="24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3pPr>
            <a:lvl4pPr indent="-228600" marL="16002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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4pPr>
            <a:lvl5pPr indent="-228600" marL="2057400">
              <a:spcBef>
                <a:spcPct val="20000"/>
              </a:spcBef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charset="2" panose="05020102010507070707" pitchFamily="18" typeface="Wingdings 2"/>
              <a:buChar char=""/>
              <a:defRPr sz="2000">
                <a:solidFill>
                  <a:schemeClr val="tx1"/>
                </a:solidFill>
                <a:latin charset="0" panose="020B0503020102020204" pitchFamily="34" typeface="Franklin Gothic Book"/>
                <a:ea charset="-122" panose="02010609060101010101" pitchFamily="49" typeface="黑体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altLang="zh-CN" b="1" kumimoji="1" lang="zh-CN" sz="4800">
              <a:solidFill>
                <a:srgbClr val="CC0000"/>
              </a:solidFill>
              <a:latin charset="-122" panose="02010800040101010101" pitchFamily="2" typeface="华文新魏"/>
              <a:ea charset="-122" panose="02010800040101010101" pitchFamily="2" typeface="华文行楷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0391" y="335280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修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修守战之具。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修我甲兵，与子同仇。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吾妻死，室坏不修。</a:t>
            </a:r>
            <a:endParaRPr altLang="zh-CN" b="1" dirty="0" lang="en-US" sz="24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修武之德。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束发修学。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修身齐家治国平天下。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修短随化，终期于尽。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46872" y="3722132"/>
            <a:ext cx="1816153" cy="2677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400">
                <a:solidFill>
                  <a:srgbClr val="0000CC"/>
                </a:solidFill>
              </a:rPr>
              <a:t>装饰，整饰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整治，恢复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修养、学习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endParaRPr altLang="zh-CN" b="1" dirty="0" lang="en-US" sz="2400">
              <a:solidFill>
                <a:srgbClr val="0000CC"/>
              </a:solidFill>
            </a:endParaRPr>
          </a:p>
          <a:p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长</a:t>
            </a:r>
            <a:endParaRPr altLang="zh-CN" b="1" dirty="0" lang="en-US" sz="2400">
              <a:solidFill>
                <a:srgbClr val="0000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8728" y="3468309"/>
            <a:ext cx="42830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固</a:t>
            </a:r>
            <a:endParaRPr altLang="zh-CN" b="1" dirty="0" lang="en-US" sz="2800">
              <a:solidFill>
                <a:srgbClr val="FF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江山险固，沃野万里。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根不固而求木之长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汝心之固，固不可彻。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君子固穷，小人穷斯滥矣。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少年固强之。</a:t>
            </a:r>
          </a:p>
          <a:p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生乎吾前，其闻道也固先乎吾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23641" y="3837641"/>
            <a:ext cx="1768360" cy="2677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400">
                <a:solidFill>
                  <a:srgbClr val="0000CC"/>
                </a:solidFill>
              </a:rPr>
              <a:t>险要、坚固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牢固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鄙陋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固守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执意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r>
              <a:rPr altLang="en-US" b="1" dirty="0" lang="zh-CN" sz="2400">
                <a:solidFill>
                  <a:srgbClr val="0000CC"/>
                </a:solidFill>
              </a:rPr>
              <a:t>本来</a:t>
            </a:r>
            <a:endParaRPr altLang="zh-CN" b="1" dirty="0" lang="en-US" sz="2400">
              <a:solidFill>
                <a:srgbClr val="0000CC"/>
              </a:solidFill>
            </a:endParaRPr>
          </a:p>
          <a:p>
            <a:endParaRPr altLang="zh-CN" b="1" dirty="0" lang="en-US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7"/>
      <p:bldP grpId="0" spid="3"/>
      <p:bldP build="p" grpId="0" spid="9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22514" y="0"/>
            <a:ext cx="11570516" cy="193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zh-CN" b="1" dirty="0" lang="en-US" sz="3200">
              <a:solidFill>
                <a:srgbClr val="FF0000"/>
              </a:solidFill>
              <a:latin charset="-122" panose="02010609060101010101" pitchFamily="49" typeface="黑体"/>
              <a:ea charset="-122" panose="02010609060101010101" pitchFamily="49" typeface="黑体"/>
              <a:cs charset="-122" panose="02010600030101010101" pitchFamily="2" typeface="宋体"/>
            </a:endParaRPr>
          </a:p>
          <a:p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  <a:cs charset="-122" panose="02010600030101010101" pitchFamily="2" typeface="宋体"/>
              </a:rPr>
              <a:t>思考与探究：</a:t>
            </a:r>
          </a:p>
          <a:p>
            <a:r>
              <a:rPr altLang="zh-CN" b="1" dirty="0" lang="en-US" sz="3200">
                <a:latin charset="-122" panose="02010609060101010101" pitchFamily="49" typeface="黑体"/>
                <a:ea charset="-122" panose="02010609060101010101" pitchFamily="49" typeface="黑体"/>
                <a:cs charset="-122" panose="02010600030101010101" pitchFamily="2" typeface="宋体"/>
              </a:rPr>
              <a:t>1</a:t>
            </a:r>
            <a:r>
              <a:rPr altLang="en-US" b="1" dirty="0" lang="zh-CN" sz="3200">
                <a:latin charset="-122" panose="02010609060101010101" pitchFamily="49" typeface="黑体"/>
                <a:ea charset="-122" panose="02010609060101010101" pitchFamily="49" typeface="黑体"/>
                <a:cs charset="-122" panose="02010600030101010101" pitchFamily="2" typeface="宋体"/>
              </a:rPr>
              <a:t>、第一段主要论述了什么内容，从哪几个方面论述的？</a:t>
            </a:r>
          </a:p>
          <a:p>
            <a:endParaRPr altLang="zh-CN" b="1" dirty="0" lang="en-US" sz="2400">
              <a:solidFill>
                <a:srgbClr val="FF0000"/>
              </a:solidFill>
              <a:latin charset="-122" panose="02010600030101010101" pitchFamily="2" typeface="宋体"/>
              <a:ea charset="-122" panose="02010600030101010101" pitchFamily="2" typeface="宋体"/>
              <a:cs charset="-122" panose="02010600030101010101" pitchFamily="2" typeface="宋体"/>
            </a:endParaRPr>
          </a:p>
        </p:txBody>
      </p:sp>
      <p:pic>
        <p:nvPicPr>
          <p:cNvPr id="4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240" y="1561513"/>
            <a:ext cx="10954848" cy="462589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0553894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3"/>
  <p:tag name="KSO_WM_UNIT_COLOR_SCHEME_PARENT_PAGE" val="2_2"/>
  <p:tag name="KSO_WM_UNIT_COLOR_SCHEME_SHAPE_ID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4"/>
  <p:tag name="KSO_WM_UNIT_COLOR_SCHEME_PARENT_PAGE" val="2_2"/>
  <p:tag name="KSO_WM_UNIT_COLOR_SCHEME_SHAPE_ID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5"/>
  <p:tag name="KSO_WM_UNIT_COLOR_SCHEME_PARENT_PAGE" val="2_2"/>
  <p:tag name="KSO_WM_UNIT_COLOR_SCHEME_SHAPE_ID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6"/>
  <p:tag name="KSO_WM_UNIT_COLOR_SCHEME_PARENT_PAGE" val="2_2"/>
  <p:tag name="KSO_WM_UNIT_COLOR_SCHEME_SHAPE_ID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SLIDE_COLORSCHEME_VERSION" val="3.2"/>
  <p:tag name="KSO_WM_UNIT_COLOR_SCHEME_PARENT_PAGE" val="2_2"/>
  <p:tag name="KSO_WM_UNIT_COLOR_SCHEME_SHAPE_ID" val="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9"/>
  <p:tag name="KSO_WM_UNIT_COLOR_SCHEME_PARENT_PAGE" val="2_3"/>
  <p:tag name="KSO_WM_UNIT_COLOR_SCHEME_SHAPE_ID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0"/>
  <p:tag name="KSO_WM_UNIT_COLOR_SCHEME_PARENT_PAGE" val="2_3"/>
  <p:tag name="KSO_WM_UNIT_COLOR_SCHEME_SHAPE_ID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1"/>
  <p:tag name="KSO_WM_UNIT_COLOR_SCHEME_PARENT_PAGE" val="2_3"/>
  <p:tag name="KSO_WM_UNIT_COLOR_SCHEME_SHAPE_ID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2"/>
  <p:tag name="KSO_WM_UNIT_COLOR_SCHEME_PARENT_PAGE" val="2_3"/>
  <p:tag name="KSO_WM_UNIT_COLOR_SCHEME_SHAPE_ID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3"/>
  <p:tag name="KSO_WM_UNIT_COLOR_SCHEME_PARENT_PAGE" val="2_3"/>
  <p:tag name="KSO_WM_UNIT_COLOR_SCHEME_SHAPE_ID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4"/>
  <p:tag name="KSO_WM_SLIDE_COLORSCHEME_VERSION" val="3.2"/>
  <p:tag name="KSO_WM_UNIT_COLOR_SCHEME_PARENT_PAGE" val="2_3"/>
  <p:tag name="KSO_WM_UNIT_COLOR_SCHEME_SHAPE_ID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  <p:tag name="KSO_WM_UNIT_COLOR_SCHEME_PARENT_PAGE" val="2_4"/>
  <p:tag name="KSO_WM_UNIT_COLOR_SCHEME_SHAPE_ID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7"/>
  <p:tag name="KSO_WM_UNIT_COLOR_SCHEME_PARENT_PAGE" val="2_4"/>
  <p:tag name="KSO_WM_UNIT_COLOR_SCHEME_SHAPE_ID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8"/>
  <p:tag name="KSO_WM_UNIT_COLOR_SCHEME_PARENT_PAGE" val="2_4"/>
  <p:tag name="KSO_WM_UNIT_COLOR_SCHEME_SHAPE_ID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9"/>
  <p:tag name="KSO_WM_UNIT_COLOR_SCHEME_PARENT_PAGE" val="2_4"/>
  <p:tag name="KSO_WM_UNIT_COLOR_SCHEME_SHAPE_ID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0"/>
  <p:tag name="KSO_WM_UNIT_COLOR_SCHEME_PARENT_PAGE" val="2_4"/>
  <p:tag name="KSO_WM_UNIT_COLOR_SCHEME_SHAPE_ID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1"/>
  <p:tag name="KSO_WM_UNIT_COLOR_SCHEME_PARENT_PAGE" val="2_4"/>
  <p:tag name="KSO_WM_UNIT_COLOR_SCHEME_SHAPE_ID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2"/>
  <p:tag name="KSO_WM_SLIDE_COLORSCHEME_VERSION" val="3.2"/>
  <p:tag name="KSO_WM_UNIT_COLOR_SCHEME_PARENT_PAGE" val="2_4"/>
  <p:tag name="KSO_WM_UNIT_COLOR_SCHEME_SHAPE_ID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  <p:tag name="KSO_WM_UNIT_COLOR_SCHEME_PARENT_PAGE" val="2_5"/>
  <p:tag name="KSO_WM_UNIT_COLOR_SCHEME_SHAPE_ID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  <p:tag name="KSO_WM_UNIT_COLOR_SCHEME_PARENT_PAGE" val="2_5"/>
  <p:tag name="KSO_WM_UNIT_COLOR_SCHEME_SHAPE_ID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6"/>
  <p:tag name="KSO_WM_UNIT_COLOR_SCHEME_PARENT_PAGE" val="2_5"/>
  <p:tag name="KSO_WM_UNIT_COLOR_SCHEME_SHAPE_ID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7"/>
  <p:tag name="KSO_WM_UNIT_COLOR_SCHEME_PARENT_PAGE" val="2_5"/>
  <p:tag name="KSO_WM_UNIT_COLOR_SCHEME_SHAPE_ID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8"/>
  <p:tag name="KSO_WM_UNIT_COLOR_SCHEME_PARENT_PAGE" val="2_5"/>
  <p:tag name="KSO_WM_UNIT_COLOR_SCHEME_SHAPE_ID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  <p:tag name="KSO_WM_UNIT_COLOR_SCHEME_PARENT_PAGE" val="2_5"/>
  <p:tag name="KSO_WM_UNIT_COLOR_SCHEME_SHAPE_ID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  <p:tag name="KSO_WM_UNIT_COLOR_SCHEME_PARENT_PAGE" val="2_5"/>
  <p:tag name="KSO_WM_UNIT_COLOR_SCHEME_SHAPE_ID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1"/>
  <p:tag name="KSO_WM_UNIT_COLOR_SCHEME_PARENT_PAGE" val="2_5"/>
  <p:tag name="KSO_WM_UNIT_COLOR_SCHEME_SHAPE_ID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2"/>
  <p:tag name="KSO_WM_SLIDE_COLORSCHEME_VERSION" val="3.2"/>
  <p:tag name="KSO_WM_UNIT_COLOR_SCHEME_PARENT_PAGE" val="2_5"/>
  <p:tag name="KSO_WM_UNIT_COLOR_SCHEME_SHAPE_ID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4"/>
  <p:tag name="KSO_WM_UNIT_COLOR_SCHEME_PARENT_PAGE" val="2_6"/>
  <p:tag name="KSO_WM_UNIT_COLOR_SCHEME_SHAPE_ID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5"/>
  <p:tag name="KSO_WM_UNIT_COLOR_SCHEME_PARENT_PAGE" val="2_6"/>
  <p:tag name="KSO_WM_UNIT_COLOR_SCHEME_SHAPE_ID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6"/>
  <p:tag name="KSO_WM_UNIT_COLOR_SCHEME_PARENT_PAGE" val="2_6"/>
  <p:tag name="KSO_WM_UNIT_COLOR_SCHEME_SHAPE_ID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7"/>
  <p:tag name="KSO_WM_UNIT_COLOR_SCHEME_PARENT_PAGE" val="2_6"/>
  <p:tag name="KSO_WM_UNIT_COLOR_SCHEME_SHAPE_ID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8"/>
  <p:tag name="KSO_WM_SLIDE_COLORSCHEME_VERSION" val="3.2"/>
  <p:tag name="KSO_WM_UNIT_COLOR_SCHEME_PARENT_PAGE" val="2_6"/>
  <p:tag name="KSO_WM_UNIT_COLOR_SCHEME_SHAPE_ID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0"/>
  <p:tag name="KSO_WM_UNIT_COLOR_SCHEME_PARENT_PAGE" val="2_7"/>
  <p:tag name="KSO_WM_UNIT_COLOR_SCHEME_SHAPE_ID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1"/>
  <p:tag name="KSO_WM_UNIT_COLOR_SCHEME_PARENT_PAGE" val="2_7"/>
  <p:tag name="KSO_WM_UNIT_COLOR_SCHEME_SHAPE_ID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2"/>
  <p:tag name="KSO_WM_UNIT_COLOR_SCHEME_PARENT_PAGE" val="2_7"/>
  <p:tag name="KSO_WM_UNIT_COLOR_SCHEME_SHAPE_ID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3"/>
  <p:tag name="KSO_WM_SLIDE_COLORSCHEME_VERSION" val="3.2"/>
  <p:tag name="KSO_WM_UNIT_COLOR_SCHEME_PARENT_PAGE" val="2_7"/>
  <p:tag name="KSO_WM_UNIT_COLOR_SCHEME_SHAPE_ID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5"/>
  <p:tag name="KSO_WM_UNIT_COLOR_SCHEME_PARENT_PAGE" val="2_8"/>
  <p:tag name="KSO_WM_UNIT_COLOR_SCHEME_SHAPE_ID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6"/>
  <p:tag name="KSO_WM_UNIT_COLOR_SCHEME_PARENT_PAGE" val="2_8"/>
  <p:tag name="KSO_WM_UNIT_COLOR_SCHEME_SHAPE_ID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7"/>
  <p:tag name="KSO_WM_UNIT_COLOR_SCHEME_PARENT_PAGE" val="2_8"/>
  <p:tag name="KSO_WM_UNIT_COLOR_SCHEME_SHAPE_ID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8"/>
  <p:tag name="KSO_WM_UNIT_COLOR_SCHEME_PARENT_PAGE" val="2_8"/>
  <p:tag name="KSO_WM_UNIT_COLOR_SCHEME_SHAPE_ID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9"/>
  <p:tag name="KSO_WM_UNIT_COLOR_SCHEME_PARENT_PAGE" val="2_8"/>
  <p:tag name="KSO_WM_UNIT_COLOR_SCHEME_SHAPE_ID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UNIT_COLOR_SCHEME_PARENT_PAGE" val="2_8"/>
  <p:tag name="KSO_WM_UNIT_COLOR_SCHEME_SHAPE_ID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1"/>
  <p:tag name="KSO_WM_SLIDE_COLORSCHEME_VERSION" val="3.2"/>
  <p:tag name="KSO_WM_UNIT_COLOR_SCHEME_PARENT_PAGE" val="2_8"/>
  <p:tag name="KSO_WM_UNIT_COLOR_SCHEME_SHAPE_ID" val="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3"/>
  <p:tag name="KSO_WM_UNIT_COLOR_SCHEME_PARENT_PAGE" val="2_9"/>
  <p:tag name="KSO_WM_UNIT_COLOR_SCHEME_SHAPE_ID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4"/>
  <p:tag name="KSO_WM_UNIT_COLOR_SCHEME_PARENT_PAGE" val="2_9"/>
  <p:tag name="KSO_WM_UNIT_COLOR_SCHEME_SHAPE_ID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5"/>
  <p:tag name="KSO_WM_UNIT_COLOR_SCHEME_PARENT_PAGE" val="2_9"/>
  <p:tag name="KSO_WM_UNIT_COLOR_SCHEME_SHAPE_ID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6"/>
  <p:tag name="KSO_WM_UNIT_COLOR_SCHEME_PARENT_PAGE" val="2_9"/>
  <p:tag name="KSO_WM_UNIT_COLOR_SCHEME_SHAPE_ID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7"/>
  <p:tag name="KSO_WM_UNIT_COLOR_SCHEME_PARENT_PAGE" val="2_9"/>
  <p:tag name="KSO_WM_UNIT_COLOR_SCHEME_SHAPE_ID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8"/>
  <p:tag name="KSO_WM_SLIDE_COLORSCHEME_VERSION" val="3.2"/>
  <p:tag name="KSO_WM_UNIT_COLOR_SCHEME_PARENT_PAGE" val="2_9"/>
  <p:tag name="KSO_WM_UNIT_COLOR_SCHEME_SHAPE_ID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0"/>
  <p:tag name="KSO_WM_UNIT_COLOR_SCHEME_PARENT_PAGE" val="2_10"/>
  <p:tag name="KSO_WM_UNIT_COLOR_SCHEME_SHAPE_ID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1"/>
  <p:tag name="KSO_WM_UNIT_COLOR_SCHEME_PARENT_PAGE" val="2_10"/>
  <p:tag name="KSO_WM_UNIT_COLOR_SCHEME_SHAPE_ID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2"/>
  <p:tag name="KSO_WM_UNIT_COLOR_SCHEME_PARENT_PAGE" val="2_10"/>
  <p:tag name="KSO_WM_UNIT_COLOR_SCHEME_SHAPE_ID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3"/>
  <p:tag name="KSO_WM_UNIT_COLOR_SCHEME_PARENT_PAGE" val="2_10"/>
  <p:tag name="KSO_WM_UNIT_COLOR_SCHEME_SHAPE_ID" val="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4"/>
  <p:tag name="KSO_WM_SLIDE_COLORSCHEME_VERSION" val="3.2"/>
  <p:tag name="KSO_WM_UNIT_COLOR_SCHEME_PARENT_PAGE" val="2_10"/>
  <p:tag name="KSO_WM_UNIT_COLOR_SCHEME_SHAPE_ID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6"/>
  <p:tag name="KSO_WM_UNIT_COLOR_SCHEME_PARENT_PAGE" val="2_11"/>
  <p:tag name="KSO_WM_UNIT_COLOR_SCHEME_SHAPE_ID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7"/>
  <p:tag name="KSO_WM_UNIT_COLOR_SCHEME_PARENT_PAGE" val="2_11"/>
  <p:tag name="KSO_WM_UNIT_COLOR_SCHEME_SHAPE_ID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8"/>
  <p:tag name="KSO_WM_UNIT_COLOR_SCHEME_PARENT_PAGE" val="2_11"/>
  <p:tag name="KSO_WM_UNIT_COLOR_SCHEME_SHAPE_ID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9"/>
  <p:tag name="KSO_WM_UNIT_COLOR_SCHEME_PARENT_PAGE" val="2_11"/>
  <p:tag name="KSO_WM_UNIT_COLOR_SCHEME_SHAPE_ID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0"/>
  <p:tag name="KSO_WM_SLIDE_COLORSCHEME_VERSION" val="3.2"/>
  <p:tag name="KSO_WM_UNIT_COLOR_SCHEME_PARENT_PAGE" val="2_11"/>
  <p:tag name="KSO_WM_UNIT_COLOR_SCHEME_SHAPE_ID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  <p:tag name="KSO_WM_BEAUTIFY_FLAG" val="#wm#"/>
  <p:tag name="KSO_WM_TAG_VERSION" val="1.0"/>
  <p:tag name="KSO_WM_TEMPLATE_CATEGORY" val="custom"/>
  <p:tag name="KSO_WM_TEMPLATE_INDEX" val="20204232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  <p:tag name="KSO_WM_BEAUTIFY_FLAG" val="#wm#"/>
  <p:tag name="KSO_WM_TAG_VERSION" val="1.0"/>
  <p:tag name="KSO_WM_TEMPLATE_CATEGORY" val="custom"/>
  <p:tag name="KSO_WM_TEMPLATE_INDEX" val="20204232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  <p:tag name="KSO_WM_BEAUTIFY_FLAG" val="#wm#"/>
  <p:tag name="KSO_WM_TAG_VERSION" val="1.0"/>
  <p:tag name="KSO_WM_TEMPLATE_CATEGORY" val="custom"/>
  <p:tag name="KSO_WM_TEMPLATE_COLOR_TYPE" val="1"/>
  <p:tag name="KSO_WM_TEMPLATE_INDEX" val="20204232"/>
  <p:tag name="KSO_WM_TEMPLATE_MASTER_THUMB_INDEX" val="12"/>
  <p:tag name="KSO_WM_TEMPLATE_MASTER_TYPE" val="1"/>
  <p:tag name="KSO_WM_TEMPLATE_SUBCATEGORY" val="0"/>
  <p:tag name="KSO_WM_TEMPLATE_THUMBS_INDEX" val="1、4、7、9、11、16、19、20、21、22、23、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LAYERLEVEL" val="1"/>
  <p:tag name="KSO_WM_UNIT_TYPE" val="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3"/>
  <p:tag name="KSO_WM_UNIT_INDEX" val="3"/>
  <p:tag name="KSO_WM_UNIT_LAYERLEVEL" val="1"/>
  <p:tag name="KSO_WM_UNIT_TYPE" val="i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4"/>
  <p:tag name="KSO_WM_UNIT_INDEX" val="4"/>
  <p:tag name="KSO_WM_UNIT_LAYERLEVEL" val="1"/>
  <p:tag name="KSO_WM_UNIT_TYPE" val="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LAYERLEVEL" val="1"/>
  <p:tag name="KSO_WM_UNIT_TYPE" val="i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0"/>
  <p:tag name="KSO_WM_UNIT_INDEX" val="0"/>
  <p:tag name="KSO_WM_UNIT_LAYERLEVEL" val="1"/>
  <p:tag name="KSO_WM_UNIT_SUBTYPE" val="h"/>
  <p:tag name="KSO_WM_UNIT_TYPE" val="i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0"/>
  <p:tag name="KSO_WM_UNIT_INDEX" val="0"/>
  <p:tag name="KSO_WM_UNIT_LAYERLEVEL" val="1"/>
  <p:tag name="KSO_WM_UNIT_SUBTYPE" val="h"/>
  <p:tag name="KSO_WM_UNIT_TYPE" val="i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0"/>
  <p:tag name="KSO_WM_UNIT_INDEX" val="0"/>
  <p:tag name="KSO_WM_UNIT_LAYERLEVEL" val="1"/>
  <p:tag name="KSO_WM_UNIT_SUBTYPE" val="h"/>
  <p:tag name="KSO_WM_UNIT_TYPE" val="i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2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0"/>
  <p:tag name="KSO_WM_UNIT_INDEX" val="0"/>
  <p:tag name="KSO_WM_UNIT_LAYERLEVEL" val="1"/>
  <p:tag name="KSO_WM_UNIT_SUBTYPE" val="h"/>
  <p:tag name="KSO_WM_UNIT_TYPE" val="i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0"/>
  <p:tag name="KSO_WM_UNIT_INDEX" val="0"/>
  <p:tag name="KSO_WM_UNIT_LAYERLEVEL" val="1"/>
  <p:tag name="KSO_WM_UNIT_SUBTYPE" val="h"/>
  <p:tag name="KSO_WM_UNIT_TYPE" val="i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  <p:tag name="KSO_WM_BEAUTIFY_FLAG" val="#wm#"/>
  <p:tag name="KSO_WM_SLIDE_BACKGROUND_TYPE" val="belt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9"/>
  <p:tag name="KSO_WM_BEAUTIFY_FLAG" val="#wm#"/>
  <p:tag name="KSO_WM_TAG_VERSION" val="1.0"/>
  <p:tag name="KSO_WM_TEMPLATE_CATEGORY" val="custom"/>
  <p:tag name="KSO_WM_TEMPLATE_INDEX" val="2020497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0"/>
  <p:tag name="KSO_WM_BEAUTIFY_FLAG" val="#wm#"/>
  <p:tag name="KSO_WM_TAG_VERSION" val="1.0"/>
  <p:tag name="KSO_WM_TEMPLATE_CATEGORY" val="custom"/>
  <p:tag name="KSO_WM_TEMPLATE_INDEX" val="2020497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4"/>
  <p:tag name="KSO_WM_BEAUTIFY_FLAG" val="#wm#"/>
  <p:tag name="KSO_WM_TAG_VERSION" val="1.0"/>
  <p:tag name="KSO_WM_TEMPLATE_CATEGORY" val="custom"/>
  <p:tag name="KSO_WM_TEMPLATE_COLOR_TYPE" val="1"/>
  <p:tag name="KSO_WM_TEMPLATE_INDEX" val="20204975"/>
  <p:tag name="KSO_WM_TEMPLATE_MASTER_THUMB_INDEX" val="12"/>
  <p:tag name="KSO_WM_TEMPLATE_MASTER_TYPE" val="1"/>
  <p:tag name="KSO_WM_TEMPLATE_SUBCATEGORY" val="0"/>
  <p:tag name="KSO_WM_TEMPLATE_THUMBS_INDEX" val="1、4、7、10、13、15、17、18、19、20、2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2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0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0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  <p:tag name="KSO_WM_UNIT_PLACING_PICTURE_USER_VIEWPORT" val="{&quot;height&quot;:1855,&quot;width&quot;:5322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  <p:tag name="KSO_WM_UNIT_PLACING_PICTURE_USER_VIEWPORT" val="{&quot;height&quot;:1976,&quot;width&quot;:5322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  <p:tag name="KSO_WM_UNIT_PLACING_PICTURE_USER_VIEWPORT" val="{&quot;height&quot;:3405.514960629921,&quot;width&quot;:5271.694488188977}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general&quot;,&quot;frame&quot;,&quot;leftRight&quot;]"/>
  <p:tag name="KSO_WM_SLIDE_BACKGROUND_TYPE" val="leftRight"/>
  <p:tag name="KSO_WM_SLIDE_BK_DARK_LIGHT" val="2"/>
  <p:tag name="KSO_WM_SLIDE_CAN_ADD_NAVIGATION" val="1"/>
  <p:tag name="KSO_WM_SLIDE_ID" val="diagram20201875_1"/>
  <p:tag name="KSO_WM_SLIDE_INDEX" val="1"/>
  <p:tag name="KSO_WM_SLIDE_ITEM_CNT" val="0"/>
  <p:tag name="KSO_WM_SLIDE_LAYOUT" val="a_d_f"/>
  <p:tag name="KSO_WM_SLIDE_LAYOUT_CNT" val="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horizontalAlign&quot;: 1,&#10;    &quot;id&quot;: &quot;2020-03-26T14:46:26&quot;,&#10;    &quot;maxSize&quot;: {&#10;        &quot;size1&quot;: 64.200000000000003&#10;    },&#10;    &quot;minSize&quot;: {&#10;        &quot;size1&quot;: 37.899999999999999&#10;    },&#10;    &quot;normalSize&quot;: {&#10;        &quot;size1&quot;: 37.8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.13871805400000001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2,&#10;            &quot;id&quot;: &quot;2020-03-26T14:46:26&quot;,&#10;            &quot;margin&quot;: {&#10;                &quot;bottom&quot;: 3.3900001049041748,&#10;                &quot;left&quot;: 3.3900001049041748,&#10;                &quot;right&quot;: 2.5139999389648438,&#10;                &quot;top&quot;: 3.3900001049041748&#10;            },&#10;            &quot;marginOverLayout&quot;: {&#10;                &quot;bottom&quot;: 3.3900001049041748,&#10;                &quot;left&quot;: 3.3900001049041748,&#10;                &quot;right&quot;: 2.5139999389648438,&#10;                &quot;top&quot;: 3.3900001049041748&#10;            },&#10;            &quot;type&quot;: 0,&#10;            &quot;verticalAlign&quot;: 1&#10;        },&#10;        {&#10;            &quot;horizontalAlign&quot;: 0,&#10;            &quot;id&quot;: &quot;2020-03-26T14:46:26&quot;,&#10;            &quot;margin&quot;: {&#10;                &quot;bottom&quot;: 3.3900001049041748,&#10;                &quot;left&quot;: 0.026000002399086952,&#10;                &quot;right&quot;: 3.3900001049041748,&#10;                &quot;top&quot;: 3.3900001049041748&#10;            },&#10;            &quot;type&quot;: 0,&#10;            &quot;verticalAlign&quot;: 1&#10;        }&#10;    ],&#10;    &quot;type&quot;: 0,&#10;    &quot;verticalAlign&quot;: 1&#10;}&#10;"/>
  <p:tag name="KSO_WM_SLIDE_POSITION" val="96*85"/>
  <p:tag name="KSO_WM_SLIDE_RATIO" val="1.777778"/>
  <p:tag name="KSO_WM_SLIDE_SIZE" val="789*358"/>
  <p:tag name="KSO_WM_SLIDE_SUBTYPE" val="picTxt"/>
  <p:tag name="KSO_WM_SLIDE_TYPE" val="text"/>
  <p:tag name="KSO_WM_TAG_VERSION" val="1.0"/>
  <p:tag name="KSO_WM_TEMPLATE_CATEGORY" val="diagram"/>
  <p:tag name="KSO_WM_TEMPLATE_COLOR_TYPE" val="1"/>
  <p:tag name="KSO_WM_TEMPLATE_INDEX" val="20201875"/>
  <p:tag name="KSO_WM_TEMPLATE_MASTER_TYPE" val="0"/>
  <p:tag name="KSO_WM_TEMPLATE_SUBCATEGORY" val="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_14*i*0"/>
  <p:tag name="KSO_WM_UNIT_INDEX" val="0"/>
  <p:tag name="KSO_WM_UNIT_LAYERLEVEL" val="1"/>
  <p:tag name="KSO_WM_UNIT_LINE_FILL_TYPE" val="2"/>
  <p:tag name="KSO_WM_UNIT_LINE_FORE_SCHEMECOLOR_INDEX" val="5"/>
  <p:tag name="KSO_WM_UNIT_LINE_FORE_SCHEMECOLOR_INDEX_BRIGHTNESS" val="0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  <p:tag name="KSO_WM_UNIT_TYPE" val="i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  <p:tag name="KSO_WM_BEAUTIFY_FLAG" val="#wm#"/>
  <p:tag name="KSO_WM_TAG_VERSION" val="1.0"/>
  <p:tag name="KSO_WM_TEMPLATE_CATEGORY" val="diagram"/>
  <p:tag name="KSO_WM_TEMPLATE_INDEX" val="20201875"/>
  <p:tag name="KSO_WM_UNIT_BLOCK" val="0"/>
  <p:tag name="KSO_WM_UNIT_COMPATIBLE" val="0"/>
  <p:tag name="KSO_WM_UNIT_DIAGRAM_ISNUMVISUAL" val="0"/>
  <p:tag name="KSO_WM_UNIT_DIAGRAM_ISREFERUNIT" val="0"/>
  <p:tag name="KSO_WM_UNIT_HIGHLIGHT" val="0"/>
  <p:tag name="KSO_WM_UNIT_ID" val="diagram20201875_1*d*1"/>
  <p:tag name="KSO_WM_UNIT_INDEX" val="1"/>
  <p:tag name="KSO_WM_UNIT_LAYERLEVEL" val="1"/>
  <p:tag name="KSO_WM_UNIT_PLACING_PICTURE" val="145728.376"/>
  <p:tag name="KSO_WM_UNIT_PLACING_PICTURE_COLLAGE_RELATIVERECTANGLE" val="{&quot;bottom&quot;:0,&quot;left&quot;:0,&quot;right&quot;:0,&quot;top&quot;:0}"/>
  <p:tag name="KSO_WM_UNIT_PLACING_PICTURE_COLLAGE_VIEWPORT" val="{&quot;height&quot;:6955.5921259842507,&quot;width&quot;:6957.8976377952758}"/>
  <p:tag name="KSO_WM_UNIT_PLACING_PICTURE_INFO" val="{&quot;code&quot;:&quot;[1]&quot;,&quot;full_picture&quot;:false,&quot;last_crop_picture&quot;:&quot;[1]&quot;,&quot;scheme&quot;:&quot;1-1&quot;,&quot;spacing&quot;:6}"/>
  <p:tag name="KSO_WM_UNIT_PLACING_PICTURE_MD4" val="0"/>
  <p:tag name="KSO_WM_UNIT_PLACING_PICTURE_USER_RELATIVERECTANGLE" val="{&quot;bottom&quot;:0,&quot;left&quot;:0,&quot;right&quot;:0,&quot;top&quot;:0}"/>
  <p:tag name="KSO_WM_UNIT_PLACING_PICTURE_USER_VIEWPORT" val="{&quot;height&quot;:6955.5921259842517,&quot;width&quot;:6957.8976377952758}"/>
  <p:tag name="KSO_WM_UNIT_SUPPORT_UNIT_TYPE" val="[&quot;all&quot;]"/>
  <p:tag name="KSO_WM_UNIT_TYPE" val="d"/>
  <p:tag name="KSO_WM_UNIT_VALUE" val="1226*1226"/>
  <p:tag name="REFSHAPE" val="69949601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1"/>
  <p:tag name="KSO_WM_BEAUTIFY_FLAG" val="#wm#"/>
  <p:tag name="KSO_WM_TAG_VERSION" val="1.0"/>
  <p:tag name="KSO_WM_TEMPLATE_CATEGORY" val="diagram"/>
  <p:tag name="KSO_WM_TEMPLATE_INDEX" val="20201875"/>
  <p:tag name="KSO_WM_UNIT_BLOCK" val="0"/>
  <p:tag name="KSO_WM_UNIT_COMPATIBLE" val="0"/>
  <p:tag name="KSO_WM_UNIT_DEFAULT_FONT" val="14;18;2"/>
  <p:tag name="KSO_WM_UNIT_DIAGRAM_ISNUMVISUAL" val="0"/>
  <p:tag name="KSO_WM_UNIT_DIAGRAM_ISREFERUNIT" val="0"/>
  <p:tag name="KSO_WM_UNIT_HIGHLIGHT" val="0"/>
  <p:tag name="KSO_WM_UNIT_ID" val="diagram20201875_1*f*1"/>
  <p:tag name="KSO_WM_UNIT_INDEX" val="1"/>
  <p:tag name="KSO_WM_UNIT_LAYERLEVEL" val="1"/>
  <p:tag name="KSO_WM_UNIT_NOCLEAR" val="0"/>
  <p:tag name="KSO_WM_UNIT_PLACING_PICTURE_MD4" val="0"/>
  <p:tag name="KSO_WM_UNIT_PRESET_TEXT" val="我们是致力于研究AI智能创作PPT的一个团队;我们潜心钻研幻灯片的演示规律与创作思路……"/>
  <p:tag name="KSO_WM_UNIT_TEXT_FILL_FORE_SCHEMECOLOR_INDEX" val="13"/>
  <p:tag name="KSO_WM_UNIT_TEXT_FILL_FORE_SCHEMECOLOR_INDEX_BRIGHTNESS" val="0.35"/>
  <p:tag name="KSO_WM_UNIT_TEXT_FILL_TYPE" val="1"/>
  <p:tag name="KSO_WM_UNIT_TYPE" val="f"/>
  <p:tag name="KSO_WM_UNIT_VALUE" val="15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  <p:tag name="KSO_WM_BEAUTIFY_FLAG" val="#wm#"/>
  <p:tag name="KSO_WM_TAG_VERSION" val="1.0"/>
  <p:tag name="KSO_WM_TEMPLATE_CATEGORY" val="diagram"/>
  <p:tag name="KSO_WM_TEMPLATE_INDEX" val="20201875"/>
  <p:tag name="KSO_WM_UNIT_BLOCK" val="0"/>
  <p:tag name="KSO_WM_UNIT_COMPATIBLE" val="0"/>
  <p:tag name="KSO_WM_UNIT_DEFAULT_FONT" val="36;44;4"/>
  <p:tag name="KSO_WM_UNIT_DIAGRAM_ISNUMVISUAL" val="0"/>
  <p:tag name="KSO_WM_UNIT_DIAGRAM_ISREFERUNIT" val="0"/>
  <p:tag name="KSO_WM_UNIT_HIGHLIGHT" val="0"/>
  <p:tag name="KSO_WM_UNIT_ID" val="diagram2020187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MARTLAYOUT_COMPRESS_INFO" val="{&#10;    &quot;id&quot;: &quot;2020-03-26T14:46:26&quot;,&#10;    &quot;max&quot;: 3.4339370078740217,&#10;    &quot;topChanged&quot;: 1.6439552692311339&#10;}&#10;"/>
  <p:tag name="KSO_WM_UNIT_TEXT_FILL_FORE_SCHEMECOLOR_INDEX" val="13"/>
  <p:tag name="KSO_WM_UNIT_TEXT_FILL_FORE_SCHEMECOLOR_INDEX_BRIGHTNESS" val="0.25"/>
  <p:tag name="KSO_WM_UNIT_TEXT_FILL_TYPE" val="1"/>
  <p:tag name="KSO_WM_UNIT_TYPE" val="a"/>
  <p:tag name="KSO_WM_UNIT_VALUE" val="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  <p:tag name="KSO_WM_BEAUTIFY_FLAG" val="#wm#"/>
  <p:tag name="KSO_WM_TAG_VERSION" val="1.0"/>
  <p:tag name="KSO_WM_TEMPLATE_CATEGORY" val="diagram"/>
  <p:tag name="KSO_WM_TEMPLATE_INDEX" val="20201875"/>
  <p:tag name="KSO_WM_UNIT_COMPATIBLE" val="0"/>
  <p:tag name="KSO_WM_UNIT_DIAGRAM_ISNUMVISUAL" val="0"/>
  <p:tag name="KSO_WM_UNIT_DIAGRAM_ISREFERUNIT" val="0"/>
  <p:tag name="KSO_WM_UNIT_HIGHLIGHT" val="0"/>
  <p:tag name="KSO_WM_UNIT_ID" val="diagram20201875_1*i*2"/>
  <p:tag name="KSO_WM_UNIT_INDEX" val="2"/>
  <p:tag name="KSO_WM_UNIT_LAYERLEVEL" val="1"/>
  <p:tag name="KSO_WM_UNIT_LINE_FILL_TYPE" val="2"/>
  <p:tag name="KSO_WM_UNIT_LINE_FORE_SCHEMECOLOR_INDEX" val="15"/>
  <p:tag name="KSO_WM_UNIT_LINE_FORE_SCHEMECOLOR_INDEX_BRIGHTNESS" val="0"/>
  <p:tag name="KSO_WM_UNIT_PLACING_PICTURE_MD4" val="0"/>
  <p:tag name="KSO_WM_UNIT_SM_LIMIT_TYPE" val="1"/>
  <p:tag name="KSO_WM_UNIT_TYPE" val="i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  <p:tag name="KSO_WM_BEAUTIFY_FLAG" val="#wm#"/>
  <p:tag name="KSO_WM_TAG_VERSION" val="1.0"/>
  <p:tag name="KSO_WM_TEMPLATE_CATEGORY" val="diagram"/>
  <p:tag name="KSO_WM_TEMPLATE_INDEX" val="20201875"/>
  <p:tag name="KSO_WM_UNIT_COMPATIBLE" val="0"/>
  <p:tag name="KSO_WM_UNIT_DIAGRAM_ISNUMVISUAL" val="0"/>
  <p:tag name="KSO_WM_UNIT_DIAGRAM_ISREFERUNIT" val="0"/>
  <p:tag name="KSO_WM_UNIT_HIGHLIGHT" val="0"/>
  <p:tag name="KSO_WM_UNIT_ID" val="diagram20201875_1*i*3"/>
  <p:tag name="KSO_WM_UNIT_INDEX" val="3"/>
  <p:tag name="KSO_WM_UNIT_LAYERLEVEL" val="1"/>
  <p:tag name="KSO_WM_UNIT_LINE_FILL_TYPE" val="2"/>
  <p:tag name="KSO_WM_UNIT_LINE_FORE_SCHEMECOLOR_INDEX" val="15"/>
  <p:tag name="KSO_WM_UNIT_LINE_FORE_SCHEMECOLOR_INDEX_BRIGHTNESS" val="0"/>
  <p:tag name="KSO_WM_UNIT_PLACING_PICTURE_MD4" val="0"/>
  <p:tag name="KSO_WM_UNIT_SM_LIMIT_TYPE" val="1"/>
  <p:tag name="KSO_WM_UNIT_TYPE" val="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SLIDE_ID" val="diagram30177841_1"/>
  <p:tag name="KSO_WM_SLIDE_INDEX" val="1"/>
  <p:tag name="KSO_WM_SLIDE_ITEM_CNT" val="0"/>
  <p:tag name="KSO_WM_SLIDE_LAYOUT" val="a_f"/>
  <p:tag name="KSO_WM_SLIDE_LAYOUT_CNT" val="1_3"/>
  <p:tag name="KSO_WM_SLIDE_POSITION" val="0*0"/>
  <p:tag name="KSO_WM_SLIDE_SIZE" val="921*540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30177841"/>
  <p:tag name="KSO_WM_TEMPLATE_MASTER_TYPE" val="0"/>
  <p:tag name="KSO_WM_TEMPLATE_SUBCATEGORY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5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3017784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7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HIGHLIGHT" val="0"/>
  <p:tag name="KSO_WM_UNIT_ID" val="diagram30177841_1*f*3"/>
  <p:tag name="KSO_WM_UNIT_INDEX" val="3"/>
  <p:tag name="KSO_WM_UNIT_LAYERLEVEL" val="1"/>
  <p:tag name="KSO_WM_UNIT_NOCLEAR" val="0"/>
  <p:tag name="KSO_WM_UNIT_PRESET_TEXT" val="点击此处添加正文，文字是您思想的提炼，请言简意赅的阐述您的观点。&#10;根据需要您可以酌情增减文字，以便观者可以准确的理解您所传达的完整信息。为了最终演示发布的良好效果，请您尽量提炼思想的精髓。&#10;正如我们都希望改变世界，希望给人带去光明，但更多时候只需播下一颗种子，自然有微光照拂，雨露滋养。恰如其分的表达观点，往往可以事半功倍。"/>
  <p:tag name="KSO_WM_UNIT_TEXT_FILL_FORE_SCHEMECOLOR_INDEX" val="13"/>
  <p:tag name="KSO_WM_UNIT_TEXT_FILL_FORE_SCHEMECOLOR_INDEX_BRIGHTNESS" val="0.25"/>
  <p:tag name="KSO_WM_UNIT_TEXT_FILL_TYPE" val="1"/>
  <p:tag name="KSO_WM_UNIT_TYPE" val="f"/>
  <p:tag name="KSO_WM_UNIT_VALUE" val="15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0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HIGHLIGHT" val="0"/>
  <p:tag name="KSO_WM_UNIT_ID" val="diagram30177841_1*f*2"/>
  <p:tag name="KSO_WM_UNIT_INDEX" val="2"/>
  <p:tag name="KSO_WM_UNIT_LAYERLEVEL" val="1"/>
  <p:tag name="KSO_WM_UNIT_NOCLEAR" val="0"/>
  <p:tag name="KSO_WM_UNIT_PRESET_TEXT" val="点击此处添加正文，文字是您思想的提炼，请言简意赅的阐述您的观点。&#10;根据需要您可以酌情增减文字，以便观者可以准确的理解您所传达的完整信息。为了最终演示发布的良好效果，请您尽量提炼思想的精髓。&#10;正如我们都希望改变世界，希望给人带去光明，但更多时候只需播下一颗种子，自然有微光照拂，雨露滋养。恰如其分的表达观点，往往可以事半功倍。"/>
  <p:tag name="KSO_WM_UNIT_TEXT_FILL_FORE_SCHEMECOLOR_INDEX" val="13"/>
  <p:tag name="KSO_WM_UNIT_TEXT_FILL_FORE_SCHEMECOLOR_INDEX_BRIGHTNESS" val="0.25"/>
  <p:tag name="KSO_WM_UNIT_TEXT_FILL_TYPE" val="1"/>
  <p:tag name="KSO_WM_UNIT_TYPE" val="f"/>
  <p:tag name="KSO_WM_UNIT_VALUE" val="15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1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HIGHLIGHT" val="0"/>
  <p:tag name="KSO_WM_UNIT_ID" val="diagram30177841_1*i*1"/>
  <p:tag name="KSO_WM_UNIT_INDEX" val="1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YPE" val="i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4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HIGHLIGHT" val="0"/>
  <p:tag name="KSO_WM_UNIT_ID" val="diagram30177841_1*a*1"/>
  <p:tag name="KSO_WM_UNIT_INDEX" val="1"/>
  <p:tag name="KSO_WM_UNIT_ISCONTENTSTITLE" val="0"/>
  <p:tag name="KSO_WM_UNIT_LAYERLEVEL" val="1"/>
  <p:tag name="KSO_WM_UNIT_NOCLEAR" val="0"/>
  <p:tag name="KSO_WM_UNIT_PRESET_TEXT" val="单击此处&#10;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5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30177841_1*i*3"/>
  <p:tag name="KSO_WM_UNIT_INDEX" val="3"/>
  <p:tag name="KSO_WM_UNIT_LAYERLEVEL" val="1"/>
  <p:tag name="KSO_WM_UNIT_TEXT_FILL_FORE_SCHEMECOLOR_INDEX" val="14"/>
  <p:tag name="KSO_WM_UNIT_TEXT_FILL_FORE_SCHEMECOLOR_INDEX_BRIGHTNESS" val="0"/>
  <p:tag name="KSO_WM_UNIT_TEXT_FILL_TYPE" val="1"/>
  <p:tag name="KSO_WM_UNIT_TYPE" val="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6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30177841_1*i*2"/>
  <p:tag name="KSO_WM_UNIT_INDEX" val="2"/>
  <p:tag name="KSO_WM_UNIT_LAYERLEVEL" val="1"/>
  <p:tag name="KSO_WM_UNIT_TEXT_FILL_FORE_SCHEMECOLOR_INDEX" val="14"/>
  <p:tag name="KSO_WM_UNIT_TEXT_FILL_FORE_SCHEMECOLOR_INDEX_BRIGHTNESS" val="0"/>
  <p:tag name="KSO_WM_UNIT_TEXT_FILL_TYPE" val="1"/>
  <p:tag name="KSO_WM_UNIT_TYPE" val="i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7"/>
  <p:tag name="KSO_WM_BEAUTIFY_FLAG" val="#wm#"/>
  <p:tag name="KSO_WM_TAG_VERSION" val="1.0"/>
  <p:tag name="KSO_WM_TEMPLATE_CATEGORY" val="diagram"/>
  <p:tag name="KSO_WM_TEMPLATE_INDEX" val="30177841"/>
  <p:tag name="KSO_WM_UNIT_COMPATIBLE" val="0"/>
  <p:tag name="KSO_WM_UNIT_DIAGRAM_ISNUMVISUAL" val="0"/>
  <p:tag name="KSO_WM_UNIT_DIAGRAM_ISREFERUNIT" val="0"/>
  <p:tag name="KSO_WM_UNIT_HIGHLIGHT" val="0"/>
  <p:tag name="KSO_WM_UNIT_ID" val="diagram30177841_1*f*1"/>
  <p:tag name="KSO_WM_UNIT_INDEX" val="1"/>
  <p:tag name="KSO_WM_UNIT_LAYERLEVEL" val="1"/>
  <p:tag name="KSO_WM_UNIT_NOCLEAR" val="0"/>
  <p:tag name="KSO_WM_UNIT_PRESET_TEXT" val="点击此处添加正文，文字是您思想的提炼，为了最终呈现发布的良好效果，请尽量言简意赅的阐述观点；根据需要可酌情增减文字，以便观者可以准确理解您所传达的信息。即便信息错综复杂。"/>
  <p:tag name="KSO_WM_UNIT_TEXT_FILL_FORE_SCHEMECOLOR_INDEX" val="14"/>
  <p:tag name="KSO_WM_UNIT_TEXT_FILL_FORE_SCHEMECOLOR_INDEX_BRIGHTNESS" val="0"/>
  <p:tag name="KSO_WM_UNIT_TEXT_FILL_TYPE" val="1"/>
  <p:tag name="KSO_WM_UNIT_TYPE" val="f"/>
  <p:tag name="KSO_WM_UNIT_VALUE" val="7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general&quot;,&quot;belt&quot;,&quot;frame&quot;]"/>
  <p:tag name="KSO_WM_SLIDE_BACKGROUND_TYPE" val="belt"/>
  <p:tag name="KSO_WM_SLIDE_BK_DARK_LIGHT" val="2"/>
  <p:tag name="KSO_WM_SLIDE_CAN_ADD_NAVIGATION" val="1"/>
  <p:tag name="KSO_WM_SLIDE_ID" val="diagram20200863_1"/>
  <p:tag name="KSO_WM_SLIDE_INDEX" val="1"/>
  <p:tag name="KSO_WM_SLIDE_ITEM_CNT" val="0"/>
  <p:tag name="KSO_WM_SLIDE_LAYOUT" val="a_f_i"/>
  <p:tag name="KSO_WM_SLIDE_LAYOUT_CNT" val="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.088713914199999994,&#10;            &quot;bottomAbs&quot;: false,&#10;            &quot;left&quot;: 0.0499010831,&#10;            &quot;leftAbs&quot;: false,&#10;            &quot;right&quot;: 0.0499010831,&#10;            &quot;rightAbs&quot;: false,&#10;            &quot;top&quot;: 0.088713914199999994,&#10;            &quot;topAbs&quot;: false,&#10;            &quot;type&quot;: &quot;belt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3-29T13:54:36&quot;,&#10;    &quot;maxSize&quot;: {&#10;        &quot;size1&quot;: 6.7000000000000002&#10;    },&#10;    &quot;minSize&quot;: {&#10;        &quot;size1&quot;: 6.7000000000000002&#10;    },&#10;    &quot;normalSize&quot;: {&#10;        &quot;size1&quot;: 6.7000000000000002&#10;    },&#10;    &quot;subLayout&quot;: [&#10;        {&#10;            &quot;id&quot;: &quot;2020-03-29T13:54:36&quot;,&#10;            &quot;type&quot;: 0&#10;        },&#10;        {&#10;            &quot;id&quot;: &quot;2020-03-29T13:54:36&quot;,&#10;            &quot;margin&quot;: {&#10;                &quot;bottom&quot;: 2.5399999618530273,&#10;                &quot;left&quot;: 2.5399999618530273,&#10;                &quot;right&quot;: 2.5399999618530273,&#10;                &quot;top&quot;: 1.2699999809265137&#10;            },&#10;            &quot;type&quot;: 0&#10;        }&#10;    ],&#10;    &quot;type&quot;: 0,&#10;    &quot;verticalAlign&quot;: 1&#10;}&#10;"/>
  <p:tag name="KSO_WM_SLIDE_POSITION" val="47*47"/>
  <p:tag name="KSO_WM_SLIDE_RATIO" val="1.777778"/>
  <p:tag name="KSO_WM_SLIDE_SIZE" val="864*44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0863"/>
  <p:tag name="KSO_WM_TEMPLATE_MASTER_TYPE" val="0"/>
  <p:tag name="KSO_WM_TEMPLATE_SUBCATEGORY" val="11"/>
  <p:tag name="KSO_WM_UNIT_SHOW_EDIT_AREA_INDICATION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6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_18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  <p:tag name="KSO_WM_UNIT_TYPE" val="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  <p:tag name="KSO_WM_UNIT_TYPE" val="i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9"/>
  <p:tag name="KSO_WM_BEAUTIFY_FLAG" val="#wm#"/>
  <p:tag name="KSO_WM_TAG_VERSION" val="1.0"/>
  <p:tag name="KSO_WM_TEMPLATE_CATEGORY" val="diagram"/>
  <p:tag name="KSO_WM_TEMPLATE_INDEX" val="20200863"/>
  <p:tag name="KSO_WM_UNIT_BLOCK" val="0"/>
  <p:tag name="KSO_WM_UNIT_COMPATIBLE" val="0"/>
  <p:tag name="KSO_WM_UNIT_DEFAULT_FONT" val="40;60;4"/>
  <p:tag name="KSO_WM_UNIT_DIAGRAM_ISNUMVISUAL" val="0"/>
  <p:tag name="KSO_WM_UNIT_DIAGRAM_ISREFERUNIT" val="0"/>
  <p:tag name="KSO_WM_UNIT_HIGHLIGHT" val="0"/>
  <p:tag name="KSO_WM_UNIT_ID" val="diagram2020086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输入大标题"/>
  <p:tag name="KSO_WM_UNIT_SHOW_EDIT_AREA_INDICATION" val="1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1"/>
  <p:tag name="KSO_WM_BEAUTIFY_FLAG" val="#wm#"/>
  <p:tag name="KSO_WM_TAG_VERSION" val="1.0"/>
  <p:tag name="KSO_WM_TEMPLATE_CATEGORY" val="diagram"/>
  <p:tag name="KSO_WM_TEMPLATE_INDEX" val="20200863"/>
  <p:tag name="KSO_WM_UNIT_BLOCK" val="0"/>
  <p:tag name="KSO_WM_UNIT_COMPATIBLE" val="0"/>
  <p:tag name="KSO_WM_UNIT_DEFAULT_FONT" val="14;18;2"/>
  <p:tag name="KSO_WM_UNIT_DIAGRAM_ISNUMVISUAL" val="0"/>
  <p:tag name="KSO_WM_UNIT_DIAGRAM_ISREFERUNIT" val="0"/>
  <p:tag name="KSO_WM_UNIT_HIGHLIGHT" val="0"/>
  <p:tag name="KSO_WM_UNIT_ID" val="diagram20200863_1*f*1"/>
  <p:tag name="KSO_WM_UNIT_INDEX" val="1"/>
  <p:tag name="KSO_WM_UNIT_LAYERLEVEL" val="1"/>
  <p:tag name="KSO_WM_UNIT_NOCLEAR" val="0"/>
  <p:tag name="KSO_WM_UNIT_PRESET_TEXT" val="点击输入正文"/>
  <p:tag name="KSO_WM_UNIT_SHOW_EDIT_AREA_INDICATION" val="1"/>
  <p:tag name="KSO_WM_UNIT_TEXT_FILL_FORE_SCHEMECOLOR_INDEX" val="13"/>
  <p:tag name="KSO_WM_UNIT_TEXT_FILL_FORE_SCHEMECOLOR_INDEX_BRIGHTNESS" val="0.35"/>
  <p:tag name="KSO_WM_UNIT_TEXT_FILL_TYPE" val="1"/>
  <p:tag name="KSO_WM_UNIT_TYPE" val="f"/>
  <p:tag name="KSO_WM_UNIT_VALUE" val="15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4"/>
  <p:tag name="KSO_WM_UNIT_PLACING_PICTURE_USER_VIEWPORT" val="{&quot;height&quot;:7399,&quot;width&quot;:11595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n1-1"/>
  <p:tag name="KSO_WM_SLIDE_BACKGROUND" val="[&quot;general&quot;,&quot;frame&quot;,&quot;bottomTop&quot;]"/>
  <p:tag name="KSO_WM_SLIDE_BACKGROUND_TYPE" val="general"/>
  <p:tag name="KSO_WM_SLIDE_BK_DARK_LIGHT" val="2"/>
  <p:tag name="KSO_WM_SLIDE_CAN_ADD_NAVIGATION" val="1"/>
  <p:tag name="KSO_WM_SLIDE_DIAGTYPE" val="n"/>
  <p:tag name="KSO_WM_SLIDE_ID" val="diagram20160892_1"/>
  <p:tag name="KSO_WM_SLIDE_INDEX" val="1"/>
  <p:tag name="KSO_WM_SLIDE_ITEM_CNT" val="2"/>
  <p:tag name="KSO_WM_SLIDE_LAYOUT" val="a_n"/>
  <p:tag name="KSO_WM_SLIDE_LAYOUT_CNT" val="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horizontalAlign&quot;: 1,&#10;    &quot;id&quot;: &quot;2020-04-01T00:04:10&quot;,&#10;    &quot;maxSize&quot;: {&#10;        &quot;size1&quot;: 32.100000000000001&#10;    },&#10;    &quot;minSize&quot;: {&#10;        &quot;size1&quot;: 22.399999999999999&#10;    },&#10;    &quot;normalSize&quot;: {&#10;        &quot;size1&quot;: 22.400554089634497&#10;    },&#10;    &quot;subLayout&quot;: [&#10;        {&#10;            &quot;id&quot;: &quot;2020-04-01T00:04:10&quot;,&#10;            &quot;margin&quot;: {&#10;                &quot;bottom&quot;: 0.80299997329711914,&#10;                &quot;left&quot;: 1.690000057220459,&#10;                &quot;right&quot;: 1.690000057220459,&#10;                &quot;top&quot;: 1.690000057220459&#10;            },&#10;            &quot;type&quot;: 0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15544898800000001,&#10;                    &quot;topAbs&quot;: false,&#10;                    &quot;type&quot;: &quot;bottomTop&quot;&#10;                }&#10;            ],&#10;            &quot;id&quot;: &quot;2020-04-01T00:04:10&quot;,&#10;            &quot;margin&quot;: {&#10;                &quot;bottom&quot;: 2.3299999237060547,&#10;                &quot;left&quot;: 2.3299999237060547,&#10;                &quot;right&quot;: 2.3299999237060547,&#10;                &quot;top&quot;: 0.026000002399086952&#10;            },&#10;            &quot;type&quot;: 1&#10;        }&#10;    ],&#10;    &quot;type&quot;: 1,&#10;    &quot;verticalAlign&quot;: 1&#10;}&#10;"/>
  <p:tag name="KSO_WM_SLIDE_POSITION" val="121.526*175.168"/>
  <p:tag name="KSO_WM_SLIDE_RATIO" val="1.777778"/>
  <p:tag name="KSO_WM_SLIDE_SIZE" val="716.948*271.248"/>
  <p:tag name="KSO_WM_SLIDE_SUBTYPE" val="diag"/>
  <p:tag name="KSO_WM_SLIDE_TYPE" val="text"/>
  <p:tag name="KSO_WM_TAG_VERSION" val="1.0"/>
  <p:tag name="KSO_WM_TEMPLATE_CATEGORY" val="diagram"/>
  <p:tag name="KSO_WM_TEMPLATE_COLOR_TYPE" val="1"/>
  <p:tag name="KSO_WM_TEMPLATE_INDEX" val="20160892"/>
  <p:tag name="KSO_WM_TEMPLATE_MASTER_TYPE" val="0"/>
  <p:tag name="KSO_WM_TEMPLATE_SUBCATEGORY" val="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60892_1*n_h_i*1_2_1"/>
  <p:tag name="KSO_WM_UNIT_INDEX" val="1_2_1"/>
  <p:tag name="KSO_WM_UNIT_LAYERLEVEL" val="1_1_1"/>
  <p:tag name="KSO_WM_UNIT_TEXT_FILL_TYPE" val="1"/>
  <p:tag name="KSO_WM_UNIT_TYPE" val="n_h_i"/>
  <p:tag name="KSO_WM_UNIT_USESOURCEFORMAT_APPLY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60892_1*n_h_h_i*1_1_1_1"/>
  <p:tag name="KSO_WM_UNIT_INDEX" val="1_1_1_1"/>
  <p:tag name="KSO_WM_UNIT_LAYERLEVEL" val="1_1_1_1"/>
  <p:tag name="KSO_WM_UNIT_TEXT_FILL_FORE_SCHEMECOLOR_INDEX" val="2"/>
  <p:tag name="KSO_WM_UNIT_TEXT_FILL_TYPE" val="1"/>
  <p:tag name="KSO_WM_UNIT_TYPE" val="n_h_h_i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60892_1*n_h_h_i*1_1_1_2"/>
  <p:tag name="KSO_WM_UNIT_INDEX" val="1_1_1_2"/>
  <p:tag name="KSO_WM_UNIT_LAYERLEVEL" val="1_1_1_1"/>
  <p:tag name="KSO_WM_UNIT_TEXT_FILL_FORE_SCHEMECOLOR_INDEX" val="2"/>
  <p:tag name="KSO_WM_UNIT_TEXT_FILL_TYPE" val="1"/>
  <p:tag name="KSO_WM_UNIT_TYPE" val="n_h_h_i"/>
  <p:tag name="KSO_WM_UNIT_USESOURCEFORMAT_APPLY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8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HIGHLIGHT" val="0"/>
  <p:tag name="KSO_WM_UNIT_ID" val="diagram20160892_1*n_h_h_i*1_1_1_2"/>
  <p:tag name="KSO_WM_UNIT_INDEX" val="1_1_1_2"/>
  <p:tag name="KSO_WM_UNIT_ISCONTENTSTITLE" val="0"/>
  <p:tag name="KSO_WM_UNIT_LAYERLEVEL" val="1_1_1_1"/>
  <p:tag name="KSO_WM_UNIT_NOCLEAR" val="0"/>
  <p:tag name="KSO_WM_UNIT_SUBTYPE" val="d"/>
  <p:tag name="KSO_WM_UNIT_TEXT_FILL_FORE_SCHEMECOLOR_INDEX" val="14"/>
  <p:tag name="KSO_WM_UNIT_TEXT_FILL_TYPE" val="1"/>
  <p:tag name="KSO_WM_UNIT_TYPE" val="n_h_h_i"/>
  <p:tag name="KSO_WM_UNIT_USESOURCEFORMAT_APPLY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9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160892_1*n_h_h_i*1_1_2_1"/>
  <p:tag name="KSO_WM_UNIT_INDEX" val="1_1_2_1"/>
  <p:tag name="KSO_WM_UNIT_LAYERLEVEL" val="1_1_1_1"/>
  <p:tag name="KSO_WM_UNIT_TEXT_FILL_FORE_SCHEMECOLOR_INDEX" val="2"/>
  <p:tag name="KSO_WM_UNIT_TEXT_FILL_TYPE" val="1"/>
  <p:tag name="KSO_WM_UNIT_TYPE" val="n_h_h_i"/>
  <p:tag name="KSO_WM_UNIT_USESOURCEFORMAT_APPLY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0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160892_1*n_h_h_i*1_1_2_2"/>
  <p:tag name="KSO_WM_UNIT_INDEX" val="1_1_2_2"/>
  <p:tag name="KSO_WM_UNIT_LAYERLEVEL" val="1_1_1_1"/>
  <p:tag name="KSO_WM_UNIT_TEXT_FILL_FORE_SCHEMECOLOR_INDEX" val="2"/>
  <p:tag name="KSO_WM_UNIT_TEXT_FILL_TYPE" val="1"/>
  <p:tag name="KSO_WM_UNIT_TYPE" val="n_h_h_i"/>
  <p:tag name="KSO_WM_UNIT_USESOURCEFORMAT_APPLY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1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HIGHLIGHT" val="0"/>
  <p:tag name="KSO_WM_UNIT_ID" val="diagram20160892_1*n_h_h_i*1_1_2_1"/>
  <p:tag name="KSO_WM_UNIT_INDEX" val="1_1_2_1"/>
  <p:tag name="KSO_WM_UNIT_ISCONTENTSTITLE" val="0"/>
  <p:tag name="KSO_WM_UNIT_LAYERLEVEL" val="1_1_1_1"/>
  <p:tag name="KSO_WM_UNIT_NOCLEAR" val="0"/>
  <p:tag name="KSO_WM_UNIT_SUBTYPE" val="d"/>
  <p:tag name="KSO_WM_UNIT_TEXT_FILL_FORE_SCHEMECOLOR_INDEX" val="14"/>
  <p:tag name="KSO_WM_UNIT_TEXT_FILL_TYPE" val="1"/>
  <p:tag name="KSO_WM_UNIT_TYPE" val="n_h_h_i"/>
  <p:tag name="KSO_WM_UNIT_USESOURCEFORMAT_APPLY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2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HIGHLIGHT" val="0"/>
  <p:tag name="KSO_WM_UNIT_ID" val="diagram20160892_1*n_h_h_f*1_1_1_1"/>
  <p:tag name="KSO_WM_UNIT_INDEX" val="1_1_1_1"/>
  <p:tag name="KSO_WM_UNIT_LAYERLEVEL" val="1_1_1_1"/>
  <p:tag name="KSO_WM_UNIT_NOCLEAR" val="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TYPE" val="n_h_h_f"/>
  <p:tag name="KSO_WM_UNIT_USESOURCEFORMAT_APPLY" val="1"/>
  <p:tag name="KSO_WM_UNIT_VALUE" val="6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3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HIGHLIGHT" val="0"/>
  <p:tag name="KSO_WM_UNIT_ID" val="diagram20160892_1*n_h_h_f*1_1_2_1"/>
  <p:tag name="KSO_WM_UNIT_INDEX" val="1_1_2_1"/>
  <p:tag name="KSO_WM_UNIT_LAYERLEVEL" val="1_1_1_1"/>
  <p:tag name="KSO_WM_UNIT_NOCLEAR" val="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TYPE" val="n_h_h_f"/>
  <p:tag name="KSO_WM_UNIT_USESOURCEFORMAT_APPLY" val="1"/>
  <p:tag name="KSO_WM_UNIT_VALUE" val="6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5"/>
  <p:tag name="KSO_WM_BEAUTIFY_FLAG" val="#wm#"/>
  <p:tag name="KSO_WM_DIAGRAM_GROUP_CODE" val="n1-1"/>
  <p:tag name="KSO_WM_TAG_VERSION" val="1.0"/>
  <p:tag name="KSO_WM_TEMPLATE_CATEGORY" val="diagram"/>
  <p:tag name="KSO_WM_TEMPLATE_INDEX" val="20160892"/>
  <p:tag name="KSO_WM_UNIT_COMPATIBLE" val="0"/>
  <p:tag name="KSO_WM_UNIT_DIAGRAM_ISNUMVISUAL" val="0"/>
  <p:tag name="KSO_WM_UNIT_DIAGRAM_ISREFERUNIT" val="0"/>
  <p:tag name="KSO_WM_UNIT_HIGHLIGHT" val="0"/>
  <p:tag name="KSO_WM_UNIT_ID" val="diagram20160892_1*n_h_a*1_2_1"/>
  <p:tag name="KSO_WM_UNIT_INDEX" val="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n_h_a"/>
  <p:tag name="KSO_WM_UNIT_USESOURCEFORMAT_APPLY" val="1"/>
  <p:tag name="KSO_WM_UNIT_VALUE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2"/>
  <p:tag name="KSO_WM_BEAUTIFY_FLAG" val="#wm#"/>
  <p:tag name="KSO_WM_TAG_VERSION" val="1.0"/>
  <p:tag name="KSO_WM_TEMPLATE_CATEGORY" val="diagram"/>
  <p:tag name="KSO_WM_TEMPLATE_INDEX" val="20191284"/>
  <p:tag name="KSO_WM_UNIT_COLOR_SCHEME_PARENT_PAGE" val="1_1"/>
  <p:tag name="KSO_WM_UNIT_COLOR_SCHEME_SHAPE_ID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3"/>
  <p:tag name="KSO_WM_BEAUTIFY_FLAG" val="#wm#"/>
  <p:tag name="KSO_WM_TAG_VERSION" val="1.0"/>
  <p:tag name="KSO_WM_TEMPLATE_CATEGORY" val="diagram"/>
  <p:tag name="KSO_WM_TEMPLATE_INDEX" val="20191284"/>
  <p:tag name="KSO_WM_UNIT_COLOR_SCHEME_PARENT_PAGE" val="1_1"/>
  <p:tag name="KSO_WM_UNIT_COLOR_SCHEME_SHAPE_ID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4"/>
  <p:tag name="KSO_WM_UNIT_COLOR_SCHEME_PARENT_PAGE" val="1_1"/>
  <p:tag name="KSO_WM_UNIT_COLOR_SCHEME_SHAPE_ID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  <p:tag name="KSO_WM_UNIT_COLOR_SCHEME_PARENT_PAGE" val="1_1"/>
  <p:tag name="KSO_WM_UNIT_COLOR_SCHEME_SHAPE_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  <p:tag name="KSO_WM_UNIT_COLOR_SCHEME_PARENT_PAGE" val="1_1"/>
  <p:tag name="KSO_WM_UNIT_COLOR_SCHEME_SHAPE_ID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  <p:tag name="KSO_WM_BEAUTIFY_FLAG" val="#wm#"/>
  <p:tag name="KSO_WM_SLIDE_COLORSCHEME_VERSION" val="3.2"/>
  <p:tag name="KSO_WM_TAG_VERSION" val="1.0"/>
  <p:tag name="KSO_WM_TEMPLATE_CATEGORY" val="diagram"/>
  <p:tag name="KSO_WM_TEMPLATE_INDEX" val="20191284"/>
  <p:tag name="KSO_WM_UNIT_COLOR_SCHEME_PARENT_PAGE" val="1_1"/>
  <p:tag name="KSO_WM_UNIT_COLOR_SCHEME_SHAPE_ID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  <p:tag name="KSO_WM_UNIT_COLOR_SCHEME_PARENT_PAGE" val="2_1"/>
  <p:tag name="KSO_WM_UNIT_COLOR_SCHEME_SHAPE_ID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  <p:tag name="KSO_WM_UNIT_COLOR_SCHEME_PARENT_PAGE" val="2_1"/>
  <p:tag name="KSO_WM_UNIT_COLOR_SCHEME_SHAPE_ID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7"/>
  <p:tag name="KSO_WM_UNIT_COLOR_SCHEME_PARENT_PAGE" val="2_1"/>
  <p:tag name="KSO_WM_UNIT_COLOR_SCHEME_SHAPE_ID" val="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8"/>
  <p:tag name="KSO_WM_UNIT_COLOR_SCHEME_PARENT_PAGE" val="2_1"/>
  <p:tag name="KSO_WM_UNIT_COLOR_SCHEME_SHAPE_ID" val="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9"/>
  <p:tag name="KSO_WM_UNIT_COLOR_SCHEME_PARENT_PAGE" val="2_1"/>
  <p:tag name="KSO_WM_UNIT_COLOR_SCHEME_SHAPE_ID" val="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0"/>
  <p:tag name="KSO_WM_SLIDE_COLORSCHEME_VERSION" val="3.2"/>
  <p:tag name="KSO_WM_UNIT_COLOR_SCHEME_PARENT_PAGE" val="2_1"/>
  <p:tag name="KSO_WM_UNIT_COLOR_SCHEME_SHAPE_ID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2"/>
  <p:tag name="KSO_WM_UNIT_COLOR_SCHEME_PARENT_PAGE" val="2_2"/>
  <p:tag name="KSO_WM_UNIT_COLOR_SCHEME_SHAPE_ID" val="2"/>
</p:tagLst>
</file>

<file path=ppt/theme/theme1.xml><?xml version="1.0" encoding="utf-8"?>
<a:theme xmlns:a="http://schemas.openxmlformats.org/drawingml/2006/main" name="Office 主题​​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p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6BC5"/>
      </a:accent1>
      <a:accent2>
        <a:srgbClr val="E34D4D"/>
      </a:accent2>
      <a:accent3>
        <a:srgbClr val="C5CFCF"/>
      </a:accent3>
      <a:accent4>
        <a:srgbClr val="1EAAE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EEFEC"/>
      </a:dk2>
      <a:lt2>
        <a:srgbClr val="FDFDFC"/>
      </a:lt2>
      <a:accent1>
        <a:srgbClr val="AEC675"/>
      </a:accent1>
      <a:accent2>
        <a:srgbClr val="77C48A"/>
      </a:accent2>
      <a:accent3>
        <a:srgbClr val="56BBA9"/>
      </a:accent3>
      <a:accent4>
        <a:srgbClr val="4DADC5"/>
      </a:accent4>
      <a:accent5>
        <a:srgbClr val="5A9AD0"/>
      </a:accent5>
      <a:accent6>
        <a:srgbClr val="7686C4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pdwqxep">
      <a:majorFont>
        <a:latin typeface="隶书"/>
        <a:ea typeface="隶书"/>
        <a:cs typeface="Arial"/>
      </a:majorFont>
      <a:minorFont>
        <a:latin typeface="隶书"/>
        <a:ea typeface="隶书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AF2E6"/>
      </a:dk2>
      <a:lt2>
        <a:srgbClr val="FFFFFF"/>
      </a:lt2>
      <a:accent1>
        <a:srgbClr val="88000A"/>
      </a:accent1>
      <a:accent2>
        <a:srgbClr val="872D00"/>
      </a:accent2>
      <a:accent3>
        <a:srgbClr val="7E4900"/>
      </a:accent3>
      <a:accent4>
        <a:srgbClr val="6B6100"/>
      </a:accent4>
      <a:accent5>
        <a:srgbClr val="4F7600"/>
      </a:accent5>
      <a:accent6>
        <a:srgbClr val="0A8800"/>
      </a:accent6>
      <a:hlink>
        <a:srgbClr val="926C00"/>
      </a:hlink>
      <a:folHlink>
        <a:srgbClr val="B2B2B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3092</Words>
  <Application>Microsoft Office PowerPoint</Application>
  <PresentationFormat>宽屏</PresentationFormat>
  <Paragraphs>233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Lato Hairline</vt:lpstr>
      <vt:lpstr>Lato Regular</vt:lpstr>
      <vt:lpstr>等线</vt:lpstr>
      <vt:lpstr>方正粗黑宋简体</vt:lpstr>
      <vt:lpstr>仿宋</vt:lpstr>
      <vt:lpstr>黑体</vt:lpstr>
      <vt:lpstr>华文琥珀</vt:lpstr>
      <vt:lpstr>华文新魏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Courier New</vt:lpstr>
      <vt:lpstr>Lato Light</vt:lpstr>
      <vt:lpstr>Times New Roman</vt:lpstr>
      <vt:lpstr>Office 主题​​</vt:lpstr>
      <vt:lpstr>1_Office 主题​​</vt:lpstr>
      <vt:lpstr>3_Office 主题​​</vt:lpstr>
      <vt:lpstr>2_Office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2024-10-30T18:04:52Z</dcterms:created>
  <dc:creator>rbm.xkw.com</dc:creator>
  <cp:lastModifiedBy>君 孟</cp:lastModifiedBy>
  <cp:lastPrinted>2024-10-30T18:04:52Z</cp:lastPrinted>
  <dcterms:modified xsi:type="dcterms:W3CDTF">2024-12-18T01:18:19Z</dcterms:modified>
  <cp:revision>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1076070418500685824</vt:lpwstr>
  </property>
</Properties>
</file>