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769" r:id="rId3"/>
    <p:sldId id="770" r:id="rId4"/>
    <p:sldId id="639" r:id="rId5"/>
    <p:sldId id="590" r:id="rId6"/>
    <p:sldId id="598" r:id="rId7"/>
    <p:sldId id="592" r:id="rId8"/>
    <p:sldId id="694" r:id="rId9"/>
    <p:sldId id="693" r:id="rId10"/>
    <p:sldId id="762" r:id="rId11"/>
    <p:sldId id="626" r:id="rId12"/>
    <p:sldId id="760" r:id="rId13"/>
    <p:sldId id="764" r:id="rId14"/>
    <p:sldId id="765" r:id="rId15"/>
    <p:sldId id="695" r:id="rId16"/>
    <p:sldId id="638" r:id="rId17"/>
    <p:sldId id="632" r:id="rId18"/>
    <p:sldId id="766" r:id="rId19"/>
    <p:sldId id="705" r:id="rId20"/>
    <p:sldId id="767" r:id="rId21"/>
    <p:sldId id="768" r:id="rId22"/>
    <p:sldId id="706" r:id="rId23"/>
    <p:sldId id="712" r:id="rId24"/>
    <p:sldId id="710" r:id="rId25"/>
    <p:sldId id="711" r:id="rId26"/>
    <p:sldId id="714" r:id="rId27"/>
    <p:sldId id="715" r:id="rId28"/>
    <p:sldId id="717" r:id="rId29"/>
    <p:sldId id="721" r:id="rId30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王笛" initials="" lastIdx="0" clrIdx="0"/>
  <p:cmAuthor id="7" name="kingsoft" initials="k" lastIdx="0" clrIdx="0"/>
  <p:cmAuthor id="1" name="Sky123.Org" initials="S" lastIdx="0" clrIdx="0"/>
  <p:cmAuthor id="8" name="未知用户1" initials="未" lastIdx="0" clrIdx="0"/>
  <p:cmAuthor id="2" name="作者" initials="A" lastIdx="0" clrIdx="1"/>
  <p:cmAuthor id="9" name="幸兴" initials="幸" lastIdx="0" clrIdx="8"/>
  <p:cmAuthor id="3" name="dell" initials="d" lastIdx="0" clrIdx="2"/>
  <p:cmAuthor id="4" name="123" initials="" lastIdx="0" clrIdx="0"/>
  <p:cmAuthor id="11" name="Mars" initials="M" lastIdx="0" clrIdx="10"/>
  <p:cmAuthor id="5" name="宋洁然" initials="宋" lastIdx="0" clrIdx="1"/>
  <p:cmAuthor id="6" name="雨林木风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205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F1E55-1F9B-42A3-8779-7DEEF489E6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7D462-46DF-4D66-ACD0-F3EBA502B8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image2.wdp"/><Relationship Id="rId7" Type="http://schemas.openxmlformats.org/officeDocument/2006/relationships/image" Target="../media/image1.png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7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70100" cy="6858000"/>
          </a:xfrm>
          <a:prstGeom prst="rect">
            <a:avLst/>
          </a:prstGeom>
          <a:solidFill>
            <a:srgbClr val="EBE7E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sp>
        <p:nvSpPr>
          <p:cNvPr id="10" name="缺角矩形 9"/>
          <p:cNvSpPr/>
          <p:nvPr userDrawn="1">
            <p:custDataLst>
              <p:tags r:id="rId4"/>
            </p:custDataLst>
          </p:nvPr>
        </p:nvSpPr>
        <p:spPr>
          <a:xfrm>
            <a:off x="329026" y="323850"/>
            <a:ext cx="11533948" cy="6210300"/>
          </a:xfrm>
          <a:prstGeom prst="plaque">
            <a:avLst>
              <a:gd name="adj" fmla="val 4866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sp>
        <p:nvSpPr>
          <p:cNvPr id="11" name="缺角矩形 10"/>
          <p:cNvSpPr/>
          <p:nvPr userDrawn="1">
            <p:custDataLst>
              <p:tags r:id="rId5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 w="12700" cap="flat" cmpd="sng" algn="ctr">
            <a:solidFill>
              <a:srgbClr val="C09372">
                <a:lumMod val="40000"/>
                <a:lumOff val="60000"/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" contrast="2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88"/>
          <a:stretch>
            <a:fillRect/>
          </a:stretch>
        </p:blipFill>
        <p:spPr>
          <a:xfrm flipH="1">
            <a:off x="479998" y="796606"/>
            <a:ext cx="3293715" cy="1384678"/>
          </a:xfrm>
          <a:prstGeom prst="rect">
            <a:avLst/>
          </a:prstGeom>
          <a:effectLst>
            <a:outerShdw blurRad="127000" dist="127000" dir="5400000" algn="t" rotWithShape="0">
              <a:srgbClr val="EBE7E4">
                <a:lumMod val="75000"/>
                <a:alpha val="20000"/>
              </a:srgbClr>
            </a:outerShdw>
          </a:effectLst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7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070100" cy="6858000"/>
          </a:xfrm>
          <a:prstGeom prst="rect">
            <a:avLst/>
          </a:prstGeom>
          <a:solidFill>
            <a:srgbClr val="EBE7E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  <p:sp>
        <p:nvSpPr>
          <p:cNvPr id="11" name="缺角矩形 10"/>
          <p:cNvSpPr/>
          <p:nvPr userDrawn="1">
            <p:custDataLst>
              <p:tags r:id="rId4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 w="12700" cap="flat" cmpd="sng" algn="ctr">
            <a:solidFill>
              <a:srgbClr val="C09372">
                <a:lumMod val="40000"/>
                <a:lumOff val="60000"/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汉仪书宋二简" panose="02010600000101010101" charset="-122"/>
              <a:ea typeface="汉仪书宋二简" panose="02010600000101010101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山上的雪  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4" r="83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image" Target="../media/image6.png"/><Relationship Id="rId25" Type="http://schemas.openxmlformats.org/officeDocument/2006/relationships/tags" Target="../tags/tag75.xml"/><Relationship Id="rId24" Type="http://schemas.openxmlformats.org/officeDocument/2006/relationships/tags" Target="../tags/tag74.xml"/><Relationship Id="rId23" Type="http://schemas.openxmlformats.org/officeDocument/2006/relationships/image" Target="file:///D:/qq&#25991;&#20214;/712321467/Image/C2C/Image2/%7b75232B38-A165-1FB7-499C-2E1C792CACB5%7d.png" TargetMode="External"/><Relationship Id="rId22" Type="http://schemas.openxmlformats.org/officeDocument/2006/relationships/image" Target="../media/image5.png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1.xml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6BB0-DB9A-402D-89F6-584C73FB39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A125-4CFF-418D-8A42-8609BE61892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tags" Target="../tags/tag10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7" Type="http://schemas.openxmlformats.org/officeDocument/2006/relationships/slideLayout" Target="../slideLayouts/slideLayout13.xml"/><Relationship Id="rId16" Type="http://schemas.openxmlformats.org/officeDocument/2006/relationships/slide" Target="slide1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1.xml"/><Relationship Id="rId3" Type="http://schemas.openxmlformats.org/officeDocument/2006/relationships/image" Target="../media/image12.png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6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4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3.png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1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7335" y="480000"/>
            <a:ext cx="4125703" cy="5486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91"/>
                    </a14:imgEffect>
                    <a14:imgEffect>
                      <a14:saturation sa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4572" y="479999"/>
            <a:ext cx="3865199" cy="54868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1210" y="1654629"/>
            <a:ext cx="1107996" cy="3962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en-US" altLang="zh-CN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60642" y="2900271"/>
            <a:ext cx="5152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夏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衍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92372" y="978195"/>
          <a:ext cx="10760722" cy="5588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495"/>
                <a:gridCol w="667321"/>
                <a:gridCol w="8792906"/>
              </a:tblGrid>
              <a:tr h="851387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包身工作息时间</a:t>
                      </a:r>
                      <a:endParaRPr lang="en-US" altLang="en-US" sz="28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包身工真实生活</a:t>
                      </a:r>
                      <a:endParaRPr lang="en-US" altLang="en-US" sz="28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21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965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58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2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965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89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965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68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965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965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965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965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182172" y="228775"/>
            <a:ext cx="11353800" cy="636270"/>
          </a:xfrm>
        </p:spPr>
        <p:txBody>
          <a:bodyPr/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黑体" panose="02010609060101010101" pitchFamily="49" charset="-122"/>
              </a:rPr>
              <a:t>制作《包身工一天作息时间表》，了解包身工的真实生活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363552" y="5576028"/>
            <a:ext cx="840029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做工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377844" y="4647104"/>
            <a:ext cx="8399622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行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: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363552" y="3831649"/>
            <a:ext cx="85810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住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382368" y="2972384"/>
            <a:ext cx="791778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食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454245" y="2163997"/>
            <a:ext cx="83996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衣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017046" y="2087454"/>
            <a:ext cx="1357488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n-US" sz="296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4：15</a:t>
            </a:r>
            <a:endParaRPr lang="en-US" altLang="en-US" sz="2965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1017046" y="2972384"/>
            <a:ext cx="1518101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96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sz="296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30</a:t>
            </a:r>
            <a:endParaRPr lang="en-US" altLang="en-US" sz="2965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1102186" y="3818949"/>
            <a:ext cx="1569847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965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5: 00</a:t>
            </a:r>
            <a:endParaRPr lang="en-US" altLang="en-US" sz="2965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1017046" y="4866631"/>
            <a:ext cx="1502926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965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17：00</a:t>
            </a:r>
            <a:endParaRPr lang="en-US" altLang="en-US" sz="2965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0010" y="1063768"/>
          <a:ext cx="11338560" cy="5448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0330"/>
                <a:gridCol w="1553210"/>
                <a:gridCol w="8415020"/>
              </a:tblGrid>
              <a:tr h="70246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包身工作息时间</a:t>
                      </a:r>
                      <a:endParaRPr lang="en-US" altLang="en-US" sz="28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包身工真实生活</a:t>
                      </a:r>
                      <a:endParaRPr lang="en-US" altLang="en-US" sz="2800" b="1" dirty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78" marR="68578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4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47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965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3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965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96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965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965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965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054395" y="289304"/>
            <a:ext cx="11353800" cy="636270"/>
          </a:xfrm>
        </p:spPr>
        <p:txBody>
          <a:bodyPr/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黑体" panose="02010609060101010101" pitchFamily="49" charset="-122"/>
              </a:rPr>
              <a:t>《包身工一天作息时间表》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363552" y="5576028"/>
            <a:ext cx="840029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做工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在“三大威胁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”(</a:t>
            </a:r>
            <a:r>
              <a:rPr lang="en-US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音响、尘埃、湿气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和“三大危险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”(</a:t>
            </a:r>
            <a:r>
              <a:rPr lang="en-US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殴打、罚工钱、停生意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下工作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377844" y="4647104"/>
            <a:ext cx="8399622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没有自由,在严密监视下往来于工房与工厂之间,两点一线</a:t>
            </a: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363552" y="3831649"/>
            <a:ext cx="858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住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七尺阔，十二尺深，</a:t>
            </a:r>
            <a:r>
              <a:rPr lang="en-US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要容十六七个人,吃喝拉撒睡</a:t>
            </a: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382368" y="2972384"/>
            <a:ext cx="791778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两粥一饭,早晚吃粥,没有粥菜,中午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干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饭</a:t>
            </a:r>
            <a:endParaRPr lang="en-US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382368" y="1836777"/>
            <a:ext cx="839962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衣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褪色或油脏了的短表、短移,下面是玄色或者条纹的裤子,破脏的粗布鞋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822842" y="2067315"/>
            <a:ext cx="135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n-US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起床</a:t>
            </a:r>
            <a:endParaRPr lang="en-US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417431" y="2119456"/>
            <a:ext cx="1357488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n-US" sz="2965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4：15</a:t>
            </a:r>
            <a:endParaRPr lang="en-US" altLang="en-US" sz="2965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483932" y="2953733"/>
            <a:ext cx="1518101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5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965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sz="2965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30</a:t>
            </a:r>
            <a:endParaRPr lang="en-US" altLang="en-US" sz="2965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606000" y="3834614"/>
            <a:ext cx="1569847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965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5: 00</a:t>
            </a:r>
            <a:endParaRPr lang="en-US" altLang="en-US" sz="2965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438906" y="4819081"/>
            <a:ext cx="2056392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965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17：00</a:t>
            </a:r>
            <a:endParaRPr lang="en-US" altLang="en-US" sz="2965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1940483" y="2927662"/>
            <a:ext cx="117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早餐</a:t>
            </a:r>
            <a:endParaRPr lang="en-US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1764697" y="3788010"/>
            <a:ext cx="1555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上工</a:t>
            </a:r>
            <a:endParaRPr lang="en-US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2071156" y="4788840"/>
            <a:ext cx="125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800" b="1" u="sng" dirty="0" err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  <a:hlinkClick r:id="rId16" action="ppaction://hlinksldjump"/>
              </a:rPr>
              <a:t>放工</a:t>
            </a:r>
            <a:endParaRPr lang="en-US" altLang="en-US" sz="2800" b="1" u="sng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表格 8601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91627" y="787062"/>
          <a:ext cx="10437342" cy="5545455"/>
        </p:xfrm>
        <a:graphic>
          <a:graphicData uri="http://schemas.openxmlformats.org/drawingml/2006/table">
            <a:tbl>
              <a:tblPr/>
              <a:tblGrid>
                <a:gridCol w="1701165"/>
                <a:gridCol w="8736177"/>
              </a:tblGrid>
              <a:tr h="5816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芦柴棒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784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小米兰亭" panose="03000502000000000000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小米兰亭" panose="03000502000000000000" charset="-122"/>
                        <a:sym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89783" y="1443629"/>
            <a:ext cx="102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ClrTx/>
              <a:buSzTx/>
              <a:buFontTx/>
            </a:pP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小米兰亭" panose="03000502000000000000" charset="-122"/>
              </a:rPr>
              <a:t>出场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小米兰亭" panose="03000502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676576" y="1526610"/>
            <a:ext cx="6548755" cy="5219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十五六岁；手脚瘦得像芦柴梗一样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段）</a:t>
            </a:r>
            <a:endParaRPr lang="zh-CN" altLang="en-US" sz="2400" b="1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591627" y="3054303"/>
            <a:ext cx="190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小米兰亭" panose="03000502000000000000" charset="-122"/>
              </a:rPr>
              <a:t>重病遭打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小米兰亭" panose="03000502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523484" y="2252182"/>
            <a:ext cx="8468995" cy="1938992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将身体慢慢的移到屋子的角上，缩做一团，尽可能不占地方；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一手抓住了头发，狠命往地上一摔，芦柴棒手脚着地，很像一只在肢体上附有吸盘的乌贼；“露骨”的突出的脚腿，碰痛了他的脚趾；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顺手夺过一盆另一个包身工正在揩桌子的冷水，迎头泼在芦柴棒的头上。</a:t>
            </a:r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</a:t>
            </a:r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段</a:t>
            </a:r>
            <a:r>
              <a:rPr lang="en-US" altLang="zh-CN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-18</a:t>
            </a:r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段）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591107" y="5069576"/>
            <a:ext cx="190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小米兰亭" panose="03000502000000000000" charset="-122"/>
              </a:rPr>
              <a:t>骨瘦如柴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小米兰亭" panose="03000502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662284" y="4638892"/>
            <a:ext cx="8316949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身体实在瘦得太可怕了，放工的时候，厂门口的“抄身婆”也不愿意去接触她的身体，“骷髅一样，摸着她的骨头会做噩梦！”（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35-36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段）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表格 8601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4375" y="720407"/>
          <a:ext cx="11409015" cy="541718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703552"/>
                <a:gridCol w="9705463"/>
              </a:tblGrid>
              <a:tr h="542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方正粗黑宋简体" panose="02000000000000000000" charset="-122"/>
                          <a:sym typeface="微软雅黑" panose="020B0503020204020204" pitchFamily="34" charset="-122"/>
                        </a:rPr>
                        <a:t>小福子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方正粗黑宋简体" panose="02000000000000000000" charset="-122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269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i="0" u="none" strike="noStrike" cap="none" normalizeH="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i="0" u="none" strike="noStrike" cap="none" normalizeH="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910">
                <a:tc gridSpan="2"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方正粗黑宋简体" panose="02000000000000000000" charset="-122"/>
                          <a:sym typeface="Arial" panose="020B0604020202020204" pitchFamily="34" charset="0"/>
                        </a:rPr>
                        <a:t>不知名女工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方正粗黑宋简体" panose="02000000000000000000" charset="-122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018665"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dirty="0">
                        <a:solidFill>
                          <a:srgbClr val="263FF8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小米兰亭" panose="03000502000000000000" charset="-122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dirty="0">
                        <a:solidFill>
                          <a:srgbClr val="263FF8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小米兰亭" panose="03000502000000000000" charset="-122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59105" y="1972320"/>
            <a:ext cx="1567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ClrTx/>
              <a:buSzTx/>
              <a:buFontTx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粗黑宋简体" panose="02000000000000000000" charset="-122"/>
              </a:rPr>
              <a:t>挨罚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方正粗黑宋简体" panose="020000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221570" y="1728686"/>
            <a:ext cx="9565300" cy="138499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拿莫温打得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比平时格外着力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；东洋婆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揪住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小福子的耳朵，将她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扯到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太平龙头前面，叫她向着墙壁立着；拿莫温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拿起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一个丢在地上的皮带盘芯子，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不怀好意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的叫她顶在头上。</a:t>
            </a:r>
            <a:r>
              <a:rPr lang="en-US" altLang="zh-CN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(28</a:t>
            </a:r>
            <a:r>
              <a:rPr lang="zh-CN" altLang="en-US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段</a:t>
            </a:r>
            <a:r>
              <a:rPr lang="en-US" altLang="zh-CN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)</a:t>
            </a:r>
            <a:endParaRPr lang="en-US" altLang="zh-CN" sz="28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05130" y="4659512"/>
            <a:ext cx="3006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方正粗黑宋简体" panose="02000000000000000000" charset="-122"/>
              </a:rPr>
              <a:t>求救遭毒打</a:t>
            </a:r>
            <a:endParaRPr lang="en-US" sz="2400" b="1" dirty="0" err="1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方正粗黑宋简体" panose="020000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224480" y="4457937"/>
            <a:ext cx="9565300" cy="1200329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一把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扭住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她的头发，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打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掷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，和爆发一般听不清的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嚷骂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..(42段)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鲜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血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和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惨叫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使整个工房的人都怔住了，大家都在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发抖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；打倦了之后，再在老板娘的亭子楼里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吊了一晚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(</a:t>
            </a:r>
            <a:r>
              <a:rPr lang="en-US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47段)</a:t>
            </a:r>
            <a:endParaRPr lang="en-US" altLang="zh-CN" sz="24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78815" y="1931856"/>
            <a:ext cx="4170363" cy="3869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劳动强度最重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地位最低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待遇最差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痛苦最深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猪狗般的非人生活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水深火热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6"/>
          <p:cNvSpPr txBox="1"/>
          <p:nvPr>
            <p:custDataLst>
              <p:tags r:id="rId2"/>
            </p:custDataLst>
          </p:nvPr>
        </p:nvSpPr>
        <p:spPr>
          <a:xfrm>
            <a:off x="2132647" y="857245"/>
            <a:ext cx="720273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你能用哪些词语来概括包身工悲惨生活？</a:t>
            </a:r>
            <a:endParaRPr lang="zh-CN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33600" y="587579"/>
            <a:ext cx="2608580" cy="705485"/>
          </a:xfr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rmAutofit/>
          </a:bodyPr>
          <a:lstStyle/>
          <a:p>
            <a:r>
              <a:rPr lang="zh-CN" altLang="en-US" sz="311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写作方法</a:t>
            </a:r>
            <a:endParaRPr lang="zh-CN" altLang="en-US" sz="3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3411" y="3900571"/>
            <a:ext cx="51612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粗黑宋简体" panose="02000000000000000000" charset="-122"/>
              </a:rPr>
              <a:t>面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：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多个事物的概括描写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408030" y="1934580"/>
            <a:ext cx="74442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粗黑宋简体" panose="02000000000000000000" charset="-122"/>
              </a:rPr>
              <a:t>点：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对某个事物或多个事物的详细描写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706880" y="2887980"/>
            <a:ext cx="1360805" cy="2284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3200" b="1" noProof="0" dirty="0"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点</a:t>
            </a:r>
            <a:endParaRPr lang="zh-CN" sz="3200" b="1" noProof="0" dirty="0"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algn="ctr"/>
            <a:r>
              <a:rPr lang="zh-CN" sz="3200" b="1" noProof="0" dirty="0"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面</a:t>
            </a:r>
            <a:endParaRPr lang="zh-CN" sz="3200" b="1" noProof="0" dirty="0"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algn="ctr"/>
            <a:r>
              <a:rPr lang="zh-CN" sz="3200" b="1" noProof="0" dirty="0"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结</a:t>
            </a:r>
            <a:endParaRPr lang="zh-CN" sz="3200" b="1" noProof="0" dirty="0"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  <a:p>
            <a:pPr algn="ctr"/>
            <a:r>
              <a:rPr lang="zh-CN" sz="3200" b="1" noProof="0" dirty="0"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合</a:t>
            </a:r>
            <a:endParaRPr lang="zh-CN" sz="2800" b="1" noProof="0" dirty="0"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1" name="左大括号 10"/>
          <p:cNvSpPr/>
          <p:nvPr>
            <p:custDataLst>
              <p:tags r:id="rId5"/>
            </p:custDataLst>
          </p:nvPr>
        </p:nvSpPr>
        <p:spPr>
          <a:xfrm>
            <a:off x="2834518" y="2196190"/>
            <a:ext cx="467187" cy="3979682"/>
          </a:xfrm>
          <a:prstGeom prst="leftBrace">
            <a:avLst>
              <a:gd name="adj1" fmla="val 8333"/>
              <a:gd name="adj2" fmla="val 50014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3494567" y="2888275"/>
            <a:ext cx="7685272" cy="54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主要是具体人和物的描写，芦柴棒、小福子等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67287" y="5019448"/>
            <a:ext cx="7939849" cy="10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主要是人物的群体描写，写包身工的起床、吃粥、进工厂等等。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33600" y="1293034"/>
            <a:ext cx="9909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思考：作者在描写包身工这一群体的生活时，采用了什么手法？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404938" y="1341438"/>
            <a:ext cx="72866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50" b="1" kern="1200" cap="none" spc="0" normalizeH="0" baseline="0" noProof="0" dirty="0">
                <a:latin typeface="思源黑体 CN Heavy" panose="02010600030101010101" pitchFamily="34" charset="-122"/>
                <a:ea typeface="思源黑体 CN Heavy" panose="02010600030101010101" pitchFamily="34" charset="-122"/>
                <a:cs typeface="+mn-cs"/>
              </a:rPr>
              <a:t>小</a:t>
            </a:r>
            <a:endParaRPr kumimoji="0" lang="zh-CN" altLang="en-US" sz="4050" b="1" kern="1200" cap="none" spc="0" normalizeH="0" baseline="0" noProof="0" dirty="0">
              <a:latin typeface="思源黑体 CN Heavy" panose="02010600030101010101" pitchFamily="34" charset="-122"/>
              <a:ea typeface="思源黑体 CN Heavy" panose="02010600030101010101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 rot="-1125340">
            <a:off x="1563688" y="1431925"/>
            <a:ext cx="1225550" cy="1262063"/>
            <a:chOff x="6015" y="4586"/>
            <a:chExt cx="2647" cy="2214"/>
          </a:xfrm>
        </p:grpSpPr>
        <p:cxnSp>
          <p:nvCxnSpPr>
            <p:cNvPr id="6" name="直接连接符 5"/>
            <p:cNvCxnSpPr/>
            <p:nvPr>
              <p:custDataLst>
                <p:tags r:id="rId3"/>
              </p:custDataLst>
            </p:nvPr>
          </p:nvCxnSpPr>
          <p:spPr>
            <a:xfrm flipH="1">
              <a:off x="6315" y="4800"/>
              <a:ext cx="2040" cy="1704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>
              <p:custDataLst>
                <p:tags r:id="rId4"/>
              </p:custDataLst>
            </p:nvPr>
          </p:nvSpPr>
          <p:spPr>
            <a:xfrm>
              <a:off x="8466" y="4561"/>
              <a:ext cx="192" cy="189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思源黑体 CN Heavy" panose="02010600030101010101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5"/>
              </p:custDataLst>
            </p:nvPr>
          </p:nvSpPr>
          <p:spPr>
            <a:xfrm>
              <a:off x="6010" y="6607"/>
              <a:ext cx="192" cy="189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思源黑体 CN Heavy" panose="02010600030101010101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133600" y="1952625"/>
            <a:ext cx="72866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50" b="1" dirty="0">
                <a:latin typeface="思源黑体 CN Heavy" panose="02010600030101010101" pitchFamily="34" charset="-122"/>
                <a:ea typeface="思源黑体 CN Heavy" panose="02010600030101010101" pitchFamily="34" charset="-122"/>
              </a:rPr>
              <a:t>结</a:t>
            </a:r>
            <a:endParaRPr kumimoji="0" lang="zh-CN" altLang="en-US" sz="4050" b="1" kern="1200" cap="none" spc="0" normalizeH="0" baseline="0" noProof="0" dirty="0">
              <a:latin typeface="思源黑体 CN Heavy" panose="02010600030101010101" pitchFamily="34" charset="-122"/>
              <a:ea typeface="思源黑体 CN Heavy" panose="02010600030101010101" pitchFamily="34" charset="-122"/>
              <a:cs typeface="+mn-cs"/>
            </a:endParaRPr>
          </a:p>
        </p:txBody>
      </p:sp>
      <p:sp>
        <p:nvSpPr>
          <p:cNvPr id="69640" name="矩形 10"/>
          <p:cNvSpPr/>
          <p:nvPr>
            <p:custDataLst>
              <p:tags r:id="rId7"/>
            </p:custDataLst>
          </p:nvPr>
        </p:nvSpPr>
        <p:spPr>
          <a:xfrm>
            <a:off x="3823652" y="2653075"/>
            <a:ext cx="7524832" cy="30391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猪狗般的非人生活。这类人没有人身自由，甚至没有人格尊严，卑微而沉默的活在社会的最底层，像蝼蚁，像草芥，像尘埃。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5304" name="组合 11"/>
          <p:cNvGrpSpPr/>
          <p:nvPr>
            <p:custDataLst>
              <p:tags r:id="rId8"/>
            </p:custDataLst>
          </p:nvPr>
        </p:nvGrpSpPr>
        <p:grpSpPr>
          <a:xfrm>
            <a:off x="511175" y="584200"/>
            <a:ext cx="2800350" cy="2590800"/>
            <a:chOff x="547328" y="332656"/>
            <a:chExt cx="2800536" cy="2592288"/>
          </a:xfrm>
        </p:grpSpPr>
        <p:cxnSp>
          <p:nvCxnSpPr>
            <p:cNvPr id="13" name="直接连接符 12"/>
            <p:cNvCxnSpPr/>
            <p:nvPr>
              <p:custDataLst>
                <p:tags r:id="rId9"/>
              </p:custDataLst>
            </p:nvPr>
          </p:nvCxnSpPr>
          <p:spPr>
            <a:xfrm flipH="1">
              <a:off x="547328" y="332656"/>
              <a:ext cx="2800536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547328" y="332656"/>
              <a:ext cx="0" cy="2592288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5" name="组合 14"/>
          <p:cNvGrpSpPr/>
          <p:nvPr>
            <p:custDataLst>
              <p:tags r:id="rId11"/>
            </p:custDataLst>
          </p:nvPr>
        </p:nvGrpSpPr>
        <p:grpSpPr>
          <a:xfrm>
            <a:off x="8807450" y="3563938"/>
            <a:ext cx="2665413" cy="2736850"/>
            <a:chOff x="5868144" y="3717032"/>
            <a:chExt cx="2664296" cy="2736304"/>
          </a:xfrm>
        </p:grpSpPr>
        <p:cxnSp>
          <p:nvCxnSpPr>
            <p:cNvPr id="16" name="直接连接符 15"/>
            <p:cNvCxnSpPr/>
            <p:nvPr>
              <p:custDataLst>
                <p:tags r:id="rId12"/>
              </p:custDataLst>
            </p:nvPr>
          </p:nvCxnSpPr>
          <p:spPr>
            <a:xfrm>
              <a:off x="5868144" y="6453336"/>
              <a:ext cx="2664296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3"/>
              </p:custDataLst>
            </p:nvPr>
          </p:nvCxnSpPr>
          <p:spPr>
            <a:xfrm flipH="1">
              <a:off x="8532440" y="3717032"/>
              <a:ext cx="0" cy="2736304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3708083" y="116581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charset="-122"/>
                <a:ea typeface="华文中宋" panose="02010600040101010101" charset="-122"/>
              </a:rPr>
              <a:t>包身工的生活</a:t>
            </a:r>
            <a:r>
              <a:rPr lang="en-US" altLang="zh-CN" sz="3600" b="1" dirty="0"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endParaRPr lang="zh-CN" altLang="en-US" sz="36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4"/>
          <p:cNvSpPr txBox="1"/>
          <p:nvPr>
            <p:custDataLst>
              <p:tags r:id="rId1"/>
            </p:custDataLst>
          </p:nvPr>
        </p:nvSpPr>
        <p:spPr>
          <a:xfrm>
            <a:off x="2648585" y="1735137"/>
            <a:ext cx="1007745" cy="343979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悲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惨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苦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545745" y="546872"/>
            <a:ext cx="98520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ea typeface="华文中宋" panose="02010600040101010101" charset="-122"/>
              </a:rPr>
              <a:t>探究苦难的根源</a:t>
            </a:r>
            <a:r>
              <a:rPr lang="en-US" altLang="zh-CN" sz="3200" b="1" dirty="0">
                <a:latin typeface="Times New Roman" panose="02020603050405020304" pitchFamily="18" charset="0"/>
                <a:ea typeface="华文中宋" panose="02010600040101010101" charset="-122"/>
              </a:rPr>
              <a:t>---</a:t>
            </a:r>
            <a:r>
              <a:rPr lang="zh-CN" altLang="en-US" sz="3200" b="1" dirty="0">
                <a:latin typeface="Times New Roman" panose="02020603050405020304" pitchFamily="18" charset="0"/>
                <a:ea typeface="华文中宋" panose="02010600040101010101" charset="-122"/>
              </a:rPr>
              <a:t>谁导致了包身工的悲惨</a:t>
            </a:r>
            <a:endParaRPr lang="zh-CN" altLang="en-US" sz="3200" b="1" dirty="0"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sp>
        <p:nvSpPr>
          <p:cNvPr id="2" name="形状2"/>
          <p:cNvSpPr txBox="1"/>
          <p:nvPr>
            <p:custDataLst>
              <p:tags r:id="rId3"/>
            </p:custDataLst>
          </p:nvPr>
        </p:nvSpPr>
        <p:spPr>
          <a:xfrm>
            <a:off x="3412092" y="1457007"/>
            <a:ext cx="1158240" cy="3943985"/>
          </a:xfrm>
          <a:prstGeom prst="leftBrac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718257" y="1273472"/>
            <a:ext cx="650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①因水灾、旱灾，不忍儿女饿死的父母（第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段）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718257" y="2203450"/>
            <a:ext cx="5349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②带工老板的欺诈（第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段）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718257" y="3208655"/>
            <a:ext cx="6504098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③工头殴打、工厂老板惩戒压榨（第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26-28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段）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805916" y="3955415"/>
            <a:ext cx="54493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④高贵的外头工人（第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段）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4718257" y="4913947"/>
            <a:ext cx="4059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⑤？？？</a:t>
            </a:r>
            <a:endParaRPr lang="zh-CN" altLang="en-US" sz="28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148569" y="1451589"/>
            <a:ext cx="10992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包身工作为一种劳动力有哪些特点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?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5062200" y="124968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339975" y="626139"/>
            <a:ext cx="98520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ea typeface="华文中宋" panose="02010600040101010101" charset="-122"/>
              </a:rPr>
              <a:t>探究苦难的根源</a:t>
            </a:r>
            <a:r>
              <a:rPr lang="en-US" altLang="zh-CN" sz="3200" b="1" dirty="0">
                <a:latin typeface="Times New Roman" panose="02020603050405020304" pitchFamily="18" charset="0"/>
                <a:ea typeface="华文中宋" panose="02010600040101010101" charset="-122"/>
              </a:rPr>
              <a:t>---</a:t>
            </a:r>
            <a:r>
              <a:rPr lang="zh-CN" altLang="en-US" sz="3200" b="1" dirty="0">
                <a:latin typeface="Times New Roman" panose="02020603050405020304" pitchFamily="18" charset="0"/>
                <a:ea typeface="华文中宋" panose="02010600040101010101" charset="-122"/>
              </a:rPr>
              <a:t>谁导致了包身工的悲惨</a:t>
            </a:r>
            <a:endParaRPr lang="zh-CN" altLang="en-US" sz="3200" b="1" dirty="0"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8286" y="2712722"/>
            <a:ext cx="98842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一、可靠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身体属于带工老板，没有“做”或“不做”的自由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二、安全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好管理，“罐装了的劳动力”，与外界隔绝，不受外界工潮的影响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三、价廉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工资不及同类男工的三分之一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形状3"/>
          <p:cNvSpPr txBox="1"/>
          <p:nvPr>
            <p:custDataLst>
              <p:tags r:id="rId1"/>
            </p:custDataLst>
          </p:nvPr>
        </p:nvSpPr>
        <p:spPr>
          <a:xfrm>
            <a:off x="330200" y="264160"/>
            <a:ext cx="11511280" cy="6344285"/>
          </a:xfrm>
          <a:prstGeom prst="rect">
            <a:avLst/>
          </a:prstGeom>
          <a:solidFill>
            <a:srgbClr val="FFFFFF">
              <a:alpha val="0"/>
            </a:srgbClr>
          </a:solidFill>
          <a:ln w="4445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文本1"/>
          <p:cNvSpPr txBox="1"/>
          <p:nvPr>
            <p:custDataLst>
              <p:tags r:id="rId2"/>
            </p:custDataLst>
          </p:nvPr>
        </p:nvSpPr>
        <p:spPr>
          <a:xfrm>
            <a:off x="495300" y="252730"/>
            <a:ext cx="11377295" cy="83566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4300"/>
              </a:lnSpc>
            </a:pPr>
            <a:r>
              <a:rPr lang="zh-CN" altLang="en-US" sz="3600" b="1" i="0" dirty="0">
                <a:latin typeface="黑体" panose="02010609060101010101" pitchFamily="49" charset="-122"/>
                <a:ea typeface="黑体" panose="02010609060101010101" pitchFamily="49" charset="-122"/>
              </a:rPr>
              <a:t>包身工制度</a:t>
            </a:r>
            <a:endParaRPr lang="zh-CN" altLang="en-US" sz="3600" b="1" i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" name="表格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95300" y="1020442"/>
          <a:ext cx="11058747" cy="5657214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1058747"/>
              </a:tblGrid>
              <a:tr h="520531">
                <a:tc>
                  <a:txBody>
                    <a:bodyPr/>
                    <a:lstStyle/>
                    <a:p>
                      <a:pPr marL="0" algn="ctr">
                        <a:lnSpc>
                          <a:spcPts val="2400"/>
                        </a:lnSpc>
                      </a:pPr>
                      <a:r>
                        <a:rPr lang="zh-CN" altLang="en-US" sz="2000" b="1" i="0" dirty="0">
                          <a:solidFill>
                            <a:schemeClr val="tx1"/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原文概括</a:t>
                      </a:r>
                      <a:endParaRPr lang="zh-CN" altLang="en-US" sz="2000" b="1" i="0" dirty="0">
                        <a:solidFill>
                          <a:schemeClr val="tx1"/>
                        </a:solidFill>
                        <a:latin typeface="MiSans Normal" panose="00000500000000000000" charset="-122"/>
                        <a:ea typeface="MiSans Normal" panose="00000500000000000000" charset="-122"/>
                      </a:endParaRPr>
                    </a:p>
                  </a:txBody>
                  <a:tcPr anchor="ctr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25400" cap="flat">
                      <a:solidFill>
                        <a:srgbClr val="000000">
                          <a:alpha val="100000"/>
                        </a:srgbClr>
                      </a:solidFill>
                    </a:lnT>
                    <a:lnB w="254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699021">
                <a:tc>
                  <a:txBody>
                    <a:bodyPr/>
                    <a:lstStyle/>
                    <a:p>
                      <a:pPr marL="0" algn="l">
                        <a:lnSpc>
                          <a:spcPts val="2900"/>
                        </a:lnSpc>
                      </a:pPr>
                      <a:r>
                        <a:rPr lang="zh-CN" altLang="en-US" sz="2000" b="1" i="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来源：</a:t>
                      </a:r>
                      <a:endParaRPr lang="en-US" altLang="zh-CN" sz="2000" b="1" i="0" dirty="0">
                        <a:solidFill>
                          <a:srgbClr val="002060">
                            <a:alpha val="100000"/>
                          </a:srgbClr>
                        </a:solidFill>
                        <a:latin typeface="MiSans Normal" panose="00000500000000000000" charset="-122"/>
                        <a:ea typeface="MiSans Normal" panose="00000500000000000000" charset="-122"/>
                      </a:endParaRPr>
                    </a:p>
                    <a:p>
                      <a:pPr marL="0" algn="l">
                        <a:lnSpc>
                          <a:spcPts val="2900"/>
                        </a:lnSpc>
                      </a:pP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乡下或灾荒区域的穷苦女孩（每年，特别是水灾、旱灾的时候；无力“饲养”可又不忍让他们的儿女饿死的同乡；咬着树皮的女孩）（第</a:t>
                      </a:r>
                      <a:r>
                        <a:rPr lang="en-US" altLang="zh-CN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段）</a:t>
                      </a:r>
                      <a:endParaRPr lang="zh-CN" altLang="en-US" sz="2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algn="l">
                        <a:lnSpc>
                          <a:spcPts val="2900"/>
                        </a:lnSpc>
                      </a:pPr>
                      <a:r>
                        <a:rPr lang="zh-CN" altLang="en-US" sz="2000" b="1" i="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招揽手段：</a:t>
                      </a:r>
                      <a:endParaRPr lang="en-US" altLang="zh-CN" sz="2000" b="1" i="0" dirty="0">
                        <a:solidFill>
                          <a:srgbClr val="002060">
                            <a:alpha val="100000"/>
                          </a:srgbClr>
                        </a:solidFill>
                        <a:latin typeface="MiSans Normal" panose="00000500000000000000" charset="-122"/>
                        <a:ea typeface="MiSans Normal" panose="00000500000000000000" charset="-122"/>
                      </a:endParaRPr>
                    </a:p>
                    <a:p>
                      <a:pPr marL="0" algn="l">
                        <a:lnSpc>
                          <a:spcPts val="2900"/>
                        </a:lnSpc>
                      </a:pP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哄骗她们的父母签下“包身契”（第</a:t>
                      </a:r>
                      <a:r>
                        <a:rPr lang="en-US" altLang="zh-CN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段）</a:t>
                      </a:r>
                      <a:endParaRPr lang="zh-CN" altLang="en-US" sz="2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>
                      <a:solidFill>
                        <a:srgbClr val="FFFFFF">
                          <a:alpha val="0"/>
                        </a:srgbClr>
                      </a:solidFill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</a:tr>
              <a:tr h="1699021">
                <a:tc>
                  <a:txBody>
                    <a:bodyPr/>
                    <a:lstStyle/>
                    <a:p>
                      <a:pPr marL="0" algn="l">
                        <a:lnSpc>
                          <a:spcPts val="2900"/>
                        </a:lnSpc>
                      </a:pPr>
                      <a:r>
                        <a:rPr lang="zh-CN" altLang="en-US" sz="2000" b="1" i="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历史背景：</a:t>
                      </a:r>
                      <a:endParaRPr lang="en-US" altLang="zh-CN" sz="2000" b="1" i="0" dirty="0">
                        <a:solidFill>
                          <a:srgbClr val="002060">
                            <a:alpha val="100000"/>
                          </a:srgbClr>
                        </a:solidFill>
                        <a:latin typeface="MiSans Normal" panose="00000500000000000000" charset="-122"/>
                        <a:ea typeface="MiSans Normal" panose="00000500000000000000" charset="-122"/>
                      </a:endParaRPr>
                    </a:p>
                    <a:p>
                      <a:pPr marL="0" algn="l">
                        <a:lnSpc>
                          <a:spcPts val="2900"/>
                        </a:lnSpc>
                      </a:pP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顾正红事件；“一·二八”惨案（帝国主义侵略、封建势力剥削）（第</a:t>
                      </a:r>
                      <a:r>
                        <a:rPr lang="en-US" altLang="zh-CN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</a:t>
                      </a: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段）</a:t>
                      </a:r>
                      <a:endParaRPr lang="zh-CN" altLang="en-US" sz="2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algn="l">
                        <a:lnSpc>
                          <a:spcPts val="2900"/>
                        </a:lnSpc>
                      </a:pPr>
                      <a:r>
                        <a:rPr lang="zh-CN" altLang="en-US" sz="2000" b="1" i="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包身工的</a:t>
                      </a:r>
                      <a:r>
                        <a:rPr lang="zh-CN" altLang="en-US" sz="2000" b="1" i="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Montserrat" panose="02000505000000020004"/>
                          <a:ea typeface="Montserrat" panose="02000505000000020004"/>
                        </a:rPr>
                        <a:t>“</a:t>
                      </a:r>
                      <a:r>
                        <a:rPr lang="zh-CN" altLang="en-US" sz="2000" b="1" i="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优点</a:t>
                      </a:r>
                      <a:r>
                        <a:rPr lang="zh-CN" altLang="en-US" sz="2000" b="1" i="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Montserrat" panose="02000505000000020004"/>
                          <a:ea typeface="Montserrat" panose="02000505000000020004"/>
                        </a:rPr>
                        <a:t>”</a:t>
                      </a:r>
                      <a:r>
                        <a:rPr lang="zh-CN" altLang="en-US" sz="2000" b="1" i="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：</a:t>
                      </a:r>
                      <a:endParaRPr lang="en-US" altLang="zh-CN" sz="2000" b="1" i="0" dirty="0">
                        <a:solidFill>
                          <a:srgbClr val="002060">
                            <a:alpha val="100000"/>
                          </a:srgbClr>
                        </a:solidFill>
                        <a:latin typeface="MiSans Normal" panose="00000500000000000000" charset="-122"/>
                        <a:ea typeface="MiSans Normal" panose="00000500000000000000" charset="-122"/>
                      </a:endParaRPr>
                    </a:p>
                    <a:p>
                      <a:pPr marL="0" algn="l">
                        <a:lnSpc>
                          <a:spcPts val="2900"/>
                        </a:lnSpc>
                      </a:pP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①可靠：没有“做”与“不做”的自由；②安全：易于管理；③廉价：工价低廉</a:t>
                      </a:r>
                      <a:endParaRPr lang="zh-CN" altLang="en-US" sz="2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0" cap="flat">
                      <a:solidFill>
                        <a:srgbClr val="FFFFFF">
                          <a:alpha val="0"/>
                        </a:srgbClr>
                      </a:solidFill>
                    </a:lnT>
                    <a:lnB w="0" cap="flat">
                      <a:solidFill>
                        <a:srgbClr val="FFFFFF">
                          <a:alpha val="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592157">
                <a:tc>
                  <a:txBody>
                    <a:bodyPr/>
                    <a:lstStyle/>
                    <a:p>
                      <a:pPr marL="0" algn="l">
                        <a:lnSpc>
                          <a:spcPts val="2900"/>
                        </a:lnSpc>
                      </a:pPr>
                      <a:r>
                        <a:rPr lang="zh-CN" altLang="en-US" sz="2000" b="0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某种</a:t>
                      </a:r>
                      <a:r>
                        <a:rPr lang="zh-CN" altLang="en-US" sz="2000" b="1" i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特殊优惠</a:t>
                      </a:r>
                      <a:r>
                        <a:rPr lang="zh-CN" altLang="en-US" sz="2000" b="0" i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的保护</a:t>
                      </a:r>
                      <a:endParaRPr lang="zh-CN" altLang="en-US" sz="2000" b="0" i="0">
                        <a:solidFill>
                          <a:srgbClr val="000000">
                            <a:alpha val="100000"/>
                          </a:srgbClr>
                        </a:solidFill>
                        <a:latin typeface="MiSans Normal" panose="00000500000000000000" charset="-122"/>
                        <a:ea typeface="MiSans Normal" panose="00000500000000000000" charset="-122"/>
                      </a:endParaRPr>
                    </a:p>
                  </a:txBody>
                  <a:tcPr anchor="ctr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0" cap="flat">
                      <a:solidFill>
                        <a:srgbClr val="FFFFFF">
                          <a:alpha val="0"/>
                        </a:srgbClr>
                      </a:solidFill>
                    </a:lnT>
                    <a:lnB w="0" cap="flat">
                      <a:solidFill>
                        <a:srgbClr val="FFFFFF">
                          <a:alpha val="0"/>
                        </a:srgbClr>
                      </a:solidFill>
                    </a:lnB>
                    <a:solidFill>
                      <a:srgbClr val="E7E7E7">
                        <a:alpha val="100000"/>
                      </a:srgbClr>
                    </a:solidFill>
                  </a:tcPr>
                </a:tc>
              </a:tr>
              <a:tr h="961777">
                <a:tc>
                  <a:txBody>
                    <a:bodyPr/>
                    <a:lstStyle/>
                    <a:p>
                      <a:pPr marL="0" algn="l">
                        <a:lnSpc>
                          <a:spcPts val="2900"/>
                        </a:lnSpc>
                      </a:pP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ontserrat" panose="02000505000000020004"/>
                          <a:ea typeface="Montserrat" panose="02000505000000020004"/>
                        </a:rPr>
                        <a:t>“</a:t>
                      </a: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包身工制度</a:t>
                      </a: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ontserrat" panose="02000505000000020004"/>
                          <a:ea typeface="Montserrat" panose="02000505000000020004"/>
                        </a:rPr>
                        <a:t>”</a:t>
                      </a: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是一种没有光，没有热，没有温情，没有希望</a:t>
                      </a: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ontserrat" panose="02000505000000020004"/>
                          <a:ea typeface="Montserrat" panose="02000505000000020004"/>
                        </a:rPr>
                        <a:t>……</a:t>
                      </a:r>
                      <a:r>
                        <a:rPr lang="zh-CN" altLang="en-US" sz="20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Sans Normal" panose="00000500000000000000" charset="-122"/>
                          <a:ea typeface="MiSans Normal" panose="00000500000000000000" charset="-122"/>
                        </a:rPr>
                        <a:t>没有法律，没有人道的制度。</a:t>
                      </a:r>
                      <a:endParaRPr lang="zh-CN" altLang="en-US" sz="20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MiSans Normal" panose="00000500000000000000" charset="-122"/>
                        <a:ea typeface="MiSans Normal" panose="00000500000000000000" charset="-122"/>
                      </a:endParaRPr>
                    </a:p>
                  </a:txBody>
                  <a:tcPr anchor="ctr">
                    <a:lnL w="0" cap="flat">
                      <a:solidFill>
                        <a:srgbClr val="FFFFFF">
                          <a:alpha val="0"/>
                        </a:srgbClr>
                      </a:solidFill>
                    </a:lnL>
                    <a:lnR w="0" cap="flat">
                      <a:solidFill>
                        <a:srgbClr val="FFFFFF">
                          <a:alpha val="0"/>
                        </a:srgbClr>
                      </a:solidFill>
                    </a:lnR>
                    <a:lnT w="0" cap="flat">
                      <a:solidFill>
                        <a:srgbClr val="FFFFFF">
                          <a:alpha val="0"/>
                        </a:srgbClr>
                      </a:solidFill>
                    </a:lnT>
                    <a:lnB w="25400" cap="flat">
                      <a:solidFill>
                        <a:srgbClr val="000000">
                          <a:alpha val="100000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088722" y="902966"/>
            <a:ext cx="31992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交流批注：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8868" y="184005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一、批注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包身工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有感之言：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二、难解之处：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834217" y="2124508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2"/>
          <p:cNvSpPr txBox="1"/>
          <p:nvPr>
            <p:custDataLst>
              <p:tags r:id="rId1"/>
            </p:custDataLst>
          </p:nvPr>
        </p:nvSpPr>
        <p:spPr>
          <a:xfrm>
            <a:off x="2218543" y="560964"/>
            <a:ext cx="3020060" cy="83566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3600" b="0" i="0" dirty="0">
                <a:latin typeface="黑体" panose="02010609060101010101" pitchFamily="49" charset="-122"/>
                <a:ea typeface="黑体" panose="02010609060101010101" pitchFamily="49" charset="-122"/>
              </a:rPr>
              <a:t>直接原因？</a:t>
            </a:r>
            <a:endParaRPr lang="zh-CN" altLang="en-US" sz="3600" b="0" i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3"/>
          <p:cNvSpPr txBox="1"/>
          <p:nvPr>
            <p:custDataLst>
              <p:tags r:id="rId2"/>
            </p:custDataLst>
          </p:nvPr>
        </p:nvSpPr>
        <p:spPr>
          <a:xfrm>
            <a:off x="2275367" y="1520377"/>
            <a:ext cx="3607982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500"/>
              </a:lnSpc>
            </a:pPr>
            <a:r>
              <a:rPr lang="zh-CN" altLang="en-US" sz="2800" b="1" i="0" dirty="0">
                <a:latin typeface="华文楷体" panose="02010600040101010101" pitchFamily="2" charset="-122"/>
                <a:ea typeface="华文楷体" panose="02010600040101010101" pitchFamily="2" charset="-122"/>
              </a:rPr>
              <a:t>凋敝破败的农村经济</a:t>
            </a:r>
            <a:endParaRPr lang="zh-CN" altLang="en-US" sz="2800" b="1" i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4"/>
          <p:cNvSpPr txBox="1"/>
          <p:nvPr>
            <p:custDataLst>
              <p:tags r:id="rId3"/>
            </p:custDataLst>
          </p:nvPr>
        </p:nvSpPr>
        <p:spPr>
          <a:xfrm>
            <a:off x="2319261" y="2426840"/>
            <a:ext cx="3020060" cy="83566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3600" b="0" i="0" dirty="0">
                <a:latin typeface="黑体" panose="02010609060101010101" pitchFamily="49" charset="-122"/>
                <a:ea typeface="黑体" panose="02010609060101010101" pitchFamily="49" charset="-122"/>
              </a:rPr>
              <a:t>根本原因？</a:t>
            </a:r>
            <a:endParaRPr lang="zh-CN" altLang="en-US" sz="3600" b="0" i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5"/>
          <p:cNvSpPr txBox="1"/>
          <p:nvPr>
            <p:custDataLst>
              <p:tags r:id="rId4"/>
            </p:custDataLst>
          </p:nvPr>
        </p:nvSpPr>
        <p:spPr>
          <a:xfrm>
            <a:off x="2218543" y="3448200"/>
            <a:ext cx="7746227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500"/>
              </a:lnSpc>
            </a:pPr>
            <a:r>
              <a:rPr lang="zh-CN" altLang="en-US" sz="2800" b="1" i="0" dirty="0">
                <a:latin typeface="华文楷体" panose="02010600040101010101" pitchFamily="2" charset="-122"/>
                <a:ea typeface="华文楷体" panose="02010600040101010101" pitchFamily="2" charset="-122"/>
              </a:rPr>
              <a:t>社会黑暗以及帝国主义的入侵</a:t>
            </a:r>
            <a:endParaRPr lang="zh-CN" altLang="en-US" sz="2800" b="1" i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6"/>
          <p:cNvSpPr txBox="1"/>
          <p:nvPr>
            <p:custDataLst>
              <p:tags r:id="rId5"/>
            </p:custDataLst>
          </p:nvPr>
        </p:nvSpPr>
        <p:spPr>
          <a:xfrm>
            <a:off x="2056992" y="4539448"/>
            <a:ext cx="8817935" cy="138938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  <a:buFont typeface="Arial" panose="020B0604020202020204"/>
              <a:buChar char=" "/>
            </a:pPr>
            <a:r>
              <a:rPr lang="zh-CN" altLang="en-US" sz="2800" b="0" i="0" dirty="0">
                <a:latin typeface="华文楷体" panose="02010600040101010101" pitchFamily="2" charset="-122"/>
                <a:ea typeface="华文楷体" panose="02010600040101010101" pitchFamily="2" charset="-122"/>
              </a:rPr>
              <a:t>包身工制度正是旧中国</a:t>
            </a:r>
            <a:r>
              <a:rPr lang="zh-CN" altLang="en-US" sz="2800" b="1" i="0" dirty="0">
                <a:latin typeface="华文楷体" panose="02010600040101010101" pitchFamily="2" charset="-122"/>
                <a:ea typeface="华文楷体" panose="02010600040101010101" pitchFamily="2" charset="-122"/>
              </a:rPr>
              <a:t>半殖民地半封建社会</a:t>
            </a:r>
            <a:r>
              <a:rPr lang="zh-CN" altLang="en-US" sz="2800" b="0" i="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的产物。</a:t>
            </a:r>
            <a:endParaRPr lang="zh-CN" altLang="en-US" sz="2800" b="0" i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0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339162" y="1122310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经济状况：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自然灾害频发；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农民被强加田地附加税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信息不发达，人民受教育程度低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95870" y="3606508"/>
            <a:ext cx="94700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社会制度：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不平等条约的签订使得中国彻底陷入半殖民地半封建的深渊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上海机器大工业，特别是纺织业，迅猛发展，需要大量的劳动力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579628" y="2185901"/>
            <a:ext cx="5372986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2747B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sz="4000" b="1" dirty="0" err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包身工</a:t>
            </a:r>
            <a:r>
              <a:rPr sz="4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sz="4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已然悲惨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11525" y="3700145"/>
            <a:ext cx="8026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她们有没有可能寻求帮助解救自己？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55304" name="组合 11"/>
          <p:cNvGrpSpPr/>
          <p:nvPr>
            <p:custDataLst>
              <p:tags r:id="rId3"/>
            </p:custDataLst>
          </p:nvPr>
        </p:nvGrpSpPr>
        <p:grpSpPr>
          <a:xfrm>
            <a:off x="733425" y="657225"/>
            <a:ext cx="2800350" cy="2590800"/>
            <a:chOff x="547328" y="332656"/>
            <a:chExt cx="2800536" cy="2592288"/>
          </a:xfrm>
        </p:grpSpPr>
        <p:cxnSp>
          <p:nvCxnSpPr>
            <p:cNvPr id="13" name="直接连接符 12"/>
            <p:cNvCxnSpPr/>
            <p:nvPr>
              <p:custDataLst>
                <p:tags r:id="rId4"/>
              </p:custDataLst>
            </p:nvPr>
          </p:nvCxnSpPr>
          <p:spPr>
            <a:xfrm flipH="1">
              <a:off x="547328" y="332656"/>
              <a:ext cx="2800536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547328" y="332656"/>
              <a:ext cx="0" cy="2592288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054100" y="1341755"/>
            <a:ext cx="1080135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Heavy" panose="02010600030101010101" pitchFamily="34" charset="-122"/>
                <a:ea typeface="思源黑体 CN Heavy" panose="02010600030101010101" pitchFamily="34" charset="-122"/>
                <a:cs typeface="Arial" panose="020B0604020202020204"/>
              </a:rPr>
              <a:t>课堂</a:t>
            </a:r>
            <a:endParaRPr kumimoji="0" lang="zh-CN" altLang="en-US" sz="4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思源黑体 CN Heavy" panose="02010600030101010101" pitchFamily="34" charset="-122"/>
              <a:ea typeface="思源黑体 CN Heavy" panose="02010600030101010101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 rot="-1125340">
            <a:off x="1563688" y="1431925"/>
            <a:ext cx="1225550" cy="1262063"/>
            <a:chOff x="6015" y="4586"/>
            <a:chExt cx="2647" cy="2214"/>
          </a:xfrm>
        </p:grpSpPr>
        <p:cxnSp>
          <p:nvCxnSpPr>
            <p:cNvPr id="6" name="直接连接符 5"/>
            <p:cNvCxnSpPr/>
            <p:nvPr>
              <p:custDataLst>
                <p:tags r:id="rId8"/>
              </p:custDataLst>
            </p:nvPr>
          </p:nvCxnSpPr>
          <p:spPr>
            <a:xfrm flipH="1">
              <a:off x="6315" y="4800"/>
              <a:ext cx="2040" cy="1704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>
              <p:custDataLst>
                <p:tags r:id="rId9"/>
              </p:custDataLst>
            </p:nvPr>
          </p:nvSpPr>
          <p:spPr>
            <a:xfrm>
              <a:off x="8466" y="4561"/>
              <a:ext cx="192" cy="189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思源黑体 CN Heavy" panose="02010600030101010101" pitchFamily="34" charset="-122"/>
                <a:cs typeface="Arial" panose="020B0604020202020204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10"/>
              </p:custDataLst>
            </p:nvPr>
          </p:nvSpPr>
          <p:spPr>
            <a:xfrm>
              <a:off x="6010" y="6607"/>
              <a:ext cx="192" cy="189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思源黑体 CN Heavy" panose="02010600030101010101" pitchFamily="34" charset="-122"/>
                <a:cs typeface="Arial" panose="020B0604020202020204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2133600" y="1952625"/>
            <a:ext cx="728663" cy="1337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Heavy" panose="02010600030101010101" pitchFamily="34" charset="-122"/>
                <a:ea typeface="思源黑体 CN Heavy" panose="02010600030101010101" pitchFamily="34" charset="-122"/>
                <a:cs typeface="Arial" panose="020B0604020202020204"/>
              </a:rPr>
              <a:t>讨论</a:t>
            </a:r>
            <a:endParaRPr kumimoji="0" lang="zh-CN" altLang="en-US" sz="4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思源黑体 CN Heavy" panose="02010600030101010101" pitchFamily="34" charset="-122"/>
              <a:ea typeface="思源黑体 CN Heavy" panose="02010600030101010101" pitchFamily="34" charset="-122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143995" y="969734"/>
            <a:ext cx="989584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华文中宋" panose="02010600040101010101" charset="-122"/>
                <a:ea typeface="华文中宋" panose="02010600040101010101" charset="-122"/>
              </a:rPr>
              <a:t>①</a:t>
            </a:r>
            <a:r>
              <a:rPr lang="en-US" altLang="zh-CN" sz="3200" b="1" dirty="0" err="1">
                <a:latin typeface="华文中宋" panose="02010600040101010101" charset="-122"/>
                <a:ea typeface="华文中宋" panose="02010600040101010101" charset="-122"/>
              </a:rPr>
              <a:t>她们能不能借助</a:t>
            </a:r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</a:rPr>
              <a:t>自身的力量或者借助工人力量反抗？</a:t>
            </a:r>
            <a:endParaRPr lang="en-US" altLang="zh-CN" sz="32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53341" y="2830608"/>
            <a:ext cx="91794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她们如同没有灵魂般，麻木迟钝的打呵欠，叹气，寻衣服，踏在别人身上，在离人头部不到一尺的马桶上很响的小便。她们公然的在男人面前换衣服，她们丧失了成人期女孩共有的害羞感。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092133" y="790954"/>
            <a:ext cx="760412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</a:rPr>
              <a:t>②她们能否</a:t>
            </a:r>
            <a:r>
              <a:rPr lang="en-US" altLang="zh-CN" sz="3200" b="1" dirty="0" err="1">
                <a:latin typeface="华文中宋" panose="02010600040101010101" charset="-122"/>
                <a:ea typeface="华文中宋" panose="02010600040101010101" charset="-122"/>
              </a:rPr>
              <a:t>寻求法律途径来解救自身</a:t>
            </a:r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</a:rPr>
              <a:t>？</a:t>
            </a:r>
            <a:endParaRPr lang="en-US" altLang="zh-CN" sz="32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296633" y="2692108"/>
            <a:ext cx="92219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童工制度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工厂法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第二章第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条：男女工人在十四岁以上，未满十六岁者，为童工。童工只准从事轻便工作。童工以及女工，不得从事有尘埃、粉末或有赌气散布的场所工作。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2958" y="1053693"/>
            <a:ext cx="9165266" cy="385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317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75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0" lang="zh-CN" altLang="zh-CN" sz="28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帝国主义国家拥有</a:t>
            </a:r>
            <a:r>
              <a:rPr kumimoji="0" lang="zh-CN" altLang="zh-CN" sz="3600" b="1" i="0" u="none" strike="noStrike" cap="none" normalizeH="0" baseline="0" dirty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</a:rPr>
              <a:t>领事裁判权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3175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3175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</a:rPr>
              <a:t>受害者无法提出有效诉讼</a:t>
            </a:r>
            <a:endParaRPr lang="en-US" altLang="zh-CN" sz="36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0" marR="0" lvl="0" indent="3175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依据中华民国民法典，案件需要亲历者主动提出申请，法院才能受理。但毫无人身自由，又几乎没有法律意识的包身工们，根本无法提出诉讼。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701734" y="1031646"/>
            <a:ext cx="747331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</a:rPr>
              <a:t>③能否寻求社会途径来解放自身？</a:t>
            </a:r>
            <a:endParaRPr lang="en-US" altLang="zh-CN" sz="32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69042" y="2830608"/>
            <a:ext cx="94984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当时的社会鱼龙混杂，包身工制度下的带工老板，势力较大，地方绅要、社会帮派都为之庇护，地方官吏为求得秩序起见，亦求苟安一时。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民国期刊视角下近代包身工制度探析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519281" y="681621"/>
            <a:ext cx="7777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</a:rPr>
              <a:t>如果她们忍耐顺从能否等待自由？</a:t>
            </a:r>
            <a:endParaRPr lang="zh-CN" altLang="en-US" dirty="0"/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2458700" y="103378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519281" y="2053603"/>
            <a:ext cx="918362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做满三年，侥幸没有死的包身工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老板往往逼着她继续在家里做“带饭小姑娘”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弄不好还会把姓名送掉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其实还是做老板的奴隶，继续为他卖命。每个月的工钱几乎全部要作为“饭钱”给老板，自己还要应付满天飞的打秋风帖子。周桂英做了近两年的“带饭小姑娘”，不但连件褂子都没有，还欠下老板一大笔债。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包身工的血泪仇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"/>
          <p:cNvSpPr/>
          <p:nvPr>
            <p:custDataLst>
              <p:tags r:id="rId1"/>
            </p:custDataLst>
          </p:nvPr>
        </p:nvSpPr>
        <p:spPr>
          <a:xfrm>
            <a:off x="2329208" y="931052"/>
            <a:ext cx="47529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归纳文章主题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47" name="TextBox 3"/>
          <p:cNvSpPr/>
          <p:nvPr>
            <p:custDataLst>
              <p:tags r:id="rId2"/>
            </p:custDataLst>
          </p:nvPr>
        </p:nvSpPr>
        <p:spPr>
          <a:xfrm>
            <a:off x="2452577" y="2548714"/>
            <a:ext cx="9158176" cy="28136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fontAlgn="base">
              <a:lnSpc>
                <a:spcPct val="130000"/>
              </a:lnSpc>
            </a:pPr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文以生动、真实的笔墨描述了旧中国包身工的苦难生活，揭露了帝国主义和封建势力残酷压榨中国劳动人民的罪行，告诉我们“包身工”这一罪恶制度存在的根源，在于半殖民地半封建的反动统治，并且预言黑暗终将过去，黎明必将到来。</a:t>
            </a:r>
            <a:endParaRPr lang="zh-CN" altLang="en-US" sz="4000" b="1" strike="noStrike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57347" grpId="0" animBg="1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247014" y="921887"/>
            <a:ext cx="9562214" cy="485193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863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00" cap="none" spc="0" normalizeH="0" baseline="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这是一篇报告文学,不是一篇小说，所以我写的时候力求真实，一点也没有虚构和夸张。她们的劳动强度，她们的劳动和生活条件，当时的工资制度，我都尽可能地作了实事求是的调查，因此，在今天的工人同志们看来似乎是不能相信的一切，在当时却是铁一般的事实。</a:t>
            </a:r>
            <a:endParaRPr kumimoji="0" lang="zh-CN" altLang="en-US" sz="3200" b="1" i="0" u="none" strike="noStrike" kern="100" cap="none" spc="0" normalizeH="0" baseline="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R="0" lvl="0" indent="86360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00" cap="none" spc="0" normalizeH="0" baseline="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—夏衍《从&lt;包身工&gt;引起的回忆》</a:t>
            </a:r>
            <a:endParaRPr kumimoji="0" lang="zh-CN" altLang="en-US" sz="3200" b="1" i="0" u="none" strike="noStrike" kern="100" cap="none" spc="0" normalizeH="0" baseline="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0922000" y="125857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标题 14541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75970" y="874395"/>
            <a:ext cx="10515600" cy="1325563"/>
          </a:xfrm>
        </p:spPr>
        <p:txBody>
          <a:bodyPr wrap="square" lIns="91430" tIns="45715" rIns="91430" bIns="45715" anchor="ctr" anchorCtr="0"/>
          <a:lstStyle/>
          <a:p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2303720" y="2013979"/>
            <a:ext cx="9138421" cy="1930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报告文学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文艺通讯、特写、速写等的总称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。它是一种直接取材于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现实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生活中有典型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意义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真人真事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，经过适当的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艺术加工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，迅速地反映现实生活的文学品种。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395870" y="4438536"/>
            <a:ext cx="9046272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方正北魏楷书简体" charset="-122"/>
                <a:ea typeface="方正北魏楷书简体" charset="-122"/>
                <a:sym typeface="宋体" panose="02010600030101010101" pitchFamily="2" charset="-122"/>
              </a:rPr>
              <a:t> 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基本特征有三：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真实性、典型性、文学性。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151438" y="1044733"/>
            <a:ext cx="41027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  告  文  学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2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27107" y="675861"/>
            <a:ext cx="2201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写作背景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346250" y="2112421"/>
            <a:ext cx="9462977" cy="2608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ts val="1000"/>
              </a:spcAft>
              <a:defRPr sz="2400" kern="100">
                <a:effectLst/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defRPr>
            </a:lvl1pPr>
          </a:lstStyle>
          <a:p>
            <a:pPr marR="0" lvl="0" indent="71120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二十世纪二三十年代，中国农村在帝国主义侵略、各种黑暗势力残酷压迫下日益破产。靠近上海的苏北地区，每年有大量无法生存的农村姑娘被“带工”老板诱骗走，到上海的日本纱厂做包身工。包身工完全丧失了人身自由，被当作“机器”“灌装了的劳动力”，过着人间地狱的生活。</a:t>
            </a:r>
            <a:endParaRPr kumimoji="0" lang="zh-CN" altLang="en-US" sz="280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文本框 16"/>
          <p:cNvSpPr txBox="1"/>
          <p:nvPr>
            <p:custDataLst>
              <p:tags r:id="rId1"/>
            </p:custDataLst>
          </p:nvPr>
        </p:nvSpPr>
        <p:spPr>
          <a:xfrm>
            <a:off x="4348662" y="985442"/>
            <a:ext cx="4013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“卧底”日本纱厂</a:t>
            </a:r>
            <a:endParaRPr lang="zh-CN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0744200" y="122301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452578" y="1797869"/>
            <a:ext cx="93141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为了解包身工的真实生活，揭开帝国主义纱厂对中国女工惨无人道的剥削，我在决定写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包身工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后，选择了一家名叫“三井系”的日本纱厂作为调查的对象。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在厂里一位朋友的帮助下，以“外头工人”的身份混进工厂，我每天早上四点半左右出发，从上海郊县步行至“三井系”，冒着危险观察工厂的设施，千方百计与工人接触，了解工人的工作情况。在这种情况下，由于我总在工房周围兜来兜去引起带工头的注意，戒备很森严，只好中止了对包身工的观察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2589467" y="1604850"/>
            <a:ext cx="8832111" cy="3869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二十世纪二三十年代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（时间）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，在上海东洋纱厂里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（地点）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，为外国人工作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（工作性质）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女工。因为这些女工在进厂时已经签订了卖身契，失去了人身的自由权，所以被称为“包身工”。她们向带工老板立了包身契，靠带工的供给住食、介绍工作，赚取的钱归带工者收用，生死疾病听天由命，完全丧失了人身自由的无偿劳动者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32836" y="410369"/>
            <a:ext cx="9713119" cy="60372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/>
          <a:lstStyle/>
          <a:p>
            <a:pPr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卖身契</a:t>
            </a:r>
            <a:endParaRPr lang="zh-CN" altLang="en-US" sz="2800" b="1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立自愿书人×××，情由当年家中困难，今将少女××自愿包与招工员×××名下带到上海纱厂工作。凭中言明，包得大洋三十元整，以三年满期，此款按每年三月间付洋十元。自进厂之后，听凭招工员教训，不得有违。倘有走失拐带，天年不测，均归出笔人承认，与招工员无涉，如有头痛伤风，归招工员负责。三年期内，该女工添补衣服，归招工员承认。倘有停工，如数照补。期限×年×月×日满工，满工后，当报招工员数月。恐后无凭，立此承认。"</a:t>
            </a:r>
            <a:endParaRPr lang="zh-CN" altLang="en-US" sz="2800" b="1" dirty="0">
              <a:solidFill>
                <a:srgbClr val="0D0D0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846070" y="640715"/>
            <a:ext cx="6500495" cy="759460"/>
          </a:xfrm>
        </p:spPr>
        <p:txBody>
          <a:bodyPr vert="horz" wrap="square" lIns="91440" tIns="45720" rIns="91440" bIns="45720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buNone/>
            </a:pP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</a:rPr>
              <a:t>回顾包身工一天的具体生活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hangingPunct="1">
              <a:buNone/>
            </a:pP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</a:rPr>
              <a:t>          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hangingPunct="1">
              <a:buNone/>
            </a:pP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 bwMode="auto">
          <a:xfrm>
            <a:off x="2534603" y="1717675"/>
            <a:ext cx="1008063" cy="863600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4:15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右箭头 5"/>
          <p:cNvSpPr/>
          <p:nvPr>
            <p:custDataLst>
              <p:tags r:id="rId3"/>
            </p:custDataLst>
          </p:nvPr>
        </p:nvSpPr>
        <p:spPr bwMode="auto">
          <a:xfrm>
            <a:off x="3614738" y="1933575"/>
            <a:ext cx="576263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 bwMode="auto">
          <a:xfrm>
            <a:off x="7791450" y="1717675"/>
            <a:ext cx="1152525" cy="792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18:00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 bwMode="auto">
          <a:xfrm>
            <a:off x="6064250" y="1717675"/>
            <a:ext cx="1008063" cy="792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5:00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 bwMode="auto">
          <a:xfrm>
            <a:off x="4335463" y="1717675"/>
            <a:ext cx="1008063" cy="792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4:30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右箭头 9"/>
          <p:cNvSpPr/>
          <p:nvPr>
            <p:custDataLst>
              <p:tags r:id="rId7"/>
            </p:custDataLst>
          </p:nvPr>
        </p:nvSpPr>
        <p:spPr bwMode="auto">
          <a:xfrm>
            <a:off x="5414963" y="2005013"/>
            <a:ext cx="576263" cy="2174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右箭头 11"/>
          <p:cNvSpPr/>
          <p:nvPr>
            <p:custDataLst>
              <p:tags r:id="rId8"/>
            </p:custDataLst>
          </p:nvPr>
        </p:nvSpPr>
        <p:spPr bwMode="auto">
          <a:xfrm>
            <a:off x="7143750" y="2005013"/>
            <a:ext cx="576263" cy="2174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2239512" y="4348163"/>
            <a:ext cx="8335010" cy="670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包身工的一天工作时间超过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2488565" y="2841625"/>
            <a:ext cx="110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起床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4308475" y="2827655"/>
            <a:ext cx="110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早饭</a:t>
            </a:r>
            <a:endParaRPr lang="zh-CN" altLang="en-US" sz="3600" b="1">
              <a:solidFill>
                <a:schemeClr val="accent6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075680" y="2824480"/>
            <a:ext cx="110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上工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7842885" y="2834640"/>
            <a:ext cx="110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回去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0422" y="2332075"/>
            <a:ext cx="738664" cy="2608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包身工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2" grpId="0"/>
      <p:bldP spid="3" grpId="0"/>
      <p:bldP spid="4" grpId="0"/>
      <p:bldP spid="15" grpId="0"/>
    </p:bldLst>
  </p:timing>
</p:sld>
</file>

<file path=ppt/tags/tag1.xml><?xml version="1.0" encoding="utf-8"?>
<p:tagLst xmlns:p="http://schemas.openxmlformats.org/presentationml/2006/main">
  <p:tag name="AS_UNIQUEID" val="10997"/>
</p:tagLst>
</file>

<file path=ppt/tags/tag10.xml><?xml version="1.0" encoding="utf-8"?>
<p:tagLst xmlns:p="http://schemas.openxmlformats.org/presentationml/2006/main">
  <p:tag name="AS_UNIQUEID" val="11007"/>
</p:tagLst>
</file>

<file path=ppt/tags/tag100.xml><?xml version="1.0" encoding="utf-8"?>
<p:tagLst xmlns:p="http://schemas.openxmlformats.org/presentationml/2006/main">
  <p:tag name="AS_UNIQUEID" val="1120"/>
  <p:tag name="KSO_WM_DIAGRAM_VIRTUALLY_FRAME" val="{&quot;height&quot;:139.3,&quot;left&quot;:195.95,&quot;top&quot;:135.25,&quot;width&quot;:508.3}"/>
</p:tagLst>
</file>

<file path=ppt/tags/tag101.xml><?xml version="1.0" encoding="utf-8"?>
<p:tagLst xmlns:p="http://schemas.openxmlformats.org/presentationml/2006/main">
  <p:tag name="AS_UNIQUEID" val="1120"/>
  <p:tag name="KSO_WM_DIAGRAM_VIRTUALLY_FRAME" val="{&quot;height&quot;:139.3,&quot;left&quot;:195.95,&quot;top&quot;:135.25,&quot;width&quot;:508.3}"/>
</p:tagLst>
</file>

<file path=ppt/tags/tag102.xml><?xml version="1.0" encoding="utf-8"?>
<p:tagLst xmlns:p="http://schemas.openxmlformats.org/presentationml/2006/main">
  <p:tag name="AS_UNIQUEID" val="1764"/>
  <p:tag name="KSO_WM_UNIT_TABLE_BEAUTIFY" val="smartTable{4fb2b45a-83a7-4c8f-ac14-a212d4eb68d3}"/>
  <p:tag name="TABLE_ENDDRAG_ORIGIN_RECT" val="843*418"/>
  <p:tag name="TABLE_ENDDRAG_RECT" val="30*79*843*418"/>
</p:tagLst>
</file>

<file path=ppt/tags/tag103.xml><?xml version="1.0" encoding="utf-8"?>
<p:tagLst xmlns:p="http://schemas.openxmlformats.org/presentationml/2006/main">
  <p:tag name="AS_UNIQUEID" val="1765"/>
</p:tagLst>
</file>

<file path=ppt/tags/tag104.xml><?xml version="1.0" encoding="utf-8"?>
<p:tagLst xmlns:p="http://schemas.openxmlformats.org/presentationml/2006/main">
  <p:tag name="AS_UNIQUEID" val="1766"/>
</p:tagLst>
</file>

<file path=ppt/tags/tag105.xml><?xml version="1.0" encoding="utf-8"?>
<p:tagLst xmlns:p="http://schemas.openxmlformats.org/presentationml/2006/main">
  <p:tag name="AS_UNIQUEID" val="1767"/>
  <p:tag name="KSO_WM_DIAGRAM_VIRTUALLY_FRAME" val="{&quot;height&quot;:289.4355905511811,&quot;left&quot;:32.86858267716535,&quot;top&quot;:144.62811023622046,&quot;width&quot;:907.6479527559055}"/>
</p:tagLst>
</file>

<file path=ppt/tags/tag106.xml><?xml version="1.0" encoding="utf-8"?>
<p:tagLst xmlns:p="http://schemas.openxmlformats.org/presentationml/2006/main">
  <p:tag name="AS_UNIQUEID" val="1768"/>
  <p:tag name="KSO_WM_DIAGRAM_VIRTUALLY_FRAME" val="{&quot;height&quot;:289.4355905511811,&quot;left&quot;:32.86858267716535,&quot;top&quot;:144.62811023622046,&quot;width&quot;:907.6479527559055}"/>
</p:tagLst>
</file>

<file path=ppt/tags/tag107.xml><?xml version="1.0" encoding="utf-8"?>
<p:tagLst xmlns:p="http://schemas.openxmlformats.org/presentationml/2006/main">
  <p:tag name="AS_UNIQUEID" val="1769"/>
  <p:tag name="KSO_WM_DIAGRAM_VIRTUALLY_FRAME" val="{&quot;height&quot;:289.4355905511811,&quot;left&quot;:32.86858267716535,&quot;top&quot;:144.62811023622046,&quot;width&quot;:907.6479527559055}"/>
</p:tagLst>
</file>

<file path=ppt/tags/tag108.xml><?xml version="1.0" encoding="utf-8"?>
<p:tagLst xmlns:p="http://schemas.openxmlformats.org/presentationml/2006/main">
  <p:tag name="AS_UNIQUEID" val="1770"/>
  <p:tag name="KSO_WM_DIAGRAM_VIRTUALLY_FRAME" val="{&quot;height&quot;:289.4355905511811,&quot;left&quot;:32.86858267716535,&quot;top&quot;:144.62811023622046,&quot;width&quot;:907.6479527559055}"/>
</p:tagLst>
</file>

<file path=ppt/tags/tag109.xml><?xml version="1.0" encoding="utf-8"?>
<p:tagLst xmlns:p="http://schemas.openxmlformats.org/presentationml/2006/main">
  <p:tag name="AS_UNIQUEID" val="1772"/>
  <p:tag name="KSO_WM_DIAGRAM_VIRTUALLY_FRAME" val="{&quot;height&quot;:289.4355905511811,&quot;left&quot;:32.86858267716535,&quot;top&quot;:144.62811023622046,&quot;width&quot;:907.6479527559055}"/>
</p:tagLst>
</file>

<file path=ppt/tags/tag11.xml><?xml version="1.0" encoding="utf-8"?>
<p:tagLst xmlns:p="http://schemas.openxmlformats.org/presentationml/2006/main">
  <p:tag name="AS_UNIQUEID" val="11009"/>
</p:tagLst>
</file>

<file path=ppt/tags/tag110.xml><?xml version="1.0" encoding="utf-8"?>
<p:tagLst xmlns:p="http://schemas.openxmlformats.org/presentationml/2006/main">
  <p:tag name="AS_UNIQUEID" val="1773"/>
  <p:tag name="KSO_WM_DIAGRAM_VIRTUALLY_FRAME" val="{&quot;height&quot;:289.4355905511811,&quot;left&quot;:32.86858267716535,&quot;top&quot;:144.62811023622046,&quot;width&quot;:907.6479527559055}"/>
</p:tagLst>
</file>

<file path=ppt/tags/tag111.xml><?xml version="1.0" encoding="utf-8"?>
<p:tagLst xmlns:p="http://schemas.openxmlformats.org/presentationml/2006/main">
  <p:tag name="AS_UNIQUEID" val="1774"/>
  <p:tag name="KSO_WM_DIAGRAM_VIRTUALLY_FRAME" val="{&quot;height&quot;:289.4355905511811,&quot;left&quot;:32.86858267716535,&quot;top&quot;:144.62811023622046,&quot;width&quot;:907.6479527559055}"/>
</p:tagLst>
</file>

<file path=ppt/tags/tag112.xml><?xml version="1.0" encoding="utf-8"?>
<p:tagLst xmlns:p="http://schemas.openxmlformats.org/presentationml/2006/main">
  <p:tag name="AS_UNIQUEID" val="1775"/>
  <p:tag name="KSO_WM_DIAGRAM_VIRTUALLY_FRAME" val="{&quot;height&quot;:289.4355905511811,&quot;left&quot;:32.86858267716535,&quot;top&quot;:144.62811023622046,&quot;width&quot;:907.6479527559055}"/>
</p:tagLst>
</file>

<file path=ppt/tags/tag113.xml><?xml version="1.0" encoding="utf-8"?>
<p:tagLst xmlns:p="http://schemas.openxmlformats.org/presentationml/2006/main">
  <p:tag name="AS_UNIQUEID" val="1764"/>
  <p:tag name="KSO_WM_UNIT_TABLE_BEAUTIFY" val="smartTable{a0fc918f-5307-400c-9c6c-c319c2edfe19}"/>
  <p:tag name="TABLE_ENDDRAG_ORIGIN_RECT" val="843*418"/>
  <p:tag name="TABLE_ENDDRAG_RECT" val="30*79*843*418"/>
</p:tagLst>
</file>

<file path=ppt/tags/tag114.xml><?xml version="1.0" encoding="utf-8"?>
<p:tagLst xmlns:p="http://schemas.openxmlformats.org/presentationml/2006/main">
  <p:tag name="AS_UNIQUEID" val="1765"/>
</p:tagLst>
</file>

<file path=ppt/tags/tag115.xml><?xml version="1.0" encoding="utf-8"?>
<p:tagLst xmlns:p="http://schemas.openxmlformats.org/presentationml/2006/main">
  <p:tag name="AS_UNIQUEID" val="1766"/>
</p:tagLst>
</file>

<file path=ppt/tags/tag116.xml><?xml version="1.0" encoding="utf-8"?>
<p:tagLst xmlns:p="http://schemas.openxmlformats.org/presentationml/2006/main">
  <p:tag name="AS_UNIQUEID" val="1767"/>
  <p:tag name="KSO_WM_DIAGRAM_VIRTUALLY_FRAME" val="{&quot;height&quot;:289.4355905511811,&quot;left&quot;:32.86858267716535,&quot;top&quot;:144.62811023622046,&quot;width&quot;:907.6479527559055}"/>
</p:tagLst>
</file>

<file path=ppt/tags/tag117.xml><?xml version="1.0" encoding="utf-8"?>
<p:tagLst xmlns:p="http://schemas.openxmlformats.org/presentationml/2006/main">
  <p:tag name="AS_UNIQUEID" val="1768"/>
  <p:tag name="KSO_WM_DIAGRAM_VIRTUALLY_FRAME" val="{&quot;height&quot;:289.4355905511811,&quot;left&quot;:32.86858267716535,&quot;top&quot;:144.62811023622046,&quot;width&quot;:907.6479527559055}"/>
</p:tagLst>
</file>

<file path=ppt/tags/tag118.xml><?xml version="1.0" encoding="utf-8"?>
<p:tagLst xmlns:p="http://schemas.openxmlformats.org/presentationml/2006/main">
  <p:tag name="AS_UNIQUEID" val="1769"/>
  <p:tag name="KSO_WM_DIAGRAM_VIRTUALLY_FRAME" val="{&quot;height&quot;:289.4355905511811,&quot;left&quot;:32.86858267716535,&quot;top&quot;:144.62811023622046,&quot;width&quot;:907.6479527559055}"/>
</p:tagLst>
</file>

<file path=ppt/tags/tag119.xml><?xml version="1.0" encoding="utf-8"?>
<p:tagLst xmlns:p="http://schemas.openxmlformats.org/presentationml/2006/main">
  <p:tag name="AS_UNIQUEID" val="1770"/>
  <p:tag name="KSO_WM_DIAGRAM_VIRTUALLY_FRAME" val="{&quot;height&quot;:289.4355905511811,&quot;left&quot;:32.86858267716535,&quot;top&quot;:144.62811023622046,&quot;width&quot;:907.6479527559055}"/>
</p:tagLst>
</file>

<file path=ppt/tags/tag12.xml><?xml version="1.0" encoding="utf-8"?>
<p:tagLst xmlns:p="http://schemas.openxmlformats.org/presentationml/2006/main">
  <p:tag name="AS_UNIQUEID" val="11010"/>
</p:tagLst>
</file>

<file path=ppt/tags/tag120.xml><?xml version="1.0" encoding="utf-8"?>
<p:tagLst xmlns:p="http://schemas.openxmlformats.org/presentationml/2006/main">
  <p:tag name="AS_UNIQUEID" val="1771"/>
  <p:tag name="KSO_WM_DIAGRAM_VIRTUALLY_FRAME" val="{&quot;height&quot;:289.4355905511811,&quot;left&quot;:32.86858267716535,&quot;top&quot;:144.62811023622046,&quot;width&quot;:907.6479527559055}"/>
</p:tagLst>
</file>

<file path=ppt/tags/tag121.xml><?xml version="1.0" encoding="utf-8"?>
<p:tagLst xmlns:p="http://schemas.openxmlformats.org/presentationml/2006/main">
  <p:tag name="AS_UNIQUEID" val="1772"/>
  <p:tag name="KSO_WM_DIAGRAM_VIRTUALLY_FRAME" val="{&quot;height&quot;:289.4355905511811,&quot;left&quot;:32.86858267716535,&quot;top&quot;:144.62811023622046,&quot;width&quot;:907.6479527559055}"/>
</p:tagLst>
</file>

<file path=ppt/tags/tag122.xml><?xml version="1.0" encoding="utf-8"?>
<p:tagLst xmlns:p="http://schemas.openxmlformats.org/presentationml/2006/main">
  <p:tag name="AS_UNIQUEID" val="1773"/>
  <p:tag name="KSO_WM_DIAGRAM_VIRTUALLY_FRAME" val="{&quot;height&quot;:289.4355905511811,&quot;left&quot;:32.86858267716535,&quot;top&quot;:144.62811023622046,&quot;width&quot;:907.6479527559055}"/>
</p:tagLst>
</file>

<file path=ppt/tags/tag123.xml><?xml version="1.0" encoding="utf-8"?>
<p:tagLst xmlns:p="http://schemas.openxmlformats.org/presentationml/2006/main">
  <p:tag name="AS_UNIQUEID" val="1774"/>
  <p:tag name="KSO_WM_DIAGRAM_VIRTUALLY_FRAME" val="{&quot;height&quot;:289.4355905511811,&quot;left&quot;:32.86858267716535,&quot;top&quot;:144.62811023622046,&quot;width&quot;:907.6479527559055}"/>
</p:tagLst>
</file>

<file path=ppt/tags/tag124.xml><?xml version="1.0" encoding="utf-8"?>
<p:tagLst xmlns:p="http://schemas.openxmlformats.org/presentationml/2006/main">
  <p:tag name="AS_UNIQUEID" val="1775"/>
  <p:tag name="KSO_WM_DIAGRAM_VIRTUALLY_FRAME" val="{&quot;height&quot;:289.4355905511811,&quot;left&quot;:32.86858267716535,&quot;top&quot;:144.62811023622046,&quot;width&quot;:907.6479527559055}"/>
</p:tagLst>
</file>

<file path=ppt/tags/tag125.xml><?xml version="1.0" encoding="utf-8"?>
<p:tagLst xmlns:p="http://schemas.openxmlformats.org/presentationml/2006/main">
  <p:tag name="AS_UNIQUEID" val="1776"/>
  <p:tag name="KSO_WM_DIAGRAM_VIRTUALLY_FRAME" val="{&quot;height&quot;:289.4355905511811,&quot;left&quot;:32.86858267716535,&quot;top&quot;:144.62811023622046,&quot;width&quot;:907.6479527559055}"/>
</p:tagLst>
</file>

<file path=ppt/tags/tag126.xml><?xml version="1.0" encoding="utf-8"?>
<p:tagLst xmlns:p="http://schemas.openxmlformats.org/presentationml/2006/main">
  <p:tag name="AS_UNIQUEID" val="1777"/>
  <p:tag name="KSO_WM_DIAGRAM_VIRTUALLY_FRAME" val="{&quot;height&quot;:289.4355905511811,&quot;left&quot;:32.86858267716535,&quot;top&quot;:144.62811023622046,&quot;width&quot;:907.6479527559055}"/>
</p:tagLst>
</file>

<file path=ppt/tags/tag127.xml><?xml version="1.0" encoding="utf-8"?>
<p:tagLst xmlns:p="http://schemas.openxmlformats.org/presentationml/2006/main">
  <p:tag name="AS_UNIQUEID" val="1778"/>
  <p:tag name="KSO_WM_DIAGRAM_VIRTUALLY_FRAME" val="{&quot;height&quot;:289.4355905511811,&quot;left&quot;:32.86858267716535,&quot;top&quot;:144.62811023622046,&quot;width&quot;:907.6479527559055}"/>
</p:tagLst>
</file>

<file path=ppt/tags/tag128.xml><?xml version="1.0" encoding="utf-8"?>
<p:tagLst xmlns:p="http://schemas.openxmlformats.org/presentationml/2006/main">
  <p:tag name="AS_UNIQUEID" val="347"/>
  <p:tag name="KSO_WM_UNIT_TABLE_BEAUTIFY" val="smartTable{76893dc4-204b-4084-90db-1a18f6187332}"/>
  <p:tag name="TABLE_ENDDRAG_ORIGIN_RECT" val="654*321"/>
  <p:tag name="TABLE_ENDDRAG_RECT" val="26*92*654*321"/>
</p:tagLst>
</file>

<file path=ppt/tags/tag129.xml><?xml version="1.0" encoding="utf-8"?>
<p:tagLst xmlns:p="http://schemas.openxmlformats.org/presentationml/2006/main">
  <p:tag name="AS_UNIQUEID" val="8057"/>
</p:tagLst>
</file>

<file path=ppt/tags/tag13.xml><?xml version="1.0" encoding="utf-8"?>
<p:tagLst xmlns:p="http://schemas.openxmlformats.org/presentationml/2006/main">
  <p:tag name="AS_UNIQUEID" val="11011"/>
</p:tagLst>
</file>

<file path=ppt/tags/tag130.xml><?xml version="1.0" encoding="utf-8"?>
<p:tagLst xmlns:p="http://schemas.openxmlformats.org/presentationml/2006/main">
  <p:tag name="AS_UNIQUEID" val="1156"/>
</p:tagLst>
</file>

<file path=ppt/tags/tag131.xml><?xml version="1.0" encoding="utf-8"?>
<p:tagLst xmlns:p="http://schemas.openxmlformats.org/presentationml/2006/main">
  <p:tag name="AS_UNIQUEID" val="8058"/>
</p:tagLst>
</file>

<file path=ppt/tags/tag132.xml><?xml version="1.0" encoding="utf-8"?>
<p:tagLst xmlns:p="http://schemas.openxmlformats.org/presentationml/2006/main">
  <p:tag name="AS_UNIQUEID" val="1157"/>
</p:tagLst>
</file>

<file path=ppt/tags/tag133.xml><?xml version="1.0" encoding="utf-8"?>
<p:tagLst xmlns:p="http://schemas.openxmlformats.org/presentationml/2006/main">
  <p:tag name="AS_UNIQUEID" val="8059"/>
</p:tagLst>
</file>

<file path=ppt/tags/tag134.xml><?xml version="1.0" encoding="utf-8"?>
<p:tagLst xmlns:p="http://schemas.openxmlformats.org/presentationml/2006/main">
  <p:tag name="AS_UNIQUEID" val="1158"/>
</p:tagLst>
</file>

<file path=ppt/tags/tag135.xml><?xml version="1.0" encoding="utf-8"?>
<p:tagLst xmlns:p="http://schemas.openxmlformats.org/presentationml/2006/main">
  <p:tag name="AS_UNIQUEID" val="347"/>
  <p:tag name="KSO_WM_UNIT_TABLE_BEAUTIFY" val="smartTable{cbb32f88-86d4-459c-bb4e-68704029b981}"/>
  <p:tag name="TABLE_ENDDRAG_ORIGIN_RECT" val="654*321"/>
  <p:tag name="TABLE_ENDDRAG_RECT" val="26*92*654*321"/>
</p:tagLst>
</file>

<file path=ppt/tags/tag136.xml><?xml version="1.0" encoding="utf-8"?>
<p:tagLst xmlns:p="http://schemas.openxmlformats.org/presentationml/2006/main">
  <p:tag name="AS_UNIQUEID" val="8061"/>
</p:tagLst>
</file>

<file path=ppt/tags/tag137.xml><?xml version="1.0" encoding="utf-8"?>
<p:tagLst xmlns:p="http://schemas.openxmlformats.org/presentationml/2006/main">
  <p:tag name="AS_UNIQUEID" val="1171"/>
</p:tagLst>
</file>

<file path=ppt/tags/tag138.xml><?xml version="1.0" encoding="utf-8"?>
<p:tagLst xmlns:p="http://schemas.openxmlformats.org/presentationml/2006/main">
  <p:tag name="AS_UNIQUEID" val="8062"/>
</p:tagLst>
</file>

<file path=ppt/tags/tag139.xml><?xml version="1.0" encoding="utf-8"?>
<p:tagLst xmlns:p="http://schemas.openxmlformats.org/presentationml/2006/main">
  <p:tag name="AS_UNIQUEID" val="1172"/>
</p:tagLst>
</file>

<file path=ppt/tags/tag14.xml><?xml version="1.0" encoding="utf-8"?>
<p:tagLst xmlns:p="http://schemas.openxmlformats.org/presentationml/2006/main">
  <p:tag name="AS_UNIQUEID" val="11012"/>
</p:tagLst>
</file>

<file path=ppt/tags/tag140.xml><?xml version="1.0" encoding="utf-8"?>
<p:tagLst xmlns:p="http://schemas.openxmlformats.org/presentationml/2006/main">
  <p:tag name="AS_UNIQUEID" val="3543"/>
</p:tagLst>
</file>

<file path=ppt/tags/tag141.xml><?xml version="1.0" encoding="utf-8"?>
<p:tagLst xmlns:p="http://schemas.openxmlformats.org/presentationml/2006/main">
  <p:tag name="AS_UNIQUEID" val="3542"/>
</p:tagLst>
</file>

<file path=ppt/tags/tag142.xml><?xml version="1.0" encoding="utf-8"?>
<p:tagLst xmlns:p="http://schemas.openxmlformats.org/presentationml/2006/main">
  <p:tag name="AS_UNIQUEID" val="1958"/>
  <p:tag name="KSO_WM_BEAUTIFY_FLAG" val=""/>
</p:tagLst>
</file>

<file path=ppt/tags/tag143.xml><?xml version="1.0" encoding="utf-8"?>
<p:tagLst xmlns:p="http://schemas.openxmlformats.org/presentationml/2006/main">
  <p:tag name="AS_UNIQUEID" val="1960"/>
</p:tagLst>
</file>

<file path=ppt/tags/tag144.xml><?xml version="1.0" encoding="utf-8"?>
<p:tagLst xmlns:p="http://schemas.openxmlformats.org/presentationml/2006/main">
  <p:tag name="AS_UNIQUEID" val="1961"/>
</p:tagLst>
</file>

<file path=ppt/tags/tag145.xml><?xml version="1.0" encoding="utf-8"?>
<p:tagLst xmlns:p="http://schemas.openxmlformats.org/presentationml/2006/main">
  <p:tag name="AS_UNIQUEID" val="1962"/>
</p:tagLst>
</file>

<file path=ppt/tags/tag146.xml><?xml version="1.0" encoding="utf-8"?>
<p:tagLst xmlns:p="http://schemas.openxmlformats.org/presentationml/2006/main">
  <p:tag name="AS_UNIQUEID" val="1963"/>
</p:tagLst>
</file>

<file path=ppt/tags/tag147.xml><?xml version="1.0" encoding="utf-8"?>
<p:tagLst xmlns:p="http://schemas.openxmlformats.org/presentationml/2006/main">
  <p:tag name="AS_UNIQUEID" val="1617"/>
</p:tagLst>
</file>

<file path=ppt/tags/tag148.xml><?xml version="1.0" encoding="utf-8"?>
<p:tagLst xmlns:p="http://schemas.openxmlformats.org/presentationml/2006/main">
  <p:tag name="AS_UNIQUEID" val="1618"/>
</p:tagLst>
</file>

<file path=ppt/tags/tag149.xml><?xml version="1.0" encoding="utf-8"?>
<p:tagLst xmlns:p="http://schemas.openxmlformats.org/presentationml/2006/main">
  <p:tag name="AS_UNIQUEID" val="1619"/>
</p:tagLst>
</file>

<file path=ppt/tags/tag15.xml><?xml version="1.0" encoding="utf-8"?>
<p:tagLst xmlns:p="http://schemas.openxmlformats.org/presentationml/2006/main">
  <p:tag name="AS_UNIQUEID" val="11013"/>
</p:tagLst>
</file>

<file path=ppt/tags/tag150.xml><?xml version="1.0" encoding="utf-8"?>
<p:tagLst xmlns:p="http://schemas.openxmlformats.org/presentationml/2006/main">
  <p:tag name="AS_UNIQUEID" val="1620"/>
</p:tagLst>
</file>

<file path=ppt/tags/tag151.xml><?xml version="1.0" encoding="utf-8"?>
<p:tagLst xmlns:p="http://schemas.openxmlformats.org/presentationml/2006/main">
  <p:tag name="AS_UNIQUEID" val="1621"/>
</p:tagLst>
</file>

<file path=ppt/tags/tag152.xml><?xml version="1.0" encoding="utf-8"?>
<p:tagLst xmlns:p="http://schemas.openxmlformats.org/presentationml/2006/main">
  <p:tag name="AS_UNIQUEID" val="1622"/>
</p:tagLst>
</file>

<file path=ppt/tags/tag153.xml><?xml version="1.0" encoding="utf-8"?>
<p:tagLst xmlns:p="http://schemas.openxmlformats.org/presentationml/2006/main">
  <p:tag name="AS_UNIQUEID" val="1624"/>
</p:tagLst>
</file>

<file path=ppt/tags/tag154.xml><?xml version="1.0" encoding="utf-8"?>
<p:tagLst xmlns:p="http://schemas.openxmlformats.org/presentationml/2006/main">
  <p:tag name="AS_UNIQUEID" val="1625"/>
</p:tagLst>
</file>

<file path=ppt/tags/tag155.xml><?xml version="1.0" encoding="utf-8"?>
<p:tagLst xmlns:p="http://schemas.openxmlformats.org/presentationml/2006/main">
  <p:tag name="AS_UNIQUEID" val="1626"/>
</p:tagLst>
</file>

<file path=ppt/tags/tag156.xml><?xml version="1.0" encoding="utf-8"?>
<p:tagLst xmlns:p="http://schemas.openxmlformats.org/presentationml/2006/main">
  <p:tag name="AS_UNIQUEID" val="1627"/>
</p:tagLst>
</file>

<file path=ppt/tags/tag157.xml><?xml version="1.0" encoding="utf-8"?>
<p:tagLst xmlns:p="http://schemas.openxmlformats.org/presentationml/2006/main">
  <p:tag name="AS_UNIQUEID" val="1628"/>
</p:tagLst>
</file>

<file path=ppt/tags/tag158.xml><?xml version="1.0" encoding="utf-8"?>
<p:tagLst xmlns:p="http://schemas.openxmlformats.org/presentationml/2006/main">
  <p:tag name="AS_UNIQUEID" val="1629"/>
</p:tagLst>
</file>

<file path=ppt/tags/tag159.xml><?xml version="1.0" encoding="utf-8"?>
<p:tagLst xmlns:p="http://schemas.openxmlformats.org/presentationml/2006/main">
  <p:tag name="AS_UNIQUEID" val="1630"/>
</p:tagLst>
</file>

<file path=ppt/tags/tag16.xml><?xml version="1.0" encoding="utf-8"?>
<p:tagLst xmlns:p="http://schemas.openxmlformats.org/presentationml/2006/main">
  <p:tag name="AS_UNIQUEID" val="11015"/>
</p:tagLst>
</file>

<file path=ppt/tags/tag160.xml><?xml version="1.0" encoding="utf-8"?>
<p:tagLst xmlns:p="http://schemas.openxmlformats.org/presentationml/2006/main">
  <p:tag name="AS_UNIQUEID" val="4052"/>
</p:tagLst>
</file>

<file path=ppt/tags/tag161.xml><?xml version="1.0" encoding="utf-8"?>
<p:tagLst xmlns:p="http://schemas.openxmlformats.org/presentationml/2006/main">
  <p:tag name="AS_UNIQUEID" val="8494"/>
</p:tagLst>
</file>

<file path=ppt/tags/tag162.xml><?xml version="1.0" encoding="utf-8"?>
<p:tagLst xmlns:p="http://schemas.openxmlformats.org/presentationml/2006/main">
  <p:tag name="AS_UNIQUEID" val="1737"/>
</p:tagLst>
</file>

<file path=ppt/tags/tag163.xml><?xml version="1.0" encoding="utf-8"?>
<p:tagLst xmlns:p="http://schemas.openxmlformats.org/presentationml/2006/main">
  <p:tag name="AS_UNIQUEID" val="8491"/>
</p:tagLst>
</file>

<file path=ppt/tags/tag164.xml><?xml version="1.0" encoding="utf-8"?>
<p:tagLst xmlns:p="http://schemas.openxmlformats.org/presentationml/2006/main">
  <p:tag name="AS_UNIQUEID" val="11227"/>
</p:tagLst>
</file>

<file path=ppt/tags/tag165.xml><?xml version="1.0" encoding="utf-8"?>
<p:tagLst xmlns:p="http://schemas.openxmlformats.org/presentationml/2006/main">
  <p:tag name="AS_UNIQUEID" val="11228"/>
</p:tagLst>
</file>

<file path=ppt/tags/tag166.xml><?xml version="1.0" encoding="utf-8"?>
<p:tagLst xmlns:p="http://schemas.openxmlformats.org/presentationml/2006/main">
  <p:tag name="AS_UNIQUEID" val="11229"/>
</p:tagLst>
</file>

<file path=ppt/tags/tag167.xml><?xml version="1.0" encoding="utf-8"?>
<p:tagLst xmlns:p="http://schemas.openxmlformats.org/presentationml/2006/main">
  <p:tag name="AS_UNIQUEID" val="11230"/>
</p:tagLst>
</file>

<file path=ppt/tags/tag168.xml><?xml version="1.0" encoding="utf-8"?>
<p:tagLst xmlns:p="http://schemas.openxmlformats.org/presentationml/2006/main">
  <p:tag name="AS_UNIQUEID" val="11231"/>
</p:tagLst>
</file>

<file path=ppt/tags/tag169.xml><?xml version="1.0" encoding="utf-8"?>
<p:tagLst xmlns:p="http://schemas.openxmlformats.org/presentationml/2006/main">
  <p:tag name="AS_UNIQUEID" val="1061"/>
</p:tagLst>
</file>

<file path=ppt/tags/tag17.xml><?xml version="1.0" encoding="utf-8"?>
<p:tagLst xmlns:p="http://schemas.openxmlformats.org/presentationml/2006/main">
  <p:tag name="AS_UNIQUEID" val="11016"/>
</p:tagLst>
</file>

<file path=ppt/tags/tag170.xml><?xml version="1.0" encoding="utf-8"?>
<p:tagLst xmlns:p="http://schemas.openxmlformats.org/presentationml/2006/main">
  <p:tag name="AS_UNIQUEID" val="1123"/>
</p:tagLst>
</file>

<file path=ppt/tags/tag171.xml><?xml version="1.0" encoding="utf-8"?>
<p:tagLst xmlns:p="http://schemas.openxmlformats.org/presentationml/2006/main">
  <p:tag name="AS_UNIQUEID" val="1737"/>
</p:tagLst>
</file>

<file path=ppt/tags/tag172.xml><?xml version="1.0" encoding="utf-8"?>
<p:tagLst xmlns:p="http://schemas.openxmlformats.org/presentationml/2006/main">
  <p:tag name="AS_UNIQUEID" val="8502"/>
</p:tagLst>
</file>

<file path=ppt/tags/tag173.xml><?xml version="1.0" encoding="utf-8"?>
<p:tagLst xmlns:p="http://schemas.openxmlformats.org/presentationml/2006/main">
  <p:tag name="AS_UNIQUEID" val="8503"/>
</p:tagLst>
</file>

<file path=ppt/tags/tag174.xml><?xml version="1.0" encoding="utf-8"?>
<p:tagLst xmlns:p="http://schemas.openxmlformats.org/presentationml/2006/main">
  <p:tag name="AS_UNIQUEID" val="8504"/>
</p:tagLst>
</file>

<file path=ppt/tags/tag175.xml><?xml version="1.0" encoding="utf-8"?>
<p:tagLst xmlns:p="http://schemas.openxmlformats.org/presentationml/2006/main">
  <p:tag name="AS_UNIQUEID" val="8505"/>
</p:tagLst>
</file>

<file path=ppt/tags/tag176.xml><?xml version="1.0" encoding="utf-8"?>
<p:tagLst xmlns:p="http://schemas.openxmlformats.org/presentationml/2006/main">
  <p:tag name="AS_UNIQUEID" val="8506"/>
</p:tagLst>
</file>

<file path=ppt/tags/tag177.xml><?xml version="1.0" encoding="utf-8"?>
<p:tagLst xmlns:p="http://schemas.openxmlformats.org/presentationml/2006/main">
  <p:tag name="AS_UNIQUEID" val="8507"/>
</p:tagLst>
</file>

<file path=ppt/tags/tag178.xml><?xml version="1.0" encoding="utf-8"?>
<p:tagLst xmlns:p="http://schemas.openxmlformats.org/presentationml/2006/main">
  <p:tag name="AS_UNIQUEID" val="8508"/>
</p:tagLst>
</file>

<file path=ppt/tags/tag179.xml><?xml version="1.0" encoding="utf-8"?>
<p:tagLst xmlns:p="http://schemas.openxmlformats.org/presentationml/2006/main">
  <p:tag name="AS_UNIQUEID" val="8509"/>
</p:tagLst>
</file>

<file path=ppt/tags/tag18.xml><?xml version="1.0" encoding="utf-8"?>
<p:tagLst xmlns:p="http://schemas.openxmlformats.org/presentationml/2006/main">
  <p:tag name="AS_UNIQUEID" val="11017"/>
</p:tagLst>
</file>

<file path=ppt/tags/tag180.xml><?xml version="1.0" encoding="utf-8"?>
<p:tagLst xmlns:p="http://schemas.openxmlformats.org/presentationml/2006/main">
  <p:tag name="AS_UNIQUEID" val="1067"/>
</p:tagLst>
</file>

<file path=ppt/tags/tag181.xml><?xml version="1.0" encoding="utf-8"?>
<p:tagLst xmlns:p="http://schemas.openxmlformats.org/presentationml/2006/main">
  <p:tag name="AS_UNIQUEID" val="1068"/>
</p:tagLst>
</file>

<file path=ppt/tags/tag182.xml><?xml version="1.0" encoding="utf-8"?>
<p:tagLst xmlns:p="http://schemas.openxmlformats.org/presentationml/2006/main">
  <p:tag name="AS_UNIQUEID" val="1625"/>
</p:tagLst>
</file>

<file path=ppt/tags/tag183.xml><?xml version="1.0" encoding="utf-8"?>
<p:tagLst xmlns:p="http://schemas.openxmlformats.org/presentationml/2006/main">
  <p:tag name="AS_UNIQUEID" val="1626"/>
</p:tagLst>
</file>

<file path=ppt/tags/tag184.xml><?xml version="1.0" encoding="utf-8"?>
<p:tagLst xmlns:p="http://schemas.openxmlformats.org/presentationml/2006/main">
  <p:tag name="AS_UNIQUEID" val="1627"/>
</p:tagLst>
</file>

<file path=ppt/tags/tag185.xml><?xml version="1.0" encoding="utf-8"?>
<p:tagLst xmlns:p="http://schemas.openxmlformats.org/presentationml/2006/main">
  <p:tag name="AS_UNIQUEID" val="1617"/>
</p:tagLst>
</file>

<file path=ppt/tags/tag186.xml><?xml version="1.0" encoding="utf-8"?>
<p:tagLst xmlns:p="http://schemas.openxmlformats.org/presentationml/2006/main">
  <p:tag name="AS_UNIQUEID" val="1618"/>
</p:tagLst>
</file>

<file path=ppt/tags/tag187.xml><?xml version="1.0" encoding="utf-8"?>
<p:tagLst xmlns:p="http://schemas.openxmlformats.org/presentationml/2006/main">
  <p:tag name="AS_UNIQUEID" val="1619"/>
</p:tagLst>
</file>

<file path=ppt/tags/tag188.xml><?xml version="1.0" encoding="utf-8"?>
<p:tagLst xmlns:p="http://schemas.openxmlformats.org/presentationml/2006/main">
  <p:tag name="AS_UNIQUEID" val="1620"/>
</p:tagLst>
</file>

<file path=ppt/tags/tag189.xml><?xml version="1.0" encoding="utf-8"?>
<p:tagLst xmlns:p="http://schemas.openxmlformats.org/presentationml/2006/main">
  <p:tag name="AS_UNIQUEID" val="1621"/>
</p:tagLst>
</file>

<file path=ppt/tags/tag19.xml><?xml version="1.0" encoding="utf-8"?>
<p:tagLst xmlns:p="http://schemas.openxmlformats.org/presentationml/2006/main">
  <p:tag name="AS_UNIQUEID" val="11018"/>
</p:tagLst>
</file>

<file path=ppt/tags/tag190.xml><?xml version="1.0" encoding="utf-8"?>
<p:tagLst xmlns:p="http://schemas.openxmlformats.org/presentationml/2006/main">
  <p:tag name="AS_UNIQUEID" val="1622"/>
</p:tagLst>
</file>

<file path=ppt/tags/tag191.xml><?xml version="1.0" encoding="utf-8"?>
<p:tagLst xmlns:p="http://schemas.openxmlformats.org/presentationml/2006/main">
  <p:tag name="AS_UNIQUEID" val="4068"/>
</p:tagLst>
</file>

<file path=ppt/tags/tag192.xml><?xml version="1.0" encoding="utf-8"?>
<p:tagLst xmlns:p="http://schemas.openxmlformats.org/presentationml/2006/main">
  <p:tag name="AS_UNIQUEID" val="4071"/>
</p:tagLst>
</file>

<file path=ppt/tags/tag193.xml><?xml version="1.0" encoding="utf-8"?>
<p:tagLst xmlns:p="http://schemas.openxmlformats.org/presentationml/2006/main">
  <p:tag name="AS_UNIQUEID" val="4077"/>
</p:tagLst>
</file>

<file path=ppt/tags/tag194.xml><?xml version="1.0" encoding="utf-8"?>
<p:tagLst xmlns:p="http://schemas.openxmlformats.org/presentationml/2006/main">
  <p:tag name="AS_UNIQUEID" val="4080"/>
</p:tagLst>
</file>

<file path=ppt/tags/tag195.xml><?xml version="1.0" encoding="utf-8"?>
<p:tagLst xmlns:p="http://schemas.openxmlformats.org/presentationml/2006/main">
  <p:tag name="AS_UNIQUEID" val="4083"/>
</p:tagLst>
</file>

<file path=ppt/tags/tag196.xml><?xml version="1.0" encoding="utf-8"?>
<p:tagLst xmlns:p="http://schemas.openxmlformats.org/presentationml/2006/main">
  <p:tag name="AS_UNIQUEID" val="11250"/>
</p:tagLst>
</file>

<file path=ppt/tags/tag197.xml><?xml version="1.0" encoding="utf-8"?>
<p:tagLst xmlns:p="http://schemas.openxmlformats.org/presentationml/2006/main">
  <p:tag name="AS_UNIQUEID" val="7759"/>
</p:tagLst>
</file>

<file path=ppt/tags/tag198.xml><?xml version="1.0" encoding="utf-8"?>
<p:tagLst xmlns:p="http://schemas.openxmlformats.org/presentationml/2006/main">
  <p:tag name="AS_UNIQUEID" val="7760"/>
</p:tagLst>
</file>

<file path=ppt/tags/tag199.xml><?xml version="1.0" encoding="utf-8"?>
<p:tagLst xmlns:p="http://schemas.openxmlformats.org/presentationml/2006/main">
  <p:tag name="AS_UNIQUEID" val="11075"/>
</p:tagLst>
</file>

<file path=ppt/tags/tag2.xml><?xml version="1.0" encoding="utf-8"?>
<p:tagLst xmlns:p="http://schemas.openxmlformats.org/presentationml/2006/main">
  <p:tag name="AS_UNIQUEID" val="10998"/>
</p:tagLst>
</file>

<file path=ppt/tags/tag20.xml><?xml version="1.0" encoding="utf-8"?>
<p:tagLst xmlns:p="http://schemas.openxmlformats.org/presentationml/2006/main">
  <p:tag name="AS_UNIQUEID" val="11019"/>
</p:tagLst>
</file>

<file path=ppt/tags/tag200.xml><?xml version="1.0" encoding="utf-8"?>
<p:tagLst xmlns:p="http://schemas.openxmlformats.org/presentationml/2006/main">
  <p:tag name="AS_UNIQUEID" val="11076"/>
</p:tagLst>
</file>

<file path=ppt/tags/tag201.xml><?xml version="1.0" encoding="utf-8"?>
<p:tagLst xmlns:p="http://schemas.openxmlformats.org/presentationml/2006/main">
  <p:tag name="AS_UNIQUEID" val="11077"/>
</p:tagLst>
</file>

<file path=ppt/tags/tag202.xml><?xml version="1.0" encoding="utf-8"?>
<p:tagLst xmlns:p="http://schemas.openxmlformats.org/presentationml/2006/main">
  <p:tag name="AS_UNIQUEID" val="11078"/>
</p:tagLst>
</file>

<file path=ppt/tags/tag203.xml><?xml version="1.0" encoding="utf-8"?>
<p:tagLst xmlns:p="http://schemas.openxmlformats.org/presentationml/2006/main">
  <p:tag name="AS_UNIQUEID" val="11079"/>
</p:tagLst>
</file>

<file path=ppt/tags/tag204.xml><?xml version="1.0" encoding="utf-8"?>
<p:tagLst xmlns:p="http://schemas.openxmlformats.org/presentationml/2006/main">
  <p:tag name="AS_UNIQUEID" val="11080"/>
</p:tagLst>
</file>

<file path=ppt/tags/tag205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21.xml><?xml version="1.0" encoding="utf-8"?>
<p:tagLst xmlns:p="http://schemas.openxmlformats.org/presentationml/2006/main">
  <p:tag name="AS_UNIQUEID" val="11020"/>
</p:tagLst>
</file>

<file path=ppt/tags/tag22.xml><?xml version="1.0" encoding="utf-8"?>
<p:tagLst xmlns:p="http://schemas.openxmlformats.org/presentationml/2006/main">
  <p:tag name="AS_UNIQUEID" val="11022"/>
</p:tagLst>
</file>

<file path=ppt/tags/tag23.xml><?xml version="1.0" encoding="utf-8"?>
<p:tagLst xmlns:p="http://schemas.openxmlformats.org/presentationml/2006/main">
  <p:tag name="AS_UNIQUEID" val="11023"/>
</p:tagLst>
</file>

<file path=ppt/tags/tag24.xml><?xml version="1.0" encoding="utf-8"?>
<p:tagLst xmlns:p="http://schemas.openxmlformats.org/presentationml/2006/main">
  <p:tag name="AS_UNIQUEID" val="11024"/>
</p:tagLst>
</file>

<file path=ppt/tags/tag25.xml><?xml version="1.0" encoding="utf-8"?>
<p:tagLst xmlns:p="http://schemas.openxmlformats.org/presentationml/2006/main">
  <p:tag name="AS_UNIQUEID" val="11025"/>
</p:tagLst>
</file>

<file path=ppt/tags/tag26.xml><?xml version="1.0" encoding="utf-8"?>
<p:tagLst xmlns:p="http://schemas.openxmlformats.org/presentationml/2006/main">
  <p:tag name="AS_UNIQUEID" val="11026"/>
</p:tagLst>
</file>

<file path=ppt/tags/tag27.xml><?xml version="1.0" encoding="utf-8"?>
<p:tagLst xmlns:p="http://schemas.openxmlformats.org/presentationml/2006/main">
  <p:tag name="AS_UNIQUEID" val="11027"/>
</p:tagLst>
</file>

<file path=ppt/tags/tag28.xml><?xml version="1.0" encoding="utf-8"?>
<p:tagLst xmlns:p="http://schemas.openxmlformats.org/presentationml/2006/main">
  <p:tag name="AS_UNIQUEID" val="11028"/>
</p:tagLst>
</file>

<file path=ppt/tags/tag29.xml><?xml version="1.0" encoding="utf-8"?>
<p:tagLst xmlns:p="http://schemas.openxmlformats.org/presentationml/2006/main">
  <p:tag name="AS_UNIQUEID" val="11029"/>
</p:tagLst>
</file>

<file path=ppt/tags/tag3.xml><?xml version="1.0" encoding="utf-8"?>
<p:tagLst xmlns:p="http://schemas.openxmlformats.org/presentationml/2006/main">
  <p:tag name="AS_UNIQUEID" val="10999"/>
</p:tagLst>
</file>

<file path=ppt/tags/tag30.xml><?xml version="1.0" encoding="utf-8"?>
<p:tagLst xmlns:p="http://schemas.openxmlformats.org/presentationml/2006/main">
  <p:tag name="AS_UNIQUEID" val="11031"/>
</p:tagLst>
</file>

<file path=ppt/tags/tag31.xml><?xml version="1.0" encoding="utf-8"?>
<p:tagLst xmlns:p="http://schemas.openxmlformats.org/presentationml/2006/main">
  <p:tag name="AS_UNIQUEID" val="11032"/>
</p:tagLst>
</file>

<file path=ppt/tags/tag32.xml><?xml version="1.0" encoding="utf-8"?>
<p:tagLst xmlns:p="http://schemas.openxmlformats.org/presentationml/2006/main">
  <p:tag name="AS_UNIQUEID" val="11033"/>
</p:tagLst>
</file>

<file path=ppt/tags/tag33.xml><?xml version="1.0" encoding="utf-8"?>
<p:tagLst xmlns:p="http://schemas.openxmlformats.org/presentationml/2006/main">
  <p:tag name="AS_UNIQUEID" val="11034"/>
</p:tagLst>
</file>

<file path=ppt/tags/tag34.xml><?xml version="1.0" encoding="utf-8"?>
<p:tagLst xmlns:p="http://schemas.openxmlformats.org/presentationml/2006/main">
  <p:tag name="AS_UNIQUEID" val="11036"/>
</p:tagLst>
</file>

<file path=ppt/tags/tag35.xml><?xml version="1.0" encoding="utf-8"?>
<p:tagLst xmlns:p="http://schemas.openxmlformats.org/presentationml/2006/main">
  <p:tag name="AS_UNIQUEID" val="11037"/>
</p:tagLst>
</file>

<file path=ppt/tags/tag36.xml><?xml version="1.0" encoding="utf-8"?>
<p:tagLst xmlns:p="http://schemas.openxmlformats.org/presentationml/2006/main">
  <p:tag name="AS_UNIQUEID" val="11038"/>
</p:tagLst>
</file>

<file path=ppt/tags/tag37.xml><?xml version="1.0" encoding="utf-8"?>
<p:tagLst xmlns:p="http://schemas.openxmlformats.org/presentationml/2006/main">
  <p:tag name="AS_UNIQUEID" val="11040"/>
</p:tagLst>
</file>

<file path=ppt/tags/tag38.xml><?xml version="1.0" encoding="utf-8"?>
<p:tagLst xmlns:p="http://schemas.openxmlformats.org/presentationml/2006/main">
  <p:tag name="AS_UNIQUEID" val="11041"/>
</p:tagLst>
</file>

<file path=ppt/tags/tag39.xml><?xml version="1.0" encoding="utf-8"?>
<p:tagLst xmlns:p="http://schemas.openxmlformats.org/presentationml/2006/main">
  <p:tag name="AS_UNIQUEID" val="11042"/>
</p:tagLst>
</file>

<file path=ppt/tags/tag4.xml><?xml version="1.0" encoding="utf-8"?>
<p:tagLst xmlns:p="http://schemas.openxmlformats.org/presentationml/2006/main">
  <p:tag name="AS_UNIQUEID" val="11000"/>
</p:tagLst>
</file>

<file path=ppt/tags/tag40.xml><?xml version="1.0" encoding="utf-8"?>
<p:tagLst xmlns:p="http://schemas.openxmlformats.org/presentationml/2006/main">
  <p:tag name="AS_UNIQUEID" val="11043"/>
</p:tagLst>
</file>

<file path=ppt/tags/tag41.xml><?xml version="1.0" encoding="utf-8"?>
<p:tagLst xmlns:p="http://schemas.openxmlformats.org/presentationml/2006/main">
  <p:tag name="AS_UNIQUEID" val="11044"/>
</p:tagLst>
</file>

<file path=ppt/tags/tag42.xml><?xml version="1.0" encoding="utf-8"?>
<p:tagLst xmlns:p="http://schemas.openxmlformats.org/presentationml/2006/main">
  <p:tag name="AS_UNIQUEID" val="11045"/>
</p:tagLst>
</file>

<file path=ppt/tags/tag43.xml><?xml version="1.0" encoding="utf-8"?>
<p:tagLst xmlns:p="http://schemas.openxmlformats.org/presentationml/2006/main">
  <p:tag name="AS_UNIQUEID" val="11047"/>
</p:tagLst>
</file>

<file path=ppt/tags/tag44.xml><?xml version="1.0" encoding="utf-8"?>
<p:tagLst xmlns:p="http://schemas.openxmlformats.org/presentationml/2006/main">
  <p:tag name="AS_UNIQUEID" val="11048"/>
</p:tagLst>
</file>

<file path=ppt/tags/tag45.xml><?xml version="1.0" encoding="utf-8"?>
<p:tagLst xmlns:p="http://schemas.openxmlformats.org/presentationml/2006/main">
  <p:tag name="AS_UNIQUEID" val="11049"/>
</p:tagLst>
</file>

<file path=ppt/tags/tag46.xml><?xml version="1.0" encoding="utf-8"?>
<p:tagLst xmlns:p="http://schemas.openxmlformats.org/presentationml/2006/main">
  <p:tag name="AS_UNIQUEID" val="11050"/>
</p:tagLst>
</file>

<file path=ppt/tags/tag47.xml><?xml version="1.0" encoding="utf-8"?>
<p:tagLst xmlns:p="http://schemas.openxmlformats.org/presentationml/2006/main">
  <p:tag name="AS_UNIQUEID" val="11051"/>
</p:tagLst>
</file>

<file path=ppt/tags/tag48.xml><?xml version="1.0" encoding="utf-8"?>
<p:tagLst xmlns:p="http://schemas.openxmlformats.org/presentationml/2006/main">
  <p:tag name="AS_UNIQUEID" val="11052"/>
</p:tagLst>
</file>

<file path=ppt/tags/tag49.xml><?xml version="1.0" encoding="utf-8"?>
<p:tagLst xmlns:p="http://schemas.openxmlformats.org/presentationml/2006/main">
  <p:tag name="AS_UNIQUEID" val="11054"/>
</p:tagLst>
</file>

<file path=ppt/tags/tag5.xml><?xml version="1.0" encoding="utf-8"?>
<p:tagLst xmlns:p="http://schemas.openxmlformats.org/presentationml/2006/main">
  <p:tag name="AS_UNIQUEID" val="11001"/>
</p:tagLst>
</file>

<file path=ppt/tags/tag50.xml><?xml version="1.0" encoding="utf-8"?>
<p:tagLst xmlns:p="http://schemas.openxmlformats.org/presentationml/2006/main">
  <p:tag name="AS_UNIQUEID" val="11055"/>
</p:tagLst>
</file>

<file path=ppt/tags/tag51.xml><?xml version="1.0" encoding="utf-8"?>
<p:tagLst xmlns:p="http://schemas.openxmlformats.org/presentationml/2006/main">
  <p:tag name="AS_UNIQUEID" val="11056"/>
</p:tagLst>
</file>

<file path=ppt/tags/tag52.xml><?xml version="1.0" encoding="utf-8"?>
<p:tagLst xmlns:p="http://schemas.openxmlformats.org/presentationml/2006/main">
  <p:tag name="AS_UNIQUEID" val="11057"/>
</p:tagLst>
</file>

<file path=ppt/tags/tag53.xml><?xml version="1.0" encoding="utf-8"?>
<p:tagLst xmlns:p="http://schemas.openxmlformats.org/presentationml/2006/main">
  <p:tag name="AS_UNIQUEID" val="11058"/>
</p:tagLst>
</file>

<file path=ppt/tags/tag54.xml><?xml version="1.0" encoding="utf-8"?>
<p:tagLst xmlns:p="http://schemas.openxmlformats.org/presentationml/2006/main">
  <p:tag name="AS_UNIQUEID" val="11060"/>
</p:tagLst>
</file>

<file path=ppt/tags/tag55.xml><?xml version="1.0" encoding="utf-8"?>
<p:tagLst xmlns:p="http://schemas.openxmlformats.org/presentationml/2006/main">
  <p:tag name="AS_UNIQUEID" val="11061"/>
</p:tagLst>
</file>

<file path=ppt/tags/tag56.xml><?xml version="1.0" encoding="utf-8"?>
<p:tagLst xmlns:p="http://schemas.openxmlformats.org/presentationml/2006/main">
  <p:tag name="AS_UNIQUEID" val="11062"/>
</p:tagLst>
</file>

<file path=ppt/tags/tag57.xml><?xml version="1.0" encoding="utf-8"?>
<p:tagLst xmlns:p="http://schemas.openxmlformats.org/presentationml/2006/main">
  <p:tag name="AS_UNIQUEID" val="11063"/>
</p:tagLst>
</file>

<file path=ppt/tags/tag58.xml><?xml version="1.0" encoding="utf-8"?>
<p:tagLst xmlns:p="http://schemas.openxmlformats.org/presentationml/2006/main">
  <p:tag name="AS_UNIQUEID" val="11064"/>
</p:tagLst>
</file>

<file path=ppt/tags/tag59.xml><?xml version="1.0" encoding="utf-8"?>
<p:tagLst xmlns:p="http://schemas.openxmlformats.org/presentationml/2006/main">
  <p:tag name="AS_UNIQUEID" val="10924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6.xml><?xml version="1.0" encoding="utf-8"?>
<p:tagLst xmlns:p="http://schemas.openxmlformats.org/presentationml/2006/main">
  <p:tag name="AS_UNIQUEID" val="11003"/>
</p:tagLst>
</file>

<file path=ppt/tags/tag60.xml><?xml version="1.0" encoding="utf-8"?>
<p:tagLst xmlns:p="http://schemas.openxmlformats.org/presentationml/2006/main">
  <p:tag name="AS_UNIQUEID" val="10925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61.xml><?xml version="1.0" encoding="utf-8"?>
<p:tagLst xmlns:p="http://schemas.openxmlformats.org/presentationml/2006/main">
  <p:tag name="AS_UNIQUEID" val="10926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62.xml><?xml version="1.0" encoding="utf-8"?>
<p:tagLst xmlns:p="http://schemas.openxmlformats.org/presentationml/2006/main">
  <p:tag name="AS_UNIQUEID" val="10927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63.xml><?xml version="1.0" encoding="utf-8"?>
<p:tagLst xmlns:p="http://schemas.openxmlformats.org/presentationml/2006/main">
  <p:tag name="AS_UNIQUEID" val="10928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64.xml><?xml version="1.0" encoding="utf-8"?>
<p:tagLst xmlns:p="http://schemas.openxmlformats.org/presentationml/2006/main">
  <p:tag name="AS_UNIQUEID" val="10903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65.xml><?xml version="1.0" encoding="utf-8"?>
<p:tagLst xmlns:p="http://schemas.openxmlformats.org/presentationml/2006/main">
  <p:tag name="AS_UNIQUEID" val="10904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66.xml><?xml version="1.0" encoding="utf-8"?>
<p:tagLst xmlns:p="http://schemas.openxmlformats.org/presentationml/2006/main">
  <p:tag name="AS_UNIQUEID" val="10906"/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67.xml><?xml version="1.0" encoding="utf-8"?>
<p:tagLst xmlns:p="http://schemas.openxmlformats.org/presentationml/2006/main">
  <p:tag name="AS_UNIQUEID" val="11095"/>
</p:tagLst>
</file>

<file path=ppt/tags/tag68.xml><?xml version="1.0" encoding="utf-8"?>
<p:tagLst xmlns:p="http://schemas.openxmlformats.org/presentationml/2006/main">
  <p:tag name="AS_UNIQUEID" val="11068"/>
</p:tagLst>
</file>

<file path=ppt/tags/tag69.xml><?xml version="1.0" encoding="utf-8"?>
<p:tagLst xmlns:p="http://schemas.openxmlformats.org/presentationml/2006/main">
  <p:tag name="AS_UNIQUEID" val="11069"/>
</p:tagLst>
</file>

<file path=ppt/tags/tag7.xml><?xml version="1.0" encoding="utf-8"?>
<p:tagLst xmlns:p="http://schemas.openxmlformats.org/presentationml/2006/main">
  <p:tag name="AS_UNIQUEID" val="11004"/>
</p:tagLst>
</file>

<file path=ppt/tags/tag70.xml><?xml version="1.0" encoding="utf-8"?>
<p:tagLst xmlns:p="http://schemas.openxmlformats.org/presentationml/2006/main">
  <p:tag name="AS_UNIQUEID" val="11070"/>
</p:tagLst>
</file>

<file path=ppt/tags/tag71.xml><?xml version="1.0" encoding="utf-8"?>
<p:tagLst xmlns:p="http://schemas.openxmlformats.org/presentationml/2006/main">
  <p:tag name="AS_UNIQUEID" val="11071"/>
</p:tagLst>
</file>

<file path=ppt/tags/tag72.xml><?xml version="1.0" encoding="utf-8"?>
<p:tagLst xmlns:p="http://schemas.openxmlformats.org/presentationml/2006/main">
  <p:tag name="AS_UNIQUEID" val="11072"/>
</p:tagLst>
</file>

<file path=ppt/tags/tag73.xml><?xml version="1.0" encoding="utf-8"?>
<p:tagLst xmlns:p="http://schemas.openxmlformats.org/presentationml/2006/main">
  <p:tag name="AS_UNIQUEID" val="11073"/>
</p:tagLst>
</file>

<file path=ppt/tags/tag74.xml><?xml version="1.0" encoding="utf-8"?>
<p:tagLst xmlns:p="http://schemas.openxmlformats.org/presentationml/2006/main">
  <p:tag name="AS_UNIQUEID" val="11098"/>
</p:tagLst>
</file>

<file path=ppt/tags/tag75.xml><?xml version="1.0" encoding="utf-8"?>
<p:tagLst xmlns:p="http://schemas.openxmlformats.org/presentationml/2006/main">
  <p:tag name="AS_UNIQUEID" val="11195"/>
</p:tagLst>
</file>

<file path=ppt/tags/tag76.xml><?xml version="1.0" encoding="utf-8"?>
<p:tagLst xmlns:p="http://schemas.openxmlformats.org/presentationml/2006/main">
  <p:tag name="AS_UNIQUEID" val="1737"/>
</p:tagLst>
</file>

<file path=ppt/tags/tag77.xml><?xml version="1.0" encoding="utf-8"?>
<p:tagLst xmlns:p="http://schemas.openxmlformats.org/presentationml/2006/main">
  <p:tag name="AS_UNIQUEID" val="3991"/>
</p:tagLst>
</file>

<file path=ppt/tags/tag78.xml><?xml version="1.0" encoding="utf-8"?>
<p:tagLst xmlns:p="http://schemas.openxmlformats.org/presentationml/2006/main">
  <p:tag name="AS_UNIQUEID" val="4254"/>
</p:tagLst>
</file>

<file path=ppt/tags/tag79.xml><?xml version="1.0" encoding="utf-8"?>
<p:tagLst xmlns:p="http://schemas.openxmlformats.org/presentationml/2006/main">
  <p:tag name="AS_UNIQUEID" val="3438"/>
</p:tagLst>
</file>

<file path=ppt/tags/tag8.xml><?xml version="1.0" encoding="utf-8"?>
<p:tagLst xmlns:p="http://schemas.openxmlformats.org/presentationml/2006/main">
  <p:tag name="AS_UNIQUEID" val="11005"/>
</p:tagLst>
</file>

<file path=ppt/tags/tag80.xml><?xml version="1.0" encoding="utf-8"?>
<p:tagLst xmlns:p="http://schemas.openxmlformats.org/presentationml/2006/main">
  <p:tag name="AS_UNIQUEID" val="3442"/>
</p:tagLst>
</file>

<file path=ppt/tags/tag81.xml><?xml version="1.0" encoding="utf-8"?>
<p:tagLst xmlns:p="http://schemas.openxmlformats.org/presentationml/2006/main">
  <p:tag name="AS_UNIQUEID" val="3443"/>
</p:tagLst>
</file>

<file path=ppt/tags/tag82.xml><?xml version="1.0" encoding="utf-8"?>
<p:tagLst xmlns:p="http://schemas.openxmlformats.org/presentationml/2006/main">
  <p:tag name="AS_UNIQUEID" val="1737"/>
</p:tagLst>
</file>

<file path=ppt/tags/tag83.xml><?xml version="1.0" encoding="utf-8"?>
<p:tagLst xmlns:p="http://schemas.openxmlformats.org/presentationml/2006/main">
  <p:tag name="AS_UNIQUEID" val="3766"/>
</p:tagLst>
</file>

<file path=ppt/tags/tag84.xml><?xml version="1.0" encoding="utf-8"?>
<p:tagLst xmlns:p="http://schemas.openxmlformats.org/presentationml/2006/main">
  <p:tag name="AS_UNIQUEID" val="342"/>
</p:tagLst>
</file>

<file path=ppt/tags/tag85.xml><?xml version="1.0" encoding="utf-8"?>
<p:tagLst xmlns:p="http://schemas.openxmlformats.org/presentationml/2006/main">
  <p:tag name="AS_UNIQUEID" val="3450"/>
</p:tagLst>
</file>

<file path=ppt/tags/tag86.xml><?xml version="1.0" encoding="utf-8"?>
<p:tagLst xmlns:p="http://schemas.openxmlformats.org/presentationml/2006/main">
  <p:tag name="AS_UNIQUEID" val="11178"/>
</p:tagLst>
</file>

<file path=ppt/tags/tag87.xml><?xml version="1.0" encoding="utf-8"?>
<p:tagLst xmlns:p="http://schemas.openxmlformats.org/presentationml/2006/main">
  <p:tag name="AS_UNIQUEID" val="3416"/>
</p:tagLst>
</file>

<file path=ppt/tags/tag88.xml><?xml version="1.0" encoding="utf-8"?>
<p:tagLst xmlns:p="http://schemas.openxmlformats.org/presentationml/2006/main">
  <p:tag name="AS_UNIQUEID" val="3418"/>
</p:tagLst>
</file>

<file path=ppt/tags/tag89.xml><?xml version="1.0" encoding="utf-8"?>
<p:tagLst xmlns:p="http://schemas.openxmlformats.org/presentationml/2006/main">
  <p:tag name="AS_UNIQUEID" val="1109"/>
</p:tagLst>
</file>

<file path=ppt/tags/tag9.xml><?xml version="1.0" encoding="utf-8"?>
<p:tagLst xmlns:p="http://schemas.openxmlformats.org/presentationml/2006/main">
  <p:tag name="AS_UNIQUEID" val="11006"/>
</p:tagLst>
</file>

<file path=ppt/tags/tag90.xml><?xml version="1.0" encoding="utf-8"?>
<p:tagLst xmlns:p="http://schemas.openxmlformats.org/presentationml/2006/main">
  <p:tag name="AS_UNIQUEID" val="1110"/>
  <p:tag name="KSO_WM_DIAGRAM_VIRTUALLY_FRAME" val="{&quot;height&quot;:139.3,&quot;left&quot;:195.95,&quot;top&quot;:135.25,&quot;width&quot;:508.3}"/>
</p:tagLst>
</file>

<file path=ppt/tags/tag91.xml><?xml version="1.0" encoding="utf-8"?>
<p:tagLst xmlns:p="http://schemas.openxmlformats.org/presentationml/2006/main">
  <p:tag name="AS_UNIQUEID" val="1111"/>
  <p:tag name="KSO_WM_DIAGRAM_VIRTUALLY_FRAME" val="{&quot;height&quot;:139.3,&quot;left&quot;:195.95,&quot;top&quot;:135.25,&quot;width&quot;:508.3}"/>
</p:tagLst>
</file>

<file path=ppt/tags/tag92.xml><?xml version="1.0" encoding="utf-8"?>
<p:tagLst xmlns:p="http://schemas.openxmlformats.org/presentationml/2006/main">
  <p:tag name="AS_UNIQUEID" val="1112"/>
  <p:tag name="KSO_WM_DIAGRAM_VIRTUALLY_FRAME" val="{&quot;height&quot;:139.3,&quot;left&quot;:195.95,&quot;top&quot;:135.25,&quot;width&quot;:508.3}"/>
</p:tagLst>
</file>

<file path=ppt/tags/tag93.xml><?xml version="1.0" encoding="utf-8"?>
<p:tagLst xmlns:p="http://schemas.openxmlformats.org/presentationml/2006/main">
  <p:tag name="AS_UNIQUEID" val="1113"/>
  <p:tag name="KSO_WM_DIAGRAM_VIRTUALLY_FRAME" val="{&quot;height&quot;:139.3,&quot;left&quot;:195.95,&quot;top&quot;:135.25,&quot;width&quot;:508.3}"/>
</p:tagLst>
</file>

<file path=ppt/tags/tag94.xml><?xml version="1.0" encoding="utf-8"?>
<p:tagLst xmlns:p="http://schemas.openxmlformats.org/presentationml/2006/main">
  <p:tag name="AS_UNIQUEID" val="1114"/>
  <p:tag name="KSO_WM_DIAGRAM_VIRTUALLY_FRAME" val="{&quot;height&quot;:139.3,&quot;left&quot;:195.95,&quot;top&quot;:135.25,&quot;width&quot;:508.3}"/>
</p:tagLst>
</file>

<file path=ppt/tags/tag95.xml><?xml version="1.0" encoding="utf-8"?>
<p:tagLst xmlns:p="http://schemas.openxmlformats.org/presentationml/2006/main">
  <p:tag name="AS_UNIQUEID" val="1115"/>
  <p:tag name="KSO_WM_DIAGRAM_VIRTUALLY_FRAME" val="{&quot;height&quot;:139.3,&quot;left&quot;:195.95,&quot;top&quot;:135.25,&quot;width&quot;:508.3}"/>
</p:tagLst>
</file>

<file path=ppt/tags/tag96.xml><?xml version="1.0" encoding="utf-8"?>
<p:tagLst xmlns:p="http://schemas.openxmlformats.org/presentationml/2006/main">
  <p:tag name="AS_UNIQUEID" val="1116"/>
  <p:tag name="KSO_WM_DIAGRAM_VIRTUALLY_FRAME" val="{&quot;height&quot;:139.3,&quot;left&quot;:195.95,&quot;top&quot;:135.25,&quot;width&quot;:508.3}"/>
</p:tagLst>
</file>

<file path=ppt/tags/tag97.xml><?xml version="1.0" encoding="utf-8"?>
<p:tagLst xmlns:p="http://schemas.openxmlformats.org/presentationml/2006/main">
  <p:tag name="AS_UNIQUEID" val="1119"/>
</p:tagLst>
</file>

<file path=ppt/tags/tag98.xml><?xml version="1.0" encoding="utf-8"?>
<p:tagLst xmlns:p="http://schemas.openxmlformats.org/presentationml/2006/main">
  <p:tag name="AS_UNIQUEID" val="1120"/>
  <p:tag name="KSO_WM_DIAGRAM_VIRTUALLY_FRAME" val="{&quot;height&quot;:139.3,&quot;left&quot;:195.95,&quot;top&quot;:135.25,&quot;width&quot;:508.3}"/>
</p:tagLst>
</file>

<file path=ppt/tags/tag99.xml><?xml version="1.0" encoding="utf-8"?>
<p:tagLst xmlns:p="http://schemas.openxmlformats.org/presentationml/2006/main">
  <p:tag name="AS_UNIQUEID" val="1120"/>
  <p:tag name="KSO_WM_DIAGRAM_VIRTUALLY_FRAME" val="{&quot;height&quot;:139.3,&quot;left&quot;:195.95,&quot;top&quot;:135.25,&quot;width&quot;:508.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3428</Words>
  <Application>WPS 演示</Application>
  <PresentationFormat>宽屏</PresentationFormat>
  <Paragraphs>357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2" baseType="lpstr">
      <vt:lpstr>Arial</vt:lpstr>
      <vt:lpstr>宋体</vt:lpstr>
      <vt:lpstr>Wingdings</vt:lpstr>
      <vt:lpstr>汉仪书宋二简</vt:lpstr>
      <vt:lpstr>微软雅黑</vt:lpstr>
      <vt:lpstr>黑体</vt:lpstr>
      <vt:lpstr>楷体</vt:lpstr>
      <vt:lpstr>华文楷体</vt:lpstr>
      <vt:lpstr>方正北魏楷书简体</vt:lpstr>
      <vt:lpstr>华文中宋</vt:lpstr>
      <vt:lpstr>Times New Roman</vt:lpstr>
      <vt:lpstr>Arial Unicode MS</vt:lpstr>
      <vt:lpstr>等线 Light</vt:lpstr>
      <vt:lpstr>等线</vt:lpstr>
      <vt:lpstr>小米兰亭</vt:lpstr>
      <vt:lpstr>方正粗黑宋简体</vt:lpstr>
      <vt:lpstr>Wingdings</vt:lpstr>
      <vt:lpstr>思源黑体 CN Heavy</vt:lpstr>
      <vt:lpstr>华文宋体</vt:lpstr>
      <vt:lpstr>MiSans Normal</vt:lpstr>
      <vt:lpstr>Montserrat</vt:lpstr>
      <vt:lpstr>Arial</vt:lpstr>
      <vt:lpstr>Sitka Text</vt:lpstr>
      <vt:lpstr>Office 主题​​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写作方法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6</cp:revision>
  <cp:lastPrinted>2024-12-03T16:49:00Z</cp:lastPrinted>
  <dcterms:created xsi:type="dcterms:W3CDTF">2024-12-03T16:49:00Z</dcterms:created>
  <dcterms:modified xsi:type="dcterms:W3CDTF">2025-02-23T14:30:38Z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EASTEDU_PRESENTATION_CUSTOM_DATA">
    <vt:lpwstr>1100060977804705792</vt:lpwstr>
  </property>
  <property fmtid="{D5CDD505-2E9C-101B-9397-08002B2CF9AE}" pid="7" name="KSOProductBuildVer">
    <vt:lpwstr>2052-11.1.0.9021</vt:lpwstr>
  </property>
</Properties>
</file>