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presentationml.tags+xml" PartName="/ppt/tags/tag142.xml"/>
  <Override ContentType="application/vnd.openxmlformats-officedocument.presentationml.tags+xml" PartName="/ppt/tags/tag143.xml"/>
  <Override ContentType="application/vnd.openxmlformats-officedocument.presentationml.tags+xml" PartName="/ppt/tags/tag144.xml"/>
  <Override ContentType="application/vnd.openxmlformats-officedocument.presentationml.tags+xml" PartName="/ppt/tags/tag145.xml"/>
  <Override ContentType="application/vnd.openxmlformats-officedocument.presentationml.tags+xml" PartName="/ppt/tags/tag146.xml"/>
  <Override ContentType="application/vnd.openxmlformats-officedocument.presentationml.tags+xml" PartName="/ppt/tags/tag147.xml"/>
  <Override ContentType="application/vnd.openxmlformats-officedocument.presentationml.tags+xml" PartName="/ppt/tags/tag148.xml"/>
  <Override ContentType="application/vnd.openxmlformats-officedocument.presentationml.tags+xml" PartName="/ppt/tags/tag149.xml"/>
  <Override ContentType="application/vnd.openxmlformats-officedocument.presentationml.tags+xml" PartName="/ppt/tags/tag150.xml"/>
  <Override ContentType="application/vnd.openxmlformats-officedocument.presentationml.tags+xml" PartName="/ppt/tags/tag151.xml"/>
  <Override ContentType="application/vnd.openxmlformats-officedocument.presentationml.tags+xml" PartName="/ppt/tags/tag152.xml"/>
  <Override ContentType="application/vnd.openxmlformats-officedocument.presentationml.tags+xml" PartName="/ppt/tags/tag153.xml"/>
  <Override ContentType="application/vnd.openxmlformats-officedocument.presentationml.tags+xml" PartName="/ppt/tags/tag154.xml"/>
  <Override ContentType="application/vnd.openxmlformats-officedocument.presentationml.tags+xml" PartName="/ppt/tags/tag155.xml"/>
  <Override ContentType="application/vnd.openxmlformats-officedocument.presentationml.tags+xml" PartName="/ppt/tags/tag156.xml"/>
  <Override ContentType="application/vnd.openxmlformats-officedocument.presentationml.tags+xml" PartName="/ppt/tags/tag157.xml"/>
  <Override ContentType="application/vnd.openxmlformats-officedocument.presentationml.tags+xml" PartName="/ppt/tags/tag158.xml"/>
  <Override ContentType="application/vnd.openxmlformats-officedocument.presentationml.tags+xml" PartName="/ppt/tags/tag159.xml"/>
  <Override ContentType="application/vnd.openxmlformats-officedocument.presentationml.tags+xml" PartName="/ppt/tags/tag160.xml"/>
  <Override ContentType="application/vnd.openxmlformats-officedocument.presentationml.tags+xml" PartName="/ppt/tags/tag161.xml"/>
  <Override ContentType="application/vnd.openxmlformats-officedocument.presentationml.tags+xml" PartName="/ppt/tags/tag162.xml"/>
  <Override ContentType="application/vnd.openxmlformats-officedocument.presentationml.tags+xml" PartName="/ppt/tags/tag163.xml"/>
  <Override ContentType="application/vnd.openxmlformats-officedocument.presentationml.tags+xml" PartName="/ppt/tags/tag164.xml"/>
  <Override ContentType="application/vnd.openxmlformats-officedocument.presentationml.tags+xml" PartName="/ppt/tags/tag165.xml"/>
  <Override ContentType="application/vnd.openxmlformats-officedocument.presentationml.tags+xml" PartName="/ppt/tags/tag166.xml"/>
  <Override ContentType="application/vnd.openxmlformats-officedocument.presentationml.tags+xml" PartName="/ppt/tags/tag167.xml"/>
  <Override ContentType="application/vnd.openxmlformats-officedocument.presentationml.tags+xml" PartName="/ppt/tags/tag168.xml"/>
  <Override ContentType="application/vnd.openxmlformats-officedocument.presentationml.tags+xml" PartName="/ppt/tags/tag169.xml"/>
  <Override ContentType="application/vnd.openxmlformats-officedocument.presentationml.tags+xml" PartName="/ppt/tags/tag170.xml"/>
  <Override ContentType="application/vnd.openxmlformats-officedocument.presentationml.tags+xml" PartName="/ppt/tags/tag171.xml"/>
  <Override ContentType="application/vnd.openxmlformats-officedocument.presentationml.tags+xml" PartName="/ppt/tags/tag172.xml"/>
  <Override ContentType="application/vnd.openxmlformats-officedocument.presentationml.tags+xml" PartName="/ppt/tags/tag173.xml"/>
  <Override ContentType="application/vnd.openxmlformats-officedocument.presentationml.tags+xml" PartName="/ppt/tags/tag174.xml"/>
  <Override ContentType="application/vnd.openxmlformats-officedocument.presentationml.tags+xml" PartName="/ppt/tags/tag175.xml"/>
  <Override ContentType="application/vnd.openxmlformats-officedocument.presentationml.tags+xml" PartName="/ppt/tags/tag176.xml"/>
  <Override ContentType="application/vnd.openxmlformats-officedocument.presentationml.tags+xml" PartName="/ppt/tags/tag177.xml"/>
  <Override ContentType="application/vnd.openxmlformats-officedocument.presentationml.tags+xml" PartName="/ppt/tags/tag178.xml"/>
  <Override ContentType="application/vnd.openxmlformats-officedocument.presentationml.tags+xml" PartName="/ppt/tags/tag179.xml"/>
  <Override ContentType="application/vnd.openxmlformats-officedocument.presentationml.tags+xml" PartName="/ppt/tags/tag180.xml"/>
  <Override ContentType="application/vnd.openxmlformats-officedocument.presentationml.tags+xml" PartName="/ppt/tags/tag181.xml"/>
  <Override ContentType="application/vnd.openxmlformats-officedocument.presentationml.tags+xml" PartName="/ppt/tags/tag182.xml"/>
  <Override ContentType="application/vnd.openxmlformats-officedocument.presentationml.tags+xml" PartName="/ppt/tags/tag183.xml"/>
  <Override ContentType="application/vnd.openxmlformats-officedocument.presentationml.tags+xml" PartName="/ppt/tags/tag184.xml"/>
  <Override ContentType="application/vnd.openxmlformats-officedocument.presentationml.tags+xml" PartName="/ppt/tags/tag185.xml"/>
  <Override ContentType="application/vnd.openxmlformats-officedocument.presentationml.tags+xml" PartName="/ppt/tags/tag186.xml"/>
  <Override ContentType="application/vnd.openxmlformats-officedocument.presentationml.tags+xml" PartName="/ppt/tags/tag187.xml"/>
  <Override ContentType="application/vnd.openxmlformats-officedocument.presentationml.tags+xml" PartName="/ppt/tags/tag188.xml"/>
  <Override ContentType="application/vnd.openxmlformats-officedocument.presentationml.tags+xml" PartName="/ppt/tags/tag189.xml"/>
  <Override ContentType="application/vnd.openxmlformats-officedocument.presentationml.tags+xml" PartName="/ppt/tags/tag190.xml"/>
  <Override ContentType="application/vnd.openxmlformats-officedocument.presentationml.tags+xml" PartName="/ppt/tags/tag191.xml"/>
  <Override ContentType="application/vnd.openxmlformats-officedocument.presentationml.tags+xml" PartName="/ppt/tags/tag192.xml"/>
  <Override ContentType="application/vnd.openxmlformats-officedocument.presentationml.tags+xml" PartName="/ppt/tags/tag193.xml"/>
  <Override ContentType="application/vnd.openxmlformats-officedocument.presentationml.tags+xml" PartName="/ppt/tags/tag194.xml"/>
  <Override ContentType="application/vnd.openxmlformats-officedocument.presentationml.tags+xml" PartName="/ppt/tags/tag195.xml"/>
  <Override ContentType="application/vnd.openxmlformats-officedocument.presentationml.tags+xml" PartName="/ppt/tags/tag196.xml"/>
  <Override ContentType="application/vnd.openxmlformats-officedocument.presentationml.tags+xml" PartName="/ppt/tags/tag197.xml"/>
  <Override ContentType="application/vnd.openxmlformats-officedocument.presentationml.tags+xml" PartName="/ppt/tags/tag198.xml"/>
  <Override ContentType="application/vnd.openxmlformats-officedocument.presentationml.tags+xml" PartName="/ppt/tags/tag199.xml"/>
  <Override ContentType="application/vnd.openxmlformats-officedocument.presentationml.tags+xml" PartName="/ppt/tags/tag200.xml"/>
  <Override ContentType="application/vnd.openxmlformats-officedocument.presentationml.tags+xml" PartName="/ppt/tags/tag201.xml"/>
  <Override ContentType="application/vnd.openxmlformats-officedocument.presentationml.tags+xml" PartName="/ppt/tags/tag202.xml"/>
  <Override ContentType="application/vnd.openxmlformats-officedocument.presentationml.tags+xml" PartName="/ppt/tags/tag203.xml"/>
  <Override ContentType="application/vnd.openxmlformats-officedocument.presentationml.tags+xml" PartName="/ppt/tags/tag204.xml"/>
  <Override ContentType="application/vnd.openxmlformats-officedocument.presentationml.tags+xml" PartName="/ppt/tags/tag205.xml"/>
  <Override ContentType="application/vnd.openxmlformats-officedocument.presentationml.tags+xml" PartName="/ppt/tags/tag206.xml"/>
  <Override ContentType="application/vnd.openxmlformats-officedocument.presentationml.tags+xml" PartName="/ppt/tags/tag207.xml"/>
  <Override ContentType="application/vnd.openxmlformats-officedocument.presentationml.tags+xml" PartName="/ppt/tags/tag208.xml"/>
  <Override ContentType="application/vnd.openxmlformats-officedocument.presentationml.tags+xml" PartName="/ppt/tags/tag209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31"/>
  </p:notesMasterIdLst>
  <p:sldIdLst>
    <p:sldId id="258" r:id="rId2"/>
    <p:sldId id="259" r:id="rId3"/>
    <p:sldId id="269" r:id="rId4"/>
    <p:sldId id="270" r:id="rId5"/>
    <p:sldId id="274" r:id="rId6"/>
    <p:sldId id="275" r:id="rId7"/>
    <p:sldId id="276" r:id="rId8"/>
    <p:sldId id="277" r:id="rId9"/>
    <p:sldId id="301" r:id="rId10"/>
    <p:sldId id="302" r:id="rId11"/>
    <p:sldId id="303" r:id="rId12"/>
    <p:sldId id="304" r:id="rId13"/>
    <p:sldId id="305" r:id="rId14"/>
    <p:sldId id="278" r:id="rId15"/>
    <p:sldId id="315" r:id="rId16"/>
    <p:sldId id="282" r:id="rId17"/>
    <p:sldId id="317" r:id="rId18"/>
    <p:sldId id="290" r:id="rId19"/>
    <p:sldId id="293" r:id="rId20"/>
    <p:sldId id="283" r:id="rId21"/>
    <p:sldId id="313" r:id="rId22"/>
    <p:sldId id="296" r:id="rId23"/>
    <p:sldId id="297" r:id="rId24"/>
    <p:sldId id="298" r:id="rId25"/>
    <p:sldId id="300" r:id="rId26"/>
    <p:sldId id="306" r:id="rId27"/>
    <p:sldId id="307" r:id="rId28"/>
    <p:sldId id="308" r:id="rId29"/>
    <p:sldId id="309" r:id="rId30"/>
  </p:sldIdLst>
  <p:sldSz cx="12192000" cy="6858000"/>
  <p:notesSz cx="6858000" cy="9144000"/>
  <p:custDataLst>
    <p:tags r:id="rId3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5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86138" initials="" lastIdx="0" clrIdx="0"/>
  <p:cmAuthor id="2001" name="骆倩怡_Znauj26B" initials="authorId_382814100" lastIdx="0" clrIdx="0"/>
  <p:cmAuthor id="1" name="作者" initials="" lastIdx="0" clrIdx="1"/>
  <p:cmAuthor id="3" name="新课标第一网" initials="新" lastIdx="0" clrIdx="0"/>
  <p:cmAuthor id="4" name="王习习" initials="王" lastIdx="0" clrIdx="0"/>
  <p:cmAuthor id="5" name="Administrator" initials="A" lastIdx="0" clrIdx="4"/>
  <p:cmAuthor id="6" name="ming qiu" initials="m" lastIdx="0" clrIdx="1"/>
  <p:cmAuthor id="7" name="1206988966@qq.com" initials="1" lastIdx="0" clrIdx="2"/>
  <p:cmAuthor id="8" name="姜伟光" initials="姜" lastIdx="0" clrIdx="0"/>
  <p:cmAuthor id="9" name="PPTer_Tang" initials="P" lastIdx="0" clrIdx="0"/>
  <p:cmAuthor id="10" name="25529" initials="2" lastIdx="0" clrIdx="9"/>
  <p:cmAuthor id="11" name="BLZX" initials="B" lastIdx="0" clrIdx="10"/>
  <p:cmAuthor id="12" name="12279" initials="1" lastIdx="0" clrIdx="11"/>
  <p:cmAuthor id="13" name="xtzj" initials="x" lastIdx="0" clrIdx="0"/>
  <p:cmAuthor id="14" name="pc" initials="p" lastIdx="0" clrIdx="0"/>
  <p:cmAuthor id="15" name="付" initials="付" lastIdx="0" clrIdx="14"/>
  <p:cmAuthor id="16" name="Nicole Li  李倩" initials="N" lastIdx="0" clrIdx="0"/>
  <p:cmAuthor id="17" name="Angel" initials="A" lastIdx="0" clrIdx="16"/>
  <p:cmAuthor id="18" name="222" initials="2" lastIdx="0" clrIdx="0"/>
  <p:cmAuthor id="20" name="iwenping" initials="" lastIdx="0" clrIdx="0"/>
  <p:cmAuthor id="21" name="王子涵" initials="" lastIdx="0" clrIdx="0"/>
  <p:cmAuthor id="23" name="administrator-pc" initials="" lastIdx="0" clrIdx="0"/>
  <p:cmAuthor id="24" name="ASUS" initials="A" lastIdx="0" clrIdx="23"/>
  <p:cmAuthor id="2000" name="xy08649_ueq2eE3q" initials="authorId_1213-35639056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43" autoAdjust="0"/>
    <p:restoredTop sz="94660"/>
  </p:normalViewPr>
  <p:slideViewPr>
    <p:cSldViewPr snapToGrid="0">
      <p:cViewPr varScale="1">
        <p:scale>
          <a:sx n="93" d="100"/>
          <a:sy n="93" d="100"/>
        </p:scale>
        <p:origin x="80" y="128"/>
      </p:cViewPr>
      <p:guideLst>
        <p:guide orient="horz" pos="2105"/>
        <p:guide pos="380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slides/slide27.xml" Type="http://schemas.openxmlformats.org/officeDocument/2006/relationships/slide"/><Relationship Id="rId29" Target="slides/slide28.xml" Type="http://schemas.openxmlformats.org/officeDocument/2006/relationships/slide"/><Relationship Id="rId3" Target="slides/slide2.xml" Type="http://schemas.openxmlformats.org/officeDocument/2006/relationships/slide"/><Relationship Id="rId30" Target="slides/slide29.xml" Type="http://schemas.openxmlformats.org/officeDocument/2006/relationships/slide"/><Relationship Id="rId31" Target="notesMasters/notesMaster1.xml" Type="http://schemas.openxmlformats.org/officeDocument/2006/relationships/notesMaster"/><Relationship Id="rId32" Target="tags/tag1.xml" Type="http://schemas.openxmlformats.org/officeDocument/2006/relationships/tags"/><Relationship Id="rId33" Target="commentAuthors.xml" Type="http://schemas.openxmlformats.org/officeDocument/2006/relationships/commentAuthors"/><Relationship Id="rId34" Target="presProps.xml" Type="http://schemas.openxmlformats.org/officeDocument/2006/relationships/presProps"/><Relationship Id="rId35" Target="viewProps.xml" Type="http://schemas.openxmlformats.org/officeDocument/2006/relationships/viewProps"/><Relationship Id="rId36" Target="theme/theme1.xml" Type="http://schemas.openxmlformats.org/officeDocument/2006/relationships/theme"/><Relationship Id="rId37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Relationship Id="rId2" Target="../tags/tag18.xml" Type="http://schemas.openxmlformats.org/officeDocument/2006/relationships/tags"/><Relationship Id="rId3" Target="../tags/tag19.xml" Type="http://schemas.openxmlformats.org/officeDocument/2006/relationships/tags"/><Relationship Id="rId4" Target="../tags/tag20.xml" Type="http://schemas.openxmlformats.org/officeDocument/2006/relationships/tags"/><Relationship Id="rId5" Target="../tags/tag21.xml" Type="http://schemas.openxmlformats.org/officeDocument/2006/relationships/tags"/><Relationship Id="rId6" Target="../tags/tag22.xml" Type="http://schemas.openxmlformats.org/officeDocument/2006/relationships/tags"/><Relationship Id="rId7" Target="../tags/tag23.xml" Type="http://schemas.openxmlformats.org/officeDocument/2006/relationships/tags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3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6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7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tags/tag68.xml" Type="http://schemas.openxmlformats.org/officeDocument/2006/relationships/tags"/><Relationship Id="rId2" Target="../tags/tag69.xml" Type="http://schemas.openxmlformats.org/officeDocument/2006/relationships/tags"/><Relationship Id="rId3" Target="../tags/tag70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6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tags/tag93.xml" Type="http://schemas.openxmlformats.org/officeDocument/2006/relationships/tags"/><Relationship Id="rId2" Target="../tags/tag94.xml" Type="http://schemas.openxmlformats.org/officeDocument/2006/relationships/tags"/><Relationship Id="rId3" Target="../tags/tag95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7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tags/tag106.xml" Type="http://schemas.openxmlformats.org/officeDocument/2006/relationships/tags"/><Relationship Id="rId2" Target="../tags/tag107.xml" Type="http://schemas.openxmlformats.org/officeDocument/2006/relationships/tags"/><Relationship Id="rId3" Target="../notesMasters/notesMaster1.xml" Type="http://schemas.openxmlformats.org/officeDocument/2006/relationships/notesMaster"/><Relationship Id="rId4" Target="../slides/slide8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tags/tag112.xml" Type="http://schemas.openxmlformats.org/officeDocument/2006/relationships/tags"/><Relationship Id="rId2" Target="../tags/tag113.xml" Type="http://schemas.openxmlformats.org/officeDocument/2006/relationships/tags"/><Relationship Id="rId3" Target="../tags/tag114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9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tags/tag118.xml" Type="http://schemas.openxmlformats.org/officeDocument/2006/relationships/tags"/><Relationship Id="rId2" Target="../tags/tag119.xml" Type="http://schemas.openxmlformats.org/officeDocument/2006/relationships/tags"/><Relationship Id="rId3" Target="../tags/tag120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10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tags/tag124.xml" Type="http://schemas.openxmlformats.org/officeDocument/2006/relationships/tags"/><Relationship Id="rId2" Target="../tags/tag125.xml" Type="http://schemas.openxmlformats.org/officeDocument/2006/relationships/tags"/><Relationship Id="rId3" Target="../tags/tag126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11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tags/tag130.xml" Type="http://schemas.openxmlformats.org/officeDocument/2006/relationships/tags"/><Relationship Id="rId2" Target="../tags/tag131.xml" Type="http://schemas.openxmlformats.org/officeDocument/2006/relationships/tags"/><Relationship Id="rId3" Target="../tags/tag132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12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tags/tag136.xml" Type="http://schemas.openxmlformats.org/officeDocument/2006/relationships/tags"/><Relationship Id="rId2" Target="../tags/tag137.xml" Type="http://schemas.openxmlformats.org/officeDocument/2006/relationships/tags"/><Relationship Id="rId3" Target="../tags/tag138.xml" Type="http://schemas.openxmlformats.org/officeDocument/2006/relationships/tags"/><Relationship Id="rId4" Target="../notesMasters/notesMaster1.xml" Type="http://schemas.openxmlformats.org/officeDocument/2006/relationships/notesMaster"/><Relationship Id="rId5" Target="../slides/slide13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  <p:custDataLst>
              <p:tags r:id="rId3"/>
            </p:custDataLst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  <p:custDataLst>
              <p:tags r:id="rId3"/>
            </p:custDataLst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1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EFDB2118-A74D-4046-A484-4C45EBEE4ADB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EFDB2118-A74D-4046-A484-4C45EBEE4ADB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EFDB2118-A74D-4046-A484-4C45EBEE4ADB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EFDB2118-A74D-4046-A484-4C45EBEE4ADB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tags/tag2.xml" Type="http://schemas.openxmlformats.org/officeDocument/2006/relationships/tags"/><Relationship Id="rId2" Target="../tags/tag3.xml" Type="http://schemas.openxmlformats.org/officeDocument/2006/relationships/tags"/><Relationship Id="rId3" Target="../tags/tag4.xml" Type="http://schemas.openxmlformats.org/officeDocument/2006/relationships/tags"/><Relationship Id="rId4" Target="../tags/tag5.xml" Type="http://schemas.openxmlformats.org/officeDocument/2006/relationships/tags"/><Relationship Id="rId5" Target="../tags/tag6.xml" Type="http://schemas.openxmlformats.org/officeDocument/2006/relationships/tags"/><Relationship Id="rId6" Target="../tags/tag7.xml" Type="http://schemas.openxmlformats.org/officeDocument/2006/relationships/tags"/><Relationship Id="rId7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tags/tag8.xml" Type="http://schemas.openxmlformats.org/officeDocument/2006/relationships/tags"/><Relationship Id="rId2" Target="../tags/tag9.xml" Type="http://schemas.openxmlformats.org/officeDocument/2006/relationships/tags"/><Relationship Id="rId3" Target="../tags/tag10.xml" Type="http://schemas.openxmlformats.org/officeDocument/2006/relationships/tags"/><Relationship Id="rId4" Target="../tags/tag11.xml" Type="http://schemas.openxmlformats.org/officeDocument/2006/relationships/tags"/><Relationship Id="rId5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tags/tag12.xml" Type="http://schemas.openxmlformats.org/officeDocument/2006/relationships/tags"/><Relationship Id="rId2" Target="../tags/tag13.xml" Type="http://schemas.openxmlformats.org/officeDocument/2006/relationships/tags"/><Relationship Id="rId3" Target="../tags/tag14.xml" Type="http://schemas.openxmlformats.org/officeDocument/2006/relationships/tags"/><Relationship Id="rId4" Target="../tags/tag15.xml" Type="http://schemas.openxmlformats.org/officeDocument/2006/relationships/tags"/><Relationship Id="rId5" Target="../tags/tag16.xml" Type="http://schemas.openxmlformats.org/officeDocument/2006/relationships/tags"/><Relationship Id="rId6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tags/tag17.xml" Type="http://schemas.openxmlformats.org/officeDocument/2006/relationships/tags"/><Relationship Id="rId2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6322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85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448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23377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占位符 12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084427" y="393475"/>
            <a:ext cx="5381294" cy="5232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/>
              <a:t>单击此处编辑母版文本样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50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64795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51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739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96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54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203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FD9D74-47D9-4702-A33C-335B63B48DBF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823370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140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56" r:id="rId13"/>
    <p:sldLayoutId id="2147483658" r:id="rId14"/>
    <p:sldLayoutId id="2147483659" r:id="rId15"/>
    <p:sldLayoutId id="2147483661" r:id="rId16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tags/tag24.xml" Type="http://schemas.openxmlformats.org/officeDocument/2006/relationships/tags"/><Relationship Id="rId2" Target="../tags/tag25.xml" Type="http://schemas.openxmlformats.org/officeDocument/2006/relationships/tags"/><Relationship Id="rId3" Target="../tags/tag26.xml" Type="http://schemas.openxmlformats.org/officeDocument/2006/relationships/tags"/><Relationship Id="rId4" Target="../tags/tag27.xml" Type="http://schemas.openxmlformats.org/officeDocument/2006/relationships/tags"/><Relationship Id="rId5" Target="../slideLayouts/slideLayout1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tags/tag115.xml" Type="http://schemas.openxmlformats.org/officeDocument/2006/relationships/tags"/><Relationship Id="rId2" Target="../tags/tag116.xml" Type="http://schemas.openxmlformats.org/officeDocument/2006/relationships/tags"/><Relationship Id="rId3" Target="../tags/tag117.xml" Type="http://schemas.openxmlformats.org/officeDocument/2006/relationships/tags"/><Relationship Id="rId4" Target="../slideLayouts/slideLayout7.xml" Type="http://schemas.openxmlformats.org/officeDocument/2006/relationships/slideLayout"/><Relationship Id="rId5" Target="../notesSlides/notesSlide5.xml" Type="http://schemas.openxmlformats.org/officeDocument/2006/relationships/notesSlide"/><Relationship Id="rId6" Target="../media/image1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tags/tag121.xml" Type="http://schemas.openxmlformats.org/officeDocument/2006/relationships/tags"/><Relationship Id="rId2" Target="../tags/tag122.xml" Type="http://schemas.openxmlformats.org/officeDocument/2006/relationships/tags"/><Relationship Id="rId3" Target="../tags/tag123.xml" Type="http://schemas.openxmlformats.org/officeDocument/2006/relationships/tags"/><Relationship Id="rId4" Target="../slideLayouts/slideLayout7.xml" Type="http://schemas.openxmlformats.org/officeDocument/2006/relationships/slideLayout"/><Relationship Id="rId5" Target="../notesSlides/notesSlide6.xml" Type="http://schemas.openxmlformats.org/officeDocument/2006/relationships/notesSlide"/><Relationship Id="rId6" Target="../media/image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tags/tag127.xml" Type="http://schemas.openxmlformats.org/officeDocument/2006/relationships/tags"/><Relationship Id="rId2" Target="../tags/tag128.xml" Type="http://schemas.openxmlformats.org/officeDocument/2006/relationships/tags"/><Relationship Id="rId3" Target="../tags/tag129.xml" Type="http://schemas.openxmlformats.org/officeDocument/2006/relationships/tags"/><Relationship Id="rId4" Target="../slideLayouts/slideLayout7.xml" Type="http://schemas.openxmlformats.org/officeDocument/2006/relationships/slideLayout"/><Relationship Id="rId5" Target="../notesSlides/notesSlide7.xml" Type="http://schemas.openxmlformats.org/officeDocument/2006/relationships/notesSlide"/><Relationship Id="rId6" Target="../media/image1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tags/tag133.xml" Type="http://schemas.openxmlformats.org/officeDocument/2006/relationships/tags"/><Relationship Id="rId2" Target="../tags/tag134.xml" Type="http://schemas.openxmlformats.org/officeDocument/2006/relationships/tags"/><Relationship Id="rId3" Target="../tags/tag135.xml" Type="http://schemas.openxmlformats.org/officeDocument/2006/relationships/tags"/><Relationship Id="rId4" Target="../slideLayouts/slideLayout7.xml" Type="http://schemas.openxmlformats.org/officeDocument/2006/relationships/slideLayout"/><Relationship Id="rId5" Target="../notesSlides/notesSlide8.xml" Type="http://schemas.openxmlformats.org/officeDocument/2006/relationships/notesSlide"/><Relationship Id="rId6" Target="../media/image1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tags/tag139.xml" Type="http://schemas.openxmlformats.org/officeDocument/2006/relationships/tags"/><Relationship Id="rId2" Target="../tags/tag140.xml" Type="http://schemas.openxmlformats.org/officeDocument/2006/relationships/tags"/><Relationship Id="rId3" Target="../tags/tag141.xml" Type="http://schemas.openxmlformats.org/officeDocument/2006/relationships/tags"/><Relationship Id="rId4" Target="../tags/tag142.xml" Type="http://schemas.openxmlformats.org/officeDocument/2006/relationships/tags"/><Relationship Id="rId5" Target="../slideLayouts/slideLayout7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tags/tag143.xml" Type="http://schemas.openxmlformats.org/officeDocument/2006/relationships/tags"/><Relationship Id="rId2" Target="../tags/tag144.xml" Type="http://schemas.openxmlformats.org/officeDocument/2006/relationships/tags"/><Relationship Id="rId3" Target="../tags/tag145.xml" Type="http://schemas.openxmlformats.org/officeDocument/2006/relationships/tags"/><Relationship Id="rId4" Target="../slideLayouts/slideLayout2.xml" Type="http://schemas.openxmlformats.org/officeDocument/2006/relationships/slideLayout"/><Relationship Id="rId5" Target="../media/image1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tags/tag146.xml" Type="http://schemas.openxmlformats.org/officeDocument/2006/relationships/tags"/><Relationship Id="rId2" Target="../tags/tag147.xml" Type="http://schemas.openxmlformats.org/officeDocument/2006/relationships/tags"/><Relationship Id="rId3" Target="../tags/tag148.xml" Type="http://schemas.openxmlformats.org/officeDocument/2006/relationships/tags"/><Relationship Id="rId4" Target="../tags/tag149.xml" Type="http://schemas.openxmlformats.org/officeDocument/2006/relationships/tags"/><Relationship Id="rId5" Target="../tags/tag150.xml" Type="http://schemas.openxmlformats.org/officeDocument/2006/relationships/tags"/><Relationship Id="rId6" Target="../tags/tag151.xml" Type="http://schemas.openxmlformats.org/officeDocument/2006/relationships/tags"/><Relationship Id="rId7" Target="../tags/tag152.xml" Type="http://schemas.openxmlformats.org/officeDocument/2006/relationships/tags"/><Relationship Id="rId8" Target="../slideLayouts/slideLayout7.xml" Type="http://schemas.openxmlformats.org/officeDocument/2006/relationships/slideLayout"/><Relationship Id="rId9" Target="../media/image1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tags/tag153.xml" Type="http://schemas.openxmlformats.org/officeDocument/2006/relationships/tags"/><Relationship Id="rId2" Target="../tags/tag154.xml" Type="http://schemas.openxmlformats.org/officeDocument/2006/relationships/tags"/><Relationship Id="rId3" Target="../tags/tag155.xml" Type="http://schemas.openxmlformats.org/officeDocument/2006/relationships/tags"/><Relationship Id="rId4" Target="../slideLayouts/slideLayout2.xml" Type="http://schemas.openxmlformats.org/officeDocument/2006/relationships/slideLayout"/><Relationship Id="rId5" Target="../media/image1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tags/tag156.xml" Type="http://schemas.openxmlformats.org/officeDocument/2006/relationships/tags"/><Relationship Id="rId2" Target="../tags/tag157.xml" Type="http://schemas.openxmlformats.org/officeDocument/2006/relationships/tags"/><Relationship Id="rId3" Target="../tags/tag158.xml" Type="http://schemas.openxmlformats.org/officeDocument/2006/relationships/tags"/><Relationship Id="rId4" Target="../tags/tag159.xml" Type="http://schemas.openxmlformats.org/officeDocument/2006/relationships/tags"/><Relationship Id="rId5" Target="../tags/tag160.xml" Type="http://schemas.openxmlformats.org/officeDocument/2006/relationships/tags"/><Relationship Id="rId6" Target="../slideLayouts/slideLayout7.xml" Type="http://schemas.openxmlformats.org/officeDocument/2006/relationships/slideLayout"/><Relationship Id="rId7" Target="../media/image1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tags/tag161.xml" Type="http://schemas.openxmlformats.org/officeDocument/2006/relationships/tags"/><Relationship Id="rId2" Target="../tags/tag162.xml" Type="http://schemas.openxmlformats.org/officeDocument/2006/relationships/tags"/><Relationship Id="rId3" Target="../tags/tag163.xml" Type="http://schemas.openxmlformats.org/officeDocument/2006/relationships/tags"/><Relationship Id="rId4" Target="../tags/tag164.xml" Type="http://schemas.openxmlformats.org/officeDocument/2006/relationships/tags"/><Relationship Id="rId5" Target="../tags/tag165.xml" Type="http://schemas.openxmlformats.org/officeDocument/2006/relationships/tags"/><Relationship Id="rId6" Target="../slideLayouts/slideLayout7.xml" Type="http://schemas.openxmlformats.org/officeDocument/2006/relationships/slideLayout"/><Relationship Id="rId7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tags/tag28.xml" Type="http://schemas.openxmlformats.org/officeDocument/2006/relationships/tags"/><Relationship Id="rId2" Target="../tags/tag29.xml" Type="http://schemas.openxmlformats.org/officeDocument/2006/relationships/tags"/><Relationship Id="rId3" Target="../tags/tag30.xml" Type="http://schemas.openxmlformats.org/officeDocument/2006/relationships/tags"/><Relationship Id="rId4" Target="../tags/tag31.xml" Type="http://schemas.openxmlformats.org/officeDocument/2006/relationships/tags"/><Relationship Id="rId5" Target="../tags/tag32.xml" Type="http://schemas.openxmlformats.org/officeDocument/2006/relationships/tags"/><Relationship Id="rId6" Target="../slideLayouts/slideLayout1.xml" Type="http://schemas.openxmlformats.org/officeDocument/2006/relationships/slideLayout"/><Relationship Id="rId7" Target="../media/image1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tags/tag166.xml" Type="http://schemas.openxmlformats.org/officeDocument/2006/relationships/tags"/><Relationship Id="rId2" Target="../tags/tag167.xml" Type="http://schemas.openxmlformats.org/officeDocument/2006/relationships/tags"/><Relationship Id="rId3" Target="../tags/tag168.xml" Type="http://schemas.openxmlformats.org/officeDocument/2006/relationships/tags"/><Relationship Id="rId4" Target="../tags/tag169.xml" Type="http://schemas.openxmlformats.org/officeDocument/2006/relationships/tags"/><Relationship Id="rId5" Target="../slideLayouts/slideLayout7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tags/tag170.xml" Type="http://schemas.openxmlformats.org/officeDocument/2006/relationships/tags"/><Relationship Id="rId2" Target="../tags/tag171.xml" Type="http://schemas.openxmlformats.org/officeDocument/2006/relationships/tags"/><Relationship Id="rId3" Target="../tags/tag172.xml" Type="http://schemas.openxmlformats.org/officeDocument/2006/relationships/tags"/><Relationship Id="rId4" Target="../slideLayouts/slideLayout2.xml" Type="http://schemas.openxmlformats.org/officeDocument/2006/relationships/slideLayout"/><Relationship Id="rId5" Target="../media/image1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tags/tag173.xml" Type="http://schemas.openxmlformats.org/officeDocument/2006/relationships/tags"/><Relationship Id="rId2" Target="../tags/tag174.xml" Type="http://schemas.openxmlformats.org/officeDocument/2006/relationships/tags"/><Relationship Id="rId3" Target="../tags/tag175.xml" Type="http://schemas.openxmlformats.org/officeDocument/2006/relationships/tags"/><Relationship Id="rId4" Target="../tags/tag176.xml" Type="http://schemas.openxmlformats.org/officeDocument/2006/relationships/tags"/><Relationship Id="rId5" Target="../slideLayouts/slideLayout7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tags/tag177.xml" Type="http://schemas.openxmlformats.org/officeDocument/2006/relationships/tags"/><Relationship Id="rId2" Target="../tags/tag178.xml" Type="http://schemas.openxmlformats.org/officeDocument/2006/relationships/tags"/><Relationship Id="rId3" Target="../tags/tag179.xml" Type="http://schemas.openxmlformats.org/officeDocument/2006/relationships/tags"/><Relationship Id="rId4" Target="../slideLayouts/slideLayout2.xml" Type="http://schemas.openxmlformats.org/officeDocument/2006/relationships/slideLayout"/><Relationship Id="rId5" Target="../media/image1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tags/tag180.xml" Type="http://schemas.openxmlformats.org/officeDocument/2006/relationships/tags"/><Relationship Id="rId2" Target="../tags/tag181.xml" Type="http://schemas.openxmlformats.org/officeDocument/2006/relationships/tags"/><Relationship Id="rId3" Target="../tags/tag182.xml" Type="http://schemas.openxmlformats.org/officeDocument/2006/relationships/tags"/><Relationship Id="rId4" Target="../slideLayouts/slideLayout2.xml" Type="http://schemas.openxmlformats.org/officeDocument/2006/relationships/slideLayout"/><Relationship Id="rId5" Target="../media/image1.pn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tags/tag183.xml" Type="http://schemas.openxmlformats.org/officeDocument/2006/relationships/tags"/><Relationship Id="rId2" Target="../tags/tag184.xml" Type="http://schemas.openxmlformats.org/officeDocument/2006/relationships/tags"/><Relationship Id="rId3" Target="../tags/tag185.xml" Type="http://schemas.openxmlformats.org/officeDocument/2006/relationships/tags"/><Relationship Id="rId4" Target="../tags/tag186.xml" Type="http://schemas.openxmlformats.org/officeDocument/2006/relationships/tags"/><Relationship Id="rId5" Target="../slideLayouts/slideLayout2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tags/tag187.xml" Type="http://schemas.openxmlformats.org/officeDocument/2006/relationships/tags"/><Relationship Id="rId2" Target="../tags/tag188.xml" Type="http://schemas.openxmlformats.org/officeDocument/2006/relationships/tags"/><Relationship Id="rId3" Target="../tags/tag189.xml" Type="http://schemas.openxmlformats.org/officeDocument/2006/relationships/tags"/><Relationship Id="rId4" Target="../tags/tag190.xml" Type="http://schemas.openxmlformats.org/officeDocument/2006/relationships/tags"/><Relationship Id="rId5" Target="../slideLayouts/slideLayout7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tags/tag191.xml" Type="http://schemas.openxmlformats.org/officeDocument/2006/relationships/tags"/><Relationship Id="rId2" Target="../tags/tag192.xml" Type="http://schemas.openxmlformats.org/officeDocument/2006/relationships/tags"/><Relationship Id="rId3" Target="../tags/tag193.xml" Type="http://schemas.openxmlformats.org/officeDocument/2006/relationships/tags"/><Relationship Id="rId4" Target="../tags/tag194.xml" Type="http://schemas.openxmlformats.org/officeDocument/2006/relationships/tags"/><Relationship Id="rId5" Target="../tags/tag195.xml" Type="http://schemas.openxmlformats.org/officeDocument/2006/relationships/tags"/><Relationship Id="rId6" Target="../tags/tag196.xml" Type="http://schemas.openxmlformats.org/officeDocument/2006/relationships/tags"/><Relationship Id="rId7" Target="../tags/tag197.xml" Type="http://schemas.openxmlformats.org/officeDocument/2006/relationships/tags"/><Relationship Id="rId8" Target="../slideLayouts/slideLayout7.xml" Type="http://schemas.openxmlformats.org/officeDocument/2006/relationships/slideLayout"/><Relationship Id="rId9" Target="../media/image1.png" Type="http://schemas.openxmlformats.org/officeDocument/2006/relationships/image"/></Relationships>
</file>

<file path=ppt/slides/_rels/slide28.xml.rels><?xml version="1.0" encoding="UTF-8" standalone="yes"?><Relationships xmlns="http://schemas.openxmlformats.org/package/2006/relationships"><Relationship Id="rId1" Target="../tags/tag198.xml" Type="http://schemas.openxmlformats.org/officeDocument/2006/relationships/tags"/><Relationship Id="rId10" Target="../media/image1.png" Type="http://schemas.openxmlformats.org/officeDocument/2006/relationships/image"/><Relationship Id="rId2" Target="../tags/tag199.xml" Type="http://schemas.openxmlformats.org/officeDocument/2006/relationships/tags"/><Relationship Id="rId3" Target="../tags/tag200.xml" Type="http://schemas.openxmlformats.org/officeDocument/2006/relationships/tags"/><Relationship Id="rId4" Target="../tags/tag201.xml" Type="http://schemas.openxmlformats.org/officeDocument/2006/relationships/tags"/><Relationship Id="rId5" Target="../tags/tag202.xml" Type="http://schemas.openxmlformats.org/officeDocument/2006/relationships/tags"/><Relationship Id="rId6" Target="../tags/tag203.xml" Type="http://schemas.openxmlformats.org/officeDocument/2006/relationships/tags"/><Relationship Id="rId7" Target="../tags/tag204.xml" Type="http://schemas.openxmlformats.org/officeDocument/2006/relationships/tags"/><Relationship Id="rId8" Target="../tags/tag205.xml" Type="http://schemas.openxmlformats.org/officeDocument/2006/relationships/tags"/><Relationship Id="rId9" Target="../slideLayouts/slideLayout7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tags/tag206.xml" Type="http://schemas.openxmlformats.org/officeDocument/2006/relationships/tags"/><Relationship Id="rId2" Target="../tags/tag207.xml" Type="http://schemas.openxmlformats.org/officeDocument/2006/relationships/tags"/><Relationship Id="rId3" Target="../tags/tag208.xml" Type="http://schemas.openxmlformats.org/officeDocument/2006/relationships/tags"/><Relationship Id="rId4" Target="../tags/tag209.xml" Type="http://schemas.openxmlformats.org/officeDocument/2006/relationships/tags"/><Relationship Id="rId5" Target="../slideLayouts/slideLayout2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tags/tag33.xml" Type="http://schemas.openxmlformats.org/officeDocument/2006/relationships/tags"/><Relationship Id="rId2" Target="../tags/tag34.xml" Type="http://schemas.openxmlformats.org/officeDocument/2006/relationships/tags"/><Relationship Id="rId3" Target="../tags/tag35.xml" Type="http://schemas.openxmlformats.org/officeDocument/2006/relationships/tags"/><Relationship Id="rId4" Target="../tags/tag36.xml" Type="http://schemas.openxmlformats.org/officeDocument/2006/relationships/tags"/><Relationship Id="rId5" Target="../tags/tag37.xml" Type="http://schemas.openxmlformats.org/officeDocument/2006/relationships/tags"/><Relationship Id="rId6" Target="../slideLayouts/slideLayout7.xml" Type="http://schemas.openxmlformats.org/officeDocument/2006/relationships/slideLayout"/><Relationship Id="rId7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tags/tag38.xml" Type="http://schemas.openxmlformats.org/officeDocument/2006/relationships/tags"/><Relationship Id="rId2" Target="../tags/tag39.xml" Type="http://schemas.openxmlformats.org/officeDocument/2006/relationships/tags"/><Relationship Id="rId3" Target="../tags/tag40.xml" Type="http://schemas.openxmlformats.org/officeDocument/2006/relationships/tags"/><Relationship Id="rId4" Target="../tags/tag41.xml" Type="http://schemas.openxmlformats.org/officeDocument/2006/relationships/tags"/><Relationship Id="rId5" Target="../tags/tag42.xml" Type="http://schemas.openxmlformats.org/officeDocument/2006/relationships/tags"/><Relationship Id="rId6" Target="../slideLayouts/slideLayout7.xml" Type="http://schemas.openxmlformats.org/officeDocument/2006/relationships/slideLayout"/><Relationship Id="rId7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tags/tag43.xml" Type="http://schemas.openxmlformats.org/officeDocument/2006/relationships/tags"/><Relationship Id="rId2" Target="../tags/tag44.xml" Type="http://schemas.openxmlformats.org/officeDocument/2006/relationships/tags"/><Relationship Id="rId3" Target="../tags/tag45.xml" Type="http://schemas.openxmlformats.org/officeDocument/2006/relationships/tags"/><Relationship Id="rId4" Target="../tags/tag46.xml" Type="http://schemas.openxmlformats.org/officeDocument/2006/relationships/tags"/><Relationship Id="rId5" Target="../slideLayouts/slideLayout7.xml" Type="http://schemas.openxmlformats.org/officeDocument/2006/relationships/slideLayout"/><Relationship Id="rId6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tags/tag47.xml" Type="http://schemas.openxmlformats.org/officeDocument/2006/relationships/tags"/><Relationship Id="rId10" Target="../tags/tag56.xml" Type="http://schemas.openxmlformats.org/officeDocument/2006/relationships/tags"/><Relationship Id="rId11" Target="../tags/tag57.xml" Type="http://schemas.openxmlformats.org/officeDocument/2006/relationships/tags"/><Relationship Id="rId12" Target="../tags/tag58.xml" Type="http://schemas.openxmlformats.org/officeDocument/2006/relationships/tags"/><Relationship Id="rId13" Target="../tags/tag59.xml" Type="http://schemas.openxmlformats.org/officeDocument/2006/relationships/tags"/><Relationship Id="rId14" Target="../tags/tag60.xml" Type="http://schemas.openxmlformats.org/officeDocument/2006/relationships/tags"/><Relationship Id="rId15" Target="../tags/tag61.xml" Type="http://schemas.openxmlformats.org/officeDocument/2006/relationships/tags"/><Relationship Id="rId16" Target="../tags/tag62.xml" Type="http://schemas.openxmlformats.org/officeDocument/2006/relationships/tags"/><Relationship Id="rId17" Target="../tags/tag63.xml" Type="http://schemas.openxmlformats.org/officeDocument/2006/relationships/tags"/><Relationship Id="rId18" Target="../tags/tag64.xml" Type="http://schemas.openxmlformats.org/officeDocument/2006/relationships/tags"/><Relationship Id="rId19" Target="../tags/tag65.xml" Type="http://schemas.openxmlformats.org/officeDocument/2006/relationships/tags"/><Relationship Id="rId2" Target="../tags/tag48.xml" Type="http://schemas.openxmlformats.org/officeDocument/2006/relationships/tags"/><Relationship Id="rId20" Target="../tags/tag66.xml" Type="http://schemas.openxmlformats.org/officeDocument/2006/relationships/tags"/><Relationship Id="rId21" Target="../tags/tag67.xml" Type="http://schemas.openxmlformats.org/officeDocument/2006/relationships/tags"/><Relationship Id="rId22" Target="../slideLayouts/slideLayout12.xml" Type="http://schemas.openxmlformats.org/officeDocument/2006/relationships/slideLayout"/><Relationship Id="rId23" Target="../notesSlides/notesSlide1.xml" Type="http://schemas.openxmlformats.org/officeDocument/2006/relationships/notesSlide"/><Relationship Id="rId24" Target="../media/image1.png" Type="http://schemas.openxmlformats.org/officeDocument/2006/relationships/image"/><Relationship Id="rId3" Target="../tags/tag49.xml" Type="http://schemas.openxmlformats.org/officeDocument/2006/relationships/tags"/><Relationship Id="rId4" Target="../tags/tag50.xml" Type="http://schemas.openxmlformats.org/officeDocument/2006/relationships/tags"/><Relationship Id="rId5" Target="../tags/tag51.xml" Type="http://schemas.openxmlformats.org/officeDocument/2006/relationships/tags"/><Relationship Id="rId6" Target="../tags/tag52.xml" Type="http://schemas.openxmlformats.org/officeDocument/2006/relationships/tags"/><Relationship Id="rId7" Target="../tags/tag53.xml" Type="http://schemas.openxmlformats.org/officeDocument/2006/relationships/tags"/><Relationship Id="rId8" Target="../tags/tag54.xml" Type="http://schemas.openxmlformats.org/officeDocument/2006/relationships/tags"/><Relationship Id="rId9" Target="../tags/tag55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tags/tag71.xml" Type="http://schemas.openxmlformats.org/officeDocument/2006/relationships/tags"/><Relationship Id="rId10" Target="../tags/tag80.xml" Type="http://schemas.openxmlformats.org/officeDocument/2006/relationships/tags"/><Relationship Id="rId11" Target="../tags/tag81.xml" Type="http://schemas.openxmlformats.org/officeDocument/2006/relationships/tags"/><Relationship Id="rId12" Target="../tags/tag82.xml" Type="http://schemas.openxmlformats.org/officeDocument/2006/relationships/tags"/><Relationship Id="rId13" Target="../tags/tag83.xml" Type="http://schemas.openxmlformats.org/officeDocument/2006/relationships/tags"/><Relationship Id="rId14" Target="../tags/tag84.xml" Type="http://schemas.openxmlformats.org/officeDocument/2006/relationships/tags"/><Relationship Id="rId15" Target="../tags/tag85.xml" Type="http://schemas.openxmlformats.org/officeDocument/2006/relationships/tags"/><Relationship Id="rId16" Target="../tags/tag86.xml" Type="http://schemas.openxmlformats.org/officeDocument/2006/relationships/tags"/><Relationship Id="rId17" Target="../tags/tag87.xml" Type="http://schemas.openxmlformats.org/officeDocument/2006/relationships/tags"/><Relationship Id="rId18" Target="../tags/tag88.xml" Type="http://schemas.openxmlformats.org/officeDocument/2006/relationships/tags"/><Relationship Id="rId19" Target="../tags/tag89.xml" Type="http://schemas.openxmlformats.org/officeDocument/2006/relationships/tags"/><Relationship Id="rId2" Target="../tags/tag72.xml" Type="http://schemas.openxmlformats.org/officeDocument/2006/relationships/tags"/><Relationship Id="rId20" Target="../tags/tag90.xml" Type="http://schemas.openxmlformats.org/officeDocument/2006/relationships/tags"/><Relationship Id="rId21" Target="../tags/tag91.xml" Type="http://schemas.openxmlformats.org/officeDocument/2006/relationships/tags"/><Relationship Id="rId22" Target="../tags/tag92.xml" Type="http://schemas.openxmlformats.org/officeDocument/2006/relationships/tags"/><Relationship Id="rId23" Target="../slideLayouts/slideLayout2.xml" Type="http://schemas.openxmlformats.org/officeDocument/2006/relationships/slideLayout"/><Relationship Id="rId24" Target="../notesSlides/notesSlide2.xml" Type="http://schemas.openxmlformats.org/officeDocument/2006/relationships/notesSlide"/><Relationship Id="rId25" Target="../media/image1.png" Type="http://schemas.openxmlformats.org/officeDocument/2006/relationships/image"/><Relationship Id="rId3" Target="../tags/tag73.xml" Type="http://schemas.openxmlformats.org/officeDocument/2006/relationships/tags"/><Relationship Id="rId4" Target="../tags/tag74.xml" Type="http://schemas.openxmlformats.org/officeDocument/2006/relationships/tags"/><Relationship Id="rId5" Target="../tags/tag75.xml" Type="http://schemas.openxmlformats.org/officeDocument/2006/relationships/tags"/><Relationship Id="rId6" Target="../tags/tag76.xml" Type="http://schemas.openxmlformats.org/officeDocument/2006/relationships/tags"/><Relationship Id="rId7" Target="../tags/tag77.xml" Type="http://schemas.openxmlformats.org/officeDocument/2006/relationships/tags"/><Relationship Id="rId8" Target="../tags/tag78.xml" Type="http://schemas.openxmlformats.org/officeDocument/2006/relationships/tags"/><Relationship Id="rId9" Target="../tags/tag79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tags/tag96.xml" Type="http://schemas.openxmlformats.org/officeDocument/2006/relationships/tags"/><Relationship Id="rId10" Target="../tags/tag105.xml" Type="http://schemas.openxmlformats.org/officeDocument/2006/relationships/tags"/><Relationship Id="rId11" Target="../slideLayouts/slideLayout2.xml" Type="http://schemas.openxmlformats.org/officeDocument/2006/relationships/slideLayout"/><Relationship Id="rId12" Target="../notesSlides/notesSlide3.xml" Type="http://schemas.openxmlformats.org/officeDocument/2006/relationships/notesSlide"/><Relationship Id="rId13" Target="../media/image1.png" Type="http://schemas.openxmlformats.org/officeDocument/2006/relationships/image"/><Relationship Id="rId2" Target="../tags/tag97.xml" Type="http://schemas.openxmlformats.org/officeDocument/2006/relationships/tags"/><Relationship Id="rId3" Target="../tags/tag98.xml" Type="http://schemas.openxmlformats.org/officeDocument/2006/relationships/tags"/><Relationship Id="rId4" Target="../tags/tag99.xml" Type="http://schemas.openxmlformats.org/officeDocument/2006/relationships/tags"/><Relationship Id="rId5" Target="../tags/tag100.xml" Type="http://schemas.openxmlformats.org/officeDocument/2006/relationships/tags"/><Relationship Id="rId6" Target="../tags/tag101.xml" Type="http://schemas.openxmlformats.org/officeDocument/2006/relationships/tags"/><Relationship Id="rId7" Target="../tags/tag102.xml" Type="http://schemas.openxmlformats.org/officeDocument/2006/relationships/tags"/><Relationship Id="rId8" Target="../tags/tag103.xml" Type="http://schemas.openxmlformats.org/officeDocument/2006/relationships/tags"/><Relationship Id="rId9" Target="../tags/tag104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tags/tag108.xml" Type="http://schemas.openxmlformats.org/officeDocument/2006/relationships/tags"/><Relationship Id="rId2" Target="../tags/tag109.xml" Type="http://schemas.openxmlformats.org/officeDocument/2006/relationships/tags"/><Relationship Id="rId3" Target="../tags/tag110.xml" Type="http://schemas.openxmlformats.org/officeDocument/2006/relationships/tags"/><Relationship Id="rId4" Target="../tags/tag111.xml" Type="http://schemas.openxmlformats.org/officeDocument/2006/relationships/tags"/><Relationship Id="rId5" Target="../slideLayouts/slideLayout12.xml" Type="http://schemas.openxmlformats.org/officeDocument/2006/relationships/slideLayout"/><Relationship Id="rId6" Target="../notesSlides/notesSlide4.xml" Type="http://schemas.openxmlformats.org/officeDocument/2006/relationships/notesSlide"/><Relationship Id="rId7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349806A2-E512-504D-30DE-8AD237E5E8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  <a:alpha val="0"/>
                </a:srgbClr>
              </a:clrTo>
            </a:clrChange>
          </a:blip>
          <a:srcRect b="7792" l="16608" r="18278" t="6654"/>
          <a:stretch>
            <a:fillRect/>
          </a:stretch>
        </p:blipFill>
        <p:spPr>
          <a:xfrm>
            <a:off x="8907943" y="2963205"/>
            <a:ext cx="2107004" cy="277321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7C3ED18E-C7BC-BFB4-EBD6-C4261496A4D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107585" y="2352971"/>
            <a:ext cx="4386369" cy="1815882"/>
          </a:xfrm>
          <a:prstGeom prst="rect">
            <a:avLst/>
          </a:prstGeom>
          <a:solidFill>
            <a:srgbClr val="40858A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en-US" b="1" dirty="0" lang="zh-CN" sz="80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rPr>
              <a:t>荷花淀</a:t>
            </a:r>
            <a:endParaRPr altLang="zh-CN" b="1" dirty="0" lang="en-US" sz="8000">
              <a:solidFill>
                <a:schemeClr val="bg1"/>
              </a:solidFill>
              <a:latin charset="-122" panose="020B0503020204020204" typeface="微软雅黑"/>
              <a:ea typeface="微软雅黑"/>
              <a:cs charset="-122" panose="020B0503020204020204" typeface="微软雅黑"/>
            </a:endParaRPr>
          </a:p>
          <a:p>
            <a:pPr algn="ctr"/>
            <a:r>
              <a: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rPr>
              <a:t>孙犁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86C9440-33E5-BCEE-0A4F-F19B8E83571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  <a:alpha val="0"/>
                </a:srgbClr>
              </a:clrTo>
            </a:clrChange>
          </a:blip>
          <a:srcRect b="7792" l="16608" r="18278" t="6654"/>
          <a:stretch>
            <a:fillRect/>
          </a:stretch>
        </p:blipFill>
        <p:spPr>
          <a:xfrm>
            <a:off x="635735" y="488139"/>
            <a:ext cx="925830" cy="121856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48F1F980-8CD0-AA5E-39A3-C1DFAAD978F1}"/>
              </a:ext>
            </a:extLst>
          </p:cNvPr>
          <p:cNvSpPr txBox="1"/>
          <p:nvPr/>
        </p:nvSpPr>
        <p:spPr>
          <a:xfrm>
            <a:off x="1371599" y="1836432"/>
            <a:ext cx="96287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几只野鸭扑棱棱飞起，尖声惊叫，掠着水面飞走了。 就在她们的耳边响起一排枪！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D1A8BE1-F982-66CF-2CB5-FBF60883FF02}"/>
              </a:ext>
            </a:extLst>
          </p:cNvPr>
          <p:cNvSpPr txBox="1"/>
          <p:nvPr/>
        </p:nvSpPr>
        <p:spPr>
          <a:xfrm>
            <a:off x="1371599" y="3719194"/>
            <a:ext cx="976620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分析：交火之后，对敌人几乎一笔也没有写，正面展开描写的，还是女人们所想到的、所听到的、所看到的。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8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C524172B-5741-8963-23D8-0AF666240609}"/>
              </a:ext>
            </a:extLst>
          </p:cNvPr>
          <p:cNvSpPr txBox="1"/>
          <p:nvPr/>
        </p:nvSpPr>
        <p:spPr>
          <a:xfrm>
            <a:off x="1074056" y="1540910"/>
            <a:ext cx="10733315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渐渐听清楚枪声只是向着外面，她们才又扒着船帮露出头来。她们看见不远的地方，那宽厚肥大的荷叶下面，有一个人的脸，下半截身子长在水里。荷花变成人了</a:t>
            </a:r>
            <a:r>
              <a:rPr altLang="zh-CN" dirty="0" lang="en-US" sz="2800"/>
              <a:t>?</a:t>
            </a:r>
            <a:r>
              <a:rPr altLang="en-US" dirty="0" lang="zh-CN" sz="2800"/>
              <a:t>那不是我们的水生吗</a:t>
            </a:r>
            <a:r>
              <a:rPr altLang="zh-CN" dirty="0" lang="en-US" sz="2800"/>
              <a:t>?</a:t>
            </a:r>
            <a:r>
              <a:rPr altLang="en-US" dirty="0" lang="zh-CN" sz="2800"/>
              <a:t>又往左右看去，不久各人就找到了各人丈夫的脸。啊，原来是他们！</a:t>
            </a:r>
          </a:p>
          <a:p>
            <a:endParaRPr altLang="en-US" dirty="0" lang="zh-CN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E1FE12-597E-531D-FAA6-F61FDEA11297}"/>
              </a:ext>
            </a:extLst>
          </p:cNvPr>
          <p:cNvSpPr txBox="1"/>
          <p:nvPr/>
        </p:nvSpPr>
        <p:spPr>
          <a:xfrm>
            <a:off x="1016000" y="3747274"/>
            <a:ext cx="1100908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分析：这里写的完全是人物的感受。这是一场紧张的战斗，作者却在写“荷花变成人了”，写这群妇女在东张西望，寻找自己的丈夫。这就把战斗的场面完全美化、诗化了。所以，它不是在写战斗的紧张、激烈，而是在写这群妇女转惊为喜的紧张、愉快的心情。通过人物的感受和体验来展开描写，这常常是诗歌的写法。把它用在小说里就别具一格，有力地强化了小说的感情色彩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7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F47A4266-6F73-3FED-5619-DDA2DFB5EB0F}"/>
              </a:ext>
            </a:extLst>
          </p:cNvPr>
          <p:cNvSpPr txBox="1"/>
          <p:nvPr/>
        </p:nvSpPr>
        <p:spPr>
          <a:xfrm>
            <a:off x="979715" y="1591467"/>
            <a:ext cx="1105988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战士们，正在聚精会神瞄着敌人射击</a:t>
            </a:r>
            <a:r>
              <a:rPr altLang="zh-CN" dirty="0" lang="en-US" sz="2800"/>
              <a:t>……</a:t>
            </a:r>
            <a:r>
              <a:rPr altLang="en-US" dirty="0" lang="zh-CN" sz="2800"/>
              <a:t>他们投出了手榴弹，冲出了荷花淀。</a:t>
            </a:r>
          </a:p>
          <a:p>
            <a:r>
              <a:rPr altLang="en-US" dirty="0" lang="zh-CN" sz="2800"/>
              <a:t>手榴弹把敌人那只大船击沉</a:t>
            </a:r>
            <a:r>
              <a:rPr altLang="zh-CN" dirty="0" lang="en-US" sz="2800"/>
              <a:t>……</a:t>
            </a:r>
            <a:r>
              <a:rPr altLang="en-US" dirty="0" lang="zh-CN" sz="2800"/>
              <a:t>战士们就在那里大声欢笑着，打捞战利品。他们又开始了沉到水底捞出大鱼来的拿手戏。他们争着捞出敌人的枪支、子弹带，然后是一袋子一袋子叫水浸透了的面粉和大米。水生拍打着水去追赶一个在水波上滚动的东西</a:t>
            </a:r>
            <a:r>
              <a:rPr altLang="zh-CN" dirty="0" lang="en-US" sz="2800"/>
              <a:t>——</a:t>
            </a:r>
            <a:r>
              <a:rPr altLang="en-US" dirty="0" lang="zh-CN" sz="2800"/>
              <a:t>是一盒用精致纸盒装着的饼干。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463FEE8-276D-70CD-020C-F722FD2148D7}"/>
              </a:ext>
            </a:extLst>
          </p:cNvPr>
          <p:cNvSpPr txBox="1"/>
          <p:nvPr/>
        </p:nvSpPr>
        <p:spPr>
          <a:xfrm>
            <a:off x="849086" y="4768827"/>
            <a:ext cx="1112519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分析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对敌我双方的激战过程只用了四个动词“瞄”“投”“冲”“沉”就叙述完了。寥寥数语，显然不是描写的重点。作者把重点放在了后面打捞战利品、话别的叙述上。小说从此处进入昂扬欢快的氛围中，充满着诗情画意，洋溢着人物戏谑的情调和欢乐的气氛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7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1"/>
            </p:custDataLst>
          </p:nvPr>
        </p:nvGrpSpPr>
        <p:grpSpPr>
          <a:xfrm>
            <a:off x="469304" y="204947"/>
            <a:ext cx="6891655" cy="1382395"/>
            <a:chOff x="555" y="182"/>
            <a:chExt cx="10853" cy="2177"/>
          </a:xfrm>
        </p:grpSpPr>
        <p:pic>
          <p:nvPicPr>
            <p:cNvPr id="3" name="图片 2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82" y="1440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id="{2A0A8CE1-98AB-2CC3-9DAE-897001235879}"/>
              </a:ext>
            </a:extLst>
          </p:cNvPr>
          <p:cNvSpPr txBox="1"/>
          <p:nvPr/>
        </p:nvSpPr>
        <p:spPr>
          <a:xfrm>
            <a:off x="1438949" y="2125303"/>
            <a:ext cx="1021481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孙犁小说的诗情画意和散文诗的风格，给他的小说带来了乐观主义的情调。如果说，有些作者常常是蹙着眉头看生活的话，那么，孙犁则是带着微笑看生活的。不论生离死别，还是残酷的战斗，以及那些可能要出现的血和泪的场面，在孙犁的笔下都被轻轻地忽略过去，而把重点放在表现人民参与抗战的热忱和获得胜利的喜悦上。写得真实、自然、亲切，也成就了</a:t>
            </a:r>
            <a:r>
              <a:rPr altLang="zh-CN" dirty="0" lang="en-US" sz="2800"/>
              <a:t>《</a:t>
            </a:r>
            <a:r>
              <a:rPr altLang="en-US" dirty="0" lang="zh-CN" sz="2800"/>
              <a:t>荷花淀</a:t>
            </a:r>
            <a:r>
              <a:rPr altLang="zh-CN" dirty="0" lang="en-US" sz="2800"/>
              <a:t>》</a:t>
            </a:r>
            <a:r>
              <a:rPr altLang="en-US" dirty="0" lang="zh-CN" sz="2800"/>
              <a:t>诗化的情节，成为了本文写作上的一大特色。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</p:bld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61C69825-9C71-F327-D810-79EAFFE35AB3}"/>
              </a:ext>
            </a:extLst>
          </p:cNvPr>
          <p:cNvSpPr txBox="1"/>
          <p:nvPr/>
        </p:nvSpPr>
        <p:spPr>
          <a:xfrm>
            <a:off x="1278254" y="1899652"/>
            <a:ext cx="1072505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1.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阅读课文第一部分夫妻话别，分角色演绎水生和妻子的对话，体会人物心理，感受潜台词，分析水生嫂的性格特点。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A89E165-504A-B66D-4E46-B9CF8D0E0528}"/>
              </a:ext>
            </a:extLst>
          </p:cNvPr>
          <p:cNvSpPr txBox="1"/>
          <p:nvPr/>
        </p:nvSpPr>
        <p:spPr>
          <a:xfrm>
            <a:off x="1383822" y="3313223"/>
            <a:ext cx="1009468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水生嫂：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温柔贤惠，善良体贴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勤劳朴实，聪慧坚强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挚爱丈夫，热爱祖国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识大体、顾大局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既有中国妇女传统的美德，又具有抗日根据地妇女进步的特点。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8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B9771C6F-1D50-218B-40ED-58DBF385AD35}"/>
              </a:ext>
            </a:extLst>
          </p:cNvPr>
          <p:cNvSpPr txBox="1"/>
          <p:nvPr/>
        </p:nvSpPr>
        <p:spPr>
          <a:xfrm>
            <a:off x="1278255" y="1704592"/>
            <a:ext cx="104430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2.“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商量探夫”情节（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33——37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段）</a:t>
            </a:r>
          </a:p>
          <a:p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 细品四个青年妇女商量“探夫”的对话，分析她们的个性特点。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4CFF7C9-99F1-884F-B99A-9E094BC0F200}"/>
              </a:ext>
            </a:extLst>
          </p:cNvPr>
          <p:cNvSpPr txBox="1"/>
          <p:nvPr/>
        </p:nvSpPr>
        <p:spPr>
          <a:xfrm>
            <a:off x="1278255" y="2786521"/>
            <a:ext cx="99993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3.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丈夫们胜利，妇女们归途说笑，体现了她们什么样的性格特点？有什么作用？</a:t>
            </a:r>
          </a:p>
        </p:txBody>
      </p:sp>
    </p:spTree>
    <p:extLst>
      <p:ext uri="{BB962C8B-B14F-4D97-AF65-F5344CB8AC3E}">
        <p14:creationId xmlns:p14="http://schemas.microsoft.com/office/powerpoint/2010/main" val="18071648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</p:bld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540125" y="5455456"/>
            <a:ext cx="6294755" cy="68834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r>
              <a:rPr altLang="en-US" b="1" lang="zh-CN" sz="2800" u="sng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  <a:sym charset="-122" panose="020B0503020204020204" typeface="微软雅黑"/>
              </a:rPr>
              <a:t>（传统美德）	</a:t>
            </a:r>
            <a:r>
              <a:rPr altLang="zh-CN" b="1" lang="en-US" sz="2800" u="sng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  <a:sym charset="-122" panose="020B0503020204020204" typeface="微软雅黑"/>
              </a:rPr>
              <a:t>      </a:t>
            </a:r>
            <a:r>
              <a:rPr altLang="en-US" b="1" lang="zh-CN" sz="2800" u="sng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  <a:sym charset="-122" panose="020B0503020204020204" typeface="微软雅黑"/>
              </a:rPr>
              <a:t>（家国情怀）</a:t>
            </a: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2677523" y="1735137"/>
            <a:ext cx="6096000" cy="521970"/>
          </a:xfrm>
          <a:prstGeom prst="rect">
            <a:avLst/>
          </a:prstGeom>
          <a:noFill/>
        </p:spPr>
        <p:txBody>
          <a:bodyPr anchor="t" rtlCol="0" wrap="square">
            <a:sp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charset="-122" panose="020B0503020204020204" typeface="微软雅黑"/>
              </a:rPr>
              <a:t>水生嫂</a:t>
            </a:r>
            <a:r>
              <a:rPr altLang="zh-CN" dirty="0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charset="-122" panose="020B0503020204020204" typeface="微软雅黑"/>
              </a:rPr>
              <a:t>——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charset="-122" panose="020B0503020204020204" typeface="微软雅黑"/>
              </a:rPr>
              <a:t>女人们(群像)</a:t>
            </a:r>
          </a:p>
        </p:txBody>
      </p:sp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1437640" y="2881267"/>
            <a:ext cx="685165" cy="1814830"/>
          </a:xfrm>
          <a:prstGeom prst="rect">
            <a:avLst/>
          </a:prstGeom>
          <a:solidFill>
            <a:srgbClr val="40858A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altLang="en-US" b="1" lang="zh-CN" sz="2800">
                <a:solidFill>
                  <a:sysClr lastClr="FFFFFF" val="window"/>
                </a:solidFill>
                <a:latin charset="-122" panose="02010609060101010101" typeface="黑体"/>
                <a:ea charset="-122" panose="02010609060101010101" typeface="黑体"/>
              </a:rPr>
              <a:t>刚柔之美</a:t>
            </a:r>
          </a:p>
        </p:txBody>
      </p:sp>
      <p:grpSp>
        <p:nvGrpSpPr>
          <p:cNvPr id="11" name="组合 10"/>
          <p:cNvGrpSpPr/>
          <p:nvPr>
            <p:custDataLst>
              <p:tags r:id="rId5"/>
            </p:custDataLst>
          </p:nvPr>
        </p:nvGrpSpPr>
        <p:grpSpPr>
          <a:xfrm>
            <a:off x="352425" y="115570"/>
            <a:ext cx="6903085" cy="1218565"/>
            <a:chOff x="555" y="182"/>
            <a:chExt cx="10871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9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7"/>
              </p:custDataLst>
            </p:nvPr>
          </p:nvSpPr>
          <p:spPr>
            <a:xfrm>
              <a:off x="2100" y="1036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118D1A03-F8E6-4636-AEEF-AAC8733DC711}"/>
              </a:ext>
            </a:extLst>
          </p:cNvPr>
          <p:cNvSpPr txBox="1"/>
          <p:nvPr/>
        </p:nvSpPr>
        <p:spPr>
          <a:xfrm>
            <a:off x="3738880" y="2646180"/>
            <a:ext cx="6096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持家守家的女子	      保家卫国的战士	</a:t>
            </a:r>
          </a:p>
          <a:p>
            <a:r>
              <a:rPr altLang="en-US" dirty="0" lang="zh-CN" sz="2800"/>
              <a:t>勤劳能干	           深明大义	</a:t>
            </a:r>
          </a:p>
          <a:p>
            <a:r>
              <a:rPr altLang="en-US" dirty="0" lang="zh-CN" sz="2800"/>
              <a:t>温柔体贴	           顾全大局	</a:t>
            </a:r>
          </a:p>
          <a:p>
            <a:r>
              <a:rPr altLang="en-US" dirty="0" lang="zh-CN" sz="2800"/>
              <a:t>细腻深情	           思想积极	</a:t>
            </a:r>
          </a:p>
          <a:p>
            <a:r>
              <a:rPr altLang="en-US" dirty="0" lang="zh-CN" sz="2800"/>
              <a:t>忠贞不屈	           追求进步	</a:t>
            </a:r>
          </a:p>
          <a:p>
            <a:r>
              <a:rPr altLang="en-US" dirty="0" lang="zh-CN" sz="2800"/>
              <a:t> 	</a:t>
            </a:r>
            <a:endParaRPr altLang="en-US" dirty="0" lang="zh-CN"/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animBg="1" grpId="0" spid="5"/>
      <p:bldP grpId="0" spid="6"/>
    </p:bld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9DEF5D0C-891A-AAB0-C5A0-CE823F87F864}"/>
              </a:ext>
            </a:extLst>
          </p:cNvPr>
          <p:cNvSpPr txBox="1"/>
          <p:nvPr/>
        </p:nvSpPr>
        <p:spPr>
          <a:xfrm>
            <a:off x="740230" y="2341225"/>
            <a:ext cx="1145177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①展现人物丰富的内心活动。如“你总是很积极的。”既透露出水生嫂舍不得丈夫离开的绵绵情意，又表现出她为丈夫积极投身革命而感到骄傲。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②揭示人物不同的性格特征，展开并推动情节发展。商量看夫部分，在语言表达上迥然不同，既表现各人不同的性格特征，也为下面妇女们突遇敌船情节的展开做了铺垫，埋下了伏笔。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③注重表现人物思想的发展变化，深化小说主题。回家途中的对话，表现她们经过战斗考验，思想觉悟都有了一定的提高。她们渴望参加战斗，对话中充满了战斗的激情，同时也认识到妇女并不比男人弱，突出小说主题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2A9E67A-AE47-A637-5858-599F6AC3FF96}"/>
              </a:ext>
            </a:extLst>
          </p:cNvPr>
          <p:cNvSpPr txBox="1"/>
          <p:nvPr/>
        </p:nvSpPr>
        <p:spPr>
          <a:xfrm>
            <a:off x="1364343" y="1553421"/>
            <a:ext cx="8113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4.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思考文中人物的对话描写有什么作用？</a:t>
            </a:r>
          </a:p>
        </p:txBody>
      </p:sp>
    </p:spTree>
    <p:extLst>
      <p:ext uri="{BB962C8B-B14F-4D97-AF65-F5344CB8AC3E}">
        <p14:creationId xmlns:p14="http://schemas.microsoft.com/office/powerpoint/2010/main" val="369626891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9"/>
    </p:bld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90" name="Rectangle 1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08768" y="1400800"/>
            <a:ext cx="5156835" cy="521970"/>
          </a:xfrm>
          <a:prstGeom prst="rect">
            <a:avLst/>
          </a:prstGeom>
          <a:noFill/>
          <a:ln algn="ctr" w="9525">
            <a:noFill/>
            <a:miter lim="800000"/>
          </a:ln>
        </p:spPr>
        <p:txBody>
          <a:bodyPr anchor="ctr" wrap="square">
            <a:spAutoFit/>
            <a:scene3d>
              <a:camera prst="orthographicFront"/>
              <a:lightRig dir="t" rig="threePt"/>
            </a:scene3d>
          </a:bodyPr>
          <a:lstStyle/>
          <a:p>
            <a:pPr algn="l">
              <a:defRPr/>
            </a:pPr>
            <a:r>
              <a:rPr altLang="zh-CN" b="1" dirty="0" lang="en-US" spc="160" sz="2800">
                <a:solidFill>
                  <a:schemeClr val="tx1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</a:rPr>
              <a:t>5.</a:t>
            </a:r>
            <a:r>
              <a:rPr altLang="en-US" b="1" dirty="0" lang="zh-CN" spc="160" sz="2800">
                <a:solidFill>
                  <a:schemeClr val="tx1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</a:rPr>
              <a:t>体味传神的细节描写：</a:t>
            </a:r>
          </a:p>
        </p:txBody>
      </p:sp>
      <p:grpSp>
        <p:nvGrpSpPr>
          <p:cNvPr id="3" name="组合 2"/>
          <p:cNvGrpSpPr/>
          <p:nvPr>
            <p:custDataLst>
              <p:tags r:id="rId3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5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D5F1F70D-259D-02D4-0812-DF0E78811550}"/>
              </a:ext>
            </a:extLst>
          </p:cNvPr>
          <p:cNvSpPr txBox="1"/>
          <p:nvPr/>
        </p:nvSpPr>
        <p:spPr>
          <a:xfrm>
            <a:off x="1208768" y="2306935"/>
            <a:ext cx="99359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/>
              <a:t> </a:t>
            </a:r>
            <a:r>
              <a:rPr altLang="en-US" dirty="0" lang="zh-CN" sz="2800"/>
              <a:t>水生小声说：“明天我就到大部队上去了。”</a:t>
            </a:r>
          </a:p>
          <a:p>
            <a:r>
              <a:rPr altLang="en-US" dirty="0" lang="zh-CN" sz="2800"/>
              <a:t>女人的手指震动了一下，像是叫苇眉子划破了手，她把一个手指放在嘴里吮了一下。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6316A92-DC77-3374-83DB-023C5EAB4E29}"/>
              </a:ext>
            </a:extLst>
          </p:cNvPr>
          <p:cNvSpPr txBox="1"/>
          <p:nvPr/>
        </p:nvSpPr>
        <p:spPr>
          <a:xfrm>
            <a:off x="1354413" y="4289732"/>
            <a:ext cx="92627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她用“吮”这个动作迅速平衡了自己的情绪，掩饰了失态，不想让丈夫看出自己心里的震动、软弱，显示了她的坚强。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4290"/>
      <p:bldP grpId="0" spid="7"/>
      <p:bldP grpId="0" spid="9"/>
    </p:bld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411922" y="1389063"/>
            <a:ext cx="10043795" cy="762000"/>
          </a:xfrm>
          <a:prstGeom prst="rect">
            <a:avLst/>
          </a:prstGeom>
          <a:noFill/>
        </p:spPr>
        <p:txBody>
          <a:bodyPr anchor="ctr" rtlCol="0" wrap="square">
            <a:noAutofit/>
          </a:bodyPr>
          <a:lstStyle/>
          <a:p>
            <a:pPr indent="0"/>
            <a:r>
              <a:rPr altLang="zh-CN" b="1" dirty="0" kern="1200" lang="en-US" noProof="0" sz="2800">
                <a:ln>
                  <a:noFill/>
                </a:ln>
                <a:effectLst/>
                <a:uLnTx/>
                <a:uFillTx/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6.</a:t>
            </a:r>
            <a:r>
              <a:rPr altLang="en-US" b="1" dirty="0" kern="1200" lang="zh-CN" noProof="0" sz="2800">
                <a:ln>
                  <a:noFill/>
                </a:ln>
                <a:effectLst/>
                <a:uLnTx/>
                <a:uFillTx/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请结合对话描写和细节描写，分析小说情感。</a:t>
            </a:r>
          </a:p>
        </p:txBody>
      </p:sp>
      <p:grpSp>
        <p:nvGrpSpPr>
          <p:cNvPr id="4" name="组合 3"/>
          <p:cNvGrpSpPr/>
          <p:nvPr>
            <p:custDataLst>
              <p:tags r:id="rId3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5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任务二：描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女性美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EF01DDB7-092D-0E41-4736-C4991156D663}"/>
              </a:ext>
            </a:extLst>
          </p:cNvPr>
          <p:cNvSpPr txBox="1"/>
          <p:nvPr/>
        </p:nvSpPr>
        <p:spPr>
          <a:xfrm>
            <a:off x="1411922" y="2523491"/>
            <a:ext cx="101879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小说以水生嫂为代表的白洋淀妇女为切入点，描写一群勤劳善良的劳动妇女，他们深爱着自己的丈夫，当自己的家园遭到日本侵略者的践踏时，他们又积极支持丈夫参军，同时他们自身也不甘于落后，勇敢地投入到保家卫国的战斗中。这是根据地人民的精神风貌，也是抗战胜利的精神源泉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3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257599" y="0"/>
            <a:ext cx="3343275" cy="1802130"/>
            <a:chOff x="555" y="182"/>
            <a:chExt cx="5265" cy="2838"/>
          </a:xfrm>
        </p:grpSpPr>
        <p:pic>
          <p:nvPicPr>
            <p:cNvPr id="3" name="图片 2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9" name="文本框 8"/>
            <p:cNvSpPr txBox="1"/>
            <p:nvPr>
              <p:custDataLst>
                <p:tags r:id="rId5"/>
              </p:custDataLst>
            </p:nvPr>
          </p:nvSpPr>
          <p:spPr>
            <a:xfrm>
              <a:off x="2926" y="2101"/>
              <a:ext cx="2894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解</a:t>
              </a:r>
              <a:r>
                <a:rPr altLang="zh-CN" b="1" dirty="0" lang="en-US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     </a:t>
              </a:r>
              <a:r>
                <a:rPr altLang="en-US" b="1" dirty="0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题</a:t>
              </a:r>
            </a:p>
          </p:txBody>
        </p:sp>
      </p:grp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1762972" y="2204825"/>
            <a:ext cx="8665899" cy="27382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fontAlgn="auto" indent="720090">
              <a:lnSpc>
                <a:spcPct val="160000"/>
              </a:lnSpc>
            </a:pP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“荷花淀”是现在的河北省中部的湖泊白洋淀的一部分，抗日战争时期属于冀中抗日根据地。</a:t>
            </a:r>
          </a:p>
          <a:p>
            <a:pPr fontAlgn="auto" indent="720090">
              <a:lnSpc>
                <a:spcPct val="160000"/>
              </a:lnSpc>
            </a:pP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以“荷花淀”为题，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</a:rPr>
              <a:t>点明了小说故事发生的地点，给人以诗情画意的联想。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4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3349625" cy="1243965"/>
            <a:chOff x="555" y="182"/>
            <a:chExt cx="5275" cy="195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208" y="1222"/>
              <a:ext cx="3622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资料链接</a:t>
              </a: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50D843DE-072F-FAFB-41DF-816FA2BC0597}"/>
              </a:ext>
            </a:extLst>
          </p:cNvPr>
          <p:cNvSpPr txBox="1"/>
          <p:nvPr/>
        </p:nvSpPr>
        <p:spPr>
          <a:xfrm>
            <a:off x="1210033" y="1964375"/>
            <a:ext cx="1038153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“至于那些青年妇女</a:t>
            </a:r>
            <a:r>
              <a:rPr altLang="zh-CN" dirty="0" lang="en-US" sz="2800"/>
              <a:t>,</a:t>
            </a:r>
            <a:r>
              <a:rPr altLang="en-US" dirty="0" lang="zh-CN" sz="2800"/>
              <a:t>我已经屡次声言，她们在抗日战争年代，所表现的识大体、乐观主义以及献身精神，使我衷心敬佩到五体投地的程度。“</a:t>
            </a:r>
          </a:p>
          <a:p>
            <a:pPr algn="r"/>
            <a:r>
              <a:rPr altLang="zh-CN" dirty="0" lang="en-US" sz="2800"/>
              <a:t>——</a:t>
            </a:r>
            <a:r>
              <a:rPr altLang="en-US" dirty="0" lang="zh-CN" sz="2800"/>
              <a:t>孙犁</a:t>
            </a:r>
            <a:r>
              <a:rPr altLang="zh-CN" dirty="0" lang="en-US" sz="2800"/>
              <a:t>《</a:t>
            </a:r>
            <a:r>
              <a:rPr altLang="en-US" dirty="0" lang="zh-CN" sz="2800"/>
              <a:t>关于</a:t>
            </a:r>
            <a:r>
              <a:rPr altLang="zh-CN" dirty="0" lang="en-US" sz="2800"/>
              <a:t>〈</a:t>
            </a:r>
            <a:r>
              <a:rPr altLang="en-US" dirty="0" lang="zh-CN" sz="2800"/>
              <a:t>荷花淀</a:t>
            </a:r>
            <a:r>
              <a:rPr altLang="zh-CN" dirty="0" lang="en-US" sz="2800"/>
              <a:t>〉</a:t>
            </a:r>
            <a:r>
              <a:rPr altLang="en-US" dirty="0" lang="zh-CN" sz="2800"/>
              <a:t>的写作</a:t>
            </a:r>
            <a:r>
              <a:rPr altLang="zh-CN" dirty="0" lang="en-US" sz="2800"/>
              <a:t>》</a:t>
            </a:r>
          </a:p>
          <a:p>
            <a:endParaRPr altLang="zh-CN" dirty="0" lang="en-US" sz="2800"/>
          </a:p>
          <a:p>
            <a:r>
              <a:rPr altLang="en-US" dirty="0" lang="zh-CN" sz="2800"/>
              <a:t>心灵的闪光</a:t>
            </a:r>
            <a:r>
              <a:rPr altLang="zh-CN" dirty="0" lang="en-US" sz="2800"/>
              <a:t>,</a:t>
            </a:r>
            <a:r>
              <a:rPr altLang="en-US" dirty="0" lang="zh-CN" sz="2800"/>
              <a:t>精神的觉醒</a:t>
            </a:r>
            <a:r>
              <a:rPr altLang="zh-CN" dirty="0" lang="en-US" sz="2800"/>
              <a:t>,</a:t>
            </a:r>
            <a:r>
              <a:rPr altLang="en-US" dirty="0" lang="zh-CN" sz="2800"/>
              <a:t>民族的正气</a:t>
            </a:r>
            <a:r>
              <a:rPr altLang="zh-CN" dirty="0" lang="en-US" sz="2800"/>
              <a:t>,</a:t>
            </a:r>
            <a:r>
              <a:rPr altLang="en-US" dirty="0" lang="zh-CN" sz="2800"/>
              <a:t>写战争以女性和家庭为题材，是小中见大。写妇女们不断成长，最终投入抗日斗争的历程，反映出大敌当前，全民皆兵的波澜壮阔的抗日战争形势。这正是</a:t>
            </a:r>
            <a:r>
              <a:rPr altLang="zh-CN" dirty="0" lang="en-US" sz="2800"/>
              <a:t>《</a:t>
            </a:r>
            <a:r>
              <a:rPr altLang="en-US" dirty="0" lang="zh-CN" sz="2800"/>
              <a:t>荷花淀</a:t>
            </a:r>
            <a:r>
              <a:rPr altLang="zh-CN" dirty="0" lang="en-US" sz="2800"/>
              <a:t>》</a:t>
            </a:r>
            <a:r>
              <a:rPr altLang="en-US" dirty="0" lang="zh-CN" sz="2800"/>
              <a:t>这一篇小说的一个独特之处。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935B9EAE-430B-5F94-DF0C-AD2290D25A5C}"/>
              </a:ext>
            </a:extLst>
          </p:cNvPr>
          <p:cNvSpPr txBox="1"/>
          <p:nvPr/>
        </p:nvSpPr>
        <p:spPr>
          <a:xfrm>
            <a:off x="1491579" y="2117469"/>
            <a:ext cx="1035437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孙犁用散文般的语言写小说，善于营造一种诗一般的意境。文中几处环境描写没有战争的硝烟，只用荷花的清香，给课文增添了无限的诗情画意，给人一种美的享受。试结合具体文段分析其环境描写的效果。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3D15DE63-CC95-CDD1-2FE9-92DA8563D7B8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7012940" cy="1218565"/>
            <a:chOff x="555" y="182"/>
            <a:chExt cx="11044" cy="1919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213FC747-DEB9-C38E-10BC-50BB189FDE5A}"/>
                </a:ext>
              </a:extLst>
            </p:cNvPr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E500BE2D-FA64-A974-6AC7-A6232F5790D4}"/>
                </a:ext>
              </a:extLst>
            </p:cNvPr>
            <p:cNvSpPr txBox="1"/>
            <p:nvPr>
              <p:custDataLst>
                <p:tags r:id="rId3"/>
              </p:custDataLst>
            </p:nvPr>
          </p:nvSpPr>
          <p:spPr>
            <a:xfrm>
              <a:off x="2273" y="1141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任务三：赏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环境美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5419476"/>
      </p:ext>
    </p:extLst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6985635" cy="1218565"/>
            <a:chOff x="555" y="182"/>
            <a:chExt cx="11001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230" y="589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任务三：赏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环境美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6" name="文本框 5">
            <a:extLst>
              <a:ext uri="{FF2B5EF4-FFF2-40B4-BE49-F238E27FC236}">
                <a16:creationId xmlns:a16="http://schemas.microsoft.com/office/drawing/2014/main" id="{891CB9C1-DCCC-8982-8BC6-F263BE76867B}"/>
              </a:ext>
            </a:extLst>
          </p:cNvPr>
          <p:cNvSpPr txBox="1"/>
          <p:nvPr/>
        </p:nvSpPr>
        <p:spPr>
          <a:xfrm>
            <a:off x="1048047" y="1334135"/>
            <a:ext cx="1118593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月亮升起来，院子里凉爽得很，干净得很。白天破好的苇眉子湿润润的，正好编席。女人坐在小院当中，手指上缠绞着柔滑修长的苇眉子。苇眉子又薄又细，在她怀里跳跃着。</a:t>
            </a:r>
          </a:p>
          <a:p>
            <a:r>
              <a:rPr altLang="en-US" dirty="0" lang="zh-CN" sz="2800"/>
              <a:t>这女人编着席。不久，在她的身子下面就编成了一大片。她像坐在一片洁白的雪地上，也像坐在一片洁白的云彩上。她有时望望淀里，淀里也是一片银白世界。水面笼起一层薄薄透明的雾，风吹过来，带新鲜的荷叶荷花香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148D259-E914-2EAD-E1F5-74C171F0EEFE}"/>
              </a:ext>
            </a:extLst>
          </p:cNvPr>
          <p:cNvSpPr txBox="1"/>
          <p:nvPr/>
        </p:nvSpPr>
        <p:spPr>
          <a:xfrm>
            <a:off x="889917" y="4554369"/>
            <a:ext cx="1111416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400">
                <a:latin charset="-122" panose="02010609060101010101" pitchFamily="49" typeface="仿宋"/>
                <a:ea charset="-122" panose="02010609060101010101" pitchFamily="49" typeface="仿宋"/>
              </a:rPr>
              <a:t>①环境上：点明了故事发生的地点、时间，引出了主要人物</a:t>
            </a:r>
            <a:r>
              <a:rPr altLang="zh-CN" dirty="0" lang="en-US" sz="24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400">
                <a:latin charset="-122" panose="02010609060101010101" pitchFamily="49" typeface="仿宋"/>
                <a:ea charset="-122" panose="02010609060101010101" pitchFamily="49" typeface="仿宋"/>
              </a:rPr>
              <a:t>水生嫂；营造了一种淡雅疏朗的宁静气氛。</a:t>
            </a:r>
          </a:p>
          <a:p>
            <a:r>
              <a:rPr altLang="en-US" dirty="0" lang="zh-CN" sz="2400">
                <a:latin charset="-122" panose="02010609060101010101" pitchFamily="49" typeface="仿宋"/>
                <a:ea charset="-122" panose="02010609060101010101" pitchFamily="49" typeface="仿宋"/>
              </a:rPr>
              <a:t>②人物形象上：烘托了水生嫂勤劳纯朴的形象。</a:t>
            </a:r>
          </a:p>
          <a:p>
            <a:r>
              <a:rPr altLang="en-US" dirty="0" lang="zh-CN" sz="2400">
                <a:latin charset="-122" panose="02010609060101010101" pitchFamily="49" typeface="仿宋"/>
                <a:ea charset="-122" panose="02010609060101010101" pitchFamily="49" typeface="仿宋"/>
              </a:rPr>
              <a:t>③情节上：充分展示了荷花淀的美丽富饶和人民生活的美好幸福，为后文水生嫂毅然送夫参军、参加战斗等情节展开做铺垫。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8"/>
    </p:bld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任务三：赏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环境美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C8481FAC-B157-EA1A-D019-207AE48FBBD4}"/>
              </a:ext>
            </a:extLst>
          </p:cNvPr>
          <p:cNvSpPr txBox="1"/>
          <p:nvPr/>
        </p:nvSpPr>
        <p:spPr>
          <a:xfrm>
            <a:off x="1048520" y="3547502"/>
            <a:ext cx="1072867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①人物上：衬托水生嫂们的心情开始由忧变喜。几个女人探望丈夫的归途上，有点儿失望、有点儿伤心，这种辽阔而静寂的环境烘托了这种情绪，但淀上万里无云的开阔、明朗的风光，使她们受到了感染，增强了排遣忧郁的力量，因此，不久又欢笑起来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②情节上：同时“水面没有一只船”又暗示情况异常，为鬼子追她们埋下伏笔，推动情节发展。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64FBC43-6DC3-2447-6240-BA561141CC4E}"/>
              </a:ext>
            </a:extLst>
          </p:cNvPr>
          <p:cNvSpPr txBox="1"/>
          <p:nvPr/>
        </p:nvSpPr>
        <p:spPr>
          <a:xfrm>
            <a:off x="1070238" y="1748321"/>
            <a:ext cx="1005152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“现在已经快到晌午了，万里无云，可是因为在水上，还有些凉风，这风从南面吹来，从稻秧上苇尖上吹过来。水面没有一只船。水像无边的跳荡的水银。</a:t>
            </a:r>
            <a:r>
              <a:rPr altLang="en-US" dirty="0" lang="zh-CN"/>
              <a:t>”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7"/>
    </p:bld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991985" cy="1218565"/>
            <a:chOff x="555" y="182"/>
            <a:chExt cx="11011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3"/>
              </p:custDataLst>
            </p:nvPr>
          </p:nvSpPr>
          <p:spPr>
            <a:xfrm>
              <a:off x="2240" y="11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任务三：赏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环境美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id="{C752ACF5-EBAB-89AA-DE00-6BB7CA9BB5C7}"/>
              </a:ext>
            </a:extLst>
          </p:cNvPr>
          <p:cNvSpPr txBox="1"/>
          <p:nvPr/>
        </p:nvSpPr>
        <p:spPr>
          <a:xfrm>
            <a:off x="1278255" y="2305615"/>
            <a:ext cx="1045081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“她们奔着那不知道有几亩大小的荷花淀去，那一望无边挤得密密层层的大荷叶迎着阳光舒展开，就像铜墙铁壁一样。粉色荷花箭高高地挺出来，是监视白洋淀的哨兵吧。”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>
            <p:custDataLst>
              <p:tags r:id="rId1"/>
            </p:custDataLst>
          </p:nvPr>
        </p:nvGrpSpPr>
        <p:grpSpPr>
          <a:xfrm>
            <a:off x="352425" y="115570"/>
            <a:ext cx="6971665" cy="1218565"/>
            <a:chOff x="555" y="182"/>
            <a:chExt cx="10979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208" y="1141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任务三：赏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环境美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56323" name="文本框 45059"/>
          <p:cNvSpPr/>
          <p:nvPr>
            <p:custDataLst>
              <p:tags r:id="rId2"/>
            </p:custDataLst>
          </p:nvPr>
        </p:nvSpPr>
        <p:spPr>
          <a:xfrm>
            <a:off x="1050650" y="2558201"/>
            <a:ext cx="10880725" cy="2889885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anchor="t" anchorCtr="0" wrap="square">
            <a:spAutoFit/>
          </a:bodyPr>
          <a:lstStyle/>
          <a:p>
            <a:pPr algn="just" fontAlgn="auto" indent="-514350" marL="514350">
              <a:lnSpc>
                <a:spcPct val="130000"/>
              </a:lnSpc>
              <a:spcBef>
                <a:spcPct val="0"/>
              </a:spcBef>
              <a:buFont typeface="+mj-ea"/>
              <a:buAutoNum type="circleNumDbPlain"/>
            </a:pP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三个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比喻</a:t>
            </a: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：荷叶——铜墙铁壁、荷花花苞——荷花箭、荷花箭——哨兵，突出了水乡游击战的特点；</a:t>
            </a:r>
          </a:p>
          <a:p>
            <a:pPr algn="just" fontAlgn="auto" indent="-514350" marL="514350">
              <a:lnSpc>
                <a:spcPct val="130000"/>
              </a:lnSpc>
              <a:spcBef>
                <a:spcPct val="0"/>
              </a:spcBef>
              <a:buFont typeface="+mj-ea"/>
              <a:buAutoNum type="circleNumDbPlain"/>
            </a:pP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暗示这清香四溢的荷花淀里将发生一场激烈的伏击战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（情节）</a:t>
            </a: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；</a:t>
            </a:r>
          </a:p>
          <a:p>
            <a:pPr algn="just" fontAlgn="auto" indent="-514350" marL="514350">
              <a:lnSpc>
                <a:spcPct val="130000"/>
              </a:lnSpc>
              <a:spcBef>
                <a:spcPct val="0"/>
              </a:spcBef>
              <a:buFont typeface="+mj-ea"/>
              <a:buAutoNum type="circleNumDbPlain"/>
            </a:pP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写出根据地人民同仇敌忾的心理和保家卫国的信心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（人物）</a:t>
            </a: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；</a:t>
            </a:r>
          </a:p>
          <a:p>
            <a:pPr algn="just" fontAlgn="auto" indent="-514350" marL="514350">
              <a:lnSpc>
                <a:spcPct val="130000"/>
              </a:lnSpc>
              <a:spcBef>
                <a:spcPct val="0"/>
              </a:spcBef>
              <a:buFont typeface="+mj-ea"/>
              <a:buAutoNum type="circleNumDbPlain"/>
            </a:pP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洋溢着歌颂根据地人民反抗侵略的思想感情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（主旨）</a:t>
            </a:r>
            <a:r>
              <a:rPr altLang="en-US" dirty="0" lang="zh-CN" sz="2800">
                <a:solidFill>
                  <a:schemeClr val="tx1"/>
                </a:solidFill>
                <a:latin charset="-122" panose="02010609060101010101" typeface="仿宋"/>
                <a:ea charset="-122" panose="02010609060101010101" typeface="仿宋"/>
                <a:cs charset="-122" panose="02010609060101010101" typeface="仿宋"/>
              </a:rPr>
              <a:t>。</a:t>
            </a: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 nodeType="clickPar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6938010" cy="1218565"/>
            <a:chOff x="555" y="182"/>
            <a:chExt cx="10926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155" y="11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任务四：悟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主旨美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5" name="文本框 4">
            <a:extLst>
              <a:ext uri="{FF2B5EF4-FFF2-40B4-BE49-F238E27FC236}">
                <a16:creationId xmlns:a16="http://schemas.microsoft.com/office/drawing/2014/main" id="{8C429659-3D41-9CD7-3318-CDFA1BCFB052}"/>
              </a:ext>
            </a:extLst>
          </p:cNvPr>
          <p:cNvSpPr txBox="1"/>
          <p:nvPr/>
        </p:nvSpPr>
        <p:spPr>
          <a:xfrm>
            <a:off x="1354412" y="2274391"/>
            <a:ext cx="1018902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孙犁先生说过</a:t>
            </a:r>
            <a:r>
              <a:rPr altLang="zh-CN" dirty="0" lang="en-US" sz="2800"/>
              <a:t>:“</a:t>
            </a:r>
            <a:r>
              <a:rPr altLang="en-US" dirty="0" lang="zh-CN" sz="2800"/>
              <a:t>看到真善美的极致，我写了一些作品。”</a:t>
            </a:r>
            <a:r>
              <a:rPr altLang="zh-CN" dirty="0" lang="en-US" sz="2800"/>
              <a:t>《</a:t>
            </a:r>
            <a:r>
              <a:rPr altLang="en-US" dirty="0" lang="zh-CN" sz="2800"/>
              <a:t>荷花淀</a:t>
            </a:r>
            <a:r>
              <a:rPr altLang="zh-CN" dirty="0" lang="en-US" sz="2800"/>
              <a:t>》</a:t>
            </a:r>
            <a:r>
              <a:rPr altLang="en-US" dirty="0" lang="zh-CN" sz="2800"/>
              <a:t>一文便呈现出多角度多层次的美，请结合文本探讨这篇小说表现了怎样的美。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文本框 11"/>
          <p:cNvSpPr/>
          <p:nvPr>
            <p:custDataLst>
              <p:tags r:id="rId1"/>
            </p:custDataLst>
          </p:nvPr>
        </p:nvSpPr>
        <p:spPr>
          <a:xfrm>
            <a:off x="4591050" y="1854200"/>
            <a:ext cx="698817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400">
                <a:solidFill>
                  <a:srgbClr val="00000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 </a:t>
            </a:r>
            <a:endParaRPr altLang="en-US" lang="zh-CN"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47107" name="矩形 5"/>
          <p:cNvSpPr/>
          <p:nvPr>
            <p:custDataLst>
              <p:tags r:id="rId2"/>
            </p:custDataLst>
          </p:nvPr>
        </p:nvSpPr>
        <p:spPr>
          <a:xfrm>
            <a:off x="3594100" y="1433513"/>
            <a:ext cx="68326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altLang="zh-CN" b="1" lang="en-US" sz="2400">
                <a:solidFill>
                  <a:srgbClr val="0070C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</a:t>
            </a:r>
            <a:endParaRPr altLang="en-US" lang="zh-CN" sz="2800">
              <a:solidFill>
                <a:srgbClr val="000000"/>
              </a:solidFill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47108" name="矩形 6"/>
          <p:cNvSpPr/>
          <p:nvPr>
            <p:custDataLst>
              <p:tags r:id="rId3"/>
            </p:custDataLst>
          </p:nvPr>
        </p:nvSpPr>
        <p:spPr>
          <a:xfrm>
            <a:off x="4576763" y="1131888"/>
            <a:ext cx="70643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altLang="zh-CN" lang="en-US" sz="2400">
                <a:solidFill>
                  <a:srgbClr val="00000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 </a:t>
            </a:r>
            <a:endParaRPr altLang="en-US" lang="zh-CN"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1005926" y="2262672"/>
            <a:ext cx="10840023" cy="362156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indent="0">
              <a:lnSpc>
                <a:spcPct val="140000"/>
              </a:lnSpc>
            </a:pP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</a:rPr>
              <a:t>①乡土美。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无论是夫妻话别时月下的荷花淀，还是探夫路上展现出的水上的荷花淀，或是伏击战中的荷花淀，都是那么优美迷人，充满诗情画意。小说中对乡土的描写，都饱含着作者强烈的爱国情感。</a:t>
            </a:r>
          </a:p>
          <a:p>
            <a:pPr indent="0">
              <a:lnSpc>
                <a:spcPct val="140000"/>
              </a:lnSpc>
            </a:pP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</a:rPr>
              <a:t>②爱情美。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水生嫂为了丈夫的嘱托可以牺牲生命;青年妇女牵挂丈夫，她们可以冒着敌人的炮火去探夫;我们的战士在顺手一丢中温柔关爱尽显无余。这就是白洋淀青年男女的淳朴而忠贞的爱情。</a:t>
            </a:r>
          </a:p>
        </p:txBody>
      </p:sp>
      <p:grpSp>
        <p:nvGrpSpPr>
          <p:cNvPr id="4" name="组合 3"/>
          <p:cNvGrpSpPr/>
          <p:nvPr>
            <p:custDataLst>
              <p:tags r:id="rId5"/>
            </p:custDataLst>
          </p:nvPr>
        </p:nvGrpSpPr>
        <p:grpSpPr>
          <a:xfrm>
            <a:off x="352425" y="115570"/>
            <a:ext cx="6930390" cy="1218565"/>
            <a:chOff x="555" y="182"/>
            <a:chExt cx="1091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9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7"/>
              </p:custDataLst>
            </p:nvPr>
          </p:nvSpPr>
          <p:spPr>
            <a:xfrm>
              <a:off x="2143" y="113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任务四：悟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主旨美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 nodeType="clickPar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文本框 11"/>
          <p:cNvSpPr/>
          <p:nvPr>
            <p:custDataLst>
              <p:tags r:id="rId1"/>
            </p:custDataLst>
          </p:nvPr>
        </p:nvSpPr>
        <p:spPr>
          <a:xfrm>
            <a:off x="4591050" y="1854200"/>
            <a:ext cx="698817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2400">
                <a:solidFill>
                  <a:srgbClr val="00000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 </a:t>
            </a:r>
            <a:endParaRPr altLang="en-US" lang="zh-CN"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48131" name="矩形 5"/>
          <p:cNvSpPr/>
          <p:nvPr>
            <p:custDataLst>
              <p:tags r:id="rId2"/>
            </p:custDataLst>
          </p:nvPr>
        </p:nvSpPr>
        <p:spPr>
          <a:xfrm>
            <a:off x="3594100" y="1433513"/>
            <a:ext cx="68326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altLang="zh-CN" b="1" lang="en-US" sz="2400">
                <a:solidFill>
                  <a:srgbClr val="0070C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</a:t>
            </a:r>
            <a:endParaRPr altLang="en-US" lang="zh-CN" sz="2800">
              <a:solidFill>
                <a:srgbClr val="000000"/>
              </a:solidFill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48132" name="矩形 6"/>
          <p:cNvSpPr/>
          <p:nvPr>
            <p:custDataLst>
              <p:tags r:id="rId3"/>
            </p:custDataLst>
          </p:nvPr>
        </p:nvSpPr>
        <p:spPr>
          <a:xfrm>
            <a:off x="4576763" y="1131888"/>
            <a:ext cx="70643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altLang="zh-CN" lang="en-US" sz="2400">
                <a:solidFill>
                  <a:srgbClr val="000000"/>
                </a:solidFill>
                <a:latin charset="0" panose="020B0604020202020204" pitchFamily="34" typeface="Arial"/>
                <a:ea charset="-122" panose="02010609060101010101" typeface="黑体"/>
                <a:sym charset="0" panose="020B0604020202020204" pitchFamily="34" typeface="Arial"/>
              </a:rPr>
              <a:t>      </a:t>
            </a:r>
            <a:endParaRPr altLang="en-US" lang="zh-CN">
              <a:latin charset="0" panose="020B0604020202020204" pitchFamily="34" typeface="Arial"/>
              <a:ea charset="-122" panose="02010609060101010101" typeface="黑体"/>
              <a:sym charset="0" panose="020B0604020202020204" pitchFamily="34" typeface="Arial"/>
            </a:endParaRPr>
          </a:p>
        </p:txBody>
      </p:sp>
      <p:sp>
        <p:nvSpPr>
          <p:cNvPr id="31751" name="Rectangle 1"/>
          <p:cNvSpPr/>
          <p:nvPr>
            <p:custDataLst>
              <p:tags r:id="rId4"/>
            </p:custDataLst>
          </p:nvPr>
        </p:nvSpPr>
        <p:spPr>
          <a:xfrm>
            <a:off x="3315335" y="319405"/>
            <a:ext cx="8613775" cy="6402070"/>
          </a:xfrm>
          <a:prstGeom prst="rect">
            <a:avLst/>
          </a:prstGeom>
          <a:noFill/>
          <a:ln w="9525">
            <a:noFill/>
          </a:ln>
        </p:spPr>
        <p:txBody>
          <a:bodyPr anchor="ctr" wrap="square">
            <a:noAutofit/>
          </a:bodyPr>
          <a:lstStyle>
            <a:lvl1pPr algn="l" eaLnBrk="0" fontAlgn="base" hangingPunct="0" indent="-22860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800">
                <a:solidFill>
                  <a:schemeClr val="tx1"/>
                </a:solidFill>
                <a:latin typeface="+mn-lt"/>
                <a:ea charset="0" panose="020B0604020202020204" pitchFamily="34" typeface="Arial"/>
                <a:cs typeface="+mn-cs"/>
                <a:sym charset="0" panose="020B0604020202020204" pitchFamily="34" typeface="Arial"/>
              </a:defRPr>
            </a:lvl1pPr>
            <a:lvl2pPr algn="l" eaLnBrk="0" fontAlgn="base" hangingPunct="0" indent="-22860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400">
                <a:solidFill>
                  <a:schemeClr val="tx1"/>
                </a:solidFill>
                <a:latin typeface="+mn-lt"/>
                <a:cs typeface="+mn-cs"/>
                <a:sym charset="0" panose="020B0604020202020204" pitchFamily="34" typeface="Arial"/>
              </a:defRPr>
            </a:lvl2pPr>
            <a:lvl3pPr algn="l" eaLnBrk="0" fontAlgn="base" hangingPunct="0" indent="-22860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typeface="+mn-lt"/>
                <a:cs typeface="+mn-cs"/>
                <a:sym charset="0" panose="020B0604020202020204" pitchFamily="34" typeface="Arial"/>
              </a:defRPr>
            </a:lvl3pPr>
            <a:lvl4pPr algn="l" eaLnBrk="0" fontAlgn="base" hangingPunct="0" indent="-22860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typeface="+mn-lt"/>
                <a:cs typeface="+mn-cs"/>
                <a:sym charset="0" panose="020B0604020202020204" pitchFamily="34" typeface="Arial"/>
              </a:defRPr>
            </a:lvl4pPr>
            <a:lvl5pPr algn="l" eaLnBrk="0" fontAlgn="base" hangingPunct="0" indent="-22860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anose="020B0604020202020204" pitchFamily="34" typeface="Arial"/>
              <a:buChar char="•"/>
              <a:defRPr sz="2000">
                <a:solidFill>
                  <a:schemeClr val="tx1"/>
                </a:solidFill>
                <a:latin typeface="+mn-lt"/>
                <a:cs typeface="+mn-cs"/>
                <a:sym charset="0" panose="020B0604020202020204" pitchFamily="34" typeface="Arial"/>
              </a:defRPr>
            </a:lvl5pPr>
          </a:lstStyle>
          <a:p>
            <a:pPr eaLnBrk="1" fontAlgn="base" hangingPunct="1" indent="508000" lvl="0" marL="0">
              <a:lnSpc>
                <a:spcPct val="120000"/>
              </a:lnSpc>
              <a:spcBef>
                <a:spcPct val="0"/>
              </a:spcBef>
              <a:buNone/>
            </a:pPr>
            <a:endParaRPr altLang="en-US" b="1" lang="zh-CN" noProof="1" strike="noStrike" sz="2000">
              <a:solidFill>
                <a:srgbClr val="0070C0"/>
              </a:solidFill>
              <a:latin charset="0" panose="020B0604020202020204" pitchFamily="34" typeface="Arial"/>
              <a:ea charset="-122" panose="02010609060101010101" typeface="黑体"/>
            </a:endParaRPr>
          </a:p>
          <a:p>
            <a:pPr eaLnBrk="1" fontAlgn="base" hangingPunct="1" indent="508000" lvl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zh-CN" b="1" lang="en-US" noProof="1" strike="noStrike" sz="2000">
                <a:solidFill>
                  <a:srgbClr val="0070C0"/>
                </a:solidFill>
                <a:latin charset="0" panose="020B0604020202020204" pitchFamily="34" typeface="Arial"/>
                <a:ea charset="-122" panose="02010609060101010101" typeface="黑体"/>
                <a:cs typeface="+mn-cs"/>
              </a:rPr>
              <a:t>    </a:t>
            </a:r>
            <a:endParaRPr altLang="en-US" b="1" lang="zh-CN" noProof="1" strike="noStrike" sz="2000">
              <a:solidFill>
                <a:srgbClr val="0070C0"/>
              </a:solidFill>
              <a:latin charset="0" panose="020B0604020202020204" pitchFamily="34" typeface="Arial"/>
              <a:ea charset="-122" panose="02010609060101010101" typeface="黑体"/>
            </a:endParaRPr>
          </a:p>
          <a:p>
            <a:pPr eaLnBrk="1" fontAlgn="base" hangingPunct="1" indent="508000" lvl="0" marL="0">
              <a:lnSpc>
                <a:spcPct val="120000"/>
              </a:lnSpc>
              <a:spcBef>
                <a:spcPct val="0"/>
              </a:spcBef>
              <a:buNone/>
            </a:pPr>
            <a:endParaRPr altLang="en-US" lang="zh-CN" noProof="1" strike="noStrike" sz="2000">
              <a:solidFill>
                <a:srgbClr val="0070C0"/>
              </a:solidFill>
              <a:latin charset="0" panose="020B0604020202020204" pitchFamily="34" typeface="Arial"/>
              <a:ea charset="-122" panose="02010609060101010101" typeface="黑体"/>
            </a:endParaRPr>
          </a:p>
          <a:p>
            <a:pPr eaLnBrk="1" fontAlgn="base" hangingPunct="1" indent="508000" lvl="0" marL="0">
              <a:lnSpc>
                <a:spcPct val="120000"/>
              </a:lnSpc>
              <a:spcBef>
                <a:spcPct val="0"/>
              </a:spcBef>
              <a:buNone/>
            </a:pPr>
            <a:endParaRPr altLang="en-US" b="1" lang="zh-CN" noProof="1" strike="noStrike" sz="2000">
              <a:solidFill>
                <a:srgbClr val="FF0000"/>
              </a:solidFill>
              <a:latin charset="0" panose="020B0604020202020204" pitchFamily="34" typeface="Arial"/>
              <a:ea charset="-122" panose="02010609060101010101" typeface="黑体"/>
            </a:endParaRPr>
          </a:p>
          <a:p>
            <a:pPr eaLnBrk="1" fontAlgn="base" hangingPunct="1" indent="0" lvl="0" marL="0">
              <a:lnSpc>
                <a:spcPct val="100000"/>
              </a:lnSpc>
              <a:spcBef>
                <a:spcPct val="0"/>
              </a:spcBef>
              <a:buNone/>
            </a:pPr>
            <a:endParaRPr altLang="en-US" lang="zh-CN" noProof="1" strike="noStrike" sz="2000">
              <a:solidFill>
                <a:srgbClr val="000000"/>
              </a:solidFill>
              <a:latin charset="0" panose="020B0604020202020204" pitchFamily="34" typeface="Arial"/>
              <a:ea charset="-122" panose="02010609060101010101" typeface="黑体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1078706" y="1592263"/>
            <a:ext cx="10693241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</a:rPr>
              <a:t>③亲情美。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如“爹哩?”“小华哩?”如果说这是水生每次回家必问的话，那么这一次会不会带有一丝不舍?因为第二天他就要去大部队了。谁说战士无情?谁说战士不顾家?他们心疼家人，梦萦故乡，然而国难当头，他们只有舍小家而顾大家。“水生，你干的是光荣事情，我不拦你，你放心走吧。大人孩子我给你照顾，什么也不要惦记。”这就是父子亲情。</a:t>
            </a:r>
          </a:p>
          <a:p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</a:rPr>
              <a:t>④家国情美。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为了保卫家乡，打退敌人，男人积极上前线，女人支持丈夫，父亲支持儿子，乡亲支持战士。有这样的爱国情怀，有这样的凝聚力，我们的抗日战争能不胜利吗?忠贞的爱情，浓郁的亲情，都统一在高尚的爱国情中。</a:t>
            </a:r>
          </a:p>
        </p:txBody>
      </p:sp>
      <p:grpSp>
        <p:nvGrpSpPr>
          <p:cNvPr id="4" name="组合 3"/>
          <p:cNvGrpSpPr/>
          <p:nvPr>
            <p:custDataLst>
              <p:tags r:id="rId6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0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8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任务四：悟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主旨美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 nodeType="clickPar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1278255" y="1421765"/>
            <a:ext cx="10567670" cy="4014470"/>
          </a:xfrm>
        </p:spPr>
        <p:txBody>
          <a:bodyPr>
            <a:normAutofit fontScale="87500" lnSpcReduction="10000"/>
          </a:bodyPr>
          <a:lstStyle/>
          <a:p>
            <a:pPr fontAlgn="auto" indent="0" marL="0">
              <a:lnSpc>
                <a:spcPct val="150000"/>
              </a:lnSpc>
              <a:buNone/>
            </a:pPr>
            <a:r>
              <a:rPr altLang="zh-CN" dirty="0" lang="en-US" sz="3500">
                <a:solidFill>
                  <a:schemeClr val="tx1"/>
                </a:solidFill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    </a:t>
            </a:r>
            <a:r>
              <a:rPr altLang="en-US" dirty="0" lang="zh-CN" sz="3500">
                <a:solidFill>
                  <a:schemeClr val="tx1"/>
                </a:solidFill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在硝烟弥漫的抗日战争年代，作者没有描写残垣断壁、生灵涂炭的场景，也没有描写金戈铁马、战场厮杀的画面，而是着意于荷花淀的旖旎风光，以青年妇女们的从容谈笑显示出风云的变幻。作品融小说、散文、诗歌为一体,具有散文诗式的独特小说风格。宛如带露沾水的荷花，既有娇艳欲滴的风采，又散发着沁人心脾的清香。</a:t>
            </a:r>
          </a:p>
        </p:txBody>
      </p:sp>
      <p:grpSp>
        <p:nvGrpSpPr>
          <p:cNvPr id="4" name="组合 3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2717800" cy="1218565"/>
            <a:chOff x="555" y="182"/>
            <a:chExt cx="4280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013" y="682"/>
              <a:ext cx="2822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总</a:t>
              </a:r>
              <a:r>
                <a:rPr altLang="zh-CN" b="1" lang="en-US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    </a:t>
              </a:r>
              <a:r>
                <a:rPr altLang="en-US" b="1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结</a:t>
              </a:r>
            </a:p>
          </p:txBody>
        </p:sp>
      </p:grp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 txBox="1"/>
          <p:nvPr>
            <p:custDataLst>
              <p:tags r:id="rId2"/>
            </p:custDataLst>
          </p:nvPr>
        </p:nvSpPr>
        <p:spPr>
          <a:xfrm>
            <a:off x="916516" y="2170482"/>
            <a:ext cx="10761768" cy="3765096"/>
          </a:xfrm>
          <a:prstGeom prst="rect">
            <a:avLst/>
          </a:prstGeom>
          <a:noFill/>
          <a:ln cmpd="sng" w="12700">
            <a:solidFill>
              <a:schemeClr val="tx1"/>
            </a:solidFill>
            <a:prstDash val="solid"/>
          </a:ln>
        </p:spPr>
        <p:txBody>
          <a:bodyPr anchor="t" anchorCtr="0" bIns="45720" lIns="91440" rIns="91440" tIns="45720" wrap="square">
            <a:noAutofit/>
          </a:bodyPr>
          <a:lstStyle>
            <a:lvl1pPr algn="l" defTabSz="913765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b="0" baseline="0" cap="none" kern="1200" lang="en-US" smtClean="0" spc="-49" sz="2745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charset="0" panose="020B0502040204020203" pitchFamily="34" typeface="Segoe UI"/>
              </a:defRPr>
            </a:lvl1pPr>
          </a:lstStyle>
          <a:p>
            <a:pPr algn="l" fontAlgn="auto" indent="720090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altLang="en-US" dirty="0" lang="zh-CN" sz="2800">
                <a:solidFill>
                  <a:schemeClr val="tx1"/>
                </a:solidFill>
                <a:effectLst/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</a:rPr>
              <a:t>孙犁（1913——2002），原名孙树勋，河北安平县人，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现代作家。</a:t>
            </a:r>
            <a:r>
              <a:rPr altLang="en-US" dirty="0" lang="zh-CN" sz="2800">
                <a:solidFill>
                  <a:schemeClr val="tx1"/>
                </a:solidFill>
                <a:effectLst/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“孙犁”是于1938年开始使用的笔名。抗日战争爆发后，在晋察冀根据地从事革命文化工作。解放后，在《天津日报》工作，注重发现和培养文学新人，并坚持写作。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  <a:sym typeface="+mn-ea"/>
              </a:rPr>
              <a:t>孙犁小说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语言清新自然、朴素洗练，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  <a:sym typeface="+mn-ea"/>
              </a:rPr>
              <a:t>被称为诗体小说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，并对当代文学产生极大的影响，造成了一个作家群，被当代文坛誉为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  <a:sym typeface="+mn-ea"/>
              </a:rPr>
              <a:t>“荷花淀派”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。他被人们称为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  <a:sym typeface="+mn-ea"/>
              </a:rPr>
              <a:t>“短篇小说能手</a:t>
            </a:r>
            <a:r>
              <a:rPr altLang="zh-CN" b="1" dirty="0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2010600030101010101" pitchFamily="2" typeface="宋体"/>
                <a:sym typeface="+mn-ea"/>
              </a:rPr>
              <a:t>”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。</a:t>
            </a:r>
            <a:endParaRPr altLang="en-US" dirty="0" lang="zh-CN" sz="2800">
              <a:effectLst/>
              <a:latin charset="-122" panose="02010600030101010101" pitchFamily="2" typeface="宋体"/>
              <a:ea charset="-122" panose="02010600030101010101" pitchFamily="2" typeface="宋体"/>
              <a:cs charset="-122" panose="02010600030101010101" pitchFamily="2" typeface="宋体"/>
              <a:sym typeface="+mn-ea"/>
            </a:endParaRPr>
          </a:p>
        </p:txBody>
      </p:sp>
      <p:grpSp>
        <p:nvGrpSpPr>
          <p:cNvPr id="5" name="组合 4"/>
          <p:cNvGrpSpPr/>
          <p:nvPr>
            <p:custDataLst>
              <p:tags r:id="rId3"/>
            </p:custDataLst>
          </p:nvPr>
        </p:nvGrpSpPr>
        <p:grpSpPr>
          <a:xfrm>
            <a:off x="298238" y="149437"/>
            <a:ext cx="2454910" cy="1678305"/>
            <a:chOff x="555" y="182"/>
            <a:chExt cx="3866" cy="2643"/>
          </a:xfrm>
        </p:grpSpPr>
        <p:pic>
          <p:nvPicPr>
            <p:cNvPr id="8" name="图片 7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9" name="文本框 8"/>
            <p:cNvSpPr txBox="1"/>
            <p:nvPr>
              <p:custDataLst>
                <p:tags r:id="rId5"/>
              </p:custDataLst>
            </p:nvPr>
          </p:nvSpPr>
          <p:spPr>
            <a:xfrm>
              <a:off x="1527" y="1906"/>
              <a:ext cx="2894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作者简介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1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2855595" cy="1409700"/>
            <a:chOff x="555" y="182"/>
            <a:chExt cx="4497" cy="2220"/>
          </a:xfrm>
        </p:grpSpPr>
        <p:pic>
          <p:nvPicPr>
            <p:cNvPr id="3" name="图片 2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9" name="文本框 8"/>
            <p:cNvSpPr txBox="1"/>
            <p:nvPr>
              <p:custDataLst>
                <p:tags r:id="rId5"/>
              </p:custDataLst>
            </p:nvPr>
          </p:nvSpPr>
          <p:spPr>
            <a:xfrm>
              <a:off x="2158" y="1483"/>
              <a:ext cx="2894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chemeClr val="bg1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</a:rPr>
                <a:t>荷花淀派</a:t>
              </a:r>
            </a:p>
          </p:txBody>
        </p:sp>
      </p:grp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1003248" y="1917333"/>
            <a:ext cx="2021840" cy="52197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dirty="0" lang="zh-CN" sz="2800">
                <a:latin charset="-122" panose="02010609060101010101" typeface="黑体"/>
                <a:ea charset="-122" panose="02010609060101010101" typeface="黑体"/>
              </a:rPr>
              <a:t>创作特色：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C001DF4-EE03-7EC4-56C8-F4540389158A}"/>
              </a:ext>
            </a:extLst>
          </p:cNvPr>
          <p:cNvSpPr txBox="1"/>
          <p:nvPr/>
        </p:nvSpPr>
        <p:spPr>
          <a:xfrm>
            <a:off x="996903" y="2630438"/>
            <a:ext cx="109384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800"/>
              <a:t>①诗意地描绘河北乡村生活，渲染出浓郁的河北“地方风情色彩”。</a:t>
            </a:r>
          </a:p>
          <a:p>
            <a:r>
              <a:rPr altLang="en-US" dirty="0" lang="zh-CN" sz="2800"/>
              <a:t>②在即时性的政治意识形态话语中，灌注和张扬具有恒久魅力的人性与人情。</a:t>
            </a:r>
          </a:p>
          <a:p>
            <a:r>
              <a:rPr altLang="en-US" dirty="0" lang="zh-CN" sz="2800"/>
              <a:t>③崇尚女性美，擅长青年女性的塑造。</a:t>
            </a:r>
          </a:p>
          <a:p>
            <a:r>
              <a:rPr altLang="en-US" dirty="0" lang="zh-CN" sz="2800"/>
              <a:t>④现实主义精神与浪漫气息的结合。</a:t>
            </a:r>
          </a:p>
          <a:p>
            <a:r>
              <a:rPr altLang="en-US" dirty="0" lang="zh-CN" sz="2800"/>
              <a:t>⑤承乡土抒情小说传统，为诗化、散文化小说，有“诗体小说”之称。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6"/>
    </p:bld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6978650" cy="1229995"/>
            <a:chOff x="555" y="182"/>
            <a:chExt cx="10990" cy="1937"/>
          </a:xfrm>
        </p:grpSpPr>
        <p:pic>
          <p:nvPicPr>
            <p:cNvPr id="3" name="图片 2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6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>
              <p:custDataLst>
                <p:tags r:id="rId4"/>
              </p:custDataLst>
            </p:nvPr>
          </p:nvSpPr>
          <p:spPr>
            <a:xfrm>
              <a:off x="2219" y="1200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4982DC4C-1270-1C09-971C-1BE6816E9AC7}"/>
              </a:ext>
            </a:extLst>
          </p:cNvPr>
          <p:cNvSpPr txBox="1"/>
          <p:nvPr/>
        </p:nvSpPr>
        <p:spPr>
          <a:xfrm>
            <a:off x="1278255" y="1940258"/>
            <a:ext cx="100003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1.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请同学们速读课文，概述本文的故事情节，并给全文各部分各拟一个小标题（四个字）。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2671446" y="1599882"/>
            <a:ext cx="1381760" cy="622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</a:rPr>
              <a:t>（开端）</a:t>
            </a: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6182360" y="1585595"/>
            <a:ext cx="1381760" cy="622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</a:rPr>
              <a:t>（发展）</a:t>
            </a: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9848850" y="1626870"/>
            <a:ext cx="2343150" cy="622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</a:rPr>
              <a:t>（高潮、结局）</a:t>
            </a: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1039178" y="1585595"/>
            <a:ext cx="1942465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dirty="0" kern="100" lang="zh-CN" sz="2800">
                <a:solidFill>
                  <a:srgbClr val="000000"/>
                </a:solidFill>
                <a:effectLst/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</a:rPr>
              <a:t>夫妻话别</a:t>
            </a: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4474210" y="1557020"/>
            <a:ext cx="1856740" cy="650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kern="100" lang="zh-CN" sz="2800">
                <a:solidFill>
                  <a:srgbClr val="000000"/>
                </a:solidFill>
                <a:effectLst/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</a:rPr>
              <a:t>探望遇险</a:t>
            </a: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8325485" y="1598930"/>
            <a:ext cx="1676400" cy="6502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30000"/>
              </a:lnSpc>
            </a:pPr>
            <a:r>
              <a:rPr altLang="en-US" kern="100" lang="zh-CN" sz="2800">
                <a:solidFill>
                  <a:srgbClr val="000000"/>
                </a:solidFill>
                <a:effectLst/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</a:rPr>
              <a:t>助夫杀敌</a:t>
            </a:r>
          </a:p>
        </p:txBody>
      </p:sp>
      <p:sp>
        <p:nvSpPr>
          <p:cNvPr id="4" name="矩形 3"/>
          <p:cNvSpPr/>
          <p:nvPr>
            <p:custDataLst>
              <p:tags r:id="rId7"/>
            </p:custDataLst>
          </p:nvPr>
        </p:nvSpPr>
        <p:spPr>
          <a:xfrm>
            <a:off x="776286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编席候夫</a:t>
            </a:r>
          </a:p>
        </p:txBody>
      </p:sp>
      <p:sp>
        <p:nvSpPr>
          <p:cNvPr id="11" name="矩形 10"/>
          <p:cNvSpPr/>
          <p:nvPr>
            <p:custDataLst>
              <p:tags r:id="rId8"/>
            </p:custDataLst>
          </p:nvPr>
        </p:nvSpPr>
        <p:spPr>
          <a:xfrm>
            <a:off x="1825624" y="2276987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夫妻话别</a:t>
            </a:r>
          </a:p>
        </p:txBody>
      </p:sp>
      <p:sp>
        <p:nvSpPr>
          <p:cNvPr id="12" name="矩形 11"/>
          <p:cNvSpPr/>
          <p:nvPr>
            <p:custDataLst>
              <p:tags r:id="rId9"/>
            </p:custDataLst>
          </p:nvPr>
        </p:nvSpPr>
        <p:spPr>
          <a:xfrm>
            <a:off x="2895601" y="2276987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送夫参军</a:t>
            </a:r>
          </a:p>
        </p:txBody>
      </p:sp>
      <p:sp>
        <p:nvSpPr>
          <p:cNvPr id="13" name="矩形 12"/>
          <p:cNvSpPr/>
          <p:nvPr>
            <p:custDataLst>
              <p:tags r:id="rId10"/>
            </p:custDataLst>
          </p:nvPr>
        </p:nvSpPr>
        <p:spPr>
          <a:xfrm>
            <a:off x="4514849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马庄探夫</a:t>
            </a:r>
          </a:p>
        </p:txBody>
      </p:sp>
      <p:sp>
        <p:nvSpPr>
          <p:cNvPr id="14" name="矩形 13"/>
          <p:cNvSpPr/>
          <p:nvPr>
            <p:custDataLst>
              <p:tags r:id="rId11"/>
            </p:custDataLst>
          </p:nvPr>
        </p:nvSpPr>
        <p:spPr>
          <a:xfrm>
            <a:off x="5581649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扑空归来</a:t>
            </a:r>
          </a:p>
        </p:txBody>
      </p:sp>
      <p:sp>
        <p:nvSpPr>
          <p:cNvPr id="15" name="矩形 14"/>
          <p:cNvSpPr/>
          <p:nvPr>
            <p:custDataLst>
              <p:tags r:id="rId12"/>
            </p:custDataLst>
          </p:nvPr>
        </p:nvSpPr>
        <p:spPr>
          <a:xfrm>
            <a:off x="6648449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淀上遇险</a:t>
            </a:r>
          </a:p>
        </p:txBody>
      </p:sp>
      <p:sp>
        <p:nvSpPr>
          <p:cNvPr id="16" name="矩形 15"/>
          <p:cNvSpPr/>
          <p:nvPr>
            <p:custDataLst>
              <p:tags r:id="rId13"/>
            </p:custDataLst>
          </p:nvPr>
        </p:nvSpPr>
        <p:spPr>
          <a:xfrm>
            <a:off x="8509000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伏击歼敌</a:t>
            </a:r>
          </a:p>
        </p:txBody>
      </p:sp>
      <p:sp>
        <p:nvSpPr>
          <p:cNvPr id="17" name="矩形 16"/>
          <p:cNvSpPr/>
          <p:nvPr>
            <p:custDataLst>
              <p:tags r:id="rId14"/>
            </p:custDataLst>
          </p:nvPr>
        </p:nvSpPr>
        <p:spPr>
          <a:xfrm>
            <a:off x="9575800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意外相见</a:t>
            </a:r>
          </a:p>
        </p:txBody>
      </p:sp>
      <p:sp>
        <p:nvSpPr>
          <p:cNvPr id="18" name="矩形 17"/>
          <p:cNvSpPr/>
          <p:nvPr>
            <p:custDataLst>
              <p:tags r:id="rId15"/>
            </p:custDataLst>
          </p:nvPr>
        </p:nvSpPr>
        <p:spPr>
          <a:xfrm>
            <a:off x="10642600" y="2262823"/>
            <a:ext cx="1028700" cy="1028700"/>
          </a:xfrm>
          <a:prstGeom prst="rect">
            <a:avLst/>
          </a:prstGeom>
          <a:solidFill>
            <a:schemeClr val="bg1"/>
          </a:solidFill>
          <a:ln w="19050">
            <a:solidFill>
              <a:srgbClr val="1852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800">
                <a:solidFill>
                  <a:schemeClr val="tx1"/>
                </a:solidFill>
                <a:latin charset="-122" panose="02010609060101010101" typeface="楷体"/>
                <a:ea charset="-122" panose="02010609060101010101" typeface="楷体"/>
              </a:rPr>
              <a:t>迅速成长</a:t>
            </a:r>
          </a:p>
        </p:txBody>
      </p:sp>
      <p:sp>
        <p:nvSpPr>
          <p:cNvPr id="19" name="矩形 18"/>
          <p:cNvSpPr/>
          <p:nvPr>
            <p:custDataLst>
              <p:tags r:id="rId16"/>
            </p:custDataLst>
          </p:nvPr>
        </p:nvSpPr>
        <p:spPr>
          <a:xfrm>
            <a:off x="815340" y="3316074"/>
            <a:ext cx="3162300" cy="622300"/>
          </a:xfrm>
          <a:prstGeom prst="rect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dirty="0" lang="zh-CN" sz="2800">
                <a:solidFill>
                  <a:schemeClr val="bg1"/>
                </a:solidFill>
                <a:latin charset="-122" panose="02010609060101010101" typeface="仿宋"/>
                <a:ea charset="-122" panose="02010609060101010101" typeface="仿宋"/>
              </a:rPr>
              <a:t>送夫参战</a:t>
            </a:r>
          </a:p>
        </p:txBody>
      </p:sp>
      <p:sp>
        <p:nvSpPr>
          <p:cNvPr id="20" name="矩形 19"/>
          <p:cNvSpPr/>
          <p:nvPr>
            <p:custDataLst>
              <p:tags r:id="rId17"/>
            </p:custDataLst>
          </p:nvPr>
        </p:nvSpPr>
        <p:spPr>
          <a:xfrm>
            <a:off x="4495799" y="3346962"/>
            <a:ext cx="3162300" cy="622300"/>
          </a:xfrm>
          <a:prstGeom prst="rect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800">
                <a:solidFill>
                  <a:schemeClr val="bg1"/>
                </a:solidFill>
                <a:latin charset="-122" panose="02010609060101010101" typeface="仿宋"/>
                <a:ea charset="-122" panose="02010609060101010101" typeface="仿宋"/>
              </a:rPr>
              <a:t>感受战争</a:t>
            </a:r>
          </a:p>
        </p:txBody>
      </p:sp>
      <p:sp>
        <p:nvSpPr>
          <p:cNvPr id="21" name="矩形 20"/>
          <p:cNvSpPr/>
          <p:nvPr>
            <p:custDataLst>
              <p:tags r:id="rId18"/>
            </p:custDataLst>
          </p:nvPr>
        </p:nvSpPr>
        <p:spPr>
          <a:xfrm>
            <a:off x="8508998" y="3305687"/>
            <a:ext cx="3162300" cy="622300"/>
          </a:xfrm>
          <a:prstGeom prst="rect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800">
                <a:solidFill>
                  <a:schemeClr val="bg1"/>
                </a:solidFill>
                <a:latin charset="-122" panose="02010609060101010101" typeface="仿宋"/>
                <a:ea charset="-122" panose="02010609060101010101" typeface="仿宋"/>
              </a:rPr>
              <a:t>投身抗战</a:t>
            </a:r>
          </a:p>
        </p:txBody>
      </p:sp>
      <p:grpSp>
        <p:nvGrpSpPr>
          <p:cNvPr id="26" name="组合 25"/>
          <p:cNvGrpSpPr/>
          <p:nvPr>
            <p:custDataLst>
              <p:tags r:id="rId19"/>
            </p:custDataLst>
          </p:nvPr>
        </p:nvGrpSpPr>
        <p:grpSpPr>
          <a:xfrm>
            <a:off x="352425" y="115570"/>
            <a:ext cx="6859905" cy="1218565"/>
            <a:chOff x="555" y="182"/>
            <a:chExt cx="10803" cy="1919"/>
          </a:xfrm>
        </p:grpSpPr>
        <p:pic>
          <p:nvPicPr>
            <p:cNvPr id="27" name="图片 26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2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29" name="文本框 28"/>
            <p:cNvSpPr txBox="1"/>
            <p:nvPr>
              <p:custDataLst>
                <p:tags r:id="rId21"/>
              </p:custDataLst>
            </p:nvPr>
          </p:nvSpPr>
          <p:spPr>
            <a:xfrm>
              <a:off x="2032" y="1129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 nodeType="clickPar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5" nodeType="clickPar">
                      <p:stCondLst>
                        <p:cond delay="indefinite"/>
                      </p:stCondLst>
                      <p:childTnLst>
                        <p:par>
                          <p:cTn fill="hold" id="3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 nodeType="clickPar">
                      <p:stCondLst>
                        <p:cond delay="indefinite"/>
                      </p:stCondLst>
                      <p:childTnLst>
                        <p:par>
                          <p:cTn fill="hold" id="5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9" nodeType="clickPar">
                      <p:stCondLst>
                        <p:cond delay="indefinite"/>
                      </p:stCondLst>
                      <p:childTnLst>
                        <p:par>
                          <p:cTn fill="hold" id="6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7" nodeType="clickPar">
                      <p:stCondLst>
                        <p:cond delay="indefinite"/>
                      </p:stCondLst>
                      <p:childTnLst>
                        <p:par>
                          <p:cTn fill="hold" id="6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1" nodeType="clickPar">
                      <p:stCondLst>
                        <p:cond delay="indefinite"/>
                      </p:stCondLst>
                      <p:childTnLst>
                        <p:par>
                          <p:cTn fill="hold" id="7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2"/>
      <p:bldP animBg="1" grpId="0" spid="5"/>
      <p:bldP animBg="1" grpId="0" spid="6"/>
      <p:bldP grpId="0" spid="7"/>
      <p:bldP grpId="0" spid="8"/>
      <p:bldP grpId="0" spid="9"/>
      <p:bldP animBg="1" grpId="0" spid="4"/>
      <p:bldP animBg="1" grpId="0" spid="11"/>
      <p:bldP animBg="1" grpId="0" spid="12"/>
      <p:bldP animBg="1" grpId="0" spid="13"/>
      <p:bldP animBg="1" grpId="0" spid="14"/>
      <p:bldP animBg="1" grpId="0" spid="15"/>
      <p:bldP animBg="1" grpId="0" spid="16"/>
      <p:bldP animBg="1" grpId="0" spid="17"/>
      <p:bldP animBg="1" grpId="0" spid="18"/>
      <p:bldP animBg="1" grpId="0" spid="19"/>
      <p:bldP animBg="1" grpId="0" spid="20"/>
      <p:bldP animBg="1" grpId="0" spid="21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051984" y="1514157"/>
            <a:ext cx="10763885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altLang="zh-CN" b="1" dirty="0" lang="en-US" sz="2800">
                <a:solidFill>
                  <a:prstClr val="black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2.</a:t>
            </a:r>
            <a:r>
              <a:rPr altLang="en-US" b="1" dirty="0" lang="zh-CN" sz="2800">
                <a:solidFill>
                  <a:prstClr val="black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阅读文本，划出有关</a:t>
            </a:r>
            <a:r>
              <a:rPr altLang="en-US" b="1" dirty="0" lang="zh-CN" sz="2800">
                <a:solidFill>
                  <a:srgbClr val="C00000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时间</a:t>
            </a:r>
            <a:r>
              <a:rPr altLang="en-US" b="1" dirty="0" lang="zh-CN" sz="2800">
                <a:solidFill>
                  <a:prstClr val="black"/>
                </a:solidFill>
                <a:latin charset="-122" panose="02010609060101010101" typeface="黑体"/>
                <a:ea charset="-122" panose="02010609060101010101" typeface="黑体"/>
                <a:cs charset="-122" panose="02010609060101010101" typeface="黑体"/>
                <a:sym typeface="+mn-ea"/>
              </a:rPr>
              <a:t>的词语。</a:t>
            </a:r>
            <a:endParaRPr altLang="zh-CN" b="1" dirty="0" kern="100" lang="en-US" sz="2800">
              <a:solidFill>
                <a:prstClr val="black"/>
              </a:solidFill>
              <a:effectLst/>
              <a:latin charset="-122" panose="02010609060101010101" typeface="黑体"/>
              <a:ea charset="-122" panose="02010609060101010101" typeface="黑体"/>
              <a:cs charset="-122" panose="02010609060101010101" typeface="黑体"/>
              <a:sym typeface="+mn-ea"/>
            </a:endParaRPr>
          </a:p>
        </p:txBody>
      </p:sp>
      <p:grpSp>
        <p:nvGrpSpPr>
          <p:cNvPr id="26" name="组合 25"/>
          <p:cNvGrpSpPr/>
          <p:nvPr>
            <p:custDataLst>
              <p:tags r:id="rId3"/>
            </p:custDataLst>
          </p:nvPr>
        </p:nvGrpSpPr>
        <p:grpSpPr>
          <a:xfrm>
            <a:off x="352425" y="115570"/>
            <a:ext cx="6847840" cy="1218565"/>
            <a:chOff x="555" y="182"/>
            <a:chExt cx="10784" cy="1919"/>
          </a:xfrm>
        </p:grpSpPr>
        <p:pic>
          <p:nvPicPr>
            <p:cNvPr id="27" name="图片 26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2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29" name="文本框 28"/>
            <p:cNvSpPr txBox="1"/>
            <p:nvPr>
              <p:custDataLst>
                <p:tags r:id="rId22"/>
              </p:custDataLst>
            </p:nvPr>
          </p:nvSpPr>
          <p:spPr>
            <a:xfrm>
              <a:off x="2013" y="682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1158242" y="2516981"/>
            <a:ext cx="2824690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月亮升起来（</a:t>
            </a:r>
            <a:r>
              <a:rPr altLang="zh-CN" dirty="0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1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4535805" y="2516981"/>
            <a:ext cx="2723515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很晚（</a:t>
            </a:r>
            <a:r>
              <a:rPr altLang="zh-CN" dirty="0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5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7843732" y="2467081"/>
            <a:ext cx="3055620" cy="5346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noAutofit/>
          </a:bodyPr>
          <a:lstStyle/>
          <a:p>
            <a:pPr algn="ctr"/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鸡叫的时候（</a:t>
            </a:r>
            <a:r>
              <a:rPr altLang="zh-CN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24</a:t>
            </a:r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7843732" y="3760840"/>
            <a:ext cx="3055620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第二天（</a:t>
            </a:r>
            <a:r>
              <a:rPr altLang="zh-CN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30</a:t>
            </a:r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7" name="文本框 6"/>
          <p:cNvSpPr txBox="1"/>
          <p:nvPr>
            <p:custDataLst>
              <p:tags r:id="rId8"/>
            </p:custDataLst>
          </p:nvPr>
        </p:nvSpPr>
        <p:spPr>
          <a:xfrm>
            <a:off x="4639099" y="3796957"/>
            <a:ext cx="2724150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过了两天（</a:t>
            </a:r>
            <a:r>
              <a:rPr altLang="zh-CN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32</a:t>
            </a:r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8" name="文本框 7"/>
          <p:cNvSpPr txBox="1"/>
          <p:nvPr>
            <p:custDataLst>
              <p:tags r:id="rId9"/>
            </p:custDataLst>
          </p:nvPr>
        </p:nvSpPr>
        <p:spPr>
          <a:xfrm>
            <a:off x="1282278" y="3796957"/>
            <a:ext cx="2773256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快到晌午（</a:t>
            </a:r>
            <a:r>
              <a:rPr altLang="zh-CN" dirty="0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40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1493413" y="5215628"/>
            <a:ext cx="2462742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正午（75）</a:t>
            </a:r>
            <a:endParaRPr altLang="en-US" b="1" dirty="0" lang="zh-CN" sz="3200">
              <a:latin charset="-122" panose="020B0503020204020204" typeface="微软雅黑"/>
              <a:ea typeface="微软雅黑"/>
              <a:cs charset="-122" panose="020B0503020204020204" typeface="微软雅黑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4443305" y="5201920"/>
            <a:ext cx="2887135" cy="47434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noAutofit/>
          </a:bodyPr>
          <a:lstStyle/>
          <a:p>
            <a:pPr algn="ctr"/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这一年秋季（</a:t>
            </a:r>
            <a:r>
              <a:rPr altLang="zh-CN" dirty="0" lang="en-US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85</a:t>
            </a: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7897918" y="5122997"/>
            <a:ext cx="3055620" cy="52197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anchor="t" rtlCol="0" wrap="square">
            <a:spAutoFit/>
          </a:bodyPr>
          <a:lstStyle/>
          <a:p>
            <a:pPr algn="ctr"/>
            <a:r>
              <a:rPr altLang="en-US" lang="zh-CN" sz="2800"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冬天 </a:t>
            </a:r>
            <a:r>
              <a:rPr altLang="en-US" lang="zh-CN" sz="28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（</a:t>
            </a:r>
            <a:r>
              <a:rPr altLang="zh-CN" lang="en-US" sz="28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85</a:t>
            </a:r>
            <a:r>
              <a:rPr altLang="en-US" lang="zh-CN" sz="280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10600030101010101" pitchFamily="2" typeface="宋体"/>
                <a:ea charset="-122" panose="02010600030101010101" pitchFamily="2" typeface="宋体"/>
                <a:cs charset="-122" panose="02010600030101010101" pitchFamily="2" typeface="宋体"/>
                <a:sym typeface="+mn-ea"/>
              </a:rPr>
              <a:t>）</a:t>
            </a:r>
          </a:p>
        </p:txBody>
      </p:sp>
      <p:sp>
        <p:nvSpPr>
          <p:cNvPr id="16" name="右箭头 15"/>
          <p:cNvSpPr/>
          <p:nvPr>
            <p:custDataLst>
              <p:tags r:id="rId13"/>
            </p:custDataLst>
          </p:nvPr>
        </p:nvSpPr>
        <p:spPr>
          <a:xfrm>
            <a:off x="4055534" y="2715736"/>
            <a:ext cx="460375" cy="137795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右箭头 16"/>
          <p:cNvSpPr/>
          <p:nvPr>
            <p:custDataLst>
              <p:tags r:id="rId14"/>
            </p:custDataLst>
          </p:nvPr>
        </p:nvSpPr>
        <p:spPr>
          <a:xfrm>
            <a:off x="7261860" y="2725525"/>
            <a:ext cx="460375" cy="137795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右箭头 17"/>
          <p:cNvSpPr/>
          <p:nvPr>
            <p:custDataLst>
              <p:tags r:id="rId15"/>
            </p:custDataLst>
          </p:nvPr>
        </p:nvSpPr>
        <p:spPr>
          <a:xfrm rot="5400000">
            <a:off x="9017635" y="3366373"/>
            <a:ext cx="460375" cy="168275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右箭头 18"/>
          <p:cNvSpPr/>
          <p:nvPr>
            <p:custDataLst>
              <p:tags r:id="rId16"/>
            </p:custDataLst>
          </p:nvPr>
        </p:nvSpPr>
        <p:spPr>
          <a:xfrm flipH="1">
            <a:off x="7383992" y="3980288"/>
            <a:ext cx="459740" cy="134620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右箭头 19"/>
          <p:cNvSpPr/>
          <p:nvPr>
            <p:custDataLst>
              <p:tags r:id="rId17"/>
            </p:custDataLst>
          </p:nvPr>
        </p:nvSpPr>
        <p:spPr>
          <a:xfrm flipH="1">
            <a:off x="4168988" y="4021825"/>
            <a:ext cx="459740" cy="149860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右箭头 20"/>
          <p:cNvSpPr/>
          <p:nvPr>
            <p:custDataLst>
              <p:tags r:id="rId18"/>
            </p:custDataLst>
          </p:nvPr>
        </p:nvSpPr>
        <p:spPr>
          <a:xfrm rot="5400000">
            <a:off x="2494597" y="4762608"/>
            <a:ext cx="460375" cy="168275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右箭头 21"/>
          <p:cNvSpPr/>
          <p:nvPr>
            <p:custDataLst>
              <p:tags r:id="rId19"/>
            </p:custDataLst>
          </p:nvPr>
        </p:nvSpPr>
        <p:spPr>
          <a:xfrm>
            <a:off x="3982931" y="5439092"/>
            <a:ext cx="460375" cy="137795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右箭头 22"/>
          <p:cNvSpPr/>
          <p:nvPr>
            <p:custDataLst>
              <p:tags r:id="rId20"/>
            </p:custDataLst>
          </p:nvPr>
        </p:nvSpPr>
        <p:spPr>
          <a:xfrm>
            <a:off x="7383992" y="5399778"/>
            <a:ext cx="460375" cy="153670"/>
          </a:xfrm>
          <a:prstGeom prst="rightArrow">
            <a:avLst/>
          </a:prstGeom>
          <a:solidFill>
            <a:srgbClr val="40858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1"/>
    </p:custData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7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2"/>
      <p:bldP animBg="1" grpId="0" spid="4"/>
      <p:bldP animBg="1" grpId="0" spid="5"/>
      <p:bldP animBg="1" grpId="0" spid="6"/>
      <p:bldP animBg="1" grpId="0" spid="7"/>
      <p:bldP animBg="1" grpId="0" spid="8"/>
      <p:bldP animBg="1" grpId="0" spid="11"/>
      <p:bldP animBg="1" grpId="0" spid="13"/>
      <p:bldP animBg="1" grpId="0" spid="14"/>
      <p:bldP animBg="1" grpId="0" spid="16"/>
      <p:bldP animBg="1" grpId="0" spid="17"/>
      <p:bldP animBg="1" grpId="0" spid="18"/>
      <p:bldP animBg="1" grpId="0" spid="19"/>
      <p:bldP animBg="1" grpId="0" spid="20"/>
      <p:bldP animBg="1" grpId="0" spid="21"/>
      <p:bldP animBg="1" grpId="0" spid="22"/>
      <p:bldP animBg="1" grpId="0" spid="2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467341" y="2582193"/>
            <a:ext cx="1006448" cy="521971"/>
          </a:xfrm>
          <a:prstGeom prst="rect">
            <a:avLst/>
          </a:prstGeom>
          <a:solidFill>
            <a:srgbClr val="40858A"/>
          </a:solidFill>
        </p:spPr>
        <p:txBody>
          <a:bodyPr rtlCol="0" wrap="square">
            <a:spAutoFit/>
          </a:bodyPr>
          <a:lstStyle/>
          <a:p>
            <a:r>
              <a:rPr altLang="en-US" b="1" dirty="0" lang="zh-CN" sz="2800">
                <a:solidFill>
                  <a:srgbClr val="FFFFFF"/>
                </a:solidFill>
                <a:latin charset="-122" panose="020B0503020204020204" typeface="微软雅黑"/>
                <a:ea typeface="微软雅黑"/>
              </a:rPr>
              <a:t>主线</a:t>
            </a:r>
          </a:p>
        </p:txBody>
      </p:sp>
      <p:sp>
        <p:nvSpPr>
          <p:cNvPr id="16" name="文本框 15"/>
          <p:cNvSpPr txBox="1"/>
          <p:nvPr>
            <p:custDataLst>
              <p:tags r:id="rId2"/>
            </p:custDataLst>
          </p:nvPr>
        </p:nvSpPr>
        <p:spPr>
          <a:xfrm>
            <a:off x="1467341" y="3439603"/>
            <a:ext cx="1094569" cy="525459"/>
          </a:xfrm>
          <a:prstGeom prst="rect">
            <a:avLst/>
          </a:prstGeom>
          <a:solidFill>
            <a:srgbClr val="40858A"/>
          </a:solidFill>
        </p:spPr>
        <p:txBody>
          <a:bodyPr rtlCol="0" wrap="square">
            <a:spAutoFit/>
          </a:bodyPr>
          <a:lstStyle/>
          <a:p>
            <a:r>
              <a:rPr altLang="en-US" b="1" dirty="0" lang="zh-CN" sz="2800">
                <a:solidFill>
                  <a:srgbClr val="FFFFFF"/>
                </a:solidFill>
                <a:latin charset="-122" panose="020B0503020204020204" typeface="微软雅黑"/>
                <a:ea typeface="微软雅黑"/>
              </a:rPr>
              <a:t>副线</a:t>
            </a:r>
          </a:p>
        </p:txBody>
      </p:sp>
      <p:sp>
        <p:nvSpPr>
          <p:cNvPr id="22" name="文本框 21"/>
          <p:cNvSpPr txBox="1"/>
          <p:nvPr>
            <p:custDataLst>
              <p:tags r:id="rId3"/>
            </p:custDataLst>
          </p:nvPr>
        </p:nvSpPr>
        <p:spPr>
          <a:xfrm>
            <a:off x="2750890" y="3429000"/>
            <a:ext cx="3020060" cy="452755"/>
          </a:xfrm>
          <a:prstGeom prst="rect">
            <a:avLst/>
          </a:prstGeom>
          <a:noFill/>
        </p:spPr>
        <p:txBody>
          <a:bodyPr rtlCol="0" wrap="square">
            <a:noAutofit/>
          </a:bodyPr>
          <a:lstStyle/>
          <a:p>
            <a:pPr algn="l">
              <a:buClrTx/>
              <a:buSzTx/>
              <a:buFontTx/>
            </a:pPr>
            <a:r>
              <a:rPr altLang="en-US" dirty="0" lang="zh-CN" sz="2800">
                <a:latin charset="-122" panose="02010600030101010101" pitchFamily="2" typeface="宋体"/>
                <a:ea charset="-122" panose="02010600030101010101" pitchFamily="2" typeface="宋体"/>
              </a:rPr>
              <a:t>地区队伍的行动</a:t>
            </a:r>
          </a:p>
        </p:txBody>
      </p:sp>
      <p:grpSp>
        <p:nvGrpSpPr>
          <p:cNvPr id="8" name="组合 7"/>
          <p:cNvGrpSpPr/>
          <p:nvPr>
            <p:custDataLst>
              <p:tags r:id="rId4"/>
            </p:custDataLst>
          </p:nvPr>
        </p:nvGrpSpPr>
        <p:grpSpPr>
          <a:xfrm>
            <a:off x="5850234" y="2777205"/>
            <a:ext cx="2157729" cy="979171"/>
            <a:chOff x="5372764" y="1332377"/>
            <a:chExt cx="2185371" cy="1132115"/>
          </a:xfrm>
        </p:grpSpPr>
        <p:sp>
          <p:nvSpPr>
            <p:cNvPr id="24" name="右大括号 23"/>
            <p:cNvSpPr/>
            <p:nvPr>
              <p:custDataLst>
                <p:tags r:id="rId9"/>
              </p:custDataLst>
            </p:nvPr>
          </p:nvSpPr>
          <p:spPr>
            <a:xfrm>
              <a:off x="5533364" y="1332377"/>
              <a:ext cx="147898" cy="1132115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rgbClr val="6096E6"/>
            </a:lnRef>
            <a:fillRef idx="0">
              <a:srgbClr val="6096E6"/>
            </a:fillRef>
            <a:effectRef idx="0">
              <a:srgbClr val="6096E6"/>
            </a:effectRef>
            <a:fontRef idx="minor">
              <a:srgbClr val="000000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000000"/>
                </a:solidFill>
                <a:latin charset="0" panose="020B0604020202020204" pitchFamily="34" typeface="Arial"/>
                <a:ea typeface="微软雅黑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10"/>
              </p:custDataLst>
            </p:nvPr>
          </p:nvSpPr>
          <p:spPr>
            <a:xfrm>
              <a:off x="5372764" y="1493973"/>
              <a:ext cx="2185371" cy="6035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pPr algn="ctr"/>
              <a:r>
                <a:rPr b="1" dirty="0" err="1" spc="100" sz="2800">
                  <a:solidFill>
                    <a:srgbClr val="C00000"/>
                  </a:solidFill>
                  <a:latin charset="-122" panose="02010609060101010101" typeface="仿宋"/>
                  <a:ea charset="-122" panose="02010609060101010101" typeface="仿宋"/>
                  <a:cs charset="-122" panose="00000500000000000000" typeface="三极行书简"/>
                </a:rPr>
                <a:t>双线交织</a:t>
              </a:r>
              <a:endParaRPr b="1" dirty="0" spc="100" sz="2800">
                <a:solidFill>
                  <a:srgbClr val="C00000"/>
                </a:solidFill>
                <a:latin charset="-122" panose="02010609060101010101" typeface="仿宋"/>
                <a:ea charset="-122" panose="02010609060101010101" typeface="仿宋"/>
                <a:cs charset="-122" panose="00000500000000000000" typeface="三极行书简"/>
              </a:endParaRPr>
            </a:p>
          </p:txBody>
        </p:sp>
      </p:grp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2750890" y="2597423"/>
            <a:ext cx="2763904" cy="452755"/>
          </a:xfrm>
          <a:prstGeom prst="rect">
            <a:avLst/>
          </a:prstGeom>
          <a:noFill/>
        </p:spPr>
        <p:txBody>
          <a:bodyPr rtlCol="0" wrap="square">
            <a:noAutofit/>
          </a:bodyPr>
          <a:lstStyle/>
          <a:p>
            <a:pPr algn="l">
              <a:buClrTx/>
              <a:buSzTx/>
              <a:buFontTx/>
            </a:pPr>
            <a:r>
              <a:rPr altLang="en-US" dirty="0" lang="zh-CN" sz="2800">
                <a:solidFill>
                  <a:schemeClr val="tx1"/>
                </a:solidFill>
                <a:latin charset="-122" panose="02010600030101010101" pitchFamily="2" typeface="宋体"/>
                <a:ea charset="-122" panose="02010600030101010101" pitchFamily="2" typeface="宋体"/>
              </a:rPr>
              <a:t>水生嫂们的活动</a:t>
            </a:r>
          </a:p>
        </p:txBody>
      </p:sp>
      <p:grpSp>
        <p:nvGrpSpPr>
          <p:cNvPr id="11" name="组合 10"/>
          <p:cNvGrpSpPr/>
          <p:nvPr>
            <p:custDataLst>
              <p:tags r:id="rId6"/>
            </p:custDataLst>
          </p:nvPr>
        </p:nvGrpSpPr>
        <p:grpSpPr>
          <a:xfrm>
            <a:off x="352425" y="115570"/>
            <a:ext cx="7020560" cy="1218565"/>
            <a:chOff x="555" y="182"/>
            <a:chExt cx="11056" cy="1919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3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8"/>
              </p:custDataLst>
            </p:nvPr>
          </p:nvSpPr>
          <p:spPr>
            <a:xfrm>
              <a:off x="2285" y="1141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351CF4F1-FC75-3BFF-C977-B004F8DF45DD}"/>
              </a:ext>
            </a:extLst>
          </p:cNvPr>
          <p:cNvSpPr txBox="1"/>
          <p:nvPr/>
        </p:nvSpPr>
        <p:spPr>
          <a:xfrm>
            <a:off x="1364553" y="1535381"/>
            <a:ext cx="60948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3.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找出文章的行文线索。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9F4DF5D-0E3B-E0EA-6708-1D996A641DB3}"/>
              </a:ext>
            </a:extLst>
          </p:cNvPr>
          <p:cNvSpPr txBox="1"/>
          <p:nvPr/>
        </p:nvSpPr>
        <p:spPr>
          <a:xfrm>
            <a:off x="1460776" y="4180344"/>
            <a:ext cx="918889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2400"/>
              <a:t>作用：</a:t>
            </a:r>
            <a:endParaRPr altLang="zh-CN" dirty="0" lang="en-US" sz="2400"/>
          </a:p>
          <a:p>
            <a:r>
              <a:rPr altLang="en-US" dirty="0" lang="zh-CN" sz="2800"/>
              <a:t>①明暗线交织，推动了情节的发展，情节更为集中紧凑。</a:t>
            </a:r>
          </a:p>
          <a:p>
            <a:r>
              <a:rPr altLang="en-US" dirty="0" lang="zh-CN" sz="2800"/>
              <a:t>②深化主旨。</a:t>
            </a:r>
          </a:p>
          <a:p>
            <a:r>
              <a:rPr altLang="en-US" dirty="0" lang="zh-CN" sz="2800"/>
              <a:t>③丰富小说的内容。</a:t>
            </a:r>
          </a:p>
          <a:p>
            <a:r>
              <a:rPr altLang="en-US" dirty="0" lang="zh-CN" sz="2800"/>
              <a:t>④使人物形象更为丰满。</a:t>
            </a:r>
          </a:p>
          <a:p>
            <a:r>
              <a:rPr altLang="en-US" dirty="0" lang="zh-CN" sz="2800"/>
              <a:t>⑤设置悬念，引人入胜。</a:t>
            </a:r>
            <a:endParaRPr altLang="en-US" dirty="0" lang="zh-CN" sz="2000"/>
          </a:p>
        </p:txBody>
      </p:sp>
    </p:spTree>
  </p:cSld>
  <p:clrMapOvr>
    <a:overrideClrMapping accent1="accent1" accent2="accent2" accent3="accent3" accent4="accent4" accent5="accent5" accent6="accent6" bg1="lt1" bg2="lt2" folHlink="folHlink" hlink="hlink" tx1="dk1" tx2="dk2"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>
                      <p:stCondLst>
                        <p:cond delay="indefinite"/>
                      </p:stCondLst>
                      <p:childTnLst>
                        <p:par>
                          <p:cTn fill="hold" id="2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5"/>
      <p:bldP animBg="1" grpId="0" spid="16"/>
      <p:bldP grpId="0" spid="22"/>
      <p:bldP grpId="0" spid="6"/>
      <p:bldP grpId="0" spid="3"/>
      <p:bldP grpId="0" spid="7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hidden="1" id="2" name="矩形 1"/>
          <p:cNvSpPr/>
          <p:nvPr>
            <p:custDataLst>
              <p:tags r:id="rId1"/>
            </p:custDataLst>
          </p:nvPr>
        </p:nvSpPr>
        <p:spPr>
          <a:xfrm>
            <a:off x="3984999" y="3049786"/>
            <a:ext cx="5995580" cy="1381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altLang="en-US" lang="zh-CN" sz="7200">
                <a:latin charset="-122" panose="02010600030101010101" pitchFamily="2" typeface="胡敬礼毛笔行书简"/>
                <a:ea charset="-122" panose="02010600030101010101" pitchFamily="2" typeface="胡敬礼毛笔行书简"/>
                <a:cs typeface="+mn-ea"/>
                <a:sym charset="-122" panose="02010600030101010101" pitchFamily="2" typeface="宋体"/>
              </a:rPr>
              <a:t>理解文章内容</a:t>
            </a:r>
          </a:p>
        </p:txBody>
      </p:sp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352425" y="115570"/>
            <a:ext cx="6971665" cy="1281430"/>
            <a:chOff x="555" y="182"/>
            <a:chExt cx="10979" cy="2018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7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  <a:alpha val="0"/>
                  </a:srgbClr>
                </a:clrTo>
              </a:clrChange>
            </a:blip>
            <a:srcRect b="7792" l="16608" r="18278" t="6654"/>
            <a:stretch>
              <a:fillRect/>
            </a:stretch>
          </p:blipFill>
          <p:spPr>
            <a:xfrm>
              <a:off x="555" y="182"/>
              <a:ext cx="1458" cy="1919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>
              <p:custDataLst>
                <p:tags r:id="rId4"/>
              </p:custDataLst>
            </p:nvPr>
          </p:nvSpPr>
          <p:spPr>
            <a:xfrm>
              <a:off x="2208" y="1281"/>
              <a:ext cx="9326" cy="919"/>
            </a:xfrm>
            <a:prstGeom prst="rect">
              <a:avLst/>
            </a:prstGeom>
            <a:solidFill>
              <a:srgbClr val="40858A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任务一：感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“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诗体小说</a:t>
              </a:r>
              <a:r>
                <a:rPr altLang="zh-CN" b="1" dirty="0" lang="en-US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”</a:t>
              </a:r>
              <a:r>
                <a:rPr altLang="en-US" b="1" dirty="0" lang="zh-CN" sz="3200">
                  <a:solidFill>
                    <a:sysClr lastClr="FFFFFF" val="window"/>
                  </a:solidFill>
                  <a:latin charset="-122" panose="020B0503020204020204" typeface="微软雅黑"/>
                  <a:ea typeface="微软雅黑"/>
                  <a:cs charset="-122" panose="020B0503020204020204" typeface="微软雅黑"/>
                  <a:sym typeface="+mn-ea"/>
                </a:rPr>
                <a:t>情节美</a:t>
              </a:r>
              <a:endParaRPr altLang="en-US" b="1" dirty="0" lang="zh-CN" sz="3200">
                <a:solidFill>
                  <a:schemeClr val="bg1"/>
                </a:solidFill>
                <a:latin charset="-122" panose="020B0503020204020204" typeface="微软雅黑"/>
                <a:ea typeface="微软雅黑"/>
                <a:cs charset="-122" panose="020B0503020204020204" typeface="微软雅黑"/>
              </a:endParaRPr>
            </a:p>
          </p:txBody>
        </p:sp>
      </p:grpSp>
      <p:sp>
        <p:nvSpPr>
          <p:cNvPr id="4" name="文本框 3">
            <a:extLst>
              <a:ext uri="{FF2B5EF4-FFF2-40B4-BE49-F238E27FC236}">
                <a16:creationId xmlns:a16="http://schemas.microsoft.com/office/drawing/2014/main" id="{7FAF70E8-109E-346E-7D0D-BE2C2A74495C}"/>
              </a:ext>
            </a:extLst>
          </p:cNvPr>
          <p:cNvSpPr txBox="1"/>
          <p:nvPr/>
        </p:nvSpPr>
        <p:spPr>
          <a:xfrm>
            <a:off x="1278254" y="2044005"/>
            <a:ext cx="999017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《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荷花淀</a:t>
            </a:r>
            <a:r>
              <a:rPr altLang="zh-CN" b="1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r>
              <a:rPr altLang="en-US" b="1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情节中最有代表性的是对战斗场面的描写。请找出小说中对战斗场面的描写，说说与你读过的其他类似的情节有什么不同？  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jIxNTg1YTEyMTIwOTBlMjcxNWU1YjFlZDU4NjMwZjg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905"/>
  <p:tag name="KSO_WM_DIAGRAM_VIRTUALLY_FRAME" val="{&quot;height&quot;:115.5948818897638,&quot;left&quot;:137.35,&quot;top&quot;:224.55,&quot;width&quot;:363.55}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9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9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9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9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009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01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7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9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9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7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7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7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9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0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90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0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0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90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0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99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900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1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1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115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1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14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1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3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34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2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27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6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0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4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4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5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5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1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5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5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CHIP_FILLPROP" val="[[{&quot;fill_id&quot;:&quot;8d15dc65d1934423bfab615d7c3cf51c&quot;,&quot;fill_align&quot;:&quot;lm&quot;,&quot;text_align&quot;:&quot;lm&quot;,&quot;text_direction&quot;:&quot;horizontal&quot;,&quot;chip_types&quot;:[&quot;header&quot;]},{&quot;fill_id&quot;:&quot;7a9e16b08dd1491598975707cb9a750e&quot;,&quot;fill_align&quot;:&quot;cm&quot;,&quot;text_align&quot;:&quot;lm&quot;,&quot;text_direction&quot;:&quot;horizontal&quot;,&quot;chip_types&quot;:[&quot;diagram&quot;,&quot;pictext&quot;,&quot;text&quot;,&quot;picture&quot;,&quot;chart&quot;,&quot;table&quot;,&quot;video&quot;],&quot;support_features&quot;:[&quot;collage&quot;,&quot;carousel&quot;]},{&quot;fill_id&quot;:&quot;e19ee7aa8873479184c598dabbc965b8&quot;,&quot;fill_align&quot;:&quot;lm&quot;,&quot;text_align&quot;:&quot;lm&quot;,&quot;text_direction&quot;:&quot;horizontal&quot;,&quot;chip_types&quot;:[&quot;text&quot;]}]]"/>
  <p:tag name="KSO_WM_CHIP_GROUPID" val="5f0d54168050c250ba656b67"/>
  <p:tag name="KSO_WM_CHIP_INFOS" val="{&quot;layout_type&quot;:&quot;topbottom&quot;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}"/>
  <p:tag name="KSO_WM_CHIP_XID" val="5f0d54168050c250ba656b68"/>
  <p:tag name="KSO_WM_SLIDE_BACKGROUND" val="[&quot;general&quot;]"/>
  <p:tag name="KSO_WM_SLIDE_BACKGROUND_TYPE" val="general"/>
  <p:tag name="KSO_WM_SLIDE_BK_DARK_LIGHT" val="2"/>
  <p:tag name="KSO_WM_SLIDE_COLORSCHEME_VERSION" val="3.2"/>
  <p:tag name="KSO_WM_SLIDE_CONSTRAINT" val="%7b%22slideConstraint%22%3a%7b%22seriesAreas%22%3a%5b%5d%2c%22singleAreas%22%3a%5b%7b%22shapes%22%3a%5b8%5d%2c%22serialConstraintIndex%22%3a-1%2c%22areatextmark%22%3a0%2c%22pictureprocessmark%22%3a0%7d%5d%7d%7d"/>
  <p:tag name="KSO_WM_SLIDE_ID" val="diagram20209187_1"/>
  <p:tag name="KSO_WM_SLIDE_INDEX" val="1"/>
  <p:tag name="KSO_WM_SLIDE_ITEM_CNT" val="0"/>
  <p:tag name="KSO_WM_SLIDE_LAYOUT" val="a_f"/>
  <p:tag name="KSO_WM_SLIDE_LAYOUT_CNT" val="1_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0-07-14T22:09:08&quot;,&quot;maxSize&quot;:{&quot;size1&quot;:17.799628021054108},&quot;minSize&quot;:{&quot;size1&quot;:17.799628021054108},&quot;normalSize&quot;:{&quot;size1&quot;:17.799628021054108},&quot;subLayout&quot;:[{&quot;id&quot;:&quot;2020-07-14T22:09:08&quot;,&quot;margin&quot;:{&quot;bottom&quot;:0,&quot;left&quot;:1.6929999589920044,&quot;right&quot;:5.5029997825622559,&quot;top&quot;:1.2699999809265137},&quot;type&quot;:0},{&quot;id&quot;:&quot;2020-07-14T22:09:08&quot;,&quot;maxSize&quot;:{&quot;size1&quot;:78.499547472916561},&quot;minSize&quot;:{&quot;size1&quot;:78.499547472916561},&quot;normalSize&quot;:{&quot;size1&quot;:78.499547472916561},&quot;subLayout&quot;:[{&quot;id&quot;:&quot;2020-07-14T22:09:08&quot;,&quot;margin&quot;:{&quot;bottom&quot;:1.6929999589920044,&quot;left&quot;:1.6929999589920044,&quot;right&quot;:1.6929999589920044,&quot;top&quot;:1.2699999809265137},&quot;type&quot;:0},{&quot;id&quot;:&quot;2020-07-14T22:09:08&quot;,&quot;margin&quot;:{&quot;bottom&quot;:1.2699999809265137,&quot;left&quot;:1.6929999589920044,&quot;right&quot;:1.6929999589920044,&quot;top&quot;:0},&quot;type&quot;:0}],&quot;type&quot;:0}],&quot;type&quot;:0}"/>
  <p:tag name="KSO_WM_SLIDE_POSITION" val="0*44"/>
  <p:tag name="KSO_WM_SLIDE_RATIO" val="1.777778"/>
  <p:tag name="KSO_WM_SLIDE_SIZE" val="960*460"/>
  <p:tag name="KSO_WM_SLIDE_SUBTYPE" val="pureTxt"/>
  <p:tag name="KSO_WM_SLIDE_SUPPORT_FEATURE_TYPE" val="0"/>
  <p:tag name="KSO_WM_SLIDE_TYPE" val="text"/>
  <p:tag name="KSO_WM_TAG_VERSION" val="1.0"/>
  <p:tag name="KSO_WM_TEMPLATE_ASSEMBLE_GROUPID" val="5f0dbc848050c250ba657d3c"/>
  <p:tag name="KSO_WM_TEMPLATE_ASSEMBLE_XID" val="5f0dbc848050c250ba657d3c"/>
  <p:tag name="KSO_WM_TEMPLATE_CATEGORY" val="diagram"/>
  <p:tag name="KSO_WM_TEMPLATE_COLOR_TYPE" val="1"/>
  <p:tag name="KSO_WM_TEMPLATE_INDEX" val="20209187"/>
  <p:tag name="KSO_WM_TEMPLATE_MASTER_TYPE" val="0"/>
  <p:tag name="KSO_WM_TEMPLATE_SUBCATEGORY" val="2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27"/>
  <p:tag name="KSO_WM_ASSEMBLE_CHIP_INDEX" val="259c5d25431a4151a13029c9c9c7e166"/>
  <p:tag name="KSO_WM_BEAUTIFY_FLAG" val="#wm#"/>
  <p:tag name="KSO_WM_CHIP_GROUPID" val="5e7881253197e252a37019b5"/>
  <p:tag name="KSO_WM_CHIP_XID" val="5e7881253197e252a37019b6"/>
  <p:tag name="KSO_WM_TAG_BACKGROUP_ID" val=""/>
  <p:tag name="KSO_WM_TAG_BACKGROUP_SIZE" val=""/>
  <p:tag name="KSO_WM_TAG_FRONT_SIZE" val=""/>
  <p:tag name="KSO_WM_TAG_VERSION" val="1.0"/>
  <p:tag name="KSO_WM_TAG_ZODER_POSITION" val=""/>
  <p:tag name="KSO_WM_TEMPLATE_ASSEMBLE_GROUPID" val="5f0dbc848050c250ba657d3c"/>
  <p:tag name="KSO_WM_TEMPLATE_ASSEMBLE_XID" val="5f0dbc848050c250ba657d3c"/>
  <p:tag name="KSO_WM_TEMPLATE_CATEGORY" val="diagram"/>
  <p:tag name="KSO_WM_TEMPLATE_INDEX" val="20209187"/>
  <p:tag name="KSO_WM_UNIT_BLOCK" val="0"/>
  <p:tag name="KSO_WM_UNIT_COMPATIBLE" val="0"/>
  <p:tag name="KSO_WM_UNIT_DEC_AREA_ID" val="b7c1b69f8e4d4bb5b66dbfd8088a19ee"/>
  <p:tag name="KSO_WM_UNIT_DEFAULT_FONT" val="24;44;4"/>
  <p:tag name="KSO_WM_UNIT_DIAGRAM_ISNUMVISUAL" val="0"/>
  <p:tag name="KSO_WM_UNIT_DIAGRAM_ISREFERUNIT" val="0"/>
  <p:tag name="KSO_WM_UNIT_HIGHLIGHT" val="0"/>
  <p:tag name="KSO_WM_UNIT_ID" val="diagram20209187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此处添加大标题内容"/>
  <p:tag name="KSO_WM_UNIT_SHOW_EDIT_AREA_INDICATION" val="1"/>
  <p:tag name="KSO_WM_UNIT_TEXT_FILL_FORE_SCHEMECOLOR_INDEX" val="13"/>
  <p:tag name="KSO_WM_UNIT_TEXT_FILL_FORE_SCHEMECOLOR_INDEX_BRIGHTNESS" val="0"/>
  <p:tag name="KSO_WM_UNIT_TEXT_FILL_TYPE" val="1"/>
  <p:tag name="KSO_WM_UNIT_TYPE" val="a"/>
  <p:tag name="KSO_WM_UNIT_VALUE" val="2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7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8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6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16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79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29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17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79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8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82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8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89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87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8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18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9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92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3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4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38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7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9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1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2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5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5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5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5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CHIP_FILLPROP" val="[[{&quot;fill_id&quot;:&quot;faaccb2fd86b4868b2d42bbd10dec68b&quot;,&quot;fill_align&quot;:&quot;lb&quot;,&quot;text_align&quot;:&quot;lb&quot;,&quot;text_direction&quot;:&quot;horizontal&quot;,&quot;chip_types&quot;:[&quot;header&quot;]},{&quot;fill_id&quot;:&quot;c6262d71374b45c7bb743adc79b8885d&quot;,&quot;fill_align&quot;:&quot;lt&quot;,&quot;text_align&quot;:&quot;lt&quot;,&quot;text_direction&quot;:&quot;horizontal&quot;,&quot;chip_types&quot;:[&quot;text&quot;]},{&quot;fill_id&quot;:&quot;86eb506aadc24c73abadbd3bc5104f20&quot;,&quot;fill_align&quot;:&quot;lm&quot;,&quot;text_align&quot;:&quot;lm&quot;,&quot;text_direction&quot;:&quot;horizontal&quot;,&quot;chip_types&quot;:[&quot;diagram&quot;,&quot;pictext&quot;,&quot;text&quot;,&quot;picture&quot;,&quot;chart&quot;,&quot;table&quot;,&quot;video&quot;]},{&quot;fill_id&quot;:&quot;6bcd6b680a4849eb9e660ad3650ba5ef&quot;,&quot;fill_align&quot;:&quot;lm&quot;,&quot;text_align&quot;:&quot;lm&quot;,&quot;text_direction&quot;:&quot;horizontal&quot;,&quot;chip_types&quot;:[&quot;text&quot;]}]]"/>
  <p:tag name="KSO_WM_CHIP_GROUPID" val="5ef32693c6295c63c1a2e119"/>
  <p:tag name="KSO_WM_CHIP_INFOS" val="{&quot;layout_type&quot;:&quot;topbottom&quot;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}"/>
  <p:tag name="KSO_WM_CHIP_XID" val="5ef32693c6295c63c1a2e11a"/>
  <p:tag name="KSO_WM_SLIDE_BACKGROUND" val="[&quot;general&quot;]"/>
  <p:tag name="KSO_WM_SLIDE_BACKGROUND_TYPE" val="general"/>
  <p:tag name="KSO_WM_SLIDE_BK_DARK_LIGHT" val="2"/>
  <p:tag name="KSO_WM_SLIDE_COLORSCHEME_VERSION" val="3.2"/>
  <p:tag name="KSO_WM_SLIDE_CONSTRAINT" val="%7b%22slideConstraint%22%3a%7b%22seriesAreas%22%3a%5b%5d%2c%22singleAreas%22%3a%5b%7b%22shapes%22%3a%5b8%5d%2c%22serialConstraintIndex%22%3a-1%2c%22areatextmark%22%3a0%2c%22pictureprocessmark%22%3a0%7d%5d%7d%7d"/>
  <p:tag name="KSO_WM_SLIDE_ID" val="diagram20208526_1"/>
  <p:tag name="KSO_WM_SLIDE_INDEX" val="1"/>
  <p:tag name="KSO_WM_SLIDE_ITEM_CNT" val="0"/>
  <p:tag name="KSO_WM_SLIDE_LAYOUT" val="a_d_f"/>
  <p:tag name="KSO_WM_SLIDE_LAYOUT_CNT" val="1_1_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0-06-25T08:55:28&quot;,&quot;maxSize&quot;:{&quot;size1&quot;:15.699999999999999},&quot;minSize&quot;:{&quot;size1&quot;:15.699999999999999},&quot;normalSize&quot;:{&quot;size1&quot;:15.699999999999999},&quot;subLayout&quot;:[{&quot;id&quot;:&quot;2020-06-25T08:55:28&quot;,&quot;margin&quot;:{&quot;bottom&quot;:0.026000002399086952,&quot;left&quot;:2.1170001029968262,&quot;right&quot;:2.1159999370574951,&quot;top&quot;:1.2699999809265137},&quot;type&quot;:0},{&quot;id&quot;:&quot;2020-06-25T08:55:28&quot;,&quot;maxSize&quot;:{&quot;size1&quot;:65.599999999999994},&quot;minSize&quot;:{&quot;size1&quot;:65.599999999999994},&quot;normalSize&quot;:{&quot;size1&quot;:65.599999999999994},&quot;subLayout&quot;:[{&quot;direction&quot;:1,&quot;id&quot;:&quot;2020-06-25T08:55:28&quot;,&quot;maxSize&quot;:{&quot;size1&quot;:73.799999999999997},&quot;minSize&quot;:{&quot;size1&quot;:47.5},&quot;normalSize&quot;:{&quot;size1&quot;:73.799999999999997},&quot;subLayout&quot;:[{&quot;id&quot;:&quot;2020-06-25T08:55:28&quot;,&quot;margin&quot;:{&quot;bottom&quot;:0.84700000286102295,&quot;left&quot;:2.1170001029968262,&quot;right&quot;:1.2439998388290405,&quot;top&quot;:0.84700000286102295},&quot;type&quot;:0},{&quot;id&quot;:&quot;2020-06-25T08:55:28&quot;,&quot;margin&quot;:{&quot;bottom&quot;:0.81999999284744263,&quot;left&quot;:0.026000002399086952,&quot;right&quot;:2.1159999370574951,&quot;top&quot;:0.81999999284744263},&quot;type&quot;:0}],&quot;type&quot;:0},{&quot;id&quot;:&quot;2020-06-25T08:55:28&quot;,&quot;margin&quot;:{&quot;bottom&quot;:1.6929999589920044,&quot;left&quot;:2.9630000591278076,&quot;right&quot;:2.9630000591278076,&quot;top&quot;:0.87300002574920654},&quot;type&quot;:0}],&quot;type&quot;:0}],&quot;type&quot;:0}"/>
  <p:tag name="KSO_WM_SLIDE_POSITION" val="0*0"/>
  <p:tag name="KSO_WM_SLIDE_RATIO" val="1.777778"/>
  <p:tag name="KSO_WM_SLIDE_SIZE" val="959*539"/>
  <p:tag name="KSO_WM_SLIDE_SUBTYPE" val="picTxt"/>
  <p:tag name="KSO_WM_SLIDE_SUPPORT_FEATURE_TYPE" val="0"/>
  <p:tag name="KSO_WM_SLIDE_TYPE" val="text"/>
  <p:tag name="KSO_WM_SPECIAL_SOURCE" val="bdnull"/>
  <p:tag name="KSO_WM_TAG_VERSION" val="1.0"/>
  <p:tag name="KSO_WM_TEMPLATE_ASSEMBLE_GROUPID" val="5ef3f600b28c6292c802c73e"/>
  <p:tag name="KSO_WM_TEMPLATE_ASSEMBLE_XID" val="5ef3f600b28c6292c802c73e"/>
  <p:tag name="KSO_WM_TEMPLATE_CATEGORY" val="diagram"/>
  <p:tag name="KSO_WM_TEMPLATE_COLOR_TYPE" val="1"/>
  <p:tag name="KSO_WM_TEMPLATE_INDEX" val="20208526"/>
  <p:tag name="KSO_WM_TEMPLATE_MASTER_TYPE" val="0"/>
  <p:tag name="KSO_WM_TEMPLATE_SUBCATEGORY" val="2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80"/>
  <p:tag name="KSO_WM_ASSEMBLE_CHIP_INDEX" val="3601a09c110446a6b1ef1bdacb2601e0"/>
  <p:tag name="KSO_WM_BEAUTIFY_FLAG" val="#wm#"/>
  <p:tag name="KSO_WM_CHIP_GROUPID" val="5e6b05596848fb12bee65ac8"/>
  <p:tag name="KSO_WM_CHIP_XID" val="5e6b05596848fb12bee65aca"/>
  <p:tag name="KSO_WM_TAG_BACKGROUP_ID" val=""/>
  <p:tag name="KSO_WM_TAG_BACKGROUP_SIZE" val=""/>
  <p:tag name="KSO_WM_TAG_FRONT_SIZE" val=""/>
  <p:tag name="KSO_WM_TAG_VERSION" val="1.0"/>
  <p:tag name="KSO_WM_TAG_ZODER_POSITION" val=""/>
  <p:tag name="KSO_WM_TEMPLATE_ASSEMBLE_GROUPID" val="5ef3f600b28c6292c802c73e"/>
  <p:tag name="KSO_WM_TEMPLATE_ASSEMBLE_XID" val="5ef3f600b28c6292c802c73e"/>
  <p:tag name="KSO_WM_TEMPLATE_CATEGORY" val="diagram"/>
  <p:tag name="KSO_WM_TEMPLATE_INDEX" val="20208526"/>
  <p:tag name="KSO_WM_UNIT_BLOCK" val="0"/>
  <p:tag name="KSO_WM_UNIT_COMPATIBLE" val="0"/>
  <p:tag name="KSO_WM_UNIT_DEC_AREA_ID" val="b030d1395aec44e9a091cd4782a51995"/>
  <p:tag name="KSO_WM_UNIT_DEFAULT_FONT" val="14;20;2"/>
  <p:tag name="KSO_WM_UNIT_DIAGRAM_ISNUMVISUAL" val="0"/>
  <p:tag name="KSO_WM_UNIT_DIAGRAM_ISREFERUNIT" val="0"/>
  <p:tag name="KSO_WM_UNIT_HIGHLIGHT" val="0"/>
  <p:tag name="KSO_WM_UNIT_ID" val="diagram20208526_1*f*1"/>
  <p:tag name="KSO_WM_UNIT_INDEX" val="1"/>
  <p:tag name="KSO_WM_UNIT_LAYERLEVEL" val="1"/>
  <p:tag name="KSO_WM_UNIT_NOCLEAR" val="0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"/>
  <p:tag name="KSO_WM_UNIT_SHOW_EDIT_AREA_INDICATION" val="1"/>
  <p:tag name="KSO_WM_UNIT_SUBTYPE" val="a"/>
  <p:tag name="KSO_WM_UNIT_TEXT_FILL_FORE_SCHEMECOLOR_INDEX" val="13"/>
  <p:tag name="KSO_WM_UNIT_TEXT_FILL_FORE_SCHEMECOLOR_INDEX_BRIGHTNESS" val="0.25"/>
  <p:tag name="KSO_WM_UNIT_TEXT_FILL_TYPE" val="1"/>
  <p:tag name="KSO_WM_UNIT_TEXT_SUBTYPE" val="a"/>
  <p:tag name="KSO_WM_UNIT_TYPE" val="f"/>
  <p:tag name="KSO_WM_UNIT_VALUE" val="23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4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4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CHIP_FILLPROP" val="[[{&quot;fill_id&quot;:&quot;8d15dc65d1934423bfab615d7c3cf51c&quot;,&quot;fill_align&quot;:&quot;lm&quot;,&quot;text_align&quot;:&quot;lm&quot;,&quot;text_direction&quot;:&quot;horizontal&quot;,&quot;chip_types&quot;:[&quot;header&quot;]},{&quot;fill_id&quot;:&quot;7a9e16b08dd1491598975707cb9a750e&quot;,&quot;fill_align&quot;:&quot;cm&quot;,&quot;text_align&quot;:&quot;lm&quot;,&quot;text_direction&quot;:&quot;horizontal&quot;,&quot;chip_types&quot;:[&quot;diagram&quot;,&quot;pictext&quot;,&quot;text&quot;,&quot;picture&quot;,&quot;chart&quot;,&quot;table&quot;,&quot;video&quot;],&quot;support_features&quot;:[&quot;collage&quot;,&quot;carousel&quot;]},{&quot;fill_id&quot;:&quot;e19ee7aa8873479184c598dabbc965b8&quot;,&quot;fill_align&quot;:&quot;lm&quot;,&quot;text_align&quot;:&quot;lm&quot;,&quot;text_direction&quot;:&quot;horizontal&quot;,&quot;chip_types&quot;:[&quot;text&quot;]}]]"/>
  <p:tag name="KSO_WM_CHIP_GROUPID" val="5f0d54168050c250ba656b67"/>
  <p:tag name="KSO_WM_CHIP_INFOS" val="{&quot;layout_type&quot;:&quot;topbottom&quot;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}"/>
  <p:tag name="KSO_WM_CHIP_XID" val="5f0d54168050c250ba656b68"/>
  <p:tag name="KSO_WM_SLIDE_BACKGROUND" val="[&quot;general&quot;]"/>
  <p:tag name="KSO_WM_SLIDE_BACKGROUND_TYPE" val="general"/>
  <p:tag name="KSO_WM_SLIDE_BK_DARK_LIGHT" val="2"/>
  <p:tag name="KSO_WM_SLIDE_COLORSCHEME_VERSION" val="3.2"/>
  <p:tag name="KSO_WM_SLIDE_CONSTRAINT" val="%7b%22slideConstraint%22%3a%7b%22seriesAreas%22%3a%5b%5d%2c%22singleAreas%22%3a%5b%7b%22shapes%22%3a%5b8%5d%2c%22serialConstraintIndex%22%3a-1%2c%22areatextmark%22%3a0%2c%22pictureprocessmark%22%3a0%7d%5d%7d%7d"/>
  <p:tag name="KSO_WM_SLIDE_ID" val="diagram20203671_1"/>
  <p:tag name="KSO_WM_SLIDE_INDEX" val="1"/>
  <p:tag name="KSO_WM_SLIDE_ITEM_CNT" val="0"/>
  <p:tag name="KSO_WM_SLIDE_LAYOUT" val="a_f"/>
  <p:tag name="KSO_WM_SLIDE_LAYOUT_CNT" val="1_1"/>
  <p:tag name="KSO_WM_SLIDE_POSITION" val="32*36"/>
  <p:tag name="KSO_WM_SLIDE_RATIO" val="1.777778"/>
  <p:tag name="KSO_WM_SLIDE_SIZE" val="895*464"/>
  <p:tag name="KSO_WM_SLIDE_SUBTYPE" val="pureTxt"/>
  <p:tag name="KSO_WM_SLIDE_SUPPORT_FEATURE_TYPE" val="0"/>
  <p:tag name="KSO_WM_SLIDE_TYPE" val="text"/>
  <p:tag name="KSO_WM_TAG_VERSION" val="1.0"/>
  <p:tag name="KSO_WM_TEMPLATE_ASSEMBLE_GROUPID" val="5f0dbc848050c250ba657d3c"/>
  <p:tag name="KSO_WM_TEMPLATE_ASSEMBLE_XID" val="5f0dbc848050c250ba657d3c"/>
  <p:tag name="KSO_WM_TEMPLATE_CATEGORY" val="diagram"/>
  <p:tag name="KSO_WM_TEMPLATE_COLOR_TYPE" val="1"/>
  <p:tag name="KSO_WM_TEMPLATE_INDEX" val="20203671"/>
  <p:tag name="KSO_WM_TEMPLATE_MASTER_TYPE" val="0"/>
  <p:tag name="KSO_WM_TEMPLATE_SUBCATEGORY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4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5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49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6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6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98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99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4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7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09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6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6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9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9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96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PECIAL_SOURCE" val="bdnul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9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69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2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7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2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3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4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5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87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41"/>
  <p:tag name="KSO_WM_ASSEMBLE_CHIP_INDEX" val="35898b804eb949fc9c49b2f312f7bacc"/>
  <p:tag name="KSO_WM_BEAUTIFY_FLAG" val="#wm#"/>
  <p:tag name="KSO_WM_CHIP_FILLAREA_FILL_RULE" val="{&quot;fill_align&quot;:&quot;lm&quot;,&quot;fill_effect&quot;:[],&quot;fill_mode&quot;:&quot;adaptive&quot;,&quot;sacle_strategy&quot;:&quot;stretch&quot;}"/>
  <p:tag name="KSO_WM_CHIP_GROUPID" val="5f715809747e3ea6e292ac27"/>
  <p:tag name="KSO_WM_CHIP_XID" val="5f715809747e3ea6e292ac29"/>
  <p:tag name="KSO_WM_TAG_VERSION" val="1.0"/>
  <p:tag name="KSO_WM_TEMPLATE_CATEGORY" val="chip"/>
  <p:tag name="KSO_WM_TEMPLATE_INDEX" val="20204751"/>
  <p:tag name="KSO_WM_UNIT_COMPATIBLE" val="0"/>
  <p:tag name="KSO_WM_UNIT_DEC_AREA_ID" val="843bc4bcb1ea4005b5467ecbb325ae35"/>
  <p:tag name="KSO_WM_UNIT_DECORATE_INFO" val=""/>
  <p:tag name="KSO_WM_UNIT_DIAGRAM_ISNUMVISUAL" val="0"/>
  <p:tag name="KSO_WM_UNIT_DIAGRAM_ISREFERUNIT" val="0"/>
  <p:tag name="KSO_WM_UNIT_HIGHLIGHT" val="0"/>
  <p:tag name="KSO_WM_UNIT_ID" val="chip20204751_2*i*1"/>
  <p:tag name="KSO_WM_UNIT_INDEX" val="1"/>
  <p:tag name="KSO_WM_UNIT_LAYERLEVEL" val="1"/>
  <p:tag name="KSO_WM_UNIT_SM_LIMIT_TYPE" val=""/>
  <p:tag name="KSO_WM_UNIT_SUBTYPE" val="u"/>
  <p:tag name="KSO_WM_UNIT_TYPE" val="i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7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9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92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93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85"/>
  <p:tag name="KSO_WM_DIAGRAM_VIRTUALLY_FRAME" val="{&quot;height&quot;:115.5948818897638,&quot;left&quot;:137.35,&quot;top&quot;:224.55,&quot;width&quot;:363.55}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88"/>
  <p:tag name="KSO_WM_DIAGRAM_VIRTUALLY_FRAME" val="{&quot;height&quot;:115.5948818897638,&quot;left&quot;:137.35,&quot;top&quot;:224.55,&quot;width&quot;:363.55}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89"/>
  <p:tag name="KSO_WM_DIAGRAM_VIRTUALLY_FRAME" val="{&quot;height&quot;:115.5948818897638,&quot;left&quot;:137.35,&quot;top&quot;:224.55,&quot;width&quot;:363.55}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90"/>
</p:tagLst>
</file>

<file path=ppt/theme/theme1.xml><?xml version="1.0" encoding="utf-8"?>
<a:theme xmlns:a="http://schemas.openxmlformats.org/drawingml/2006/main" name="剪切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2D050"/>
      </a:accent6>
      <a:hlink>
        <a:srgbClr val="0563C1"/>
      </a:hlink>
      <a:folHlink>
        <a:srgbClr val="954F72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剪切</Template>
  <TotalTime>187</TotalTime>
  <Words>2858</Words>
  <Application>Microsoft Office PowerPoint</Application>
  <PresentationFormat>宽屏</PresentationFormat>
  <Paragraphs>159</Paragraphs>
  <Slides>29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9" baseType="lpstr">
      <vt:lpstr>仿宋</vt:lpstr>
      <vt:lpstr>黑体</vt:lpstr>
      <vt:lpstr>胡敬礼毛笔行书简</vt:lpstr>
      <vt:lpstr>楷体</vt:lpstr>
      <vt:lpstr>宋体</vt:lpstr>
      <vt:lpstr>微软雅黑</vt:lpstr>
      <vt:lpstr>Arial</vt:lpstr>
      <vt:lpstr>Calibri</vt:lpstr>
      <vt:lpstr>Franklin Gothic Book</vt:lpstr>
      <vt:lpstr>剪切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2024-11-09T13:28:04Z</dcterms:created>
  <dc:creator>rbm.xkw.com</dc:creator>
  <cp:lastModifiedBy>君 孟</cp:lastModifiedBy>
  <cp:lastPrinted>2024-11-09T13:28:04Z</cp:lastPrinted>
  <dcterms:modified xsi:type="dcterms:W3CDTF">2025-02-24T08:08:01Z</dcterms:modified>
  <cp:revision>5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pid="6" fmtid="{D5CDD505-2E9C-101B-9397-08002B2CF9AE}" name="EASTEDU_PRESENTATION_CUSTOM_DATA">
    <vt:lpwstr>1100815965174726656</vt:lpwstr>
  </property>
</Properties>
</file>