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256" r:id="rId4"/>
    <p:sldId id="258" r:id="rId5"/>
    <p:sldId id="262" r:id="rId6"/>
    <p:sldId id="266" r:id="rId7"/>
    <p:sldId id="277" r:id="rId8"/>
    <p:sldId id="260" r:id="rId9"/>
    <p:sldId id="261" r:id="rId10"/>
    <p:sldId id="267" r:id="rId11"/>
    <p:sldId id="271" r:id="rId12"/>
    <p:sldId id="268" r:id="rId13"/>
    <p:sldId id="269" r:id="rId14"/>
    <p:sldId id="270" r:id="rId15"/>
    <p:sldId id="278" r:id="rId16"/>
    <p:sldId id="272" r:id="rId17"/>
    <p:sldId id="275" r:id="rId18"/>
    <p:sldId id="273" r:id="rId19"/>
    <p:sldId id="274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0"/>
        <p:guide pos="38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217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tags" Target="../tags/tag77.xml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6867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200" u="none" baseline="0">
              <a:solidFill>
                <a:srgbClr val="000000"/>
              </a:solidFill>
              <a:effectLst/>
              <a:ea typeface="字魂59号-创粗黑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algn="r" eaLnBrk="1" hangingPunct="1"/>
            <a:fld id="{9A0DB2DC-4C9A-4742-B13C-FB6460FD3503}" type="slidenum">
              <a:rPr lang="zh-CN" altLang="en-US" sz="1200">
                <a:latin typeface="字魂59号-创粗黑"/>
                <a:ea typeface="字魂59号-创粗黑"/>
              </a:rPr>
              <a:t>1</a:t>
            </a:fld>
            <a:endParaRPr lang="zh-CN" altLang="en-US" sz="1200">
              <a:latin typeface="字魂59号-创粗黑"/>
              <a:ea typeface="字魂59号-创粗黑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FE47E9D-1609-47B6-80B1-56BF5300E9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74.xml" /><Relationship Id="rId21" Type="http://schemas.openxmlformats.org/officeDocument/2006/relationships/tags" Target="../tags/tag75.xml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92.xml" /><Relationship Id="rId11" Type="http://schemas.openxmlformats.org/officeDocument/2006/relationships/tags" Target="../tags/tag93.xml" /><Relationship Id="rId12" Type="http://schemas.openxmlformats.org/officeDocument/2006/relationships/tags" Target="../tags/tag94.xml" /><Relationship Id="rId13" Type="http://schemas.openxmlformats.org/officeDocument/2006/relationships/image" Target="../media/image4.png" /><Relationship Id="rId14" Type="http://schemas.openxmlformats.org/officeDocument/2006/relationships/tags" Target="../tags/tag95.xml" /><Relationship Id="rId15" Type="http://schemas.openxmlformats.org/officeDocument/2006/relationships/tags" Target="../tags/tag96.xml" /><Relationship Id="rId16" Type="http://schemas.openxmlformats.org/officeDocument/2006/relationships/tags" Target="../tags/tag97.xml" /><Relationship Id="rId17" Type="http://schemas.openxmlformats.org/officeDocument/2006/relationships/image" Target="../media/image5.png" /><Relationship Id="rId18" Type="http://schemas.openxmlformats.org/officeDocument/2006/relationships/tags" Target="../tags/tag98.xml" /><Relationship Id="rId19" Type="http://schemas.openxmlformats.org/officeDocument/2006/relationships/tags" Target="../tags/tag99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87.xml" /><Relationship Id="rId4" Type="http://schemas.openxmlformats.org/officeDocument/2006/relationships/image" Target="../media/image2.png" /><Relationship Id="rId5" Type="http://schemas.openxmlformats.org/officeDocument/2006/relationships/tags" Target="../tags/tag88.xml" /><Relationship Id="rId6" Type="http://schemas.openxmlformats.org/officeDocument/2006/relationships/image" Target="../media/image3.png" /><Relationship Id="rId7" Type="http://schemas.openxmlformats.org/officeDocument/2006/relationships/tags" Target="../tags/tag89.xml" /><Relationship Id="rId8" Type="http://schemas.openxmlformats.org/officeDocument/2006/relationships/tags" Target="../tags/tag90.xml" /><Relationship Id="rId9" Type="http://schemas.openxmlformats.org/officeDocument/2006/relationships/tags" Target="../tags/tag9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63.xml" /><Relationship Id="rId11" Type="http://schemas.openxmlformats.org/officeDocument/2006/relationships/tags" Target="../tags/tag164.xml" /><Relationship Id="rId2" Type="http://schemas.openxmlformats.org/officeDocument/2006/relationships/tags" Target="../tags/tag157.xml" /><Relationship Id="rId3" Type="http://schemas.openxmlformats.org/officeDocument/2006/relationships/image" Target="../media/image6.jpeg" /><Relationship Id="rId4" Type="http://schemas.openxmlformats.org/officeDocument/2006/relationships/tags" Target="../tags/tag158.xml" /><Relationship Id="rId5" Type="http://schemas.openxmlformats.org/officeDocument/2006/relationships/tags" Target="../tags/tag159.xml" /><Relationship Id="rId6" Type="http://schemas.openxmlformats.org/officeDocument/2006/relationships/tags" Target="../tags/tag160.xml" /><Relationship Id="rId7" Type="http://schemas.openxmlformats.org/officeDocument/2006/relationships/image" Target="../media/image12.png" /><Relationship Id="rId8" Type="http://schemas.openxmlformats.org/officeDocument/2006/relationships/tags" Target="../tags/tag161.xml" /><Relationship Id="rId9" Type="http://schemas.openxmlformats.org/officeDocument/2006/relationships/tags" Target="../tags/tag16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71.xml" /><Relationship Id="rId2" Type="http://schemas.openxmlformats.org/officeDocument/2006/relationships/tags" Target="../tags/tag165.xml" /><Relationship Id="rId3" Type="http://schemas.openxmlformats.org/officeDocument/2006/relationships/image" Target="../media/image6.jpeg" /><Relationship Id="rId4" Type="http://schemas.openxmlformats.org/officeDocument/2006/relationships/tags" Target="../tags/tag166.xml" /><Relationship Id="rId5" Type="http://schemas.openxmlformats.org/officeDocument/2006/relationships/tags" Target="../tags/tag167.xml" /><Relationship Id="rId6" Type="http://schemas.openxmlformats.org/officeDocument/2006/relationships/tags" Target="../tags/tag168.xml" /><Relationship Id="rId7" Type="http://schemas.openxmlformats.org/officeDocument/2006/relationships/tags" Target="../tags/tag169.xml" /><Relationship Id="rId8" Type="http://schemas.openxmlformats.org/officeDocument/2006/relationships/image" Target="../media/image13.png" /><Relationship Id="rId9" Type="http://schemas.openxmlformats.org/officeDocument/2006/relationships/tags" Target="../tags/tag17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72.xml" /><Relationship Id="rId3" Type="http://schemas.openxmlformats.org/officeDocument/2006/relationships/image" Target="../media/image6.jpeg" /><Relationship Id="rId4" Type="http://schemas.openxmlformats.org/officeDocument/2006/relationships/tags" Target="../tags/tag173.xml" /><Relationship Id="rId5" Type="http://schemas.openxmlformats.org/officeDocument/2006/relationships/tags" Target="../tags/tag174.xml" /><Relationship Id="rId6" Type="http://schemas.openxmlformats.org/officeDocument/2006/relationships/tags" Target="../tags/tag175.xml" /><Relationship Id="rId7" Type="http://schemas.openxmlformats.org/officeDocument/2006/relationships/tags" Target="../tags/tag176.xml" /><Relationship Id="rId8" Type="http://schemas.openxmlformats.org/officeDocument/2006/relationships/tags" Target="../tags/tag177.xml" /><Relationship Id="rId9" Type="http://schemas.openxmlformats.org/officeDocument/2006/relationships/tags" Target="../tags/tag17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86.xml" /><Relationship Id="rId2" Type="http://schemas.openxmlformats.org/officeDocument/2006/relationships/tags" Target="../tags/tag179.xml" /><Relationship Id="rId3" Type="http://schemas.openxmlformats.org/officeDocument/2006/relationships/image" Target="../media/image6.jpeg" /><Relationship Id="rId4" Type="http://schemas.openxmlformats.org/officeDocument/2006/relationships/tags" Target="../tags/tag180.xml" /><Relationship Id="rId5" Type="http://schemas.openxmlformats.org/officeDocument/2006/relationships/tags" Target="../tags/tag181.xml" /><Relationship Id="rId6" Type="http://schemas.openxmlformats.org/officeDocument/2006/relationships/tags" Target="../tags/tag182.xml" /><Relationship Id="rId7" Type="http://schemas.openxmlformats.org/officeDocument/2006/relationships/tags" Target="../tags/tag183.xml" /><Relationship Id="rId8" Type="http://schemas.openxmlformats.org/officeDocument/2006/relationships/tags" Target="../tags/tag184.xml" /><Relationship Id="rId9" Type="http://schemas.openxmlformats.org/officeDocument/2006/relationships/tags" Target="../tags/tag18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87.xml" /><Relationship Id="rId3" Type="http://schemas.openxmlformats.org/officeDocument/2006/relationships/image" Target="../media/image6.jpeg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tags" Target="../tags/tag190.xml" /><Relationship Id="rId7" Type="http://schemas.openxmlformats.org/officeDocument/2006/relationships/tags" Target="../tags/tag191.xml" /><Relationship Id="rId8" Type="http://schemas.openxmlformats.org/officeDocument/2006/relationships/tags" Target="../tags/tag19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93.xml" /><Relationship Id="rId3" Type="http://schemas.openxmlformats.org/officeDocument/2006/relationships/image" Target="../media/image6.jpeg" /><Relationship Id="rId4" Type="http://schemas.openxmlformats.org/officeDocument/2006/relationships/tags" Target="../tags/tag194.xml" /><Relationship Id="rId5" Type="http://schemas.openxmlformats.org/officeDocument/2006/relationships/tags" Target="../tags/tag195.xml" /><Relationship Id="rId6" Type="http://schemas.openxmlformats.org/officeDocument/2006/relationships/tags" Target="../tags/tag196.xml" /><Relationship Id="rId7" Type="http://schemas.openxmlformats.org/officeDocument/2006/relationships/tags" Target="../tags/tag197.xml" /><Relationship Id="rId8" Type="http://schemas.openxmlformats.org/officeDocument/2006/relationships/tags" Target="../tags/tag19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06.xml" /><Relationship Id="rId2" Type="http://schemas.openxmlformats.org/officeDocument/2006/relationships/tags" Target="../tags/tag199.xml" /><Relationship Id="rId3" Type="http://schemas.openxmlformats.org/officeDocument/2006/relationships/image" Target="../media/image6.jpeg" /><Relationship Id="rId4" Type="http://schemas.openxmlformats.org/officeDocument/2006/relationships/tags" Target="../tags/tag200.xml" /><Relationship Id="rId5" Type="http://schemas.openxmlformats.org/officeDocument/2006/relationships/tags" Target="../tags/tag201.xml" /><Relationship Id="rId6" Type="http://schemas.openxmlformats.org/officeDocument/2006/relationships/tags" Target="../tags/tag202.xml" /><Relationship Id="rId7" Type="http://schemas.openxmlformats.org/officeDocument/2006/relationships/tags" Target="../tags/tag203.xml" /><Relationship Id="rId8" Type="http://schemas.openxmlformats.org/officeDocument/2006/relationships/tags" Target="../tags/tag204.xml" /><Relationship Id="rId9" Type="http://schemas.openxmlformats.org/officeDocument/2006/relationships/tags" Target="../tags/tag20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07.xml" /><Relationship Id="rId3" Type="http://schemas.openxmlformats.org/officeDocument/2006/relationships/image" Target="../media/image6.jpeg" /><Relationship Id="rId4" Type="http://schemas.openxmlformats.org/officeDocument/2006/relationships/tags" Target="../tags/tag208.xml" /><Relationship Id="rId5" Type="http://schemas.openxmlformats.org/officeDocument/2006/relationships/tags" Target="../tags/tag209.xml" /><Relationship Id="rId6" Type="http://schemas.openxmlformats.org/officeDocument/2006/relationships/tags" Target="../tags/tag210.xml" /><Relationship Id="rId7" Type="http://schemas.openxmlformats.org/officeDocument/2006/relationships/tags" Target="../tags/tag21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12.xml" /><Relationship Id="rId3" Type="http://schemas.openxmlformats.org/officeDocument/2006/relationships/image" Target="../media/image6.jpeg" /><Relationship Id="rId4" Type="http://schemas.openxmlformats.org/officeDocument/2006/relationships/tags" Target="../tags/tag213.xml" /><Relationship Id="rId5" Type="http://schemas.openxmlformats.org/officeDocument/2006/relationships/tags" Target="../tags/tag214.xml" /><Relationship Id="rId6" Type="http://schemas.openxmlformats.org/officeDocument/2006/relationships/tags" Target="../tags/tag215.xml" /><Relationship Id="rId7" Type="http://schemas.openxmlformats.org/officeDocument/2006/relationships/tags" Target="../tags/tag21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00.xml" /><Relationship Id="rId3" Type="http://schemas.openxmlformats.org/officeDocument/2006/relationships/image" Target="../media/image6.jpeg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image" Target="../media/image7.png" /><Relationship Id="rId8" Type="http://schemas.openxmlformats.org/officeDocument/2006/relationships/tags" Target="../tags/tag104.xml" /><Relationship Id="rId9" Type="http://schemas.openxmlformats.org/officeDocument/2006/relationships/tags" Target="../tags/tag10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13.xml" /><Relationship Id="rId2" Type="http://schemas.openxmlformats.org/officeDocument/2006/relationships/tags" Target="../tags/tag106.xml" /><Relationship Id="rId3" Type="http://schemas.openxmlformats.org/officeDocument/2006/relationships/image" Target="../media/image6.jpeg" /><Relationship Id="rId4" Type="http://schemas.openxmlformats.org/officeDocument/2006/relationships/tags" Target="../tags/tag107.xml" /><Relationship Id="rId5" Type="http://schemas.openxmlformats.org/officeDocument/2006/relationships/tags" Target="../tags/tag108.xml" /><Relationship Id="rId6" Type="http://schemas.openxmlformats.org/officeDocument/2006/relationships/tags" Target="../tags/tag109.xml" /><Relationship Id="rId7" Type="http://schemas.openxmlformats.org/officeDocument/2006/relationships/tags" Target="../tags/tag110.xml" /><Relationship Id="rId8" Type="http://schemas.openxmlformats.org/officeDocument/2006/relationships/tags" Target="../tags/tag111.xml" /><Relationship Id="rId9" Type="http://schemas.openxmlformats.org/officeDocument/2006/relationships/tags" Target="../tags/tag11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21.xml" /><Relationship Id="rId11" Type="http://schemas.openxmlformats.org/officeDocument/2006/relationships/tags" Target="../tags/tag122.xml" /><Relationship Id="rId12" Type="http://schemas.openxmlformats.org/officeDocument/2006/relationships/image" Target="../media/image8.png" /><Relationship Id="rId13" Type="http://schemas.openxmlformats.org/officeDocument/2006/relationships/tags" Target="../tags/tag123.xml" /><Relationship Id="rId14" Type="http://schemas.openxmlformats.org/officeDocument/2006/relationships/tags" Target="../tags/tag124.xml" /><Relationship Id="rId2" Type="http://schemas.openxmlformats.org/officeDocument/2006/relationships/tags" Target="../tags/tag114.xml" /><Relationship Id="rId3" Type="http://schemas.openxmlformats.org/officeDocument/2006/relationships/image" Target="../media/image6.jpeg" /><Relationship Id="rId4" Type="http://schemas.openxmlformats.org/officeDocument/2006/relationships/tags" Target="../tags/tag115.xml" /><Relationship Id="rId5" Type="http://schemas.openxmlformats.org/officeDocument/2006/relationships/tags" Target="../tags/tag116.xml" /><Relationship Id="rId6" Type="http://schemas.openxmlformats.org/officeDocument/2006/relationships/tags" Target="../tags/tag117.xml" /><Relationship Id="rId7" Type="http://schemas.openxmlformats.org/officeDocument/2006/relationships/tags" Target="../tags/tag118.xml" /><Relationship Id="rId8" Type="http://schemas.openxmlformats.org/officeDocument/2006/relationships/tags" Target="../tags/tag119.xml" /><Relationship Id="rId9" Type="http://schemas.openxmlformats.org/officeDocument/2006/relationships/tags" Target="../tags/tag12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29.xml" /><Relationship Id="rId4" Type="http://schemas.openxmlformats.org/officeDocument/2006/relationships/image" Target="../media/image9.png" /><Relationship Id="rId5" Type="http://schemas.openxmlformats.org/officeDocument/2006/relationships/tags" Target="../tags/tag130.xml" /><Relationship Id="rId6" Type="http://schemas.openxmlformats.org/officeDocument/2006/relationships/image" Target="../media/image10.png" /><Relationship Id="rId7" Type="http://schemas.openxmlformats.org/officeDocument/2006/relationships/tags" Target="../tags/tag131.xml" /><Relationship Id="rId8" Type="http://schemas.openxmlformats.org/officeDocument/2006/relationships/tags" Target="../tags/tag132.xml" /><Relationship Id="rId9" Type="http://schemas.openxmlformats.org/officeDocument/2006/relationships/tags" Target="../tags/tag13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34.xml" /><Relationship Id="rId3" Type="http://schemas.openxmlformats.org/officeDocument/2006/relationships/image" Target="../media/image6.jpeg" /><Relationship Id="rId4" Type="http://schemas.openxmlformats.org/officeDocument/2006/relationships/tags" Target="../tags/tag135.xml" /><Relationship Id="rId5" Type="http://schemas.openxmlformats.org/officeDocument/2006/relationships/tags" Target="../tags/tag136.xml" /><Relationship Id="rId6" Type="http://schemas.openxmlformats.org/officeDocument/2006/relationships/tags" Target="../tags/tag137.xml" /><Relationship Id="rId7" Type="http://schemas.openxmlformats.org/officeDocument/2006/relationships/tags" Target="../tags/tag13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39.xml" /><Relationship Id="rId3" Type="http://schemas.openxmlformats.org/officeDocument/2006/relationships/image" Target="../media/image6.jpeg" /><Relationship Id="rId4" Type="http://schemas.openxmlformats.org/officeDocument/2006/relationships/tags" Target="../tags/tag140.xml" /><Relationship Id="rId5" Type="http://schemas.openxmlformats.org/officeDocument/2006/relationships/tags" Target="../tags/tag141.xml" /><Relationship Id="rId6" Type="http://schemas.openxmlformats.org/officeDocument/2006/relationships/tags" Target="../tags/tag142.xml" /><Relationship Id="rId7" Type="http://schemas.openxmlformats.org/officeDocument/2006/relationships/tags" Target="../tags/tag14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50.xml" /><Relationship Id="rId2" Type="http://schemas.openxmlformats.org/officeDocument/2006/relationships/tags" Target="../tags/tag144.xml" /><Relationship Id="rId3" Type="http://schemas.openxmlformats.org/officeDocument/2006/relationships/image" Target="../media/image6.jpeg" /><Relationship Id="rId4" Type="http://schemas.openxmlformats.org/officeDocument/2006/relationships/tags" Target="../tags/tag145.xml" /><Relationship Id="rId5" Type="http://schemas.openxmlformats.org/officeDocument/2006/relationships/tags" Target="../tags/tag146.xml" /><Relationship Id="rId6" Type="http://schemas.openxmlformats.org/officeDocument/2006/relationships/image" Target="../media/image11.png" /><Relationship Id="rId7" Type="http://schemas.openxmlformats.org/officeDocument/2006/relationships/tags" Target="../tags/tag147.xml" /><Relationship Id="rId8" Type="http://schemas.openxmlformats.org/officeDocument/2006/relationships/tags" Target="../tags/tag148.xml" /><Relationship Id="rId9" Type="http://schemas.openxmlformats.org/officeDocument/2006/relationships/tags" Target="../tags/tag14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51.xml" /><Relationship Id="rId3" Type="http://schemas.openxmlformats.org/officeDocument/2006/relationships/image" Target="../media/image6.jpeg" /><Relationship Id="rId4" Type="http://schemas.openxmlformats.org/officeDocument/2006/relationships/tags" Target="../tags/tag152.xml" /><Relationship Id="rId5" Type="http://schemas.openxmlformats.org/officeDocument/2006/relationships/tags" Target="../tags/tag153.xml" /><Relationship Id="rId6" Type="http://schemas.openxmlformats.org/officeDocument/2006/relationships/tags" Target="../tags/tag154.xml" /><Relationship Id="rId7" Type="http://schemas.openxmlformats.org/officeDocument/2006/relationships/tags" Target="../tags/tag155.xml" /><Relationship Id="rId8" Type="http://schemas.openxmlformats.org/officeDocument/2006/relationships/tags" Target="../tags/tag15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4098" name="图片 16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4954" y="3279826"/>
            <a:ext cx="3431004" cy="289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9006" y="40234"/>
            <a:ext cx="4129265" cy="68556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3" title=""/>
          <p:cNvSpPr/>
          <p:nvPr>
            <p:custDataLst>
              <p:tags r:id="rId8"/>
            </p:custDataLst>
          </p:nvPr>
        </p:nvSpPr>
        <p:spPr>
          <a:xfrm>
            <a:off x="4155151" y="886693"/>
            <a:ext cx="2537545" cy="5033831"/>
          </a:xfrm>
          <a:prstGeom prst="rect">
            <a:avLst/>
          </a:prstGeom>
          <a:noFill/>
          <a:ln w="1270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defTabSz="457200">
              <a:buClrTx/>
              <a:buSzTx/>
              <a:buFontTx/>
              <a:buNone/>
            </a:pPr>
            <a:endParaRPr lang="zh-CN" altLang="en-US">
              <a:solidFill>
                <a:srgbClr val="FFFFFF"/>
              </a:solidFill>
              <a:latin typeface="字魂59号-创粗黑"/>
              <a:ea typeface="字魂59号-创粗黑"/>
              <a:sym typeface="字魂59号-创粗黑"/>
            </a:endParaRPr>
          </a:p>
        </p:txBody>
      </p:sp>
      <p:sp>
        <p:nvSpPr>
          <p:cNvPr id="4102" name="文本框 4" title=""/>
          <p:cNvSpPr/>
          <p:nvPr>
            <p:custDataLst>
              <p:tags r:id="rId9"/>
            </p:custDataLst>
          </p:nvPr>
        </p:nvSpPr>
        <p:spPr>
          <a:xfrm>
            <a:off x="4874042" y="1088237"/>
            <a:ext cx="1745654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zh-CN" altLang="en-US" sz="9600" b="1">
                <a:latin typeface="华文行楷" panose="02010800040101010101" charset="-122"/>
                <a:ea typeface="华文行楷" panose="02010800040101010101" charset="-122"/>
                <a:sym typeface="字魂59号-创粗黑"/>
              </a:rPr>
              <a:t>与</a:t>
            </a:r>
            <a:endParaRPr lang="zh-CN" altLang="en-US" sz="9600" b="1">
              <a:latin typeface="华文行楷" panose="02010800040101010101" charset="-122"/>
              <a:ea typeface="华文行楷" panose="02010800040101010101" charset="-122"/>
              <a:sym typeface="字魂59号-创粗黑"/>
            </a:endParaRPr>
          </a:p>
        </p:txBody>
      </p:sp>
      <p:sp>
        <p:nvSpPr>
          <p:cNvPr id="4103" name="文本框 5" title=""/>
          <p:cNvSpPr/>
          <p:nvPr>
            <p:custDataLst>
              <p:tags r:id="rId10"/>
            </p:custDataLst>
          </p:nvPr>
        </p:nvSpPr>
        <p:spPr>
          <a:xfrm>
            <a:off x="4432867" y="2280043"/>
            <a:ext cx="1745654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zh-CN" altLang="en-US" sz="8800" b="1">
                <a:latin typeface="华文行楷" panose="02010800040101010101" charset="-122"/>
                <a:ea typeface="华文行楷" panose="02010800040101010101" charset="-122"/>
                <a:sym typeface="字魂59号-创粗黑"/>
              </a:rPr>
              <a:t>妻</a:t>
            </a:r>
            <a:endParaRPr lang="zh-CN" altLang="en-US" sz="8800" b="1">
              <a:latin typeface="华文行楷" panose="02010800040101010101" charset="-122"/>
              <a:ea typeface="华文行楷" panose="02010800040101010101" charset="-122"/>
              <a:sym typeface="字魂59号-创粗黑"/>
            </a:endParaRPr>
          </a:p>
        </p:txBody>
      </p:sp>
      <p:sp>
        <p:nvSpPr>
          <p:cNvPr id="4104" name="文本框 6" title=""/>
          <p:cNvSpPr/>
          <p:nvPr>
            <p:custDataLst>
              <p:tags r:id="rId11"/>
            </p:custDataLst>
          </p:nvPr>
        </p:nvSpPr>
        <p:spPr>
          <a:xfrm>
            <a:off x="5305695" y="2986239"/>
            <a:ext cx="1745654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zh-CN" altLang="en-US" sz="6600" b="1">
                <a:latin typeface="华文行楷" panose="02010800040101010101" charset="-122"/>
                <a:ea typeface="华文行楷" panose="02010800040101010101" charset="-122"/>
                <a:sym typeface="字魂59号-创粗黑"/>
              </a:rPr>
              <a:t>书</a:t>
            </a:r>
            <a:endParaRPr lang="zh-CN" altLang="en-US" sz="6600" b="1">
              <a:latin typeface="华文行楷" panose="02010800040101010101" charset="-122"/>
              <a:ea typeface="华文行楷" panose="02010800040101010101" charset="-122"/>
              <a:sym typeface="字魂59号-创粗黑"/>
            </a:endParaRPr>
          </a:p>
        </p:txBody>
      </p:sp>
      <p:sp>
        <p:nvSpPr>
          <p:cNvPr id="4105" name="矩形 8" title=""/>
          <p:cNvSpPr/>
          <p:nvPr>
            <p:custDataLst>
              <p:tags r:id="rId12"/>
            </p:custDataLst>
          </p:nvPr>
        </p:nvSpPr>
        <p:spPr>
          <a:xfrm>
            <a:off x="4307499" y="1039042"/>
            <a:ext cx="2537545" cy="5033831"/>
          </a:xfrm>
          <a:prstGeom prst="rect">
            <a:avLst/>
          </a:prstGeom>
          <a:noFill/>
          <a:ln w="1270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defTabSz="457200">
              <a:buClrTx/>
              <a:buSzTx/>
              <a:buFontTx/>
              <a:buNone/>
            </a:pPr>
            <a:endParaRPr lang="zh-CN" altLang="en-US">
              <a:solidFill>
                <a:srgbClr val="FFFFFF"/>
              </a:solidFill>
              <a:latin typeface="字魂59号-创粗黑"/>
              <a:ea typeface="字魂59号-创粗黑"/>
              <a:sym typeface="字魂59号-创粗黑"/>
            </a:endParaRPr>
          </a:p>
        </p:txBody>
      </p:sp>
      <p:pic>
        <p:nvPicPr>
          <p:cNvPr id="4106" name="图片 12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970415" y="1935673"/>
            <a:ext cx="5190940" cy="5190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矩形 17" title=""/>
          <p:cNvSpPr/>
          <p:nvPr>
            <p:custDataLst>
              <p:tags r:id="rId15"/>
            </p:custDataLst>
          </p:nvPr>
        </p:nvSpPr>
        <p:spPr>
          <a:xfrm>
            <a:off x="8379634" y="940650"/>
            <a:ext cx="491957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zh-CN" altLang="en-US" sz="2800" b="1">
                <a:latin typeface="汉仪全唐诗简" pitchFamily="18" charset="-122"/>
                <a:ea typeface="汉仪全唐诗简" pitchFamily="18" charset="-122"/>
                <a:sym typeface="字魂59号-创粗黑"/>
              </a:rPr>
              <a:t>不负苍生</a:t>
            </a:r>
            <a:endParaRPr lang="en-US" altLang="zh-CN" sz="2800" b="1">
              <a:latin typeface="汉仪全唐诗简" pitchFamily="18" charset="-122"/>
              <a:ea typeface="汉仪全唐诗简" pitchFamily="18" charset="-122"/>
              <a:sym typeface="字魂59号-创粗黑"/>
            </a:endParaRPr>
          </a:p>
        </p:txBody>
      </p:sp>
      <p:sp>
        <p:nvSpPr>
          <p:cNvPr id="4108" name="矩形 18" title=""/>
          <p:cNvSpPr/>
          <p:nvPr>
            <p:custDataLst>
              <p:tags r:id="rId16"/>
            </p:custDataLst>
          </p:nvPr>
        </p:nvSpPr>
        <p:spPr>
          <a:xfrm>
            <a:off x="7679784" y="2816434"/>
            <a:ext cx="495131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defTabSz="457200">
              <a:buClrTx/>
              <a:buSzTx/>
              <a:buFontTx/>
              <a:buNone/>
            </a:pPr>
            <a:r>
              <a:rPr lang="zh-CN" altLang="en-US" sz="2800" b="1">
                <a:latin typeface="汉仪全唐诗简" pitchFamily="18" charset="-122"/>
                <a:ea typeface="汉仪全唐诗简" pitchFamily="18" charset="-122"/>
                <a:sym typeface="字魂59号-创粗黑"/>
              </a:rPr>
              <a:t>独负卿</a:t>
            </a:r>
            <a:endParaRPr lang="en-US" altLang="zh-CN" sz="2800" b="1">
              <a:latin typeface="汉仪全唐诗简" pitchFamily="18" charset="-122"/>
              <a:ea typeface="汉仪全唐诗简" pitchFamily="18" charset="-122"/>
              <a:sym typeface="字魂59号-创粗黑"/>
            </a:endParaRPr>
          </a:p>
        </p:txBody>
      </p:sp>
      <p:pic>
        <p:nvPicPr>
          <p:cNvPr id="4109" name="图片 19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65372" y="2911652"/>
            <a:ext cx="1632980" cy="25581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0" name="文本框 20" title=""/>
          <p:cNvSpPr/>
          <p:nvPr>
            <p:custDataLst>
              <p:tags r:id="rId19"/>
            </p:custDataLst>
          </p:nvPr>
        </p:nvSpPr>
        <p:spPr>
          <a:xfrm>
            <a:off x="8871591" y="3533740"/>
            <a:ext cx="490369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  <a:latin typeface="字魂59号-创粗黑"/>
                <a:ea typeface="字魂59号-创粗黑"/>
                <a:sym typeface="字魂59号-创粗黑"/>
              </a:rPr>
              <a:t>林觉民</a:t>
            </a:r>
            <a:endParaRPr lang="zh-CN" altLang="en-US" sz="2400" b="1">
              <a:solidFill>
                <a:srgbClr val="FFFFFF"/>
              </a:solidFill>
              <a:latin typeface="字魂59号-创粗黑"/>
              <a:ea typeface="字魂59号-创粗黑"/>
              <a:sym typeface="字魂59号-创粗黑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58495" y="499110"/>
            <a:ext cx="108292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任务二 设置影像区</a:t>
            </a:r>
            <a:endParaRPr lang="zh-CN" altLang="en-US" sz="28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zh-CN" altLang="en-US" sz="2800"/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579120" y="1028700"/>
            <a:ext cx="556641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</a:rPr>
              <a:t>2.细看展品二</a:t>
            </a:r>
            <a:r>
              <a:rPr lang="zh-CN" altLang="en-US" sz="2800"/>
              <a:t>——《禀父书》。</a:t>
            </a:r>
            <a:endParaRPr lang="zh-CN" altLang="en-US" sz="2800"/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9120" y="2040890"/>
            <a:ext cx="5667375" cy="4581525"/>
          </a:xfrm>
          <a:prstGeom prst="rect">
            <a:avLst/>
          </a:prstGeom>
        </p:spPr>
      </p:pic>
      <p:sp>
        <p:nvSpPr>
          <p:cNvPr id="6" name="矩形 5" title=""/>
          <p:cNvSpPr/>
          <p:nvPr>
            <p:custDataLst>
              <p:tags r:id="rId9"/>
            </p:custDataLst>
          </p:nvPr>
        </p:nvSpPr>
        <p:spPr>
          <a:xfrm>
            <a:off x="6529070" y="1471295"/>
            <a:ext cx="5317490" cy="463613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 title=""/>
          <p:cNvSpPr txBox="1"/>
          <p:nvPr>
            <p:custDataLst>
              <p:tags r:id="rId10"/>
            </p:custDataLst>
          </p:nvPr>
        </p:nvSpPr>
        <p:spPr>
          <a:xfrm>
            <a:off x="6724015" y="1491615"/>
            <a:ext cx="455676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《禀父书》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不孝儿觉民叩禀: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父亲大人，儿死矣，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唯累大人吃苦，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弟妹缺衣食耳。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然大有补于全国同胞也。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大罪乞恕之。</a:t>
            </a:r>
            <a:endParaRPr lang="zh-CN" altLang="en-US" sz="2800"/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4734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58495" y="499110"/>
            <a:ext cx="108292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任务三 建朗读亭</a:t>
            </a:r>
            <a:endParaRPr lang="zh-CN" altLang="en-US" sz="28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zh-CN" altLang="en-US" sz="2800"/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733425" y="1229995"/>
            <a:ext cx="6511925" cy="448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二十世纪最伟大的情书</a:t>
            </a: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千古第一情书</a:t>
            </a: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世界上最美的情书</a:t>
            </a: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为了让参观者更好地体会书信的情感，你会在朗读亭录制哪一个句子的朗读?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试着找出你最喜欢的句子或段落，读出感情并说说打动你的理由。</a:t>
            </a:r>
            <a:endParaRPr lang="zh-CN" altLang="en-US" sz="2800"/>
          </a:p>
        </p:txBody>
      </p:sp>
      <p:cxnSp>
        <p:nvCxnSpPr>
          <p:cNvPr id="5" name="直接连接符 4" title=""/>
          <p:cNvCxnSpPr/>
          <p:nvPr>
            <p:custDataLst>
              <p:tags r:id="rId7"/>
            </p:custDataLst>
          </p:nvPr>
        </p:nvCxnSpPr>
        <p:spPr>
          <a:xfrm flipV="1">
            <a:off x="658495" y="1117600"/>
            <a:ext cx="10457815" cy="34925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72680" y="735965"/>
            <a:ext cx="3671570" cy="584263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58495" y="499110"/>
            <a:ext cx="108292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任务四 设计展厅结束语</a:t>
            </a:r>
            <a:endParaRPr lang="zh-CN" altLang="en-US" sz="28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zh-CN" altLang="en-US" sz="2800"/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657860" y="1375410"/>
            <a:ext cx="10829925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/>
              <a:t>展厅结束语，是展厅的最后一部分，会对这次展出进行一个凝练的总结和立意的升华。</a:t>
            </a: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·作为当代青年，你会留下什么话遥寄林觉民和他的《与妻书》呢?</a:t>
            </a:r>
            <a:endParaRPr lang="zh-CN" altLang="en-US" sz="2800"/>
          </a:p>
        </p:txBody>
      </p:sp>
      <p:sp>
        <p:nvSpPr>
          <p:cNvPr id="4" name="矩形 3" title=""/>
          <p:cNvSpPr/>
          <p:nvPr>
            <p:custDataLst>
              <p:tags r:id="rId7"/>
            </p:custDataLst>
          </p:nvPr>
        </p:nvSpPr>
        <p:spPr>
          <a:xfrm>
            <a:off x="1414780" y="3621405"/>
            <a:ext cx="9121775" cy="270700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8"/>
            </p:custDataLst>
          </p:nvPr>
        </p:nvSpPr>
        <p:spPr>
          <a:xfrm>
            <a:off x="2016760" y="4161155"/>
            <a:ext cx="8014970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/>
              <a:t>                                         </a:t>
            </a:r>
            <a:r>
              <a:rPr lang="zh-CN" altLang="en-US" sz="2400"/>
              <a:t>结束语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en-US" altLang="zh-CN" sz="2400"/>
              <a:t>   </a:t>
            </a:r>
            <a:r>
              <a:rPr lang="zh-CN" altLang="en-US" sz="2400"/>
              <a:t>一封《与妻书》，</a:t>
            </a:r>
            <a:r>
              <a:rPr lang="en-US" altLang="zh-CN" sz="2400" u="sng"/>
              <a:t>                                                     </a:t>
            </a:r>
            <a:endParaRPr lang="en-US" altLang="zh-CN" sz="2400" u="sng"/>
          </a:p>
          <a:p>
            <a:pPr>
              <a:lnSpc>
                <a:spcPct val="130000"/>
              </a:lnSpc>
            </a:pPr>
            <a:r>
              <a:rPr lang="en-US" altLang="zh-CN" sz="2400" u="sng"/>
              <a:t>                                                                                       </a:t>
            </a:r>
            <a:r>
              <a:rPr lang="en-US" altLang="zh-CN" sz="2400"/>
              <a:t> 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 </a:t>
            </a:r>
            <a:r>
              <a:rPr lang="en-US" altLang="zh-CN" sz="2400" u="sng"/>
              <a:t>                                                                                      </a:t>
            </a:r>
            <a:r>
              <a:rPr lang="en-US" altLang="zh-CN" sz="2400"/>
              <a:t>   </a:t>
            </a:r>
            <a:endParaRPr lang="en-US" altLang="zh-CN" sz="2400"/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58495" y="499110"/>
            <a:ext cx="1082929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总结</a:t>
            </a:r>
            <a:endParaRPr lang="zh-CN" altLang="en-US" sz="28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zh-CN" altLang="en-US" sz="2800"/>
          </a:p>
        </p:txBody>
      </p:sp>
      <p:cxnSp>
        <p:nvCxnSpPr>
          <p:cNvPr id="4" name="直接连接符 3" title=""/>
          <p:cNvCxnSpPr/>
          <p:nvPr>
            <p:custDataLst>
              <p:tags r:id="rId6"/>
            </p:custDataLst>
          </p:nvPr>
        </p:nvCxnSpPr>
        <p:spPr>
          <a:xfrm flipV="1">
            <a:off x="760095" y="1328420"/>
            <a:ext cx="10457815" cy="34925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726" name="矩形 2" title=""/>
          <p:cNvSpPr/>
          <p:nvPr>
            <p:custDataLst>
              <p:tags r:id="rId7"/>
            </p:custDataLst>
          </p:nvPr>
        </p:nvSpPr>
        <p:spPr>
          <a:xfrm>
            <a:off x="1594485" y="2468880"/>
            <a:ext cx="326072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小我小家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对妻子的</a:t>
            </a:r>
            <a:endParaRPr lang="en-US" altLang="zh-CN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爱恋和怀念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之情</a:t>
            </a:r>
            <a:endParaRPr lang="zh-CN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对死别的</a:t>
            </a:r>
            <a:endParaRPr lang="en-US" altLang="zh-CN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悲哀和伤痛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之情</a:t>
            </a:r>
            <a:endParaRPr lang="zh-CN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0727" name="矩形 3" title=""/>
          <p:cNvSpPr/>
          <p:nvPr>
            <p:custDataLst>
              <p:tags r:id="rId8"/>
            </p:custDataLst>
          </p:nvPr>
        </p:nvSpPr>
        <p:spPr>
          <a:xfrm>
            <a:off x="7263765" y="2468880"/>
            <a:ext cx="31324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社会千万家</a:t>
            </a:r>
            <a:endParaRPr lang="zh-CN" altLang="en-US" sz="32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对黑暗现实的</a:t>
            </a:r>
            <a:endParaRPr lang="en-US" altLang="zh-CN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愤懑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之情</a:t>
            </a:r>
            <a:endParaRPr lang="zh-CN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对献身革命的</a:t>
            </a:r>
            <a:endParaRPr lang="en-US" altLang="zh-CN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豪迈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之情</a:t>
            </a:r>
            <a:endParaRPr lang="zh-CN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0728" name="矩形 5" title=""/>
          <p:cNvSpPr/>
          <p:nvPr>
            <p:custDataLst>
              <p:tags r:id="rId9"/>
            </p:custDataLst>
          </p:nvPr>
        </p:nvSpPr>
        <p:spPr>
          <a:xfrm>
            <a:off x="3759247" y="1632706"/>
            <a:ext cx="4297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儿女情长，英雄志坚</a:t>
            </a:r>
            <a:endParaRPr lang="zh-CN" altLang="en-US" sz="3600">
              <a:latin typeface="微软雅黑" panose="020b0503020204020204" charset="-122"/>
              <a:ea typeface="微软雅黑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  <p:bldP spid="307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58495" y="499110"/>
            <a:ext cx="1082929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总结</a:t>
            </a:r>
            <a:endParaRPr lang="zh-CN" altLang="en-US" sz="28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zh-CN" altLang="en-US" sz="2800"/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1061720" y="1328420"/>
            <a:ext cx="95904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《与妻书》既是一曲爱情的颂歌，更是一首正气歌。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①林觉民在牺牲前给妻子的绝笔书中表现了儿女之情的缠绵细腻，也表现了革命豪情的激昂慷慨。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②作者给人世间的生离死别，赋予了悲壮的爱国主义色彩，把热爱亲人和热爱人民的情感水乳交融地结合起来。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7"/>
            </p:custDataLst>
          </p:nvPr>
        </p:nvCxnSpPr>
        <p:spPr>
          <a:xfrm flipV="1">
            <a:off x="760095" y="1328420"/>
            <a:ext cx="10457815" cy="34925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482600" y="48387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课后延伸:群文阅读</a:t>
            </a:r>
            <a:endParaRPr lang="zh-CN" altLang="en-US" sz="3600" b="1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矩形 7" title=""/>
          <p:cNvSpPr/>
          <p:nvPr>
            <p:custDataLst>
              <p:tags r:id="rId6"/>
            </p:custDataLst>
          </p:nvPr>
        </p:nvSpPr>
        <p:spPr>
          <a:xfrm>
            <a:off x="941070" y="1692275"/>
            <a:ext cx="10376535" cy="506476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1106170" y="1067435"/>
            <a:ext cx="9933940" cy="569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赵一曼的《致子书》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宁儿：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母亲对于你没有能尽到教育的责任，实在是遗憾的事情。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母亲和你在生前是永久没有再见的机会了。希望你，宁儿呵，赶快成人，来安慰你地下的母亲!我最亲爱的孩子呵!母亲不用千言万语来教育你，就用实行来教育你。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在你长大成人之后，希望不要忘记你的母亲是为国而牺牲的!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一九三六年八月二日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你的母亲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赵一曼于车中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482600" y="48387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课后延伸:群文阅读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1106170" y="1200150"/>
            <a:ext cx="993394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殷夫的《别了，哥哥》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矩形 1" title=""/>
          <p:cNvSpPr/>
          <p:nvPr>
            <p:custDataLst>
              <p:tags r:id="rId7"/>
            </p:custDataLst>
          </p:nvPr>
        </p:nvSpPr>
        <p:spPr>
          <a:xfrm>
            <a:off x="941070" y="1869440"/>
            <a:ext cx="10351135" cy="482219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1106170" y="2239010"/>
            <a:ext cx="49815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别了，我最亲爱的哥哥，</a:t>
            </a:r>
            <a:endParaRPr lang="zh-CN" altLang="en-US" sz="2800"/>
          </a:p>
          <a:p>
            <a:r>
              <a:rPr lang="zh-CN" altLang="en-US" sz="2800"/>
              <a:t>你的来函促成了我的决心，</a:t>
            </a:r>
            <a:endParaRPr lang="zh-CN" altLang="en-US" sz="2800"/>
          </a:p>
          <a:p>
            <a:r>
              <a:rPr lang="zh-CN" altLang="en-US" sz="2800"/>
              <a:t>恨的是不能握一握最后的手，</a:t>
            </a:r>
            <a:endParaRPr lang="zh-CN" altLang="en-US" sz="2800"/>
          </a:p>
          <a:p>
            <a:r>
              <a:rPr lang="zh-CN" altLang="en-US" sz="2800"/>
              <a:t>再独立地向前途踏进。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二十年来手足的爱和怜，</a:t>
            </a:r>
            <a:endParaRPr lang="zh-CN" altLang="en-US" sz="2800"/>
          </a:p>
          <a:p>
            <a:r>
              <a:rPr lang="zh-CN" altLang="en-US" sz="2800"/>
              <a:t>二十年来的保护和抚养，</a:t>
            </a:r>
            <a:endParaRPr lang="zh-CN" altLang="en-US" sz="2800"/>
          </a:p>
          <a:p>
            <a:r>
              <a:rPr lang="zh-CN" altLang="en-US" sz="2800" u="sng"/>
              <a:t>请在这最后的一滴泪水里，</a:t>
            </a:r>
            <a:endParaRPr lang="zh-CN" altLang="en-US" sz="2800" u="sng"/>
          </a:p>
          <a:p>
            <a:r>
              <a:rPr lang="zh-CN" altLang="en-US" sz="2800" u="sng"/>
              <a:t>收回吧</a:t>
            </a:r>
            <a:r>
              <a:rPr lang="zh-CN" altLang="en-US" sz="2800"/>
              <a:t>，作为恶梦一场。</a:t>
            </a:r>
            <a:endParaRPr lang="zh-CN" altLang="en-US" sz="2800"/>
          </a:p>
          <a:p>
            <a:r>
              <a:rPr lang="en-US" altLang="zh-CN" sz="2800"/>
              <a:t>……</a:t>
            </a:r>
            <a:endParaRPr lang="en-US" altLang="zh-CN" sz="2800"/>
          </a:p>
        </p:txBody>
      </p:sp>
      <p:sp>
        <p:nvSpPr>
          <p:cNvPr id="7" name="文本框 6" title=""/>
          <p:cNvSpPr txBox="1"/>
          <p:nvPr>
            <p:custDataLst>
              <p:tags r:id="rId9"/>
            </p:custDataLst>
          </p:nvPr>
        </p:nvSpPr>
        <p:spPr>
          <a:xfrm>
            <a:off x="5727700" y="2080895"/>
            <a:ext cx="49815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在你的一方，哟，哥哥，</a:t>
            </a:r>
            <a:endParaRPr lang="zh-CN" altLang="en-US" sz="2800"/>
          </a:p>
          <a:p>
            <a:r>
              <a:rPr lang="zh-CN" altLang="en-US" sz="2800" u="sng"/>
              <a:t>有的是，安逸，功业和名号</a:t>
            </a:r>
            <a:r>
              <a:rPr lang="zh-CN" altLang="en-US" sz="2800"/>
              <a:t>，</a:t>
            </a:r>
            <a:endParaRPr lang="zh-CN" altLang="en-US" sz="2800"/>
          </a:p>
          <a:p>
            <a:r>
              <a:rPr lang="zh-CN" altLang="en-US" sz="2800"/>
              <a:t>是治者们</a:t>
            </a:r>
            <a:r>
              <a:rPr lang="zh-CN" altLang="en-US" sz="2800" u="sng"/>
              <a:t>荣赏的爵禄</a:t>
            </a:r>
            <a:r>
              <a:rPr lang="zh-CN" altLang="en-US" sz="2800"/>
              <a:t>，</a:t>
            </a:r>
            <a:endParaRPr lang="zh-CN" altLang="en-US" sz="2800"/>
          </a:p>
          <a:p>
            <a:r>
              <a:rPr lang="zh-CN" altLang="en-US" sz="2800"/>
              <a:t>或是</a:t>
            </a:r>
            <a:r>
              <a:rPr lang="zh-CN" altLang="en-US" sz="2800" u="sng"/>
              <a:t>薄纸糊成的高帽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……</a:t>
            </a:r>
            <a:endParaRPr lang="zh-CN" altLang="en-US" sz="2800"/>
          </a:p>
          <a:p>
            <a:r>
              <a:rPr lang="zh-CN" altLang="en-US" sz="2800"/>
              <a:t>但你的弟弟现在饥渴，</a:t>
            </a:r>
            <a:endParaRPr lang="zh-CN" altLang="en-US" sz="2800"/>
          </a:p>
          <a:p>
            <a:r>
              <a:rPr lang="zh-CN" altLang="en-US" sz="2800"/>
              <a:t>饥渴着的是永久的真理，</a:t>
            </a:r>
            <a:endParaRPr lang="zh-CN" altLang="en-US" sz="2800"/>
          </a:p>
          <a:p>
            <a:r>
              <a:rPr lang="zh-CN" altLang="en-US" sz="2800"/>
              <a:t>不要荣誉，不要功建，</a:t>
            </a:r>
            <a:endParaRPr lang="zh-CN" altLang="en-US" sz="2800"/>
          </a:p>
          <a:p>
            <a:r>
              <a:rPr lang="zh-CN" altLang="en-US" sz="2800"/>
              <a:t>只望向真理的王国进礼。</a:t>
            </a:r>
            <a:endParaRPr lang="zh-CN" altLang="en-US" sz="2800"/>
          </a:p>
          <a:p>
            <a:r>
              <a:rPr lang="en-US" altLang="zh-CN" sz="2800"/>
              <a:t>……</a:t>
            </a:r>
            <a:endParaRPr lang="en-US" altLang="zh-CN" sz="2800"/>
          </a:p>
        </p:txBody>
      </p:sp>
    </p:spTree>
    <p:custDataLst>
      <p:tags r:id="rId10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482600" y="48387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课后延伸:群文阅读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5" name="表格 4" title="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690245" y="1262380"/>
          <a:ext cx="10812145" cy="5265420"/>
        </p:xfrm>
        <a:graphic>
          <a:graphicData uri="http://schemas.openxmlformats.org/drawingml/2006/table">
            <a:tbl>
              <a:tblPr/>
              <a:tblGrid>
                <a:gridCol w="2159635"/>
                <a:gridCol w="2164080"/>
                <a:gridCol w="2159635"/>
                <a:gridCol w="2162810"/>
                <a:gridCol w="2165985"/>
              </a:tblGrid>
              <a:tr h="132842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对象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写作背景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内心矛盾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突出情感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语言特点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54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与妻书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1191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致子书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54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别了，哥哥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482600" y="28892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课后延伸:群文阅读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5" name="表格 4" title="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667385" y="934085"/>
          <a:ext cx="10812145" cy="5265420"/>
        </p:xfrm>
        <a:graphic>
          <a:graphicData uri="http://schemas.openxmlformats.org/drawingml/2006/table">
            <a:tbl>
              <a:tblPr/>
              <a:tblGrid>
                <a:gridCol w="2159635"/>
                <a:gridCol w="2164080"/>
                <a:gridCol w="1699260"/>
                <a:gridCol w="2623185"/>
                <a:gridCol w="2165985"/>
              </a:tblGrid>
              <a:tr h="132842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对象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写作背景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内心矛盾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突出情感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语言特点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54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与妻书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封建统治之下，</a:t>
                      </a:r>
                      <a:endParaRPr lang="zh-CN" altLang="en-US" sz="20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旧民主主义运动，</a:t>
                      </a:r>
                      <a:endParaRPr lang="zh-CN" altLang="en-US" sz="20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0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广州起义</a:t>
                      </a:r>
                      <a:endParaRPr lang="zh-CN" altLang="en-US" sz="20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情与义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生与死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家与国</a:t>
                      </a: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对妻子爱恋怀念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对死别悲哀伤痛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对黑暗现实愤懑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对献身革命豪迈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抒情、记叙、议论</a:t>
                      </a:r>
                      <a:r>
                        <a:rPr lang="en-US" altLang="zh-CN" sz="240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;</a:t>
                      </a:r>
                      <a:endParaRPr lang="en-US" altLang="zh-CN" sz="240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语言真挚感人，多用典故。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1191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致子书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新民主主义运动 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母亲对孩子真挚的爱与赤诚的爱国之心 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爱子更爱国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饱含情感，语言真挚；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偏向口语 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54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别了，哥哥</a:t>
                      </a:r>
                      <a:endParaRPr lang="en-US" altLang="en-US" sz="32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新民主主义运动</a:t>
                      </a: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小家之爱与大国之爱；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亲情与理想信念的对立 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为理想信念与国家未来，甘愿放弃一切的牺牲精神 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语言真挚；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近似诗歌</a:t>
                      </a:r>
                      <a:endParaRPr lang="zh-CN" altLang="en-US" sz="24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75935" y="2981960"/>
            <a:ext cx="5895975" cy="3820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795655" y="317500"/>
            <a:ext cx="10329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学习情境：让文物“活”起来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200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——为林觉民故居“《与妻书》展厅”完善布展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5909310" y="1340485"/>
            <a:ext cx="622871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/>
              <a:t>已有布展:</a:t>
            </a:r>
            <a:endParaRPr lang="zh-CN" altLang="en-US" sz="280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/>
              <a:t>文物《与妻书》复制放大版</a:t>
            </a:r>
            <a:endParaRPr lang="zh-CN" altLang="en-US" sz="280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/>
              <a:t>背景资料展板</a:t>
            </a:r>
            <a:endParaRPr lang="zh-CN" altLang="en-US" sz="2800"/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9140" y="1393825"/>
            <a:ext cx="4325620" cy="54330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35635" y="594360"/>
            <a:ext cx="10205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任务一：设计展厅前言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3" name="直接连接符 2" title=""/>
          <p:cNvCxnSpPr/>
          <p:nvPr>
            <p:custDataLst>
              <p:tags r:id="rId6"/>
            </p:custDataLst>
          </p:nvPr>
        </p:nvCxnSpPr>
        <p:spPr>
          <a:xfrm flipV="1">
            <a:off x="760095" y="1153160"/>
            <a:ext cx="10457815" cy="34925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840105" y="1621790"/>
            <a:ext cx="103505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  </a:t>
            </a:r>
            <a:r>
              <a:rPr lang="zh-CN" altLang="en-US" sz="2800"/>
              <a:t>展厅前言，相当于展览的序，是参观者在开始展览前会看到的一段话。一般与展览内容、形式和布局理念等相关使人对展览有一个整体的认知。</a:t>
            </a:r>
            <a:endParaRPr lang="zh-CN" altLang="en-US" sz="2800"/>
          </a:p>
        </p:txBody>
      </p:sp>
      <p:sp>
        <p:nvSpPr>
          <p:cNvPr id="8" name="圆角矩形 7" title=""/>
          <p:cNvSpPr/>
          <p:nvPr>
            <p:custDataLst>
              <p:tags r:id="rId8"/>
            </p:custDataLst>
          </p:nvPr>
        </p:nvSpPr>
        <p:spPr>
          <a:xfrm>
            <a:off x="1468120" y="3340735"/>
            <a:ext cx="8997950" cy="295529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583690" y="3718560"/>
            <a:ext cx="858139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前言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这是一封</a:t>
            </a:r>
            <a:r>
              <a:rPr lang="en-US" altLang="zh-CN" sz="28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书。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在这封书信里，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你将读到：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35635" y="594360"/>
            <a:ext cx="10205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任务一：设计展厅前言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3" name="直接连接符 2" title=""/>
          <p:cNvCxnSpPr/>
          <p:nvPr>
            <p:custDataLst>
              <p:tags r:id="rId6"/>
            </p:custDataLst>
          </p:nvPr>
        </p:nvCxnSpPr>
        <p:spPr>
          <a:xfrm>
            <a:off x="760095" y="1188085"/>
            <a:ext cx="10466705" cy="26670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圆角矩形 7" title=""/>
          <p:cNvSpPr/>
          <p:nvPr>
            <p:custDataLst>
              <p:tags r:id="rId7"/>
            </p:custDataLst>
          </p:nvPr>
        </p:nvSpPr>
        <p:spPr>
          <a:xfrm>
            <a:off x="876300" y="1341120"/>
            <a:ext cx="10412095" cy="532574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 title=""/>
          <p:cNvSpPr txBox="1"/>
          <p:nvPr>
            <p:custDataLst>
              <p:tags r:id="rId8"/>
            </p:custDataLst>
          </p:nvPr>
        </p:nvSpPr>
        <p:spPr>
          <a:xfrm>
            <a:off x="1530350" y="2266950"/>
            <a:ext cx="8581390" cy="2210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这是一封</a:t>
            </a:r>
            <a:r>
              <a:rPr lang="en-US" altLang="zh-CN" sz="28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书。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在这封书信里，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你将读到：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9"/>
            </p:custDataLst>
          </p:nvPr>
        </p:nvSpPr>
        <p:spPr>
          <a:xfrm>
            <a:off x="3848100" y="1276985"/>
            <a:ext cx="322008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催人泪下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感人肺腑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情真意切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深情悲壮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跨越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113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0"/>
            </p:custDataLst>
          </p:nvPr>
        </p:nvSpPr>
        <p:spPr>
          <a:xfrm>
            <a:off x="8254365" y="1559560"/>
            <a:ext cx="20085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绝命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情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与妻</a:t>
            </a:r>
            <a:endParaRPr lang="zh-CN" altLang="en-US" sz="280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1"/>
            </p:custDataLst>
          </p:nvPr>
        </p:nvSpPr>
        <p:spPr>
          <a:xfrm>
            <a:off x="1574165" y="4238625"/>
            <a:ext cx="87680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林觉民烈士一方面对妻子的至爱与缠绵悱恻之情；另一方面又表现出对革命救国强烈的浩然正气与英勇就义的决心。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ym typeface="+mn-ea"/>
              </a:rPr>
              <a:t>混着泪水的墨汁，</a:t>
            </a:r>
            <a:r>
              <a:rPr lang="zh-CN" altLang="en-US" sz="2400"/>
              <a:t>临终之前的倾诉；对甜蜜过往的眷恋，</a:t>
            </a:r>
            <a:r>
              <a:rPr lang="zh-CN" altLang="en-US" sz="2400">
                <a:sym typeface="+mn-ea"/>
              </a:rPr>
              <a:t>为革命献身的决心</a:t>
            </a:r>
            <a:r>
              <a:rPr lang="zh-CN" altLang="en-US" sz="2400"/>
              <a:t>；那年那月高悬于天的盈盈明月，每时每刻炽热滚烫的爱人之心。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1239500" y="108966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9219" name="Picture 3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325" y="0"/>
            <a:ext cx="12314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>
            <a:fillRect/>
          </a:stretch>
        </p:blipFill>
        <p:spPr>
          <a:xfrm>
            <a:off x="-60325" y="835313"/>
            <a:ext cx="12314238" cy="5486400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8"/>
            </p:custDataLst>
          </p:nvPr>
        </p:nvSpPr>
        <p:spPr>
          <a:xfrm>
            <a:off x="626357" y="4888384"/>
            <a:ext cx="10952480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任务二 设置影像区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品读文本，你会选择哪些信中的场景，呈现在影像区呢?请为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你选择的场景取一个小标题，并说说你的选择意图。</a:t>
            </a:r>
            <a:endParaRPr kumimoji="1" lang="zh-CN" altLang="en-US" sz="32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9"/>
            </p:custDataLst>
          </p:nvPr>
        </p:nvCxnSpPr>
        <p:spPr>
          <a:xfrm flipV="1">
            <a:off x="760095" y="5417820"/>
            <a:ext cx="10457815" cy="34925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92885" y="1494790"/>
          <a:ext cx="8729345" cy="5247640"/>
        </p:xfrm>
        <a:graphic>
          <a:graphicData uri="http://schemas.openxmlformats.org/drawingml/2006/table">
            <a:tbl>
              <a:tblPr/>
              <a:tblGrid>
                <a:gridCol w="2908300"/>
                <a:gridCol w="2908935"/>
                <a:gridCol w="2912110"/>
              </a:tblGrid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highlight>
                            <a:srgbClr val="FFFF00"/>
                          </a:highlight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场景小标题</a:t>
                      </a:r>
                      <a:endParaRPr lang="en-US" altLang="en-US" sz="2800" b="0">
                        <a:highlight>
                          <a:srgbClr val="FFFF00"/>
                        </a:highlight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highlight>
                            <a:srgbClr val="FFFF00"/>
                          </a:highlight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段落</a:t>
                      </a:r>
                      <a:endParaRPr lang="en-US" altLang="en-US" sz="2800" b="0">
                        <a:highlight>
                          <a:srgbClr val="FFFF00"/>
                        </a:highlight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highlight>
                            <a:srgbClr val="FFFF00"/>
                          </a:highlight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情感</a:t>
                      </a:r>
                      <a:endParaRPr lang="en-US" altLang="en-US" sz="2800" b="0">
                        <a:highlight>
                          <a:srgbClr val="FFFF00"/>
                        </a:highlight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 rowSpan="3"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zh-CN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 vMerge="1">
                  <a:txBody>
                    <a:bodyPr vert="horz" wrap="square"/>
                    <a:lstStyle/>
                    <a:p/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 vMerge="1">
                  <a:txBody>
                    <a:bodyPr vert="horz" wrap="square"/>
                    <a:lstStyle/>
                    <a:p/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960120" y="250190"/>
            <a:ext cx="1022667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任务二 设置影像区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请为你选择的场景取一个小标题，并说说你的选择意图。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92885" y="1494790"/>
          <a:ext cx="8729345" cy="5247640"/>
        </p:xfrm>
        <a:graphic>
          <a:graphicData uri="http://schemas.openxmlformats.org/drawingml/2006/table">
            <a:tbl>
              <a:tblPr/>
              <a:tblGrid>
                <a:gridCol w="2908300"/>
                <a:gridCol w="2908935"/>
                <a:gridCol w="2912110"/>
              </a:tblGrid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highlight>
                            <a:srgbClr val="FFFF00"/>
                          </a:highlight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场景小标题</a:t>
                      </a:r>
                      <a:endParaRPr lang="en-US" altLang="en-US" sz="2800" b="0">
                        <a:highlight>
                          <a:srgbClr val="FFFF00"/>
                        </a:highlight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highlight>
                            <a:srgbClr val="FFFF00"/>
                          </a:highlight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段落</a:t>
                      </a:r>
                      <a:endParaRPr lang="en-US" altLang="en-US" sz="2800" b="0">
                        <a:highlight>
                          <a:srgbClr val="FFFF00"/>
                        </a:highlight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highlight>
                            <a:srgbClr val="FFFF00"/>
                          </a:highlight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情感</a:t>
                      </a:r>
                      <a:endParaRPr lang="en-US" altLang="en-US" sz="2800" b="0">
                        <a:highlight>
                          <a:srgbClr val="FFFF00"/>
                        </a:highlight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洒泪挥墨图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第一段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悲痛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回忆相处图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第三段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不忍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月下互诉图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第四段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甜蜜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踌躇买醉图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第四段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痛苦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 rowSpan="3"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民生疾苦图</a:t>
                      </a: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</a:rPr>
                        <a:t> </a:t>
                      </a:r>
                      <a:endParaRPr lang="en-US" altLang="zh-CN" sz="28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>
                          <a:latin typeface="黑体" panose="02010609060101010101" charset="-122"/>
                          <a:ea typeface="黑体" panose="02010609060101010101" charset="-122"/>
                        </a:rPr>
                        <a:t> </a:t>
                      </a:r>
                      <a:endParaRPr 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①第五段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爱之深</a:t>
                      </a:r>
                      <a:endParaRPr lang="zh-CN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 vMerge="1">
                  <a:txBody>
                    <a:bodyPr vert="horz" wrap="square"/>
                    <a:lstStyle/>
                    <a:p/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②第二段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决心（深爱）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 vMerge="1">
                  <a:txBody>
                    <a:bodyPr vert="horz" wrap="square"/>
                    <a:lstStyle/>
                    <a:p/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③第七段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悲恸</a:t>
                      </a:r>
                      <a:endParaRPr lang="en-US" altLang="en-US" sz="2800" b="0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960120" y="250190"/>
            <a:ext cx="1022667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任务二 设置影像区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请为你选择的场景取一个小标题，并说说你的选择意图。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58495" y="499110"/>
            <a:ext cx="10829290" cy="164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任务二 设置影像区</a:t>
            </a:r>
            <a:endParaRPr lang="zh-CN" altLang="en-US" sz="28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/>
              <a:t>1.</a:t>
            </a:r>
            <a:r>
              <a:rPr lang="zh-CN" altLang="en-US" sz="2800"/>
              <a:t>为达到更好的参观效果，</a:t>
            </a:r>
            <a:r>
              <a:rPr lang="zh-CN" altLang="en-US" sz="2800">
                <a:sym typeface="+mn-ea"/>
              </a:rPr>
              <a:t>你会选择按怎样的顺序呈现场景呢</a:t>
            </a:r>
            <a:r>
              <a:rPr lang="zh-CN" altLang="en-US" sz="2800"/>
              <a:t>?林觉明和你的想法一样吗?</a:t>
            </a:r>
            <a:endParaRPr lang="zh-CN" altLang="en-US" sz="2800"/>
          </a:p>
        </p:txBody>
      </p:sp>
      <p:pic>
        <p:nvPicPr>
          <p:cNvPr id="2050" name="Picture 2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r="26095"/>
          <a:stretch>
            <a:fillRect/>
          </a:stretch>
        </p:blipFill>
        <p:spPr bwMode="auto">
          <a:xfrm>
            <a:off x="368069" y="2209596"/>
            <a:ext cx="3347316" cy="4975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4361180" y="2806700"/>
            <a:ext cx="65119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他将赴死之言穿插在现在、过去、未来之中。体现了一个丈夫对妻子百般劝慰的深情，良苦用心。</a:t>
            </a:r>
            <a:endParaRPr lang="zh-CN" altLang="en-US"/>
          </a:p>
        </p:txBody>
      </p:sp>
      <p:cxnSp>
        <p:nvCxnSpPr>
          <p:cNvPr id="4" name="直接连接符 3" title=""/>
          <p:cNvCxnSpPr/>
          <p:nvPr>
            <p:custDataLst>
              <p:tags r:id="rId9"/>
            </p:custDataLst>
          </p:nvPr>
        </p:nvCxnSpPr>
        <p:spPr>
          <a:xfrm flipV="1">
            <a:off x="760095" y="1127125"/>
            <a:ext cx="10457815" cy="34925"/>
          </a:xfrm>
          <a:prstGeom prst="line">
            <a:avLst/>
          </a:prstGeom>
          <a:ln w="31750" cap="rnd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361315" y="-228600"/>
            <a:ext cx="12869545" cy="734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229870" y="1900555"/>
            <a:ext cx="3894455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</a:rPr>
              <a:t>2.细看展品一</a:t>
            </a:r>
            <a:r>
              <a:rPr lang="zh-CN" altLang="en-US" sz="2800"/>
              <a:t>——方巾。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从方巾上的字迹、书写排布来看，林觉民当时的心绪是怎样的呢？</a:t>
            </a:r>
            <a:endParaRPr lang="zh-CN" altLang="en-US"/>
          </a:p>
        </p:txBody>
      </p:sp>
      <p:pic>
        <p:nvPicPr>
          <p:cNvPr id="5" name="图片 4" title=""/>
          <p:cNvPicPr/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12285" y="577850"/>
            <a:ext cx="8195945" cy="6101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88265" y="577850"/>
            <a:ext cx="108292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任务二 设置影像区</a:t>
            </a:r>
            <a:endParaRPr lang="zh-CN" altLang="en-US" sz="2800">
              <a:solidFill>
                <a:schemeClr val="accent6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zh-CN" altLang="en-US" sz="2800"/>
          </a:p>
        </p:txBody>
      </p:sp>
    </p:spTree>
    <p:custDataLst>
      <p:tags r:id="rId8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4588"/>
</p:tagLst>
</file>

<file path=ppt/tags/tag10.xml><?xml version="1.0" encoding="utf-8"?>
<p:tagLst xmlns:p="http://schemas.openxmlformats.org/presentationml/2006/main">
  <p:tag name="AS_UNIQUEID" val="45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4671"/>
</p:tagLst>
</file>

<file path=ppt/tags/tag101.xml><?xml version="1.0" encoding="utf-8"?>
<p:tagLst xmlns:p="http://schemas.openxmlformats.org/presentationml/2006/main">
  <p:tag name="AS_UNIQUEID" val="4672"/>
</p:tagLst>
</file>

<file path=ppt/tags/tag102.xml><?xml version="1.0" encoding="utf-8"?>
<p:tagLst xmlns:p="http://schemas.openxmlformats.org/presentationml/2006/main">
  <p:tag name="AS_UNIQUEID" val="4673"/>
</p:tagLst>
</file>

<file path=ppt/tags/tag103.xml><?xml version="1.0" encoding="utf-8"?>
<p:tagLst xmlns:p="http://schemas.openxmlformats.org/presentationml/2006/main">
  <p:tag name="AS_UNIQUEID" val="4674"/>
</p:tagLst>
</file>

<file path=ppt/tags/tag104.xml><?xml version="1.0" encoding="utf-8"?>
<p:tagLst xmlns:p="http://schemas.openxmlformats.org/presentationml/2006/main">
  <p:tag name="AS_UNIQUEID" val="4675"/>
</p:tagLst>
</file>

<file path=ppt/tags/tag10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6.xml><?xml version="1.0" encoding="utf-8"?>
<p:tagLst xmlns:p="http://schemas.openxmlformats.org/presentationml/2006/main">
  <p:tag name="AS_UNIQUEID" val="4676"/>
</p:tagLst>
</file>

<file path=ppt/tags/tag107.xml><?xml version="1.0" encoding="utf-8"?>
<p:tagLst xmlns:p="http://schemas.openxmlformats.org/presentationml/2006/main">
  <p:tag name="AS_UNIQUEID" val="4677"/>
</p:tagLst>
</file>

<file path=ppt/tags/tag108.xml><?xml version="1.0" encoding="utf-8"?>
<p:tagLst xmlns:p="http://schemas.openxmlformats.org/presentationml/2006/main">
  <p:tag name="AS_UNIQUEID" val="4678"/>
</p:tagLst>
</file>

<file path=ppt/tags/tag109.xml><?xml version="1.0" encoding="utf-8"?>
<p:tagLst xmlns:p="http://schemas.openxmlformats.org/presentationml/2006/main">
  <p:tag name="AS_UNIQUEID" val="4679"/>
</p:tagLst>
</file>

<file path=ppt/tags/tag11.xml><?xml version="1.0" encoding="utf-8"?>
<p:tagLst xmlns:p="http://schemas.openxmlformats.org/presentationml/2006/main">
  <p:tag name="AS_UNIQUEID" val="45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4680"/>
</p:tagLst>
</file>

<file path=ppt/tags/tag111.xml><?xml version="1.0" encoding="utf-8"?>
<p:tagLst xmlns:p="http://schemas.openxmlformats.org/presentationml/2006/main">
  <p:tag name="AS_UNIQUEID" val="4681"/>
</p:tagLst>
</file>

<file path=ppt/tags/tag112.xml><?xml version="1.0" encoding="utf-8"?>
<p:tagLst xmlns:p="http://schemas.openxmlformats.org/presentationml/2006/main">
  <p:tag name="AS_UNIQUEID" val="4682"/>
</p:tagLst>
</file>

<file path=ppt/tags/tag11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4.xml><?xml version="1.0" encoding="utf-8"?>
<p:tagLst xmlns:p="http://schemas.openxmlformats.org/presentationml/2006/main">
  <p:tag name="AS_UNIQUEID" val="4683"/>
</p:tagLst>
</file>

<file path=ppt/tags/tag115.xml><?xml version="1.0" encoding="utf-8"?>
<p:tagLst xmlns:p="http://schemas.openxmlformats.org/presentationml/2006/main">
  <p:tag name="AS_UNIQUEID" val="4684"/>
</p:tagLst>
</file>

<file path=ppt/tags/tag116.xml><?xml version="1.0" encoding="utf-8"?>
<p:tagLst xmlns:p="http://schemas.openxmlformats.org/presentationml/2006/main">
  <p:tag name="AS_UNIQUEID" val="4685"/>
</p:tagLst>
</file>

<file path=ppt/tags/tag117.xml><?xml version="1.0" encoding="utf-8"?>
<p:tagLst xmlns:p="http://schemas.openxmlformats.org/presentationml/2006/main">
  <p:tag name="AS_UNIQUEID" val="4686"/>
</p:tagLst>
</file>

<file path=ppt/tags/tag118.xml><?xml version="1.0" encoding="utf-8"?>
<p:tagLst xmlns:p="http://schemas.openxmlformats.org/presentationml/2006/main">
  <p:tag name="AS_UNIQUEID" val="4687"/>
</p:tagLst>
</file>

<file path=ppt/tags/tag119.xml><?xml version="1.0" encoding="utf-8"?>
<p:tagLst xmlns:p="http://schemas.openxmlformats.org/presentationml/2006/main">
  <p:tag name="AS_UNIQUEID" val="4688"/>
</p:tagLst>
</file>

<file path=ppt/tags/tag12.xml><?xml version="1.0" encoding="utf-8"?>
<p:tagLst xmlns:p="http://schemas.openxmlformats.org/presentationml/2006/main">
  <p:tag name="AS_UNIQUEID" val="45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4689"/>
</p:tagLst>
</file>

<file path=ppt/tags/tag121.xml><?xml version="1.0" encoding="utf-8"?>
<p:tagLst xmlns:p="http://schemas.openxmlformats.org/presentationml/2006/main">
  <p:tag name="AS_UNIQUEID" val="4690"/>
</p:tagLst>
</file>

<file path=ppt/tags/tag122.xml><?xml version="1.0" encoding="utf-8"?>
<p:tagLst xmlns:p="http://schemas.openxmlformats.org/presentationml/2006/main">
  <p:tag name="AS_UNIQUEID" val="4691"/>
</p:tagLst>
</file>

<file path=ppt/tags/tag123.xml><?xml version="1.0" encoding="utf-8"?>
<p:tagLst xmlns:p="http://schemas.openxmlformats.org/presentationml/2006/main">
  <p:tag name="AS_UNIQUEID" val="4761"/>
</p:tagLst>
</file>

<file path=ppt/tags/tag12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5.xml><?xml version="1.0" encoding="utf-8"?>
<p:tagLst xmlns:p="http://schemas.openxmlformats.org/presentationml/2006/main">
  <p:tag name="AS_UNIQUEID" val="4692"/>
</p:tagLst>
</file>

<file path=ppt/tags/tag126.xml><?xml version="1.0" encoding="utf-8"?>
<p:tagLst xmlns:p="http://schemas.openxmlformats.org/presentationml/2006/main">
  <p:tag name="AS_UNIQUEID" val="453"/>
</p:tagLst>
</file>

<file path=ppt/tags/tag127.xml><?xml version="1.0" encoding="utf-8"?>
<p:tagLst xmlns:p="http://schemas.openxmlformats.org/presentationml/2006/main">
  <p:tag name="AS_UNIQUEID" val="454"/>
</p:tagLst>
</file>

<file path=ppt/tags/tag128.xml><?xml version="1.0" encoding="utf-8"?>
<p:tagLst xmlns:p="http://schemas.openxmlformats.org/presentationml/2006/main">
  <p:tag name="AS_UNIQUEID" val="455"/>
</p:tagLst>
</file>

<file path=ppt/tags/tag129.xml><?xml version="1.0" encoding="utf-8"?>
<p:tagLst xmlns:p="http://schemas.openxmlformats.org/presentationml/2006/main">
  <p:tag name="AS_UNIQUEID" val="4693"/>
</p:tagLst>
</file>

<file path=ppt/tags/tag13.xml><?xml version="1.0" encoding="utf-8"?>
<p:tagLst xmlns:p="http://schemas.openxmlformats.org/presentationml/2006/main">
  <p:tag name="AS_UNIQUEID" val="4600"/>
</p:tagLst>
</file>

<file path=ppt/tags/tag130.xml><?xml version="1.0" encoding="utf-8"?>
<p:tagLst xmlns:p="http://schemas.openxmlformats.org/presentationml/2006/main">
  <p:tag name="AS_UNIQUEID" val="457"/>
</p:tagLst>
</file>

<file path=ppt/tags/tag131.xml><?xml version="1.0" encoding="utf-8"?>
<p:tagLst xmlns:p="http://schemas.openxmlformats.org/presentationml/2006/main">
  <p:tag name="AS_UNIQUEID" val="458"/>
</p:tagLst>
</file>

<file path=ppt/tags/tag132.xml><?xml version="1.0" encoding="utf-8"?>
<p:tagLst xmlns:p="http://schemas.openxmlformats.org/presentationml/2006/main">
  <p:tag name="AS_UNIQUEID" val="4587"/>
</p:tagLst>
</file>

<file path=ppt/tags/tag133.xml><?xml version="1.0" encoding="utf-8"?>
<p:tagLst xmlns:p="http://schemas.openxmlformats.org/presentationml/2006/main">
  <p:tag name="AS_UNIQUEID" val="4694"/>
</p:tagLst>
</file>

<file path=ppt/tags/tag134.xml><?xml version="1.0" encoding="utf-8"?>
<p:tagLst xmlns:p="http://schemas.openxmlformats.org/presentationml/2006/main">
  <p:tag name="AS_UNIQUEID" val="4695"/>
</p:tagLst>
</file>

<file path=ppt/tags/tag135.xml><?xml version="1.0" encoding="utf-8"?>
<p:tagLst xmlns:p="http://schemas.openxmlformats.org/presentationml/2006/main">
  <p:tag name="AS_UNIQUEID" val="4696"/>
</p:tagLst>
</file>

<file path=ppt/tags/tag136.xml><?xml version="1.0" encoding="utf-8"?>
<p:tagLst xmlns:p="http://schemas.openxmlformats.org/presentationml/2006/main">
  <p:tag name="AS_UNIQUEID" val="4697"/>
  <p:tag name="TABLE_ENDDRAG_ORIGIN_RECT" val="687*412"/>
  <p:tag name="TABLE_ENDDRAG_RECT" val="155*48*687*412"/>
</p:tagLst>
</file>

<file path=ppt/tags/tag137.xml><?xml version="1.0" encoding="utf-8"?>
<p:tagLst xmlns:p="http://schemas.openxmlformats.org/presentationml/2006/main">
  <p:tag name="AS_UNIQUEID" val="4698"/>
</p:tagLst>
</file>

<file path=ppt/tags/tag13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39.xml><?xml version="1.0" encoding="utf-8"?>
<p:tagLst xmlns:p="http://schemas.openxmlformats.org/presentationml/2006/main">
  <p:tag name="AS_UNIQUEID" val="4699"/>
</p:tagLst>
</file>

<file path=ppt/tags/tag14.xml><?xml version="1.0" encoding="utf-8"?>
<p:tagLst xmlns:p="http://schemas.openxmlformats.org/presentationml/2006/main">
  <p:tag name="AS_UNIQUEID" val="46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4700"/>
</p:tagLst>
</file>

<file path=ppt/tags/tag141.xml><?xml version="1.0" encoding="utf-8"?>
<p:tagLst xmlns:p="http://schemas.openxmlformats.org/presentationml/2006/main">
  <p:tag name="AS_UNIQUEID" val="4701"/>
  <p:tag name="TABLE_ENDDRAG_ORIGIN_RECT" val="687*412"/>
  <p:tag name="TABLE_ENDDRAG_RECT" val="155*48*687*412"/>
</p:tagLst>
</file>

<file path=ppt/tags/tag142.xml><?xml version="1.0" encoding="utf-8"?>
<p:tagLst xmlns:p="http://schemas.openxmlformats.org/presentationml/2006/main">
  <p:tag name="AS_UNIQUEID" val="4702"/>
</p:tagLst>
</file>

<file path=ppt/tags/tag14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4.xml><?xml version="1.0" encoding="utf-8"?>
<p:tagLst xmlns:p="http://schemas.openxmlformats.org/presentationml/2006/main">
  <p:tag name="AS_UNIQUEID" val="4703"/>
</p:tagLst>
</file>

<file path=ppt/tags/tag145.xml><?xml version="1.0" encoding="utf-8"?>
<p:tagLst xmlns:p="http://schemas.openxmlformats.org/presentationml/2006/main">
  <p:tag name="AS_UNIQUEID" val="4704"/>
</p:tagLst>
</file>

<file path=ppt/tags/tag146.xml><?xml version="1.0" encoding="utf-8"?>
<p:tagLst xmlns:p="http://schemas.openxmlformats.org/presentationml/2006/main">
  <p:tag name="AS_UNIQUEID" val="4705"/>
</p:tagLst>
</file>

<file path=ppt/tags/tag147.xml><?xml version="1.0" encoding="utf-8"?>
<p:tagLst xmlns:p="http://schemas.openxmlformats.org/presentationml/2006/main">
  <p:tag name="AS_UNIQUEID" val="483"/>
</p:tagLst>
</file>

<file path=ppt/tags/tag148.xml><?xml version="1.0" encoding="utf-8"?>
<p:tagLst xmlns:p="http://schemas.openxmlformats.org/presentationml/2006/main">
  <p:tag name="AS_UNIQUEID" val="4706"/>
</p:tagLst>
</file>

<file path=ppt/tags/tag149.xml><?xml version="1.0" encoding="utf-8"?>
<p:tagLst xmlns:p="http://schemas.openxmlformats.org/presentationml/2006/main">
  <p:tag name="AS_UNIQUEID" val="4707"/>
</p:tagLst>
</file>

<file path=ppt/tags/tag15.xml><?xml version="1.0" encoding="utf-8"?>
<p:tagLst xmlns:p="http://schemas.openxmlformats.org/presentationml/2006/main">
  <p:tag name="AS_UNIQUEID" val="46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1.xml><?xml version="1.0" encoding="utf-8"?>
<p:tagLst xmlns:p="http://schemas.openxmlformats.org/presentationml/2006/main">
  <p:tag name="AS_UNIQUEID" val="4708"/>
</p:tagLst>
</file>

<file path=ppt/tags/tag152.xml><?xml version="1.0" encoding="utf-8"?>
<p:tagLst xmlns:p="http://schemas.openxmlformats.org/presentationml/2006/main">
  <p:tag name="AS_UNIQUEID" val="4709"/>
</p:tagLst>
</file>

<file path=ppt/tags/tag153.xml><?xml version="1.0" encoding="utf-8"?>
<p:tagLst xmlns:p="http://schemas.openxmlformats.org/presentationml/2006/main">
  <p:tag name="AS_UNIQUEID" val="4710"/>
</p:tagLst>
</file>

<file path=ppt/tags/tag154.xml><?xml version="1.0" encoding="utf-8"?>
<p:tagLst xmlns:p="http://schemas.openxmlformats.org/presentationml/2006/main">
  <p:tag name="AS_UNIQUEID" val="4711"/>
</p:tagLst>
</file>

<file path=ppt/tags/tag155.xml><?xml version="1.0" encoding="utf-8"?>
<p:tagLst xmlns:p="http://schemas.openxmlformats.org/presentationml/2006/main">
  <p:tag name="AS_UNIQUEID" val="4712"/>
</p:tagLst>
</file>

<file path=ppt/tags/tag15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7.xml><?xml version="1.0" encoding="utf-8"?>
<p:tagLst xmlns:p="http://schemas.openxmlformats.org/presentationml/2006/main">
  <p:tag name="AS_UNIQUEID" val="4713"/>
</p:tagLst>
</file>

<file path=ppt/tags/tag158.xml><?xml version="1.0" encoding="utf-8"?>
<p:tagLst xmlns:p="http://schemas.openxmlformats.org/presentationml/2006/main">
  <p:tag name="AS_UNIQUEID" val="4714"/>
</p:tagLst>
</file>

<file path=ppt/tags/tag159.xml><?xml version="1.0" encoding="utf-8"?>
<p:tagLst xmlns:p="http://schemas.openxmlformats.org/presentationml/2006/main">
  <p:tag name="AS_UNIQUEID" val="4715"/>
</p:tagLst>
</file>

<file path=ppt/tags/tag16.xml><?xml version="1.0" encoding="utf-8"?>
<p:tagLst xmlns:p="http://schemas.openxmlformats.org/presentationml/2006/main">
  <p:tag name="AS_UNIQUEID" val="46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4716"/>
</p:tagLst>
</file>

<file path=ppt/tags/tag161.xml><?xml version="1.0" encoding="utf-8"?>
<p:tagLst xmlns:p="http://schemas.openxmlformats.org/presentationml/2006/main">
  <p:tag name="AS_UNIQUEID" val="4717"/>
</p:tagLst>
</file>

<file path=ppt/tags/tag162.xml><?xml version="1.0" encoding="utf-8"?>
<p:tagLst xmlns:p="http://schemas.openxmlformats.org/presentationml/2006/main">
  <p:tag name="AS_UNIQUEID" val="4718"/>
</p:tagLst>
</file>

<file path=ppt/tags/tag163.xml><?xml version="1.0" encoding="utf-8"?>
<p:tagLst xmlns:p="http://schemas.openxmlformats.org/presentationml/2006/main">
  <p:tag name="AS_UNIQUEID" val="4719"/>
</p:tagLst>
</file>

<file path=ppt/tags/tag16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5.xml><?xml version="1.0" encoding="utf-8"?>
<p:tagLst xmlns:p="http://schemas.openxmlformats.org/presentationml/2006/main">
  <p:tag name="AS_UNIQUEID" val="4720"/>
</p:tagLst>
</file>

<file path=ppt/tags/tag166.xml><?xml version="1.0" encoding="utf-8"?>
<p:tagLst xmlns:p="http://schemas.openxmlformats.org/presentationml/2006/main">
  <p:tag name="AS_UNIQUEID" val="4721"/>
</p:tagLst>
</file>

<file path=ppt/tags/tag167.xml><?xml version="1.0" encoding="utf-8"?>
<p:tagLst xmlns:p="http://schemas.openxmlformats.org/presentationml/2006/main">
  <p:tag name="AS_UNIQUEID" val="4722"/>
</p:tagLst>
</file>

<file path=ppt/tags/tag168.xml><?xml version="1.0" encoding="utf-8"?>
<p:tagLst xmlns:p="http://schemas.openxmlformats.org/presentationml/2006/main">
  <p:tag name="AS_UNIQUEID" val="4723"/>
</p:tagLst>
</file>

<file path=ppt/tags/tag169.xml><?xml version="1.0" encoding="utf-8"?>
<p:tagLst xmlns:p="http://schemas.openxmlformats.org/presentationml/2006/main">
  <p:tag name="AS_UNIQUEID" val="4724"/>
</p:tagLst>
</file>

<file path=ppt/tags/tag17.xml><?xml version="1.0" encoding="utf-8"?>
<p:tagLst xmlns:p="http://schemas.openxmlformats.org/presentationml/2006/main">
  <p:tag name="AS_UNIQUEID" val="46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4725"/>
</p:tagLst>
</file>

<file path=ppt/tags/tag17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2.xml><?xml version="1.0" encoding="utf-8"?>
<p:tagLst xmlns:p="http://schemas.openxmlformats.org/presentationml/2006/main">
  <p:tag name="AS_UNIQUEID" val="4726"/>
</p:tagLst>
</file>

<file path=ppt/tags/tag173.xml><?xml version="1.0" encoding="utf-8"?>
<p:tagLst xmlns:p="http://schemas.openxmlformats.org/presentationml/2006/main">
  <p:tag name="AS_UNIQUEID" val="4727"/>
</p:tagLst>
</file>

<file path=ppt/tags/tag174.xml><?xml version="1.0" encoding="utf-8"?>
<p:tagLst xmlns:p="http://schemas.openxmlformats.org/presentationml/2006/main">
  <p:tag name="AS_UNIQUEID" val="4728"/>
</p:tagLst>
</file>

<file path=ppt/tags/tag175.xml><?xml version="1.0" encoding="utf-8"?>
<p:tagLst xmlns:p="http://schemas.openxmlformats.org/presentationml/2006/main">
  <p:tag name="AS_UNIQUEID" val="4729"/>
</p:tagLst>
</file>

<file path=ppt/tags/tag176.xml><?xml version="1.0" encoding="utf-8"?>
<p:tagLst xmlns:p="http://schemas.openxmlformats.org/presentationml/2006/main">
  <p:tag name="AS_UNIQUEID" val="4730"/>
</p:tagLst>
</file>

<file path=ppt/tags/tag177.xml><?xml version="1.0" encoding="utf-8"?>
<p:tagLst xmlns:p="http://schemas.openxmlformats.org/presentationml/2006/main">
  <p:tag name="AS_UNIQUEID" val="4731"/>
</p:tagLst>
</file>

<file path=ppt/tags/tag17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9.xml><?xml version="1.0" encoding="utf-8"?>
<p:tagLst xmlns:p="http://schemas.openxmlformats.org/presentationml/2006/main">
  <p:tag name="AS_UNIQUEID" val="4732"/>
</p:tagLst>
</file>

<file path=ppt/tags/tag18.xml><?xml version="1.0" encoding="utf-8"?>
<p:tagLst xmlns:p="http://schemas.openxmlformats.org/presentationml/2006/main">
  <p:tag name="AS_UNIQUEID" val="46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4733"/>
</p:tagLst>
</file>

<file path=ppt/tags/tag181.xml><?xml version="1.0" encoding="utf-8"?>
<p:tagLst xmlns:p="http://schemas.openxmlformats.org/presentationml/2006/main">
  <p:tag name="AS_UNIQUEID" val="4734"/>
</p:tagLst>
</file>

<file path=ppt/tags/tag182.xml><?xml version="1.0" encoding="utf-8"?>
<p:tagLst xmlns:p="http://schemas.openxmlformats.org/presentationml/2006/main">
  <p:tag name="AS_UNIQUEID" val="4735"/>
</p:tagLst>
</file>

<file path=ppt/tags/tag183.xml><?xml version="1.0" encoding="utf-8"?>
<p:tagLst xmlns:p="http://schemas.openxmlformats.org/presentationml/2006/main">
  <p:tag name="AS_UNIQUEID" val="73"/>
</p:tagLst>
</file>

<file path=ppt/tags/tag184.xml><?xml version="1.0" encoding="utf-8"?>
<p:tagLst xmlns:p="http://schemas.openxmlformats.org/presentationml/2006/main">
  <p:tag name="AS_UNIQUEID" val="74"/>
</p:tagLst>
</file>

<file path=ppt/tags/tag185.xml><?xml version="1.0" encoding="utf-8"?>
<p:tagLst xmlns:p="http://schemas.openxmlformats.org/presentationml/2006/main">
  <p:tag name="AS_UNIQUEID" val="75"/>
</p:tagLst>
</file>

<file path=ppt/tags/tag18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7.xml><?xml version="1.0" encoding="utf-8"?>
<p:tagLst xmlns:p="http://schemas.openxmlformats.org/presentationml/2006/main">
  <p:tag name="AS_UNIQUEID" val="4736"/>
</p:tagLst>
</file>

<file path=ppt/tags/tag188.xml><?xml version="1.0" encoding="utf-8"?>
<p:tagLst xmlns:p="http://schemas.openxmlformats.org/presentationml/2006/main">
  <p:tag name="AS_UNIQUEID" val="4737"/>
</p:tagLst>
</file>

<file path=ppt/tags/tag189.xml><?xml version="1.0" encoding="utf-8"?>
<p:tagLst xmlns:p="http://schemas.openxmlformats.org/presentationml/2006/main">
  <p:tag name="AS_UNIQUEID" val="4738"/>
</p:tagLst>
</file>

<file path=ppt/tags/tag19.xml><?xml version="1.0" encoding="utf-8"?>
<p:tagLst xmlns:p="http://schemas.openxmlformats.org/presentationml/2006/main">
  <p:tag name="AS_UNIQUEID" val="4606"/>
</p:tagLst>
</file>

<file path=ppt/tags/tag190.xml><?xml version="1.0" encoding="utf-8"?>
<p:tagLst xmlns:p="http://schemas.openxmlformats.org/presentationml/2006/main">
  <p:tag name="AS_UNIQUEID" val="4739"/>
</p:tagLst>
</file>

<file path=ppt/tags/tag191.xml><?xml version="1.0" encoding="utf-8"?>
<p:tagLst xmlns:p="http://schemas.openxmlformats.org/presentationml/2006/main">
  <p:tag name="AS_UNIQUEID" val="4740"/>
</p:tagLst>
</file>

<file path=ppt/tags/tag19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3.xml><?xml version="1.0" encoding="utf-8"?>
<p:tagLst xmlns:p="http://schemas.openxmlformats.org/presentationml/2006/main">
  <p:tag name="AS_UNIQUEID" val="4741"/>
</p:tagLst>
</file>

<file path=ppt/tags/tag194.xml><?xml version="1.0" encoding="utf-8"?>
<p:tagLst xmlns:p="http://schemas.openxmlformats.org/presentationml/2006/main">
  <p:tag name="AS_UNIQUEID" val="4742"/>
</p:tagLst>
</file>

<file path=ppt/tags/tag195.xml><?xml version="1.0" encoding="utf-8"?>
<p:tagLst xmlns:p="http://schemas.openxmlformats.org/presentationml/2006/main">
  <p:tag name="AS_UNIQUEID" val="4743"/>
</p:tagLst>
</file>

<file path=ppt/tags/tag196.xml><?xml version="1.0" encoding="utf-8"?>
<p:tagLst xmlns:p="http://schemas.openxmlformats.org/presentationml/2006/main">
  <p:tag name="AS_UNIQUEID" val="4744"/>
</p:tagLst>
</file>

<file path=ppt/tags/tag197.xml><?xml version="1.0" encoding="utf-8"?>
<p:tagLst xmlns:p="http://schemas.openxmlformats.org/presentationml/2006/main">
  <p:tag name="AS_UNIQUEID" val="4745"/>
</p:tagLst>
</file>

<file path=ppt/tags/tag19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9.xml><?xml version="1.0" encoding="utf-8"?>
<p:tagLst xmlns:p="http://schemas.openxmlformats.org/presentationml/2006/main">
  <p:tag name="AS_UNIQUEID" val="4746"/>
</p:tagLst>
</file>

<file path=ppt/tags/tag2.xml><?xml version="1.0" encoding="utf-8"?>
<p:tagLst xmlns:p="http://schemas.openxmlformats.org/presentationml/2006/main">
  <p:tag name="AS_UNIQUEID" val="45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46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4747"/>
</p:tagLst>
</file>

<file path=ppt/tags/tag201.xml><?xml version="1.0" encoding="utf-8"?>
<p:tagLst xmlns:p="http://schemas.openxmlformats.org/presentationml/2006/main">
  <p:tag name="AS_UNIQUEID" val="4748"/>
</p:tagLst>
</file>

<file path=ppt/tags/tag202.xml><?xml version="1.0" encoding="utf-8"?>
<p:tagLst xmlns:p="http://schemas.openxmlformats.org/presentationml/2006/main">
  <p:tag name="AS_UNIQUEID" val="4749"/>
</p:tagLst>
</file>

<file path=ppt/tags/tag203.xml><?xml version="1.0" encoding="utf-8"?>
<p:tagLst xmlns:p="http://schemas.openxmlformats.org/presentationml/2006/main">
  <p:tag name="AS_UNIQUEID" val="4750"/>
</p:tagLst>
</file>

<file path=ppt/tags/tag204.xml><?xml version="1.0" encoding="utf-8"?>
<p:tagLst xmlns:p="http://schemas.openxmlformats.org/presentationml/2006/main">
  <p:tag name="AS_UNIQUEID" val="4751"/>
</p:tagLst>
</file>

<file path=ppt/tags/tag205.xml><?xml version="1.0" encoding="utf-8"?>
<p:tagLst xmlns:p="http://schemas.openxmlformats.org/presentationml/2006/main">
  <p:tag name="AS_UNIQUEID" val="4752"/>
</p:tagLst>
</file>

<file path=ppt/tags/tag20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7.xml><?xml version="1.0" encoding="utf-8"?>
<p:tagLst xmlns:p="http://schemas.openxmlformats.org/presentationml/2006/main">
  <p:tag name="AS_UNIQUEID" val="4753"/>
</p:tagLst>
</file>

<file path=ppt/tags/tag208.xml><?xml version="1.0" encoding="utf-8"?>
<p:tagLst xmlns:p="http://schemas.openxmlformats.org/presentationml/2006/main">
  <p:tag name="AS_UNIQUEID" val="4754"/>
</p:tagLst>
</file>

<file path=ppt/tags/tag209.xml><?xml version="1.0" encoding="utf-8"?>
<p:tagLst xmlns:p="http://schemas.openxmlformats.org/presentationml/2006/main">
  <p:tag name="AS_UNIQUEID" val="4755"/>
</p:tagLst>
</file>

<file path=ppt/tags/tag21.xml><?xml version="1.0" encoding="utf-8"?>
<p:tagLst xmlns:p="http://schemas.openxmlformats.org/presentationml/2006/main">
  <p:tag name="AS_UNIQUEID" val="46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4756"/>
  <p:tag name="TABLE_ENDDRAG_ORIGIN_RECT" val="851*414"/>
  <p:tag name="TABLE_ENDDRAG_RECT" val="63*116*851*414"/>
</p:tagLst>
</file>

<file path=ppt/tags/tag211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12.xml><?xml version="1.0" encoding="utf-8"?>
<p:tagLst xmlns:p="http://schemas.openxmlformats.org/presentationml/2006/main">
  <p:tag name="AS_UNIQUEID" val="4757"/>
</p:tagLst>
</file>

<file path=ppt/tags/tag213.xml><?xml version="1.0" encoding="utf-8"?>
<p:tagLst xmlns:p="http://schemas.openxmlformats.org/presentationml/2006/main">
  <p:tag name="AS_UNIQUEID" val="4758"/>
</p:tagLst>
</file>

<file path=ppt/tags/tag214.xml><?xml version="1.0" encoding="utf-8"?>
<p:tagLst xmlns:p="http://schemas.openxmlformats.org/presentationml/2006/main">
  <p:tag name="AS_UNIQUEID" val="4759"/>
</p:tagLst>
</file>

<file path=ppt/tags/tag215.xml><?xml version="1.0" encoding="utf-8"?>
<p:tagLst xmlns:p="http://schemas.openxmlformats.org/presentationml/2006/main">
  <p:tag name="AS_UNIQUEID" val="4760"/>
  <p:tag name="TABLE_ENDDRAG_ORIGIN_RECT" val="851*414"/>
  <p:tag name="TABLE_ENDDRAG_RECT" val="63*116*851*414"/>
</p:tagLst>
</file>

<file path=ppt/tags/tag21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1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mE4YWE2NWM2NjkyMzUxOGRkNDNkNjJlMmYxYjJlZDkifQ=="/>
</p:tagLst>
</file>

<file path=ppt/tags/tag22.xml><?xml version="1.0" encoding="utf-8"?>
<p:tagLst xmlns:p="http://schemas.openxmlformats.org/presentationml/2006/main">
  <p:tag name="AS_UNIQUEID" val="46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p="http://schemas.openxmlformats.org/presentationml/2006/main">
  <p:tag name="AS_UNIQUEID" val="46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AS_UNIQUEID" val="46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AS_UNIQUEID" val="46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p="http://schemas.openxmlformats.org/presentationml/2006/main">
  <p:tag name="AS_UNIQUEID" val="4613"/>
</p:tagLst>
</file>

<file path=ppt/tags/tag27.xml><?xml version="1.0" encoding="utf-8"?>
<p:tagLst xmlns:p="http://schemas.openxmlformats.org/presentationml/2006/main">
  <p:tag name="AS_UNIQUEID" val="46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AS_UNIQUEID" val="46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AS_UNIQUEID" val="46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AS_UNIQUEID" val="45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46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AS_UNIQUEID" val="46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AS_UNIQUEID" val="46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AS_UNIQUEID" val="46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AS_UNIQUEID" val="46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AS_UNIQUEID" val="4622"/>
</p:tagLst>
</file>

<file path=ppt/tags/tag36.xml><?xml version="1.0" encoding="utf-8"?>
<p:tagLst xmlns:p="http://schemas.openxmlformats.org/presentationml/2006/main">
  <p:tag name="AS_UNIQUEID" val="46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AS_UNIQUEID" val="46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AS_UNIQUEID" val="46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AS_UNIQUEID" val="46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AS_UNIQUEID" val="45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4627"/>
</p:tagLst>
</file>

<file path=ppt/tags/tag41.xml><?xml version="1.0" encoding="utf-8"?>
<p:tagLst xmlns:p="http://schemas.openxmlformats.org/presentationml/2006/main">
  <p:tag name="AS_UNIQUEID" val="46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AS_UNIQUEID" val="46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AS_UNIQUEID" val="46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AS_UNIQUEID" val="4631"/>
</p:tagLst>
</file>

<file path=ppt/tags/tag45.xml><?xml version="1.0" encoding="utf-8"?>
<p:tagLst xmlns:p="http://schemas.openxmlformats.org/presentationml/2006/main">
  <p:tag name="AS_UNIQUEID" val="46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46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46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46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46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45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46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4638"/>
</p:tagLst>
</file>

<file path=ppt/tags/tag52.xml><?xml version="1.0" encoding="utf-8"?>
<p:tagLst xmlns:p="http://schemas.openxmlformats.org/presentationml/2006/main">
  <p:tag name="AS_UNIQUEID" val="46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46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46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46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AS_UNIQUEID" val="46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AS_UNIQUEID" val="4644"/>
</p:tagLst>
</file>

<file path=ppt/tags/tag58.xml><?xml version="1.0" encoding="utf-8"?>
<p:tagLst xmlns:p="http://schemas.openxmlformats.org/presentationml/2006/main">
  <p:tag name="AS_UNIQUEID" val="46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46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45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46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46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AS_UNIQUEID" val="4649"/>
</p:tagLst>
</file>

<file path=ppt/tags/tag63.xml><?xml version="1.0" encoding="utf-8"?>
<p:tagLst xmlns:p="http://schemas.openxmlformats.org/presentationml/2006/main">
  <p:tag name="AS_UNIQUEID" val="46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46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46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46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AS_UNIQUEID" val="46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AS_UNIQUEID" val="4655"/>
</p:tagLst>
</file>

<file path=ppt/tags/tag69.xml><?xml version="1.0" encoding="utf-8"?>
<p:tagLst xmlns:p="http://schemas.openxmlformats.org/presentationml/2006/main">
  <p:tag name="AS_UNIQUEID" val="4656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4594"/>
</p:tagLst>
</file>

<file path=ppt/tags/tag70.xml><?xml version="1.0" encoding="utf-8"?>
<p:tagLst xmlns:p="http://schemas.openxmlformats.org/presentationml/2006/main">
  <p:tag name="AS_UNIQUEID" val="4657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p="http://schemas.openxmlformats.org/presentationml/2006/main">
  <p:tag name="AS_UNIQUEID" val="46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p="http://schemas.openxmlformats.org/presentationml/2006/main">
  <p:tag name="AS_UNIQUEID" val="46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p="http://schemas.openxmlformats.org/presentationml/2006/main">
  <p:tag name="AS_UNIQUEID" val="46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p="http://schemas.openxmlformats.org/presentationml/2006/main">
  <p:tag name="AS_UNIQUEID" val="466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6.xml><?xml version="1.0" encoding="utf-8"?>
<p:tagLst xmlns:p="http://schemas.openxmlformats.org/presentationml/2006/main">
  <p:tag name="AS_UNIQUEID" val="4662"/>
</p:tagLst>
</file>

<file path=ppt/tags/tag77.xml><?xml version="1.0" encoding="utf-8"?>
<p:tagLst xmlns:p="http://schemas.openxmlformats.org/presentationml/2006/main">
  <p:tag name="AS_UNIQUEID" val="4663"/>
</p:tagLst>
</file>

<file path=ppt/tags/tag78.xml><?xml version="1.0" encoding="utf-8"?>
<p:tagLst xmlns:p="http://schemas.openxmlformats.org/presentationml/2006/main">
  <p:tag name="AS_UNIQUEID" val="4664"/>
</p:tagLst>
</file>

<file path=ppt/tags/tag79.xml><?xml version="1.0" encoding="utf-8"?>
<p:tagLst xmlns:p="http://schemas.openxmlformats.org/presentationml/2006/main">
  <p:tag name="AS_UNIQUEID" val="4665"/>
</p:tagLst>
</file>

<file path=ppt/tags/tag8.xml><?xml version="1.0" encoding="utf-8"?>
<p:tagLst xmlns:p="http://schemas.openxmlformats.org/presentationml/2006/main">
  <p:tag name="AS_UNIQUEID" val="45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4666"/>
</p:tagLst>
</file>

<file path=ppt/tags/tag81.xml><?xml version="1.0" encoding="utf-8"?>
<p:tagLst xmlns:p="http://schemas.openxmlformats.org/presentationml/2006/main">
  <p:tag name="AS_UNIQUEID" val="4667"/>
</p:tagLst>
</file>

<file path=ppt/tags/tag82.xml><?xml version="1.0" encoding="utf-8"?>
<p:tagLst xmlns:p="http://schemas.openxmlformats.org/presentationml/2006/main">
  <p:tag name="AS_UNIQUEID" val="4668"/>
</p:tagLst>
</file>

<file path=ppt/tags/tag83.xml><?xml version="1.0" encoding="utf-8"?>
<p:tagLst xmlns:p="http://schemas.openxmlformats.org/presentationml/2006/main">
  <p:tag name="AS_UNIQUEID" val="4669"/>
</p:tagLst>
</file>

<file path=ppt/tags/tag84.xml><?xml version="1.0" encoding="utf-8"?>
<p:tagLst xmlns:p="http://schemas.openxmlformats.org/presentationml/2006/main">
  <p:tag name="AS_UNIQUEID" val="491"/>
</p:tagLst>
</file>

<file path=ppt/tags/tag85.xml><?xml version="1.0" encoding="utf-8"?>
<p:tagLst xmlns:p="http://schemas.openxmlformats.org/presentationml/2006/main">
  <p:tag name="AS_UNIQUEID" val="492"/>
</p:tagLst>
</file>

<file path=ppt/tags/tag86.xml><?xml version="1.0" encoding="utf-8"?>
<p:tagLst xmlns:p="http://schemas.openxmlformats.org/presentationml/2006/main">
  <p:tag name="AS_UNIQUEID" val="493"/>
</p:tagLst>
</file>

<file path=ppt/tags/tag87.xml><?xml version="1.0" encoding="utf-8"?>
<p:tagLst xmlns:p="http://schemas.openxmlformats.org/presentationml/2006/main">
  <p:tag name="AS_UNIQUEID" val="4670"/>
</p:tagLst>
</file>

<file path=ppt/tags/tag88.xml><?xml version="1.0" encoding="utf-8"?>
<p:tagLst xmlns:p="http://schemas.openxmlformats.org/presentationml/2006/main">
  <p:tag name="AS_UNIQUEID" val="495"/>
</p:tagLst>
</file>

<file path=ppt/tags/tag89.xml><?xml version="1.0" encoding="utf-8"?>
<p:tagLst xmlns:p="http://schemas.openxmlformats.org/presentationml/2006/main">
  <p:tag name="AS_UNIQUEID" val="497"/>
</p:tagLst>
</file>

<file path=ppt/tags/tag9.xml><?xml version="1.0" encoding="utf-8"?>
<p:tagLst xmlns:p="http://schemas.openxmlformats.org/presentationml/2006/main">
  <p:tag name="AS_UNIQUEID" val="45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498"/>
</p:tagLst>
</file>

<file path=ppt/tags/tag91.xml><?xml version="1.0" encoding="utf-8"?>
<p:tagLst xmlns:p="http://schemas.openxmlformats.org/presentationml/2006/main">
  <p:tag name="AS_UNIQUEID" val="499"/>
</p:tagLst>
</file>

<file path=ppt/tags/tag92.xml><?xml version="1.0" encoding="utf-8"?>
<p:tagLst xmlns:p="http://schemas.openxmlformats.org/presentationml/2006/main">
  <p:tag name="AS_UNIQUEID" val="500"/>
</p:tagLst>
</file>

<file path=ppt/tags/tag93.xml><?xml version="1.0" encoding="utf-8"?>
<p:tagLst xmlns:p="http://schemas.openxmlformats.org/presentationml/2006/main">
  <p:tag name="AS_UNIQUEID" val="501"/>
</p:tagLst>
</file>

<file path=ppt/tags/tag94.xml><?xml version="1.0" encoding="utf-8"?>
<p:tagLst xmlns:p="http://schemas.openxmlformats.org/presentationml/2006/main">
  <p:tag name="AS_UNIQUEID" val="502"/>
</p:tagLst>
</file>

<file path=ppt/tags/tag95.xml><?xml version="1.0" encoding="utf-8"?>
<p:tagLst xmlns:p="http://schemas.openxmlformats.org/presentationml/2006/main">
  <p:tag name="AS_UNIQUEID" val="503"/>
</p:tagLst>
</file>

<file path=ppt/tags/tag96.xml><?xml version="1.0" encoding="utf-8"?>
<p:tagLst xmlns:p="http://schemas.openxmlformats.org/presentationml/2006/main">
  <p:tag name="AS_UNIQUEID" val="504"/>
</p:tagLst>
</file>

<file path=ppt/tags/tag97.xml><?xml version="1.0" encoding="utf-8"?>
<p:tagLst xmlns:p="http://schemas.openxmlformats.org/presentationml/2006/main">
  <p:tag name="AS_UNIQUEID" val="505"/>
</p:tagLst>
</file>

<file path=ppt/tags/tag98.xml><?xml version="1.0" encoding="utf-8"?>
<p:tagLst xmlns:p="http://schemas.openxmlformats.org/presentationml/2006/main">
  <p:tag name="AS_UNIQUEID" val="506"/>
</p:tagLst>
</file>

<file path=ppt/tags/tag99.xml><?xml version="1.0" encoding="utf-8"?>
<p:tagLst xmlns:p="http://schemas.openxmlformats.org/presentationml/2006/main">
  <p:tag name="AS_UNIQUEID" val="507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116</Paragraphs>
  <Slides>18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9">
      <vt:lpstr>Arial</vt:lpstr>
      <vt:lpstr>微软雅黑</vt:lpstr>
      <vt:lpstr>Wingdings</vt:lpstr>
      <vt:lpstr>Calibri Light</vt:lpstr>
      <vt:lpstr>Calibri</vt:lpstr>
      <vt:lpstr>字魂59号-创粗黑</vt:lpstr>
      <vt:lpstr>华文行楷</vt:lpstr>
      <vt:lpstr>汉仪全唐诗简</vt:lpstr>
      <vt:lpstr>黑体</vt:lpstr>
      <vt:lpstr>宋体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2024-08-28T16:11:10.305</cp:lastPrinted>
  <dcterms:created xsi:type="dcterms:W3CDTF">2024-08-28T16:11:10Z</dcterms:created>
  <dcterms:modified xsi:type="dcterms:W3CDTF">2024-08-28T08:11:10Z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