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954" r:id="rId3"/>
    <p:sldId id="1957" r:id="rId4"/>
    <p:sldId id="1938" r:id="rId5"/>
    <p:sldId id="1939" r:id="rId6"/>
    <p:sldId id="1930" r:id="rId7"/>
    <p:sldId id="1931" r:id="rId8"/>
    <p:sldId id="1966" r:id="rId9"/>
    <p:sldId id="1967" r:id="rId10"/>
    <p:sldId id="1955" r:id="rId11"/>
    <p:sldId id="1956" r:id="rId12"/>
  </p:sldIdLst>
  <p:sldSz cx="12190095" cy="6859270"/>
  <p:notesSz cx="6858000" cy="9144000"/>
  <p:custDataLst>
    <p:tags r:id="rId1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istrator" initials="A" lastIdx="0" clrIdx="0"/>
  <p:cmAuthor id="0" name="田小兵" initials="W用" lastIdx="0" clrIdx="0"/>
  <p:cmAuthor id="3" name="Users" initials="U" lastIdx="0" clrIdx="0"/>
  <p:cmAuthor id="5" name="33" initials="3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6318" autoAdjust="0"/>
  </p:normalViewPr>
  <p:slideViewPr>
    <p:cSldViewPr showGuides="1">
      <p:cViewPr varScale="1">
        <p:scale>
          <a:sx n="84" d="100"/>
          <a:sy n="84" d="100"/>
        </p:scale>
        <p:origin x="154" y="67"/>
      </p:cViewPr>
      <p:guideLst>
        <p:guide orient="horz" pos="2202"/>
        <p:guide pos="3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34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4.png"/><Relationship Id="rId6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550590" y="5059588"/>
            <a:ext cx="914401" cy="414999"/>
            <a:chOff x="645458" y="3594847"/>
            <a:chExt cx="914401" cy="414999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645458" y="3594847"/>
              <a:ext cx="914401" cy="414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808095" y="3667060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E2F4835-939E-4220-8EDD-145FCD991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2E2840-0FC3-4872-8063-48FF0144A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5365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1904" y="6315569"/>
            <a:ext cx="2699578" cy="31685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5357" y="6315569"/>
            <a:ext cx="3959381" cy="31685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6213" y="6315569"/>
            <a:ext cx="2699578" cy="31685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14"/>
          <p:cNvGrpSpPr/>
          <p:nvPr>
            <p:custDataLst>
              <p:tags r:id="rId3"/>
            </p:custDataLst>
          </p:nvPr>
        </p:nvGrpSpPr>
        <p:grpSpPr>
          <a:xfrm>
            <a:off x="0" y="33344"/>
            <a:ext cx="12190095" cy="6825926"/>
            <a:chOff x="0" y="33985"/>
            <a:chExt cx="12192000" cy="6824015"/>
          </a:xfrm>
        </p:grpSpPr>
        <p:pic>
          <p:nvPicPr>
            <p:cNvPr id="11268" name="图片 15" descr="5f0588f3ce1e1dd9e1e08ba5a0db1e8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0" y="33985"/>
              <a:ext cx="1244600" cy="9651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9" name="图片 16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0" y="1781205"/>
              <a:ext cx="12192000" cy="50767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8827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25" y="443316"/>
            <a:ext cx="10850541" cy="442046"/>
          </a:xfrm>
        </p:spPr>
        <p:txBody>
          <a:bodyPr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048828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825" y="952684"/>
            <a:ext cx="5282416" cy="5389905"/>
          </a:xfr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400" b="1" i="0" u="none" strike="noStrike" kern="1200" cap="none" spc="150" normalizeH="0" baseline="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lang="zh-CN" altLang="en-US" strike="noStrike" noProof="1">
              <a:sym typeface="+mn-ea"/>
            </a:endParaRPr>
          </a:p>
        </p:txBody>
      </p:sp>
      <p:sp>
        <p:nvSpPr>
          <p:cNvPr id="1048829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7950" y="952684"/>
            <a:ext cx="5282416" cy="5389905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1" i="0" u="none" strike="noStrike" kern="1200" cap="none" spc="150" normalizeH="0" baseline="0" noProof="1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338" y="6351176"/>
            <a:ext cx="2699916" cy="31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 smtClean="0">
                <a:latin typeface="Arial" panose="020B0604020202020204" pitchFamily="34" charset="0"/>
              </a:defRPr>
            </a:lvl1pPr>
          </a:lstStyle>
          <a:p>
            <a:pPr fontAlgn="auto">
              <a:defRPr/>
            </a:pPr>
            <a:fld id="{1FEF0CDC-8C2B-432F-9987-469032B76221}" type="datetimeFigureOut">
              <a:rPr lang="zh-CN" alt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5745" y="6351176"/>
            <a:ext cx="3958606" cy="31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09255" y="6351176"/>
            <a:ext cx="2699916" cy="31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 smtClean="0">
                <a:latin typeface="Arial" panose="020B0604020202020204" pitchFamily="34" charset="0"/>
              </a:defRPr>
            </a:lvl1pPr>
          </a:lstStyle>
          <a:p>
            <a:pPr fontAlgn="auto">
              <a:defRPr/>
            </a:pPr>
            <a:fld id="{5B0BB8F4-13F9-441A-A601-68BDAC71C7BA}" type="slidenum">
              <a:rPr lang="zh-CN" alt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33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7.png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microsoft.com/office/2007/relationships/hdphoto" Target="../media/image6.wdp"/><Relationship Id="rId12" Type="http://schemas.openxmlformats.org/officeDocument/2006/relationships/image" Target="../media/image5.png"/><Relationship Id="rId11" Type="http://schemas.openxmlformats.org/officeDocument/2006/relationships/tags" Target="../tags/tag30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70560" y="1776095"/>
            <a:ext cx="109994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《人皆有不忍人之心》</a:t>
            </a:r>
            <a:endParaRPr lang="zh-CN" altLang="en-US" sz="8800" b="1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8745" y="334010"/>
            <a:ext cx="1199959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忍是仁爱之心、忍是困境时的隐忍</a:t>
            </a:r>
            <a:endParaRPr lang="zh-CN" sz="28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        </a:t>
            </a:r>
            <a:r>
              <a:rPr lang="zh-CN" sz="2800" b="0">
                <a:ea typeface="宋体" panose="02010600030101010101" pitchFamily="2" charset="-122"/>
              </a:rPr>
              <a:t>忍是仁爱之心：这样一种仁爱之心，使屠呦呦竭尽心力，为人类不再忍受疟疾带来的痛苦研究青蒿素，造福世界；正是这样一种仁爱之心，使袁隆平始终牵挂田间水稻，亲身下田，反复试验，只为让中国人乃至世界人民不再忍受饥饿；是这样一种仁爱之心，使万千民众在可能延及周边居民的重庆山火面前，积极支援，冲锋在前，终于将明火全部扑灭，实现了一场史诗级救火。</a:t>
            </a:r>
            <a:endParaRPr lang="zh-CN" sz="2800" b="0">
              <a:ea typeface="宋体" panose="02010600030101010101" pitchFamily="2" charset="-122"/>
            </a:endParaRPr>
          </a:p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        </a:t>
            </a:r>
            <a:r>
              <a:rPr lang="zh-CN" sz="2800" b="0">
                <a:ea typeface="宋体" panose="02010600030101010101" pitchFamily="2" charset="-122"/>
              </a:rPr>
              <a:t>忍是困境时的隐忍：华为在关键领域被美国抑制发展，迎来至暗时刻，仍咬牙坚持，守正创新，努力攻克技术难题，走过一个个困难的时刻最终更加挺立。</a:t>
            </a:r>
            <a:endParaRPr lang="zh-CN" sz="2800" b="0">
              <a:ea typeface="宋体" panose="02010600030101010101" pitchFamily="2" charset="-122"/>
            </a:endParaRPr>
          </a:p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      </a:t>
            </a:r>
            <a:r>
              <a:rPr lang="zh-CN" sz="2800" b="0">
                <a:ea typeface="宋体" panose="02010600030101010101" pitchFamily="2" charset="-122"/>
              </a:rPr>
              <a:t>史学家司马迁忍了宫刑的疼痛，忍了世俗的成见，扛起了如椽大笔，立起了泰山，才有了一部“史家之绝唱”；海伦凯勒忍受着黑暗的世界，忍受着心底的孤独，创作出《假如给我三天光明》，鼓舞人们追求光明；江梦南忍受无声世界里的寂寞与困难，付出常人难以想象的努力，最终学业有所成。</a:t>
            </a:r>
            <a:endParaRPr lang="zh-CN" sz="2800" b="0">
              <a:ea typeface="宋体" panose="02010600030101010101" pitchFamily="2" charset="-122"/>
            </a:endParaRPr>
          </a:p>
          <a:p>
            <a:pPr indent="0"/>
            <a:endParaRPr lang="zh-CN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02155" y="2652395"/>
            <a:ext cx="7848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一、完成挖空练习</a:t>
            </a:r>
            <a:endParaRPr lang="zh-CN" altLang="en-US" sz="4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-635" y="88787"/>
            <a:ext cx="1219136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人皆有不忍人之心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《孟子》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孟子曰：“人皆有不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忍人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）之心。先王有不忍人之心，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斯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）有不忍人之政矣；以不忍人之心行不忍人之政，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治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）天下可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）之掌上。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）谓人皆有不忍人之心者：今人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 ）见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孺子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）将入于井，皆有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怵惕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恻隐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）之心；非所以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内交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）于孺子之父母也，非所以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乡党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）朋友也，非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恶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）其声而然（   ）也。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由是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）观之，无恻隐之心，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）人也；无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羞恶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）之心，非人也；无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辞让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）之心，非人也；无是非之心，非人也。恻隐之心，仁之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）也；羞恶之心，义之端也；辞让之心，礼之端也；是非之心，智之端也。人之有是四端也，犹其有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四体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）也。有是四端而自谓不能者，自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贼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）者也；谓其君不能者，贼其君者也。凡有四端于我者，知皆扩而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）之矣，若火之始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），泉之始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达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）。苟能充之，足以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）四海；苟不充之，不足以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）父母。”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1171"/>
            <a:ext cx="12190730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人皆有不忍人之心   《孟子》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孟子曰：“人皆有不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忍人（狠心对待别人）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之心。先王有不忍人之心，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斯（则，就）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有不忍人之政矣；以不忍人之心行不忍人之政，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治（治理）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天下可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运（运转，转动）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之掌上。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所以（之所以，表原因）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谓人皆有不忍人之心者：今人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乍（突然）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孺（幼儿）子（小孩子）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将入于井，皆有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怵惕（惊骇，恐惧）恻隐（哀痛，怜悯（别人的不幸））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之心；非所以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内交（结交。内，同“纳”）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于孺子之父母也，非所以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要誉（博取名誉。要，求取。）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乡党（同乡）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朋友也，非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恶（厌恶）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其声而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然（这样）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由是（从这里）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观之，无恻隐之心，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非（不是）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人也；无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羞恶（对自身的不善感到羞耻，对他人的不善感到憎恶）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之心，非人也；无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辞让（谦逊推让）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之心，非人也；无是非之心，非人也。恻隐之心，仁之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端（萌芽，发端）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也；羞恶之心，义之端也；辞让之心，礼之端也；是非之心，智之端也。人之有是四端也，犹其有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四体（四肢）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也。有是四端而自谓不能者，自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贼（伤害）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者也；谓其君不能者，贼其君者也。凡有四端于我者，知皆扩而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充（扩充）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之矣，若火之始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然（同“燃”）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，泉之始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达（流通，指泉水涌出）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。苟能充之，足以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保（安定）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四海；苟不充之，不足以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事（侍奉）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父母。”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89206" y="896154"/>
            <a:ext cx="114120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以不忍人之心行不忍人之政，治天下可运之掌上。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译文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</a:t>
            </a:r>
            <a:endParaRPr lang="en-US" altLang="zh-CN" sz="2800" kern="100">
              <a:latin typeface="Times New Roman" panose="02020603050405020304" pitchFamily="18" charset="0"/>
              <a:ea typeface="方正中等线简体" panose="02010601030101010101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__________________________________________________________________________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58094" y="1434244"/>
            <a:ext cx="10343267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用怜爱别人的心情施行怜爱百姓的政治，治理天下就可以像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手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554147" y="2103989"/>
            <a:ext cx="11081941" cy="131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掌心里面运转东西一样容易了。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得分点：以、不忍人、行、运之掌上，句意通顺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)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3435" y="368300"/>
            <a:ext cx="26314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  <a:sym typeface="+mn-ea"/>
              </a:rPr>
              <a:t>二、重点句子翻译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89206" y="261442"/>
            <a:ext cx="11412000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今人乍见孺子将入于井，皆有怵惕恻隐之心。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译文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2010601030101010101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2010601030101010101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凡有四端于我者，知皆扩而充之矣，若火之始然，泉之始达。苟能充之，足以保四海；苟不充之，不足以事父母。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译文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</a:t>
            </a:r>
            <a:endParaRPr lang="en-US" altLang="zh-CN" sz="2800" kern="100">
              <a:latin typeface="Times New Roman" panose="02020603050405020304" pitchFamily="18" charset="0"/>
              <a:ea typeface="方正中等线简体" panose="02010601030101010101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2010601030101010101" pitchFamily="65" charset="-122"/>
                <a:cs typeface="Courier New" panose="02070309020205020404" pitchFamily="49" charset="0"/>
              </a:rPr>
              <a:t>__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437774" y="850924"/>
            <a:ext cx="10343267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如果有人突然看见一个小孩要掉进井里面去了，必然会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产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生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惊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惧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78582" y="1493999"/>
            <a:ext cx="11081941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同情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的心理。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得分点：今、乍、孺子、怵惕、恻隐，句意通顺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)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437774" y="3452562"/>
            <a:ext cx="10343267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凡是有这四种发端的人，知道都要扩大充实它们，就像火刚刚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开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78582" y="4095637"/>
            <a:ext cx="11081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始燃烧，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泉水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刚刚开始流淌。如果能够扩充它们，便足以安定天下，如果不能够扩充它们，就连侍奉父母都成问题。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(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  <a:cs typeface="Times New Roman" panose="02020603050405020304" pitchFamily="18" charset="0"/>
              </a:rPr>
              <a:t>得分点：扩而充之、然、达、苟、保、事，句意通顺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2010601030101010101" pitchFamily="65" charset="-122"/>
              </a:rPr>
              <a:t>)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2010601030101010101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654" y="633250"/>
            <a:ext cx="10697372" cy="5543919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三、文言知识总结。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1" i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通假字：</a:t>
            </a:r>
            <a:endParaRPr lang="zh-CN" altLang="en-US" b="0" i="0">
              <a:solidFill>
                <a:srgbClr val="FF0000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若火之始然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【“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然”同“燃”燃烧 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非所以内交于孺子之父母也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【“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内”同“纳”，结交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1" i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古今异义词</a:t>
            </a:r>
            <a:r>
              <a:rPr lang="en-US" altLang="zh-CN" b="1" i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b="0" i="0">
              <a:solidFill>
                <a:srgbClr val="FF0000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所以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谓人皆有不忍人之心者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【……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的原因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</a:t>
            </a:r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所以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内交于孺子之父母也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……】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</a:t>
            </a:r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所以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要誉于乡党朋友也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……】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070" y="588101"/>
            <a:ext cx="10798956" cy="5589068"/>
          </a:xfrm>
        </p:spPr>
        <p:txBody>
          <a:bodyPr>
            <a:normAutofit fontScale="90000"/>
          </a:bodyPr>
          <a:lstStyle/>
          <a:p>
            <a:pPr marL="0" algn="just"/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词类活用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足以</a:t>
            </a:r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保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四海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使动，使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安定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不足以</a:t>
            </a:r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事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父母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名作动，侍奉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1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特殊句式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治天下可运之掌上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省略句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非所以内交于孺子之父母也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介宾短语作状语，后置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非所以要誉于乡党朋友也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介宾短语作状语，后置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非恶其声而然也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判断句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无恻隐之心，非人也；无羞恶之心，非人也；无辞让之心，非人也；无是非之心，非人也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判断句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恻隐之心，仁之端也；羞恶之心，义之端也；辞让之心，礼之端也；是非之心，智之端也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判断句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有是四端而自谓不能者，自贼者也；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判断句，宾语前置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pPr marL="0" algn="just"/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谓其君不能者，贼其君者也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判断句</a:t>
            </a:r>
            <a:r>
              <a:rPr lang="en-US" altLang="zh-CN" b="0" i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b="0" i="0">
              <a:solidFill>
                <a:srgbClr val="222222"/>
              </a:solidFill>
              <a:effectLst/>
              <a:latin typeface="system-ui"/>
            </a:endParaRP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454400" y="3586480"/>
            <a:ext cx="423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四、素材积累与运用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16099"/>
</p:tagLst>
</file>

<file path=ppt/tags/tag10.xml><?xml version="1.0" encoding="utf-8"?>
<p:tagLst xmlns:p="http://schemas.openxmlformats.org/presentationml/2006/main">
  <p:tag name="AS_UNIQUEID" val="16110"/>
</p:tagLst>
</file>

<file path=ppt/tags/tag11.xml><?xml version="1.0" encoding="utf-8"?>
<p:tagLst xmlns:p="http://schemas.openxmlformats.org/presentationml/2006/main">
  <p:tag name="AS_UNIQUEID" val="16113"/>
</p:tagLst>
</file>

<file path=ppt/tags/tag12.xml><?xml version="1.0" encoding="utf-8"?>
<p:tagLst xmlns:p="http://schemas.openxmlformats.org/presentationml/2006/main">
  <p:tag name="AS_UNIQUEID" val="16114"/>
</p:tagLst>
</file>

<file path=ppt/tags/tag13.xml><?xml version="1.0" encoding="utf-8"?>
<p:tagLst xmlns:p="http://schemas.openxmlformats.org/presentationml/2006/main">
  <p:tag name="AS_UNIQUEID" val="16115"/>
</p:tagLst>
</file>

<file path=ppt/tags/tag14.xml><?xml version="1.0" encoding="utf-8"?>
<p:tagLst xmlns:p="http://schemas.openxmlformats.org/presentationml/2006/main">
  <p:tag name="AS_UNIQUEID" val="16116"/>
</p:tagLst>
</file>

<file path=ppt/tags/tag15.xml><?xml version="1.0" encoding="utf-8"?>
<p:tagLst xmlns:p="http://schemas.openxmlformats.org/presentationml/2006/main">
  <p:tag name="AS_UNIQUEID" val="16117"/>
</p:tagLst>
</file>

<file path=ppt/tags/tag16.xml><?xml version="1.0" encoding="utf-8"?>
<p:tagLst xmlns:p="http://schemas.openxmlformats.org/presentationml/2006/main">
  <p:tag name="AS_UNIQUEID" val="30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p="http://schemas.openxmlformats.org/presentationml/2006/main">
  <p:tag name="AS_UNIQUEID" val="30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p="http://schemas.openxmlformats.org/presentationml/2006/main">
  <p:tag name="AS_UNIQUEID" val="30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p="http://schemas.openxmlformats.org/presentationml/2006/main">
  <p:tag name="AS_UNIQUEID" val="30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p="http://schemas.openxmlformats.org/presentationml/2006/main">
  <p:tag name="AS_UNIQUEID" val="16100"/>
</p:tagLst>
</file>

<file path=ppt/tags/tag20.xml><?xml version="1.0" encoding="utf-8"?>
<p:tagLst xmlns:p="http://schemas.openxmlformats.org/presentationml/2006/main">
  <p:tag name="AS_UNIQUEID" val="30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p="http://schemas.openxmlformats.org/presentationml/2006/main">
  <p:tag name="AS_UNIQUEID" val="642"/>
</p:tagLst>
</file>

<file path=ppt/tags/tag22.xml><?xml version="1.0" encoding="utf-8"?>
<p:tagLst xmlns:p="http://schemas.openxmlformats.org/presentationml/2006/main">
  <p:tag name="AS_UNIQUEID" val="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2"/>
  <p:tag name="KSO_WM_UNIT_INDEX" val="2"/>
  <p:tag name="KSO_WM_UNIT_LAYERLEVEL" val="1"/>
  <p:tag name="KSO_WM_UNIT_TYPE" val="i"/>
</p:tagLst>
</file>

<file path=ppt/tags/tag23.xml><?xml version="1.0" encoding="utf-8"?>
<p:tagLst xmlns:p="http://schemas.openxmlformats.org/presentationml/2006/main">
  <p:tag name="AS_UNIQUEID" val="2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4.xml><?xml version="1.0" encoding="utf-8"?>
<p:tagLst xmlns:p="http://schemas.openxmlformats.org/presentationml/2006/main">
  <p:tag name="AS_UNIQUEID" val="643"/>
</p:tagLst>
</file>

<file path=ppt/tags/tag25.xml><?xml version="1.0" encoding="utf-8"?>
<p:tagLst xmlns:p="http://schemas.openxmlformats.org/presentationml/2006/main">
  <p:tag name="AS_UNIQUEID" val="644"/>
</p:tagLst>
</file>

<file path=ppt/tags/tag26.xml><?xml version="1.0" encoding="utf-8"?>
<p:tagLst xmlns:p="http://schemas.openxmlformats.org/presentationml/2006/main">
  <p:tag name="AS_UNIQUEID" val="645"/>
</p:tagLst>
</file>

<file path=ppt/tags/tag27.xml><?xml version="1.0" encoding="utf-8"?>
<p:tagLst xmlns:p="http://schemas.openxmlformats.org/presentationml/2006/main">
  <p:tag name="AS_UNIQUEID" val="2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8.xml><?xml version="1.0" encoding="utf-8"?>
<p:tagLst xmlns:p="http://schemas.openxmlformats.org/presentationml/2006/main">
  <p:tag name="AS_UNIQUEID" val="2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.xml><?xml version="1.0" encoding="utf-8"?>
<p:tagLst xmlns:p="http://schemas.openxmlformats.org/presentationml/2006/main">
  <p:tag name="AS_UNIQUEID" val="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.xml><?xml version="1.0" encoding="utf-8"?>
<p:tagLst xmlns:p="http://schemas.openxmlformats.org/presentationml/2006/main">
  <p:tag name="AS_UNIQUEID" val="16101"/>
</p:tagLst>
</file>

<file path=ppt/tags/tag30.xml><?xml version="1.0" encoding="utf-8"?>
<p:tagLst xmlns:p="http://schemas.openxmlformats.org/presentationml/2006/main">
  <p:tag name="AS_UNIQUEID" val="16122"/>
</p:tagLst>
</file>

<file path=ppt/tags/tag31.xml><?xml version="1.0" encoding="utf-8"?>
<p:tagLst xmlns:p="http://schemas.openxmlformats.org/presentationml/2006/main">
  <p:tag name="AS_UNIQUEID" val="16123"/>
</p:tagLst>
</file>

<file path=ppt/tags/tag32.xml><?xml version="1.0" encoding="utf-8"?>
<p:tagLst xmlns:p="http://schemas.openxmlformats.org/presentationml/2006/main">
  <p:tag name="AS_UNIQUEID" val="16124"/>
</p:tagLst>
</file>

<file path=ppt/tags/tag33.xml><?xml version="1.0" encoding="utf-8"?>
<p:tagLst xmlns:p="http://schemas.openxmlformats.org/presentationml/2006/main">
  <p:tag name="AS_UNIQUEID" val="16125"/>
</p:tagLst>
</file>

<file path=ppt/tags/tag34.xml><?xml version="1.0" encoding="utf-8"?>
<p:tagLst xmlns:p="http://schemas.openxmlformats.org/presentationml/2006/main">
  <p:tag name="AS_UNIQUEID" val="16094"/>
</p:tagLst>
</file>

<file path=ppt/tags/tag35.xml><?xml version="1.0" encoding="utf-8"?>
<p:tagLst xmlns:p="http://schemas.openxmlformats.org/presentationml/2006/main">
  <p:tag name="AS_UNIQUEID" val="16087"/>
</p:tagLst>
</file>

<file path=ppt/tags/tag36.xml><?xml version="1.0" encoding="utf-8"?>
<p:tagLst xmlns:p="http://schemas.openxmlformats.org/presentationml/2006/main">
  <p:tag name="AS_UNIQUEID" val="16089"/>
</p:tagLst>
</file>

<file path=ppt/tags/tag37.xml><?xml version="1.0" encoding="utf-8"?>
<p:tagLst xmlns:p="http://schemas.openxmlformats.org/presentationml/2006/main">
  <p:tag name="AS_UNIQUEID" val="16245"/>
</p:tagLst>
</file>

<file path=ppt/tags/tag38.xml><?xml version="1.0" encoding="utf-8"?>
<p:tagLst xmlns:p="http://schemas.openxmlformats.org/presentationml/2006/main">
  <p:tag name="AS_UNIQUEID" val="16248"/>
</p:tagLst>
</file>

<file path=ppt/tags/tag39.xml><?xml version="1.0" encoding="utf-8"?>
<p:tagLst xmlns:p="http://schemas.openxmlformats.org/presentationml/2006/main">
  <p:tag name="AS_UNIQUEID" val="16249"/>
</p:tagLst>
</file>

<file path=ppt/tags/tag4.xml><?xml version="1.0" encoding="utf-8"?>
<p:tagLst xmlns:p="http://schemas.openxmlformats.org/presentationml/2006/main">
  <p:tag name="AS_UNIQUEID" val="16103"/>
</p:tagLst>
</file>

<file path=ppt/tags/tag40.xml><?xml version="1.0" encoding="utf-8"?>
<p:tagLst xmlns:p="http://schemas.openxmlformats.org/presentationml/2006/main">
  <p:tag name="AS_UNIQUEID" val="16251"/>
</p:tagLst>
</file>

<file path=ppt/tags/tag41.xml><?xml version="1.0" encoding="utf-8"?>
<p:tagLst xmlns:p="http://schemas.openxmlformats.org/presentationml/2006/main">
  <p:tag name="AS_UNIQUEID" val="16252"/>
</p:tagLst>
</file>

<file path=ppt/tags/tag42.xml><?xml version="1.0" encoding="utf-8"?>
<p:tagLst xmlns:p="http://schemas.openxmlformats.org/presentationml/2006/main">
  <p:tag name="AS_UNIQUEID" val="16253"/>
</p:tagLst>
</file>

<file path=ppt/tags/tag43.xml><?xml version="1.0" encoding="utf-8"?>
<p:tagLst xmlns:p="http://schemas.openxmlformats.org/presentationml/2006/main">
  <p:tag name="AS_UNIQUEID" val="16254"/>
</p:tagLst>
</file>

<file path=ppt/tags/tag44.xml><?xml version="1.0" encoding="utf-8"?>
<p:tagLst xmlns:p="http://schemas.openxmlformats.org/presentationml/2006/main">
  <p:tag name="AS_UNIQUEID" val="16255"/>
</p:tagLst>
</file>

<file path=ppt/tags/tag45.xml><?xml version="1.0" encoding="utf-8"?>
<p:tagLst xmlns:p="http://schemas.openxmlformats.org/presentationml/2006/main">
  <p:tag name="AS_UNIQUEID" val="16228"/>
</p:tagLst>
</file>

<file path=ppt/tags/tag46.xml><?xml version="1.0" encoding="utf-8"?>
<p:tagLst xmlns:p="http://schemas.openxmlformats.org/presentationml/2006/main">
  <p:tag name="AS_UNIQUEID" val="16231"/>
</p:tagLst>
</file>

<file path=ppt/tags/tag47.xml><?xml version="1.0" encoding="utf-8"?>
<p:tagLst xmlns:p="http://schemas.openxmlformats.org/presentationml/2006/main">
  <p:tag name="AS_UNIQUEID" val="16127"/>
</p:tagLst>
</file>

<file path=ppt/tags/tag48.xml><?xml version="1.0" encoding="utf-8"?>
<p:tagLst xmlns:p="http://schemas.openxmlformats.org/presentationml/2006/main">
  <p:tag name="AS_UNIQUEID" val="16128"/>
</p:tagLst>
</file>

<file path=ppt/tags/tag49.xml><?xml version="1.0" encoding="utf-8"?>
<p:tagLst xmlns:p="http://schemas.openxmlformats.org/presentationml/2006/main">
  <p:tag name="AS_UNIQUEID" val="16129"/>
</p:tagLst>
</file>

<file path=ppt/tags/tag5.xml><?xml version="1.0" encoding="utf-8"?>
<p:tagLst xmlns:p="http://schemas.openxmlformats.org/presentationml/2006/main">
  <p:tag name="AS_UNIQUEID" val="16104"/>
</p:tagLst>
</file>

<file path=ppt/tags/tag50.xml><?xml version="1.0" encoding="utf-8"?>
<p:tagLst xmlns:p="http://schemas.openxmlformats.org/presentationml/2006/main">
  <p:tag name="AS_UNIQUEID" val="16130"/>
</p:tagLst>
</file>

<file path=ppt/tags/tag51.xml><?xml version="1.0" encoding="utf-8"?>
<p:tagLst xmlns:p="http://schemas.openxmlformats.org/presentationml/2006/main">
  <p:tag name="AS_UNIQUEID" val="16131"/>
</p:tagLst>
</file>

<file path=ppt/tags/tag52.xml><?xml version="1.0" encoding="utf-8"?>
<p:tagLst xmlns:p="http://schemas.openxmlformats.org/presentationml/2006/main">
  <p:tag name="AS_UNIQUEID" val="16132"/>
</p:tagLst>
</file>

<file path=ppt/tags/tag53.xml><?xml version="1.0" encoding="utf-8"?>
<p:tagLst xmlns:p="http://schemas.openxmlformats.org/presentationml/2006/main">
  <p:tag name="AS_UNIQUEID" val="16134"/>
</p:tagLst>
</file>

<file path=ppt/tags/tag54.xml><?xml version="1.0" encoding="utf-8"?>
<p:tagLst xmlns:p="http://schemas.openxmlformats.org/presentationml/2006/main">
  <p:tag name="AS_UNIQUEID" val="16135"/>
</p:tagLst>
</file>

<file path=ppt/tags/tag55.xml><?xml version="1.0" encoding="utf-8"?>
<p:tagLst xmlns:p="http://schemas.openxmlformats.org/presentationml/2006/main">
  <p:tag name="AS_UNIQUEID" val="16136"/>
</p:tagLst>
</file>

<file path=ppt/tags/tag56.xml><?xml version="1.0" encoding="utf-8"?>
<p:tagLst xmlns:p="http://schemas.openxmlformats.org/presentationml/2006/main">
  <p:tag name="AS_UNIQUEID" val="16137"/>
</p:tagLst>
</file>

<file path=ppt/tags/tag5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jgwMDVhNWE3NjIxZjg3ODIyMzkyNDIwY2RlNjUzNTkifQ=="/>
</p:tagLst>
</file>

<file path=ppt/tags/tag6.xml><?xml version="1.0" encoding="utf-8"?>
<p:tagLst xmlns:p="http://schemas.openxmlformats.org/presentationml/2006/main">
  <p:tag name="AS_UNIQUEID" val="16105"/>
</p:tagLst>
</file>

<file path=ppt/tags/tag7.xml><?xml version="1.0" encoding="utf-8"?>
<p:tagLst xmlns:p="http://schemas.openxmlformats.org/presentationml/2006/main">
  <p:tag name="AS_UNIQUEID" val="16107"/>
</p:tagLst>
</file>

<file path=ppt/tags/tag8.xml><?xml version="1.0" encoding="utf-8"?>
<p:tagLst xmlns:p="http://schemas.openxmlformats.org/presentationml/2006/main">
  <p:tag name="AS_UNIQUEID" val="16108"/>
</p:tagLst>
</file>

<file path=ppt/tags/tag9.xml><?xml version="1.0" encoding="utf-8"?>
<p:tagLst xmlns:p="http://schemas.openxmlformats.org/presentationml/2006/main">
  <p:tag name="AS_UNIQUEID" val="16109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微软雅黑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黑体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WPS 演示</Application>
  <PresentationFormat/>
  <Paragraphs>68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Arial</vt:lpstr>
      <vt:lpstr>微软雅黑</vt:lpstr>
      <vt:lpstr>zihun159hao-gukesong</vt:lpstr>
      <vt:lpstr>Wingdings</vt:lpstr>
      <vt:lpstr>隶书</vt:lpstr>
      <vt:lpstr>Times New Roman</vt:lpstr>
      <vt:lpstr>方正中等线简体</vt:lpstr>
      <vt:lpstr>Courier New</vt:lpstr>
      <vt:lpstr>Arial Unicode MS</vt:lpstr>
      <vt:lpstr>黑体</vt:lpstr>
      <vt:lpstr>Calibri</vt:lpstr>
      <vt:lpstr>system-ui</vt:lpstr>
      <vt:lpstr>Segoe Print</vt:lpstr>
      <vt:lpstr>8_Office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5</cp:revision>
  <cp:lastPrinted>2024-07-10T14:40:00Z</cp:lastPrinted>
  <dcterms:created xsi:type="dcterms:W3CDTF">2024-07-10T14:40:00Z</dcterms:created>
  <dcterms:modified xsi:type="dcterms:W3CDTF">2024-08-27T02:54:02Z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2052-11.1.0.10132</vt:lpwstr>
  </property>
</Properties>
</file>