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6"/>
  </p:handoutMasterIdLst>
  <p:sldIdLst>
    <p:sldId id="7410" r:id="rId3"/>
    <p:sldId id="292" r:id="rId4"/>
    <p:sldId id="809" r:id="rId6"/>
    <p:sldId id="810" r:id="rId7"/>
    <p:sldId id="811" r:id="rId8"/>
    <p:sldId id="813" r:id="rId9"/>
    <p:sldId id="824" r:id="rId10"/>
    <p:sldId id="815" r:id="rId11"/>
    <p:sldId id="825" r:id="rId12"/>
    <p:sldId id="7409" r:id="rId13"/>
    <p:sldId id="1583" r:id="rId14"/>
    <p:sldId id="1673" r:id="rId1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07" autoAdjust="0"/>
    <p:restoredTop sz="94660"/>
  </p:normalViewPr>
  <p:slideViewPr>
    <p:cSldViewPr snapToGrid="0" showGuides="1">
      <p:cViewPr varScale="1">
        <p:scale>
          <a:sx n="160" d="100"/>
          <a:sy n="160" d="100"/>
        </p:scale>
        <p:origin x="288" y="184"/>
      </p:cViewPr>
      <p:guideLst>
        <p:guide orient="horz" pos="2163"/>
        <p:guide pos="381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3.xml"/><Relationship Id="rId4" Type="http://schemas.openxmlformats.org/officeDocument/2006/relationships/tags" Target="../tags/tag178.xml"/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  <p:custDataLst>
              <p:tags r:id="rId2"/>
            </p:custDataLst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  <p:custDataLst>
              <p:tags r:id="rId3"/>
            </p:custDataLst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  <p:custDataLst>
              <p:tags r:id="rId4"/>
            </p:custDataLst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tags" Target="../tags/tag174.xml"/><Relationship Id="rId5" Type="http://schemas.openxmlformats.org/officeDocument/2006/relationships/tags" Target="../tags/tag173.xml"/><Relationship Id="rId4" Type="http://schemas.openxmlformats.org/officeDocument/2006/relationships/tags" Target="../tags/tag172.xml"/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3" Type="http://schemas.openxmlformats.org/officeDocument/2006/relationships/tags" Target="../tags/tag87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5" Type="http://schemas.openxmlformats.org/officeDocument/2006/relationships/tags" Target="../tags/tag109.xml"/><Relationship Id="rId4" Type="http://schemas.openxmlformats.org/officeDocument/2006/relationships/tags" Target="../tags/tag108.xml"/><Relationship Id="rId3" Type="http://schemas.openxmlformats.org/officeDocument/2006/relationships/tags" Target="../tags/tag107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5" Type="http://schemas.openxmlformats.org/officeDocument/2006/relationships/tags" Target="../tags/tag131.xml"/><Relationship Id="rId4" Type="http://schemas.openxmlformats.org/officeDocument/2006/relationships/tags" Target="../tags/tag130.xml"/><Relationship Id="rId3" Type="http://schemas.openxmlformats.org/officeDocument/2006/relationships/tags" Target="../tags/tag129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3" Type="http://schemas.openxmlformats.org/officeDocument/2006/relationships/tags" Target="../tags/tag140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r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9C2FA6F-DF84-40C8-B151-2A63D72004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r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9C2FA6F-DF84-40C8-B151-2A63D72004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r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9C2FA6F-DF84-40C8-B151-2A63D72004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r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9C2FA6F-DF84-40C8-B151-2A63D72004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r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9C2FA6F-DF84-40C8-B151-2A63D72004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r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9C2FA6F-DF84-40C8-B151-2A63D72004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r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9C2FA6F-DF84-40C8-B151-2A63D72004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pPr marL="0" marR="0" lvl="0" indent="0" algn="r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9C2FA6F-DF84-40C8-B151-2A63D72004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jpe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3.xml"/><Relationship Id="rId3" Type="http://schemas.openxmlformats.org/officeDocument/2006/relationships/image" Target="../media/image1.jpeg"/><Relationship Id="rId2" Type="http://schemas.openxmlformats.org/officeDocument/2006/relationships/tags" Target="../tags/tag32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 descr="E:\PPT制作文档\小图标PNG\111.jpg111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35"/>
            <a:ext cx="12192000" cy="6858000"/>
          </a:xfrm>
          <a:prstGeom prst="rect">
            <a:avLst/>
          </a:prstGeom>
        </p:spPr>
      </p:pic>
      <p:sp>
        <p:nvSpPr>
          <p:cNvPr id="7" name="圆角矩形 6"/>
          <p:cNvSpPr/>
          <p:nvPr userDrawn="1">
            <p:custDataLst>
              <p:tags r:id="rId4"/>
            </p:custDataLst>
          </p:nvPr>
        </p:nvSpPr>
        <p:spPr>
          <a:xfrm>
            <a:off x="427355" y="347345"/>
            <a:ext cx="11336020" cy="6181090"/>
          </a:xfrm>
          <a:prstGeom prst="roundRect">
            <a:avLst>
              <a:gd name="adj" fmla="val 6538"/>
            </a:avLst>
          </a:prstGeom>
          <a:noFill/>
          <a:ln w="33655" cmpd="sng">
            <a:solidFill>
              <a:schemeClr val="tx1">
                <a:lumMod val="85000"/>
                <a:lumOff val="1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>
            <p:custDataLst>
              <p:tags r:id="rId5"/>
            </p:custDataLst>
          </p:nvPr>
        </p:nvSpPr>
        <p:spPr>
          <a:xfrm>
            <a:off x="334645" y="3698240"/>
            <a:ext cx="232410" cy="262445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E:\PPT制作文档\小图标PNG\111.jpg111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35"/>
            <a:ext cx="12192000" cy="6858000"/>
          </a:xfrm>
          <a:prstGeom prst="rect">
            <a:avLst/>
          </a:prstGeom>
        </p:spPr>
      </p:pic>
      <p:sp>
        <p:nvSpPr>
          <p:cNvPr id="7" name="圆角矩形 6"/>
          <p:cNvSpPr/>
          <p:nvPr userDrawn="1">
            <p:custDataLst>
              <p:tags r:id="rId4"/>
            </p:custDataLst>
          </p:nvPr>
        </p:nvSpPr>
        <p:spPr>
          <a:xfrm>
            <a:off x="427355" y="347345"/>
            <a:ext cx="11336020" cy="6181090"/>
          </a:xfrm>
          <a:prstGeom prst="roundRect">
            <a:avLst>
              <a:gd name="adj" fmla="val 6538"/>
            </a:avLst>
          </a:prstGeom>
          <a:noFill/>
          <a:ln w="33655" cmpd="sng">
            <a:solidFill>
              <a:schemeClr val="tx1">
                <a:lumMod val="85000"/>
                <a:lumOff val="1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  <p:custDataLst>
              <p:tags r:id="rId3"/>
            </p:custDataLst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>
            <p:custDataLst>
              <p:tags r:id="rId8"/>
            </p:custDataLst>
          </p:nvPr>
        </p:nvCxnSpPr>
        <p:spPr>
          <a:xfrm flipH="1"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file:///D:\qq&#25991;&#20214;\712321467\Image\C2C\Image2\%7b75232B38-A165-1FB7-499C-2E1C792CACB5%7d.png" TargetMode="External"/><Relationship Id="rId18" Type="http://schemas.openxmlformats.org/officeDocument/2006/relationships/image" Target="../media/image2.png"/><Relationship Id="rId17" Type="http://schemas.openxmlformats.org/officeDocument/2006/relationships/tags" Target="../tags/tag56.xml"/><Relationship Id="rId16" Type="http://schemas.openxmlformats.org/officeDocument/2006/relationships/tags" Target="../tags/tag55.xml"/><Relationship Id="rId15" Type="http://schemas.openxmlformats.org/officeDocument/2006/relationships/tags" Target="../tags/tag54.xml"/><Relationship Id="rId14" Type="http://schemas.openxmlformats.org/officeDocument/2006/relationships/tags" Target="../tags/tag53.xml"/><Relationship Id="rId13" Type="http://schemas.openxmlformats.org/officeDocument/2006/relationships/tags" Target="../tags/tag52.xml"/><Relationship Id="rId12" Type="http://schemas.openxmlformats.org/officeDocument/2006/relationships/tags" Target="../tags/tag51.xml"/><Relationship Id="rId11" Type="http://schemas.openxmlformats.org/officeDocument/2006/relationships/tags" Target="../tags/tag50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bg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3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楷体" panose="020106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4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楷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5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楷体" panose="020106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6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楷体" panose="02010609060101010101" pitchFamily="49" charset="-122"/>
            </a:endParaRPr>
          </a:p>
        </p:txBody>
      </p:sp>
      <p:pic>
        <p:nvPicPr>
          <p:cNvPr id="8" name="图片 1073743875" descr="学科网 zxxk.com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18" r:link="rId19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楷体" panose="02010609060101010101" pitchFamily="49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楷体" panose="02010609060101010101" pitchFamily="49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楷体" panose="02010609060101010101" pitchFamily="49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楷体" panose="02010609060101010101" pitchFamily="49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楷体" panose="020106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7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2" Type="http://schemas.openxmlformats.org/officeDocument/2006/relationships/tags" Target="../tags/tag144.xml"/><Relationship Id="rId1" Type="http://schemas.openxmlformats.org/officeDocument/2006/relationships/tags" Target="../tags/tag143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png"/><Relationship Id="rId2" Type="http://schemas.openxmlformats.org/officeDocument/2006/relationships/tags" Target="../tags/tag146.xml"/><Relationship Id="rId1" Type="http://schemas.openxmlformats.org/officeDocument/2006/relationships/tags" Target="../tags/tag145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image" Target="../media/image5.png"/><Relationship Id="rId3" Type="http://schemas.openxmlformats.org/officeDocument/2006/relationships/tags" Target="../tags/tag149.xml"/><Relationship Id="rId24" Type="http://schemas.openxmlformats.org/officeDocument/2006/relationships/slideLayout" Target="../slideLayouts/slideLayout7.xml"/><Relationship Id="rId23" Type="http://schemas.openxmlformats.org/officeDocument/2006/relationships/tags" Target="../tags/tag168.xml"/><Relationship Id="rId22" Type="http://schemas.openxmlformats.org/officeDocument/2006/relationships/tags" Target="../tags/tag167.xml"/><Relationship Id="rId21" Type="http://schemas.openxmlformats.org/officeDocument/2006/relationships/tags" Target="../tags/tag166.xml"/><Relationship Id="rId20" Type="http://schemas.openxmlformats.org/officeDocument/2006/relationships/tags" Target="../tags/tag165.xml"/><Relationship Id="rId2" Type="http://schemas.openxmlformats.org/officeDocument/2006/relationships/tags" Target="../tags/tag148.xml"/><Relationship Id="rId19" Type="http://schemas.openxmlformats.org/officeDocument/2006/relationships/tags" Target="../tags/tag164.xml"/><Relationship Id="rId18" Type="http://schemas.openxmlformats.org/officeDocument/2006/relationships/tags" Target="../tags/tag163.xml"/><Relationship Id="rId17" Type="http://schemas.openxmlformats.org/officeDocument/2006/relationships/tags" Target="../tags/tag162.xml"/><Relationship Id="rId16" Type="http://schemas.openxmlformats.org/officeDocument/2006/relationships/tags" Target="../tags/tag161.xml"/><Relationship Id="rId15" Type="http://schemas.openxmlformats.org/officeDocument/2006/relationships/tags" Target="../tags/tag160.xml"/><Relationship Id="rId14" Type="http://schemas.openxmlformats.org/officeDocument/2006/relationships/tags" Target="../tags/tag159.xml"/><Relationship Id="rId13" Type="http://schemas.openxmlformats.org/officeDocument/2006/relationships/tags" Target="../tags/tag158.xml"/><Relationship Id="rId12" Type="http://schemas.openxmlformats.org/officeDocument/2006/relationships/tags" Target="../tags/tag157.xml"/><Relationship Id="rId11" Type="http://schemas.openxmlformats.org/officeDocument/2006/relationships/tags" Target="../tags/tag156.xml"/><Relationship Id="rId10" Type="http://schemas.openxmlformats.org/officeDocument/2006/relationships/tags" Target="../tags/tag155.xml"/><Relationship Id="rId1" Type="http://schemas.openxmlformats.org/officeDocument/2006/relationships/tags" Target="../tags/tag147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.xml"/><Relationship Id="rId8" Type="http://schemas.openxmlformats.org/officeDocument/2006/relationships/slideLayout" Target="../slideLayouts/slideLayout1.xml"/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tags" Target="../tags/tag75.xml"/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0" Type="http://schemas.openxmlformats.org/officeDocument/2006/relationships/notesSlide" Target="../notesSlides/notesSlide2.xml"/><Relationship Id="rId1" Type="http://schemas.openxmlformats.org/officeDocument/2006/relationships/tags" Target="../tags/tag68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tags" Target="../tags/tag86.xml"/><Relationship Id="rId7" Type="http://schemas.openxmlformats.org/officeDocument/2006/relationships/tags" Target="../tags/tag85.xml"/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0" Type="http://schemas.openxmlformats.org/officeDocument/2006/relationships/notesSlide" Target="../notesSlides/notesSlide3.xml"/><Relationship Id="rId1" Type="http://schemas.openxmlformats.org/officeDocument/2006/relationships/tags" Target="../tags/tag79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slideLayout" Target="../slideLayouts/slideLayout1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5.xml"/><Relationship Id="rId8" Type="http://schemas.openxmlformats.org/officeDocument/2006/relationships/slideLayout" Target="../slideLayouts/slideLayout1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tags" Target="../tags/tag117.xml"/><Relationship Id="rId7" Type="http://schemas.openxmlformats.org/officeDocument/2006/relationships/tags" Target="../tags/tag116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0" Type="http://schemas.openxmlformats.org/officeDocument/2006/relationships/notesSlide" Target="../notesSlides/notesSlide6.xml"/><Relationship Id="rId1" Type="http://schemas.openxmlformats.org/officeDocument/2006/relationships/tags" Target="../tags/tag110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tags" Target="../tags/tag128.xml"/><Relationship Id="rId7" Type="http://schemas.openxmlformats.org/officeDocument/2006/relationships/tags" Target="../tags/tag127.xml"/><Relationship Id="rId6" Type="http://schemas.openxmlformats.org/officeDocument/2006/relationships/tags" Target="../tags/tag126.xml"/><Relationship Id="rId5" Type="http://schemas.openxmlformats.org/officeDocument/2006/relationships/tags" Target="../tags/tag125.xml"/><Relationship Id="rId4" Type="http://schemas.openxmlformats.org/officeDocument/2006/relationships/tags" Target="../tags/tag124.xml"/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0" Type="http://schemas.openxmlformats.org/officeDocument/2006/relationships/notesSlide" Target="../notesSlides/notesSlide7.xml"/><Relationship Id="rId1" Type="http://schemas.openxmlformats.org/officeDocument/2006/relationships/tags" Target="../tags/tag121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tags" Target="../tags/tag139.xml"/><Relationship Id="rId7" Type="http://schemas.openxmlformats.org/officeDocument/2006/relationships/tags" Target="../tags/tag138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0" Type="http://schemas.openxmlformats.org/officeDocument/2006/relationships/notesSlide" Target="../notesSlides/notesSlide8.xml"/><Relationship Id="rId1" Type="http://schemas.openxmlformats.org/officeDocument/2006/relationships/tags" Target="../tags/tag1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441054" y="428317"/>
            <a:ext cx="11142064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zh-CN" altLang="en-US" sz="3600">
                <a:solidFill>
                  <a:srgbClr val="C00000"/>
                </a:solidFill>
                <a:sym typeface="+mn-ea"/>
              </a:rPr>
              <a:t>《子路、曾皙、冉有、公西华侍坐》复习</a:t>
            </a:r>
            <a:endParaRPr kumimoji="1" lang="en-US" altLang="zh-CN" sz="3600" b="1"/>
          </a:p>
          <a:p>
            <a:pPr indent="457200">
              <a:lnSpc>
                <a:spcPct val="150000"/>
              </a:lnSpc>
            </a:pPr>
            <a:endParaRPr kumimoji="1" lang="zh-CN" altLang="en-US" sz="2000">
              <a:solidFill>
                <a:srgbClr val="C00000"/>
              </a:solidFill>
              <a:highlight>
                <a:srgbClr val="FFFF00"/>
              </a:highligh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indent="457200">
              <a:lnSpc>
                <a:spcPct val="150000"/>
              </a:lnSpc>
            </a:pP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理想的社会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是什么样的？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人应该以怎样的姿态生存于世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？对此，先哲的探寻从未停止过。</a:t>
            </a:r>
            <a:endParaRPr kumimoji="1" lang="zh-CN" altLang="en-US" sz="20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indent="457200">
              <a:lnSpc>
                <a:spcPct val="150000"/>
              </a:lnSpc>
            </a:pP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孔子和孟子是先秦儒家学派的代表人物，他们的思想一脉相承，又各有特点。</a:t>
            </a:r>
            <a:r>
              <a:rPr kumimoji="1"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子路、曾皙、冉有、公西华侍坐</a:t>
            </a:r>
            <a:r>
              <a:rPr kumimoji="1"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记录了孔子和弟子的谈话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，学习时要理解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四位弟子的人生志向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思考孔子为什么对他们的说法表现出不同的态度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kumimoji="1"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齐桓晋文之事</a:t>
            </a:r>
            <a:r>
              <a:rPr kumimoji="1"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是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孟子和齐宣王的一场问答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，较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系统地阐发了孟子的政治主张和社会理想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。阅读时要注意把握文中的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主要观点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，梳理孟子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阐述观点的思路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kumimoji="1" lang="zh-CN" altLang="en-US" sz="20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indent="457200">
              <a:lnSpc>
                <a:spcPct val="150000"/>
              </a:lnSpc>
            </a:pPr>
            <a:r>
              <a:rPr kumimoji="1" lang="en-US" altLang="zh-CN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论语</a:t>
            </a:r>
            <a:r>
              <a:rPr kumimoji="1" lang="en-US" altLang="zh-CN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是语录体，言简意赅；</a:t>
            </a:r>
            <a:r>
              <a:rPr kumimoji="1" lang="en-US" altLang="zh-CN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孟子</a:t>
            </a:r>
            <a:r>
              <a:rPr kumimoji="1" lang="en-US" altLang="zh-CN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对话精彩，思辨性强，善于取譬设喻，因势利导；</a:t>
            </a:r>
            <a:r>
              <a:rPr kumimoji="1" lang="en-US" altLang="zh-CN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庄子</a:t>
            </a:r>
            <a:r>
              <a:rPr kumimoji="1" lang="en-US" altLang="zh-CN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常用寓言来表达思想，形象生动，富于启发性。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阅读三篇文章时要注意体会这些特点。</a:t>
            </a:r>
            <a:endParaRPr kumimoji="1" lang="zh-CN" altLang="en-US" sz="20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indent="457200">
              <a:lnSpc>
                <a:spcPct val="150000"/>
              </a:lnSpc>
            </a:pP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语气助词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是汉语的一个词类，用于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句首、句中或句末，表达判断、陈述、疑问、感叹等语气。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本课三篇文章中出现的语气助词有</a:t>
            </a:r>
            <a:r>
              <a:rPr kumimoji="1" lang="zh-CN" altLang="en-US" sz="20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</a:rPr>
              <a:t>“也”“乎”“矣” “哉”“焉”</a:t>
            </a:r>
            <a:r>
              <a:rPr kumimoji="1"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等。阅读文章时，注意体会这些词在不同语境中所表达的不同语气， 作一点归纳梳理。</a:t>
            </a:r>
            <a:endParaRPr kumimoji="1" lang="zh-CN" altLang="en-US" sz="20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747424" y="453224"/>
            <a:ext cx="10837627" cy="5744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04800" algn="ctr">
              <a:lnSpc>
                <a:spcPct val="150000"/>
              </a:lnSpc>
            </a:pPr>
            <a:r>
              <a:rPr lang="zh-CN" altLang="en-US" sz="2800" b="1" kern="100"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语气助词</a:t>
            </a:r>
            <a:endParaRPr lang="en-US" altLang="zh-CN" sz="2800" b="1" kern="100">
              <a:latin typeface="黑体" panose="02010609060101010101" charset="-122"/>
              <a:ea typeface="黑体" panose="02010609060101010101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ct val="150000"/>
              </a:lnSpc>
            </a:pPr>
            <a:r>
              <a:rPr lang="zh-CN" altLang="zh-CN" sz="2000" kern="10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音节助词：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例如：“有、其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词头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)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、然、焉、如、乎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词尾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)”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不译。意思为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“……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的样子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”①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路曼曼其修远兮，吾将上下而求索。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《离骚》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)②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或师焉，或不焉。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《师说》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)</a:t>
            </a:r>
            <a:endParaRPr lang="zh-CN" altLang="zh-CN" sz="2000" kern="100">
              <a:effectLst/>
              <a:latin typeface="黑体" panose="02010609060101010101" charset="-122"/>
              <a:ea typeface="黑体" panose="02010609060101010101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ct val="150000"/>
              </a:lnSpc>
            </a:pPr>
            <a:r>
              <a:rPr lang="zh-CN" altLang="zh-CN" sz="2000" kern="100">
                <a:solidFill>
                  <a:srgbClr val="FF0000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句首助词：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例如：“夫、盖、维、惟、唯”，表要发议论等，不译。①夫庸知其年之先后生于吾乎？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《师说》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)②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盖将自其变者而观之。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《赤壁赋》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)</a:t>
            </a:r>
            <a:endParaRPr lang="zh-CN" altLang="zh-CN" sz="2000" kern="100">
              <a:effectLst/>
              <a:latin typeface="黑体" panose="02010609060101010101" charset="-122"/>
              <a:ea typeface="黑体" panose="02010609060101010101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ct val="150000"/>
              </a:lnSpc>
            </a:pPr>
            <a:r>
              <a:rPr lang="zh-CN" altLang="zh-CN" sz="2000" kern="100">
                <a:solidFill>
                  <a:srgbClr val="FF0000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句中语气：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例如：“盖、也、与”，表停顿，不译。其为惑也，终不解矣。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《师说》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)</a:t>
            </a:r>
            <a:endParaRPr lang="zh-CN" altLang="zh-CN" sz="2000" kern="100">
              <a:effectLst/>
              <a:latin typeface="黑体" panose="02010609060101010101" charset="-122"/>
              <a:ea typeface="黑体" panose="02010609060101010101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ct val="150000"/>
              </a:lnSpc>
            </a:pPr>
            <a:r>
              <a:rPr lang="zh-CN" altLang="zh-CN" sz="2000" kern="100">
                <a:solidFill>
                  <a:srgbClr val="FF0000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句末陈述：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例如：“也、矣、焉、耳、已”意思为：“罢了”下江陵，顺流而东也。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《赤壁赋》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)</a:t>
            </a:r>
            <a:endParaRPr lang="zh-CN" altLang="zh-CN" sz="2000" kern="100">
              <a:effectLst/>
              <a:latin typeface="黑体" panose="02010609060101010101" charset="-122"/>
              <a:ea typeface="黑体" panose="02010609060101010101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ct val="150000"/>
              </a:lnSpc>
            </a:pPr>
            <a:r>
              <a:rPr lang="zh-CN" altLang="zh-CN" sz="2000" kern="100">
                <a:solidFill>
                  <a:srgbClr val="FF0000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句末疑问：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例如：“诸、欤、乎、邪、兮”意思为：“吗”料大王士卒足以当项王乎？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《鸿门宴》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)</a:t>
            </a:r>
            <a:endParaRPr lang="zh-CN" altLang="zh-CN" sz="2000" kern="100">
              <a:effectLst/>
              <a:latin typeface="黑体" panose="02010609060101010101" charset="-122"/>
              <a:ea typeface="黑体" panose="02010609060101010101" charset="-122"/>
              <a:cs typeface="Times New Roman" panose="02020603050405020304" pitchFamily="18" charset="0"/>
            </a:endParaRPr>
          </a:p>
          <a:p>
            <a:pPr indent="304800" algn="l">
              <a:lnSpc>
                <a:spcPct val="150000"/>
              </a:lnSpc>
            </a:pPr>
            <a:r>
              <a:rPr lang="zh-CN" altLang="zh-CN" sz="2000" kern="100">
                <a:solidFill>
                  <a:srgbClr val="FF0000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句末感叹：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例如：“哉、乎、也、夫、兮”意思为：“呢、啊”①其皆出于此乎？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《师说》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)②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何其衰也！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(</a:t>
            </a:r>
            <a:r>
              <a:rPr lang="zh-CN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《伶官传序》</a:t>
            </a:r>
            <a:r>
              <a:rPr lang="en-US" altLang="zh-CN" sz="2000" kern="100">
                <a:effectLst/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)</a:t>
            </a:r>
            <a:endParaRPr lang="zh-CN" altLang="zh-CN" sz="2000" kern="100">
              <a:effectLst/>
              <a:latin typeface="黑体" panose="02010609060101010101" charset="-122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11061700" y="117983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441247" y="261381"/>
            <a:ext cx="11309507" cy="1308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2249805" algn="l"/>
              </a:tabLst>
            </a:pPr>
            <a:r>
              <a:rPr lang="zh-CN" altLang="zh-CN" sz="2800" b="1" kern="1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通文意，画导图</a:t>
            </a:r>
            <a:endParaRPr lang="zh-CN" altLang="zh-CN" sz="1050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tabLst>
                <a:tab pos="2249805" algn="l"/>
              </a:tabLst>
            </a:pPr>
            <a:r>
              <a:rPr lang="zh-CN" altLang="zh-CN" sz="2800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请在理解文意的基础上画出本文的结构导图。</a:t>
            </a:r>
            <a:endParaRPr lang="en-US" altLang="zh-CN" sz="2800" kern="100"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60546" y="1845191"/>
            <a:ext cx="7725929" cy="40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>
            <p:custDataLst>
              <p:tags r:id="rId1"/>
            </p:custDataLst>
          </p:nvPr>
        </p:nvSpPr>
        <p:spPr>
          <a:xfrm>
            <a:off x="246353" y="526118"/>
            <a:ext cx="11699294" cy="346310"/>
          </a:xfrm>
          <a:custGeom>
            <a:avLst/>
            <a:gdLst>
              <a:gd name="connsiteX0" fmla="*/ 0 w 11702002"/>
              <a:gd name="connsiteY0" fmla="*/ 430288 h 430288"/>
              <a:gd name="connsiteX1" fmla="*/ 0 w 11702002"/>
              <a:gd name="connsiteY1" fmla="*/ 0 h 430288"/>
              <a:gd name="connsiteX2" fmla="*/ 11702002 w 11702002"/>
              <a:gd name="connsiteY2" fmla="*/ 0 h 430288"/>
              <a:gd name="connsiteX3" fmla="*/ 11696089 w 11702002"/>
              <a:gd name="connsiteY3" fmla="*/ 426567 h 430288"/>
              <a:gd name="connsiteX4" fmla="*/ 11691842 w 11702002"/>
              <a:gd name="connsiteY4" fmla="*/ 420128 h 430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02002" h="430287">
                <a:moveTo>
                  <a:pt x="0" y="430288"/>
                </a:moveTo>
                <a:lnTo>
                  <a:pt x="0" y="0"/>
                </a:lnTo>
                <a:lnTo>
                  <a:pt x="11702002" y="0"/>
                </a:lnTo>
                <a:cubicBezTo>
                  <a:pt x="11702002" y="143429"/>
                  <a:pt x="11696089" y="426567"/>
                  <a:pt x="11696089" y="426567"/>
                </a:cubicBezTo>
              </a:path>
            </a:pathLst>
          </a:cu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2205" y="-26585"/>
            <a:ext cx="11565137" cy="962035"/>
          </a:xfrm>
          <a:prstGeom prst="rect">
            <a:avLst/>
          </a:prstGeom>
          <a:solidFill>
            <a:srgbClr val="485F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2327" y="-98575"/>
            <a:ext cx="1145820" cy="1022838"/>
          </a:xfrm>
          <a:prstGeom prst="rect">
            <a:avLst/>
          </a:prstGeom>
        </p:spPr>
      </p:pic>
      <p:cxnSp>
        <p:nvCxnSpPr>
          <p:cNvPr id="14" name="直接连接符 13"/>
          <p:cNvCxnSpPr/>
          <p:nvPr>
            <p:custDataLst>
              <p:tags r:id="rId5"/>
            </p:custDataLst>
          </p:nvPr>
        </p:nvCxnSpPr>
        <p:spPr>
          <a:xfrm>
            <a:off x="1344572" y="117399"/>
            <a:ext cx="1022277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>
            <p:custDataLst>
              <p:tags r:id="rId6"/>
            </p:custDataLst>
          </p:nvPr>
        </p:nvSpPr>
        <p:spPr>
          <a:xfrm>
            <a:off x="391321" y="936040"/>
            <a:ext cx="11409359" cy="688467"/>
          </a:xfrm>
          <a:prstGeom prst="rect">
            <a:avLst/>
          </a:prstGeom>
        </p:spPr>
        <p:txBody>
          <a:bodyPr wrap="square" lIns="121870" tIns="60934" rIns="121870" bIns="60934">
            <a:spAutoFit/>
          </a:bodyPr>
          <a:lstStyle/>
          <a:p>
            <a:pPr algn="just">
              <a:lnSpc>
                <a:spcPct val="150000"/>
              </a:lnSpc>
              <a:tabLst>
                <a:tab pos="2249805" algn=""/>
              </a:tabLst>
            </a:pPr>
            <a:r>
              <a:rPr lang="en-US" altLang="zh-CN" sz="28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一</a:t>
            </a:r>
            <a:r>
              <a:rPr lang="en-US" altLang="zh-CN" sz="28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)</a:t>
            </a:r>
            <a:r>
              <a:rPr lang="zh-CN" altLang="zh-CN" sz="2800" b="1" kern="10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感受四子风采</a:t>
            </a:r>
            <a:endParaRPr lang="zh-CN" altLang="zh-CN" sz="1050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7"/>
            </p:custDataLst>
          </p:nvPr>
        </p:nvGraphicFramePr>
        <p:xfrm>
          <a:off x="552667" y="1659809"/>
          <a:ext cx="11014710" cy="4890770"/>
        </p:xfrm>
        <a:graphic>
          <a:graphicData uri="http://schemas.openxmlformats.org/drawingml/2006/table">
            <a:tbl>
              <a:tblPr/>
              <a:tblGrid>
                <a:gridCol w="1115599"/>
                <a:gridCol w="1950720"/>
                <a:gridCol w="2124710"/>
                <a:gridCol w="2397125"/>
                <a:gridCol w="3426521"/>
              </a:tblGrid>
              <a:tr h="654468"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"/>
                        </a:tabLs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人物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"/>
                        </a:tabLst>
                      </a:pPr>
                      <a:r>
                        <a:rPr lang="zh-CN" altLang="en-US" sz="2800" kern="1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性格特征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zh-CN" altLang="en-US" sz="2800" kern="1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描写方法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人生理想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buNone/>
                        <a:tabLst>
                          <a:tab pos="2250440" algn="l"/>
                        </a:tabLs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  <a:sym typeface="+mn-ea"/>
                        </a:rPr>
                        <a:t>孔子反馈</a:t>
                      </a:r>
                      <a:endParaRPr lang="zh-CN" altLang="en-US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5216"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子路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buNone/>
                        <a:tabLst>
                          <a:tab pos="2250440" algn="l"/>
                        </a:tabLst>
                      </a:pPr>
                      <a:endParaRPr lang="zh-CN" altLang="en-US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468"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冉有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buNone/>
                        <a:tabLst>
                          <a:tab pos="2250440" algn="l"/>
                        </a:tabLst>
                      </a:pPr>
                      <a:endParaRPr lang="zh-CN" altLang="en-US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800"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公西华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buNone/>
                        <a:tabLst>
                          <a:tab pos="2250440" algn="l"/>
                        </a:tabLst>
                      </a:pPr>
                      <a:endParaRPr lang="zh-CN" altLang="en-US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5216"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曾皙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zh-CN" altLang="en-US" sz="2800" kern="1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kern="1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tabLst>
                          <a:tab pos="2250440" algn="l"/>
                        </a:tabLs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40000"/>
                        </a:lnSpc>
                        <a:spcAft>
                          <a:spcPct val="0"/>
                        </a:spcAft>
                        <a:buNone/>
                        <a:tabLst>
                          <a:tab pos="2250440" algn="l"/>
                        </a:tabLst>
                      </a:pPr>
                      <a:endParaRPr lang="zh-CN" altLang="en-US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42389" marR="42389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矩形 6"/>
          <p:cNvSpPr/>
          <p:nvPr>
            <p:custDataLst>
              <p:tags r:id="rId8"/>
            </p:custDataLst>
          </p:nvPr>
        </p:nvSpPr>
        <p:spPr>
          <a:xfrm>
            <a:off x="1848277" y="2480421"/>
            <a:ext cx="1620582" cy="953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自信率直</a:t>
            </a:r>
            <a:endParaRPr lang="en-US" altLang="zh-CN" sz="2800" kern="10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  <a:p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鲁莽轻率</a:t>
            </a:r>
            <a:endParaRPr lang="zh-CN" altLang="en-US"/>
          </a:p>
        </p:txBody>
      </p:sp>
      <p:sp>
        <p:nvSpPr>
          <p:cNvPr id="21" name="矩形 20"/>
          <p:cNvSpPr/>
          <p:nvPr>
            <p:custDataLst>
              <p:tags r:id="rId9"/>
            </p:custDataLst>
          </p:nvPr>
        </p:nvSpPr>
        <p:spPr>
          <a:xfrm>
            <a:off x="3693795" y="2430780"/>
            <a:ext cx="2646045" cy="737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神态、语言</a:t>
            </a:r>
            <a:endParaRPr lang="zh-CN" altLang="en-US" sz="2800" kern="10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>
            <p:custDataLst>
              <p:tags r:id="rId10"/>
            </p:custDataLst>
          </p:nvPr>
        </p:nvSpPr>
        <p:spPr>
          <a:xfrm>
            <a:off x="6013814" y="2695258"/>
            <a:ext cx="902602" cy="523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强国</a:t>
            </a:r>
            <a:endParaRPr lang="zh-CN" altLang="en-US"/>
          </a:p>
        </p:txBody>
      </p:sp>
      <p:sp>
        <p:nvSpPr>
          <p:cNvPr id="24" name="矩形 23"/>
          <p:cNvSpPr/>
          <p:nvPr>
            <p:custDataLst>
              <p:tags r:id="rId11"/>
            </p:custDataLst>
          </p:nvPr>
        </p:nvSpPr>
        <p:spPr>
          <a:xfrm>
            <a:off x="1848394" y="3581224"/>
            <a:ext cx="1620582" cy="523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谦虚谨慎</a:t>
            </a:r>
            <a:endParaRPr lang="zh-CN" altLang="en-US"/>
          </a:p>
        </p:txBody>
      </p:sp>
      <p:sp>
        <p:nvSpPr>
          <p:cNvPr id="26" name="矩形 25"/>
          <p:cNvSpPr/>
          <p:nvPr>
            <p:custDataLst>
              <p:tags r:id="rId12"/>
            </p:custDataLst>
          </p:nvPr>
        </p:nvSpPr>
        <p:spPr>
          <a:xfrm>
            <a:off x="4135120" y="3367405"/>
            <a:ext cx="1306830" cy="737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语言</a:t>
            </a:r>
            <a:endParaRPr lang="zh-CN" altLang="en-US" sz="2800" kern="10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>
            <p:custDataLst>
              <p:tags r:id="rId13"/>
            </p:custDataLst>
          </p:nvPr>
        </p:nvSpPr>
        <p:spPr>
          <a:xfrm>
            <a:off x="6013814" y="3581472"/>
            <a:ext cx="902602" cy="523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富民</a:t>
            </a:r>
            <a:endParaRPr lang="zh-CN" altLang="en-US"/>
          </a:p>
        </p:txBody>
      </p:sp>
      <p:sp>
        <p:nvSpPr>
          <p:cNvPr id="29" name="矩形 28"/>
          <p:cNvSpPr/>
          <p:nvPr>
            <p:custDataLst>
              <p:tags r:id="rId14"/>
            </p:custDataLst>
          </p:nvPr>
        </p:nvSpPr>
        <p:spPr>
          <a:xfrm>
            <a:off x="1848335" y="4300640"/>
            <a:ext cx="1620582" cy="953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谦恭有礼</a:t>
            </a:r>
            <a:endParaRPr lang="en-US" altLang="zh-CN" sz="2800" kern="10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  <a:p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娴于辞令</a:t>
            </a:r>
            <a:endParaRPr lang="zh-CN" altLang="en-US"/>
          </a:p>
        </p:txBody>
      </p:sp>
      <p:sp>
        <p:nvSpPr>
          <p:cNvPr id="30" name="矩形 29"/>
          <p:cNvSpPr/>
          <p:nvPr>
            <p:custDataLst>
              <p:tags r:id="rId15"/>
            </p:custDataLst>
          </p:nvPr>
        </p:nvSpPr>
        <p:spPr>
          <a:xfrm>
            <a:off x="4215765" y="4382135"/>
            <a:ext cx="1146810" cy="737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语言</a:t>
            </a:r>
            <a:endParaRPr lang="zh-CN" altLang="en-US" sz="2800" kern="10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>
            <p:custDataLst>
              <p:tags r:id="rId16"/>
            </p:custDataLst>
          </p:nvPr>
        </p:nvSpPr>
        <p:spPr>
          <a:xfrm>
            <a:off x="6013814" y="4249139"/>
            <a:ext cx="1620582" cy="953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以礼治邦</a:t>
            </a:r>
            <a:endParaRPr lang="en-US" altLang="zh-CN" sz="2800" kern="10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  <a:p>
            <a:r>
              <a:rPr lang="zh-CN" altLang="zh-CN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国家文明</a:t>
            </a:r>
            <a:endParaRPr lang="zh-CN" altLang="en-US"/>
          </a:p>
        </p:txBody>
      </p:sp>
      <p:sp>
        <p:nvSpPr>
          <p:cNvPr id="32" name="矩形 31"/>
          <p:cNvSpPr/>
          <p:nvPr>
            <p:custDataLst>
              <p:tags r:id="rId17"/>
            </p:custDataLst>
          </p:nvPr>
        </p:nvSpPr>
        <p:spPr>
          <a:xfrm>
            <a:off x="1848485" y="5421630"/>
            <a:ext cx="1780540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优雅洒脱</a:t>
            </a:r>
            <a:endParaRPr lang="zh-CN" altLang="en-US" sz="2800" kern="10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buNone/>
            </a:pPr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淡薄功名</a:t>
            </a:r>
            <a:endParaRPr lang="zh-CN" altLang="en-US" sz="2800" kern="10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3" name="矩形 32"/>
          <p:cNvSpPr/>
          <p:nvPr>
            <p:custDataLst>
              <p:tags r:id="rId18"/>
            </p:custDataLst>
          </p:nvPr>
        </p:nvSpPr>
        <p:spPr>
          <a:xfrm>
            <a:off x="3693795" y="5421630"/>
            <a:ext cx="2190115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buNone/>
            </a:pPr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动作、语言、神态</a:t>
            </a:r>
            <a:endParaRPr lang="zh-CN" altLang="en-US" sz="2800" kern="10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4" name="矩形 33"/>
          <p:cNvSpPr/>
          <p:nvPr>
            <p:custDataLst>
              <p:tags r:id="rId19"/>
            </p:custDataLst>
          </p:nvPr>
        </p:nvSpPr>
        <p:spPr>
          <a:xfrm>
            <a:off x="6013814" y="5568513"/>
            <a:ext cx="1620582" cy="523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理想社会</a:t>
            </a:r>
            <a:endParaRPr lang="zh-CN" altLang="en-US"/>
          </a:p>
        </p:txBody>
      </p:sp>
      <p:sp>
        <p:nvSpPr>
          <p:cNvPr id="8" name="矩形 7"/>
          <p:cNvSpPr/>
          <p:nvPr>
            <p:custDataLst>
              <p:tags r:id="rId20"/>
            </p:custDataLst>
          </p:nvPr>
        </p:nvSpPr>
        <p:spPr>
          <a:xfrm>
            <a:off x="9469913" y="2550343"/>
            <a:ext cx="914707" cy="668554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zh-CN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哂之</a:t>
            </a:r>
            <a:endParaRPr lang="zh-CN" altLang="en-US"/>
          </a:p>
        </p:txBody>
      </p:sp>
      <p:sp>
        <p:nvSpPr>
          <p:cNvPr id="11" name="矩形 10"/>
          <p:cNvSpPr/>
          <p:nvPr>
            <p:custDataLst>
              <p:tags r:id="rId21"/>
            </p:custDataLst>
          </p:nvPr>
        </p:nvSpPr>
        <p:spPr>
          <a:xfrm>
            <a:off x="8285740" y="3470835"/>
            <a:ext cx="3436089" cy="829945"/>
          </a:xfrm>
          <a:prstGeom prst="rect">
            <a:avLst/>
          </a:prstGeom>
        </p:spPr>
        <p:txBody>
          <a:bodyPr wrap="square">
            <a:spAutoFit/>
          </a:bodyPr>
          <a:p>
            <a:pPr fontAlgn="auto">
              <a:lnSpc>
                <a:spcPct val="100000"/>
              </a:lnSpc>
              <a:tabLst>
                <a:tab pos="2249805" algn="l"/>
              </a:tabLst>
            </a:pPr>
            <a:r>
              <a:rPr lang="zh-CN" altLang="zh-CN" sz="24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安见方六七十如五六十而非邦也者</a:t>
            </a:r>
            <a:endParaRPr lang="zh-CN" altLang="zh-CN" sz="2400" kern="10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>
            <p:custDataLst>
              <p:tags r:id="rId22"/>
            </p:custDataLst>
          </p:nvPr>
        </p:nvSpPr>
        <p:spPr>
          <a:xfrm>
            <a:off x="8128915" y="4436143"/>
            <a:ext cx="3593008" cy="58041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zh-CN" sz="24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赤也为之小，孰能为之大</a:t>
            </a:r>
            <a:endParaRPr lang="zh-CN" altLang="en-US" sz="1600"/>
          </a:p>
        </p:txBody>
      </p:sp>
      <p:sp>
        <p:nvSpPr>
          <p:cNvPr id="3" name="矩形 2"/>
          <p:cNvSpPr/>
          <p:nvPr>
            <p:custDataLst>
              <p:tags r:id="rId23"/>
            </p:custDataLst>
          </p:nvPr>
        </p:nvSpPr>
        <p:spPr>
          <a:xfrm>
            <a:off x="9040765" y="5423178"/>
            <a:ext cx="1771985" cy="668554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zh-CN" sz="2800" kern="10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吾与点也</a:t>
            </a:r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1" grpId="0"/>
      <p:bldP spid="23" grpId="0"/>
      <p:bldP spid="24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8" grpId="0"/>
      <p:bldP spid="11" grpId="0"/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454"/>
          <p:cNvSpPr/>
          <p:nvPr>
            <p:custDataLst>
              <p:tags r:id="rId1"/>
            </p:custDataLst>
          </p:nvPr>
        </p:nvSpPr>
        <p:spPr>
          <a:xfrm flipV="1">
            <a:off x="517450" y="2377326"/>
            <a:ext cx="4231759" cy="1948399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Text Placeholder 6"/>
          <p:cNvSpPr txBox="1"/>
          <p:nvPr>
            <p:custDataLst>
              <p:tags r:id="rId2"/>
            </p:custDataLst>
          </p:nvPr>
        </p:nvSpPr>
        <p:spPr>
          <a:xfrm>
            <a:off x="885417" y="1121718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zh-CN" altLang="zh-CN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Shape 1454"/>
          <p:cNvSpPr/>
          <p:nvPr>
            <p:custDataLst>
              <p:tags r:id="rId3"/>
            </p:custDataLst>
          </p:nvPr>
        </p:nvSpPr>
        <p:spPr>
          <a:xfrm>
            <a:off x="4610582" y="1416120"/>
            <a:ext cx="7137992" cy="4025759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矩形 3"/>
          <p:cNvSpPr/>
          <p:nvPr>
            <p:custDataLst>
              <p:tags r:id="rId4"/>
            </p:custDataLst>
          </p:nvPr>
        </p:nvSpPr>
        <p:spPr>
          <a:xfrm>
            <a:off x="760025" y="2489726"/>
            <a:ext cx="3607982" cy="3357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子路、曾皙、冉有、公西华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侍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坐。</a:t>
            </a:r>
            <a:endParaRPr lang="en-US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子曰：“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吾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一日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长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乎尔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毋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吾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也。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居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则曰：‘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不吾知也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！’如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或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知尔，则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何以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哉？”</a:t>
            </a: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>
            <p:custDataLst>
              <p:tags r:id="rId5"/>
            </p:custDataLst>
          </p:nvPr>
        </p:nvSpPr>
        <p:spPr>
          <a:xfrm>
            <a:off x="4791965" y="1576868"/>
            <a:ext cx="6775227" cy="3725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侍：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在尊长近旁侍奉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2.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因为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3.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一日：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指很短的时间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4.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乎：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于，比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5.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尔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你。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长乎尔，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状语后置句，比你们年长</a:t>
            </a:r>
            <a:endParaRPr lang="zh-CN" altLang="en-US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6.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毋：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不，不要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7.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同“已”，是“止”的意思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8.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居：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平日，平常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9.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不吾知也：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宾语前置句，不了解我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或：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有人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11.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何以：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宾语前置句，即“以何”，做什么</a:t>
            </a:r>
            <a:endParaRPr lang="zh-CN" altLang="en-US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6"/>
            </p:custDataLst>
          </p:nvPr>
        </p:nvSpPr>
        <p:spPr>
          <a:xfrm>
            <a:off x="4194054" y="387005"/>
            <a:ext cx="2310520" cy="461665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342900" indent="-342900" algn="dist">
              <a:buFont typeface="Wingdings" panose="05000000000000000000" pitchFamily="2" charset="2"/>
              <a:buChar char="n"/>
            </a:pPr>
            <a:r>
              <a:rPr kumimoji="1"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任务活动</a:t>
            </a:r>
            <a:endParaRPr kumimoji="1"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624808" y="1260829"/>
            <a:ext cx="4427682" cy="961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研读下面选段</a:t>
            </a:r>
            <a:endParaRPr lang="zh-CN" altLang="en-US" sz="2000" b="1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活动一：解释词语</a:t>
            </a:r>
            <a:endParaRPr lang="zh-CN" altLang="en-US" sz="200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/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6"/>
          <p:cNvSpPr txBox="1"/>
          <p:nvPr>
            <p:custDataLst>
              <p:tags r:id="rId1"/>
            </p:custDataLst>
          </p:nvPr>
        </p:nvSpPr>
        <p:spPr>
          <a:xfrm>
            <a:off x="885417" y="1121718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zh-CN" altLang="zh-CN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4194054" y="387005"/>
            <a:ext cx="2310520" cy="461665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342900" indent="-342900" algn="dist">
              <a:buFont typeface="Wingdings" panose="05000000000000000000" pitchFamily="2" charset="2"/>
              <a:buChar char="n"/>
            </a:pPr>
            <a:r>
              <a:rPr kumimoji="1"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任务活动</a:t>
            </a:r>
            <a:endParaRPr kumimoji="1"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624808" y="1260829"/>
            <a:ext cx="4427682" cy="961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研读下面选段</a:t>
            </a:r>
            <a:endParaRPr lang="zh-CN" altLang="en-US" sz="2000" b="1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活动一：解释词语</a:t>
            </a:r>
            <a:endParaRPr lang="zh-CN" altLang="en-US" sz="200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Shape 1454"/>
          <p:cNvSpPr/>
          <p:nvPr>
            <p:custDataLst>
              <p:tags r:id="rId4"/>
            </p:custDataLst>
          </p:nvPr>
        </p:nvSpPr>
        <p:spPr>
          <a:xfrm flipV="1">
            <a:off x="497443" y="2183390"/>
            <a:ext cx="4187971" cy="2364226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1" name="Text Placeholder 6"/>
          <p:cNvSpPr txBox="1"/>
          <p:nvPr>
            <p:custDataLst>
              <p:tags r:id="rId5"/>
            </p:custDataLst>
          </p:nvPr>
        </p:nvSpPr>
        <p:spPr>
          <a:xfrm>
            <a:off x="885417" y="1736750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zh-CN" altLang="zh-CN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Shape 1454"/>
          <p:cNvSpPr/>
          <p:nvPr>
            <p:custDataLst>
              <p:tags r:id="rId6"/>
            </p:custDataLst>
          </p:nvPr>
        </p:nvSpPr>
        <p:spPr>
          <a:xfrm>
            <a:off x="4626718" y="1121771"/>
            <a:ext cx="7308112" cy="5247497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" name="矩形 14"/>
          <p:cNvSpPr/>
          <p:nvPr>
            <p:custDataLst>
              <p:tags r:id="rId7"/>
            </p:custDataLst>
          </p:nvPr>
        </p:nvSpPr>
        <p:spPr>
          <a:xfrm>
            <a:off x="623775" y="2365367"/>
            <a:ext cx="3864419" cy="3357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子路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率尔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而对曰：“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千乘之国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摄乎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大国之间，加之以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师旅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因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之以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饥馑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；由也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为之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比及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三年，可使有勇，且知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方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也。”</a:t>
            </a: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　　夫子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哂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之。</a:t>
            </a: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>
            <p:custDataLst>
              <p:tags r:id="rId8"/>
            </p:custDataLst>
          </p:nvPr>
        </p:nvSpPr>
        <p:spPr>
          <a:xfrm>
            <a:off x="4876168" y="1266232"/>
            <a:ext cx="6775227" cy="5034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率尔：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轻率、毫不思索的样子。尔，形容词词尾，相当于“然”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2.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千乘之国：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拥有一千辆兵车的国家。古时一车四马为一乘。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3.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摄：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迫近。此处作“夹”讲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4.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乎：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于，在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5.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师旅：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指军队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6.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因：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接续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7.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饥馑：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五谷收成不好为“饥”，蔬菜和野菜吃不上叫“馑”，泛指饥荒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8.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为之：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为，治。之，指千乘之国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9.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比及：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等到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方：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道，指是非准则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11.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哂：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微笑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zh-CN" altLang="en-US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10" grpId="0" animBg="1"/>
      <p:bldP spid="11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6"/>
          <p:cNvSpPr txBox="1"/>
          <p:nvPr>
            <p:custDataLst>
              <p:tags r:id="rId1"/>
            </p:custDataLst>
          </p:nvPr>
        </p:nvSpPr>
        <p:spPr>
          <a:xfrm>
            <a:off x="885417" y="1121718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zh-CN" altLang="zh-CN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624808" y="1260829"/>
            <a:ext cx="4427682" cy="961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研读下面选段</a:t>
            </a:r>
            <a:endParaRPr lang="zh-CN" altLang="en-US" sz="2000" b="1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活动一：解释词语</a:t>
            </a:r>
            <a:endParaRPr lang="zh-CN" altLang="en-US" sz="200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Shape 1454"/>
          <p:cNvSpPr/>
          <p:nvPr>
            <p:custDataLst>
              <p:tags r:id="rId3"/>
            </p:custDataLst>
          </p:nvPr>
        </p:nvSpPr>
        <p:spPr>
          <a:xfrm flipV="1">
            <a:off x="624808" y="2336454"/>
            <a:ext cx="4173794" cy="2040474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Text Placeholder 6"/>
          <p:cNvSpPr txBox="1"/>
          <p:nvPr>
            <p:custDataLst>
              <p:tags r:id="rId4"/>
            </p:custDataLst>
          </p:nvPr>
        </p:nvSpPr>
        <p:spPr>
          <a:xfrm>
            <a:off x="1012781" y="1889814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zh-CN" altLang="zh-CN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Shape 1454"/>
          <p:cNvSpPr/>
          <p:nvPr>
            <p:custDataLst>
              <p:tags r:id="rId5"/>
            </p:custDataLst>
          </p:nvPr>
        </p:nvSpPr>
        <p:spPr>
          <a:xfrm>
            <a:off x="4615558" y="2160227"/>
            <a:ext cx="6548400" cy="2923837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751139" y="2518431"/>
            <a:ext cx="3864419" cy="2803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“求，尔何如？”</a:t>
            </a: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　　对曰：“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方六七十，如五六十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，求也为之，比及三年，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可使足民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如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其礼乐，以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俟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君子。”</a:t>
            </a: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4876167" y="2361165"/>
            <a:ext cx="6096000" cy="254108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方六七十，如五六十：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一个纵横六七十里，或者五六十里的小国家。方，计量面积用语；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2.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如：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或者，连词，表示选择关系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3.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可使民足：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可以使老百姓富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足，足，使动用法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zh-CN" altLang="en-US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4.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如：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至于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5.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俟：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等待</a:t>
            </a:r>
            <a:endParaRPr lang="zh-CN" altLang="en-US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8"/>
            </p:custDataLst>
          </p:nvPr>
        </p:nvSpPr>
        <p:spPr>
          <a:xfrm>
            <a:off x="4194054" y="387005"/>
            <a:ext cx="2310520" cy="461665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342900" indent="-342900" algn="dist">
              <a:buFont typeface="Wingdings" panose="05000000000000000000" pitchFamily="2" charset="2"/>
              <a:buChar char="n"/>
            </a:pPr>
            <a:r>
              <a:rPr kumimoji="1"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任务活动</a:t>
            </a:r>
            <a:endParaRPr kumimoji="1"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5" grpId="0" animBg="1"/>
      <p:bldP spid="6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6"/>
          <p:cNvSpPr txBox="1"/>
          <p:nvPr>
            <p:custDataLst>
              <p:tags r:id="rId1"/>
            </p:custDataLst>
          </p:nvPr>
        </p:nvSpPr>
        <p:spPr>
          <a:xfrm>
            <a:off x="885417" y="1121718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zh-CN" altLang="zh-CN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546877" y="1234981"/>
            <a:ext cx="4427682" cy="961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研读下面选段</a:t>
            </a:r>
            <a:endParaRPr lang="zh-CN" altLang="en-US" sz="2000" b="1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活动一：解释词语</a:t>
            </a:r>
            <a:endParaRPr lang="zh-CN" altLang="en-US" sz="200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Shape 1454"/>
          <p:cNvSpPr/>
          <p:nvPr>
            <p:custDataLst>
              <p:tags r:id="rId3"/>
            </p:custDataLst>
          </p:nvPr>
        </p:nvSpPr>
        <p:spPr>
          <a:xfrm flipV="1">
            <a:off x="624808" y="2361164"/>
            <a:ext cx="4173794" cy="2052339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Shape 1454"/>
          <p:cNvSpPr/>
          <p:nvPr>
            <p:custDataLst>
              <p:tags r:id="rId4"/>
            </p:custDataLst>
          </p:nvPr>
        </p:nvSpPr>
        <p:spPr>
          <a:xfrm>
            <a:off x="4636018" y="1722991"/>
            <a:ext cx="6931174" cy="4013291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>
            <p:custDataLst>
              <p:tags r:id="rId5"/>
            </p:custDataLst>
          </p:nvPr>
        </p:nvSpPr>
        <p:spPr>
          <a:xfrm>
            <a:off x="751139" y="2543142"/>
            <a:ext cx="3864419" cy="1705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“赤，尔何如？”</a:t>
            </a:r>
            <a:endParaRPr lang="zh-CN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对曰：“非曰</a:t>
            </a:r>
            <a:r>
              <a:rPr lang="zh-CN" altLang="zh-CN" b="1" u="sng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能之</a:t>
            </a:r>
            <a:r>
              <a:rPr lang="zh-CN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，愿学</a:t>
            </a:r>
            <a:r>
              <a:rPr lang="zh-CN" altLang="zh-CN" b="1" u="sng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焉</a:t>
            </a:r>
            <a:r>
              <a:rPr lang="zh-CN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zh-CN" altLang="zh-CN" b="1" u="sng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宗庙之事</a:t>
            </a:r>
            <a:r>
              <a:rPr lang="zh-CN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zh-CN" b="1" u="sng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如会同</a:t>
            </a:r>
            <a:r>
              <a:rPr lang="zh-CN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zh-CN" b="1" u="sng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端章甫</a:t>
            </a:r>
            <a:r>
              <a:rPr lang="zh-CN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，愿为小</a:t>
            </a:r>
            <a:r>
              <a:rPr lang="zh-CN" altLang="zh-CN" b="1" u="sng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</a:t>
            </a:r>
            <a:r>
              <a:rPr lang="zh-CN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焉。”</a:t>
            </a:r>
            <a:endParaRPr lang="zh-CN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5080705" y="1953387"/>
            <a:ext cx="6225878" cy="3367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能之：</a:t>
            </a:r>
            <a:r>
              <a:rPr lang="zh-CN" alt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能做……事</a:t>
            </a:r>
            <a:endParaRPr lang="en-US" altLang="zh-CN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焉：</a:t>
            </a:r>
            <a:r>
              <a:rPr lang="zh-CN" altLang="en-US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兼词，在这方面。</a:t>
            </a:r>
            <a:endParaRPr lang="en-US" altLang="zh-CN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宗庙之事：</a:t>
            </a:r>
            <a:r>
              <a:rPr lang="zh-CN" alt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指诸侯的祭祀活动</a:t>
            </a:r>
            <a:endParaRPr lang="en-US" altLang="zh-CN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如会同：</a:t>
            </a:r>
            <a:r>
              <a:rPr lang="zh-CN" alt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</a:t>
            </a:r>
            <a:r>
              <a:rPr lang="zh-CN" altLang="en-US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或者，连词，表示选择关系。会同，古代诸侯朝见天</a:t>
            </a:r>
            <a:r>
              <a:rPr lang="zh-CN" altLang="en-US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子</a:t>
            </a:r>
            <a:r>
              <a:rPr lang="zh-CN" alt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的统称</a:t>
            </a:r>
            <a:r>
              <a:rPr lang="zh-CN" altLang="en-US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端章甫：</a:t>
            </a:r>
            <a:r>
              <a:rPr lang="zh-CN" alt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端，礼服</a:t>
            </a:r>
            <a:r>
              <a:rPr lang="zh-CN" altLang="en-US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zh-CN" alt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章甫，礼帽。此处为名词活用作动词</a:t>
            </a:r>
            <a:r>
              <a:rPr lang="zh-CN" altLang="en-US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穿着礼服，戴着礼帽。</a:t>
            </a:r>
            <a:endParaRPr lang="en-US" altLang="zh-CN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</a:rPr>
              <a:t>6.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相：</a:t>
            </a:r>
            <a:r>
              <a:rPr lang="zh-CN" alt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诸侯祭祀或会盟</a:t>
            </a:r>
            <a:r>
              <a:rPr lang="zh-CN" altLang="en-US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朝见天子时，主持赞礼和司仪的官</a:t>
            </a:r>
            <a:r>
              <a:rPr lang="zh-CN" altLang="en-US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4194054" y="387005"/>
            <a:ext cx="2310520" cy="461665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342900" indent="-342900" algn="dist">
              <a:buFont typeface="Wingdings" panose="05000000000000000000" pitchFamily="2" charset="2"/>
              <a:buChar char="n"/>
            </a:pPr>
            <a:r>
              <a:rPr kumimoji="1"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任务活动</a:t>
            </a:r>
            <a:endParaRPr kumimoji="1"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6"/>
          <p:cNvSpPr txBox="1"/>
          <p:nvPr>
            <p:custDataLst>
              <p:tags r:id="rId1"/>
            </p:custDataLst>
          </p:nvPr>
        </p:nvSpPr>
        <p:spPr>
          <a:xfrm>
            <a:off x="885417" y="1121718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zh-CN" altLang="zh-CN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624808" y="1260829"/>
            <a:ext cx="4427682" cy="961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研读下面选段</a:t>
            </a:r>
            <a:endParaRPr lang="zh-CN" altLang="en-US" sz="2000" b="1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活动一：解释词语</a:t>
            </a:r>
            <a:endParaRPr lang="zh-CN" altLang="en-US" sz="200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Shape 1454"/>
          <p:cNvSpPr/>
          <p:nvPr>
            <p:custDataLst>
              <p:tags r:id="rId3"/>
            </p:custDataLst>
          </p:nvPr>
        </p:nvSpPr>
        <p:spPr>
          <a:xfrm flipV="1">
            <a:off x="472631" y="2495102"/>
            <a:ext cx="4166705" cy="2282787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Text Placeholder 6"/>
          <p:cNvSpPr txBox="1"/>
          <p:nvPr>
            <p:custDataLst>
              <p:tags r:id="rId4"/>
            </p:custDataLst>
          </p:nvPr>
        </p:nvSpPr>
        <p:spPr>
          <a:xfrm>
            <a:off x="885417" y="1671886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zh-CN" altLang="zh-CN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Shape 1454"/>
          <p:cNvSpPr/>
          <p:nvPr>
            <p:custDataLst>
              <p:tags r:id="rId5"/>
            </p:custDataLst>
          </p:nvPr>
        </p:nvSpPr>
        <p:spPr>
          <a:xfrm>
            <a:off x="4564221" y="1671886"/>
            <a:ext cx="6661816" cy="3777938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598962" y="2677081"/>
            <a:ext cx="3861903" cy="3357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　“点，尔何如？”</a:t>
            </a: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2667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鼓瑟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希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铿尔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，舍瑟而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作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，对曰：“异乎三子者之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撰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。”</a:t>
            </a: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　　子曰：“何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伤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乎？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亦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各言其志也。”</a:t>
            </a: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4790480" y="2043447"/>
            <a:ext cx="6276358" cy="2956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希：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通“稀”。指弹瑟的速度放慢，节奏逐渐稀疏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2.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铿尔：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铿的一声，琴瑟声止住了。铿，象声词，指弹瑟完毕时最后一声高音。尔，“铿”的词尾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3.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作：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起身、站起来。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4.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撰：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才能，这里指为政的才能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5.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伤：</a:t>
            </a:r>
            <a:r>
              <a:rPr lang="zh-CN" altLang="zh-CN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妨害</a:t>
            </a:r>
            <a:endParaRPr lang="en-US" altLang="zh-CN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6.</a:t>
            </a:r>
            <a:r>
              <a:rPr lang="zh-CN" altLang="en-US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亦：</a:t>
            </a:r>
            <a:r>
              <a:rPr lang="zh-CN" altLang="en-US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表语气的减弱，“不过”“只是”。</a:t>
            </a:r>
            <a:endParaRPr lang="zh-CN" altLang="en-US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5" grpId="0" animBg="1"/>
      <p:bldP spid="6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6"/>
          <p:cNvSpPr txBox="1"/>
          <p:nvPr>
            <p:custDataLst>
              <p:tags r:id="rId1"/>
            </p:custDataLst>
          </p:nvPr>
        </p:nvSpPr>
        <p:spPr>
          <a:xfrm>
            <a:off x="885417" y="1121718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zh-CN" altLang="zh-CN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624808" y="1260829"/>
            <a:ext cx="4427682" cy="961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研读下面选段</a:t>
            </a:r>
            <a:endParaRPr lang="zh-CN" altLang="en-US" sz="2000" b="1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活动一：解释词语</a:t>
            </a:r>
            <a:endParaRPr lang="zh-CN" altLang="en-US" sz="200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Shape 1454"/>
          <p:cNvSpPr/>
          <p:nvPr>
            <p:custDataLst>
              <p:tags r:id="rId3"/>
            </p:custDataLst>
          </p:nvPr>
        </p:nvSpPr>
        <p:spPr>
          <a:xfrm flipV="1">
            <a:off x="624808" y="2458810"/>
            <a:ext cx="4166705" cy="1966886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Text Placeholder 6"/>
          <p:cNvSpPr txBox="1"/>
          <p:nvPr>
            <p:custDataLst>
              <p:tags r:id="rId4"/>
            </p:custDataLst>
          </p:nvPr>
        </p:nvSpPr>
        <p:spPr>
          <a:xfrm>
            <a:off x="1012781" y="2012171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2000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Shape 1454"/>
          <p:cNvSpPr/>
          <p:nvPr>
            <p:custDataLst>
              <p:tags r:id="rId5"/>
            </p:custDataLst>
          </p:nvPr>
        </p:nvSpPr>
        <p:spPr>
          <a:xfrm>
            <a:off x="4556788" y="1031567"/>
            <a:ext cx="7358992" cy="5826433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751139" y="2640788"/>
            <a:ext cx="3861903" cy="3913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 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曰：“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莫春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者，春服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既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成，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冠者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五六人，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童子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六七人，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浴乎沂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风乎舞雩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，咏而归。”</a:t>
            </a:r>
            <a:endParaRPr lang="en-US" altLang="zh-CN" kern="10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夫子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喟然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叹曰：“吾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与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点也。”</a:t>
            </a: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4905376" y="1231364"/>
            <a:ext cx="7010404" cy="5121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kumimoji="0" lang="en-US" altLang="zh-CN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kumimoji="0" lang="zh-CN" altLang="en-US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莫春：</a:t>
            </a:r>
            <a:r>
              <a:rPr lang="zh-CN" altLang="zh-CN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指农历三月。莫，同“暮”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kumimoji="0" lang="en-US" altLang="zh-CN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2.</a:t>
            </a:r>
            <a:r>
              <a:rPr kumimoji="0" lang="zh-CN" altLang="en-US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既：</a:t>
            </a:r>
            <a:r>
              <a:rPr lang="zh-CN" altLang="zh-CN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已经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0" lang="en-US" altLang="zh-CN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3.</a:t>
            </a:r>
            <a:r>
              <a:rPr kumimoji="0" lang="zh-CN" altLang="en-US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冠者：</a:t>
            </a:r>
            <a:r>
              <a:rPr lang="zh-CN" altLang="zh-CN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成年人。周代男子在二十岁时行加冠礼，表示成年</a:t>
            </a:r>
            <a:r>
              <a:rPr lang="zh-CN" altLang="en-US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0" lang="en-US" altLang="zh-CN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4.</a:t>
            </a:r>
            <a:r>
              <a:rPr kumimoji="0" lang="zh-CN" altLang="en-US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童子：</a:t>
            </a:r>
            <a:r>
              <a:rPr lang="zh-CN" altLang="zh-CN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未加冠以前的少年</a:t>
            </a:r>
            <a:r>
              <a:rPr lang="zh-CN" altLang="en-US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kumimoji="0" lang="en-US" altLang="zh-CN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5.</a:t>
            </a:r>
            <a:r>
              <a:rPr kumimoji="0" lang="zh-CN" altLang="en-US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浴乎沂：</a:t>
            </a:r>
            <a:r>
              <a:rPr lang="zh-CN" altLang="zh-CN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状语后置句，“乎沂浴”，到沂河里去洗洗澡。乎，介词，用法同“于”。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6.</a:t>
            </a:r>
            <a:r>
              <a:rPr lang="zh-CN" altLang="en-US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风乎</a:t>
            </a:r>
            <a:r>
              <a:rPr lang="zh-CN" altLang="zh-CN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舞雩</a:t>
            </a:r>
            <a:r>
              <a:rPr lang="zh-CN" altLang="en-US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zh-CN" altLang="zh-CN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状语后置句，“乎舞雩风”，到舞雩台上吹吹风。风：吹风，乘凉。名词活用作动词。舞雩。鲁国祭天求雨的地方，设有坛，在今山东曲阜县南。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altLang="zh-CN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7.</a:t>
            </a:r>
            <a:r>
              <a:rPr lang="zh-CN" altLang="en-US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喟然：</a:t>
            </a:r>
            <a:r>
              <a:rPr lang="zh-CN" altLang="zh-CN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长叹的样子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altLang="zh-CN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8.</a:t>
            </a:r>
            <a:r>
              <a:rPr lang="zh-CN" altLang="en-US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与：</a:t>
            </a:r>
            <a:r>
              <a:rPr lang="zh-CN" altLang="zh-CN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赞许，同意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8"/>
            </p:custDataLst>
          </p:nvPr>
        </p:nvSpPr>
        <p:spPr>
          <a:xfrm>
            <a:off x="4194054" y="387005"/>
            <a:ext cx="2310520" cy="461665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342900" indent="-342900" algn="dist">
              <a:buFont typeface="Wingdings" panose="05000000000000000000" pitchFamily="2" charset="2"/>
              <a:buChar char="n"/>
            </a:pPr>
            <a:r>
              <a:rPr kumimoji="1"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任务活动</a:t>
            </a:r>
            <a:endParaRPr kumimoji="1"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5" grpId="0" animBg="1"/>
      <p:bldP spid="6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6"/>
          <p:cNvSpPr txBox="1"/>
          <p:nvPr>
            <p:custDataLst>
              <p:tags r:id="rId1"/>
            </p:custDataLst>
          </p:nvPr>
        </p:nvSpPr>
        <p:spPr>
          <a:xfrm>
            <a:off x="885417" y="1121718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zh-CN" altLang="zh-CN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624808" y="1260829"/>
            <a:ext cx="4427682" cy="961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研读下面选段</a:t>
            </a:r>
            <a:endParaRPr lang="zh-CN" altLang="en-US" sz="2000" b="1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活动一：解释词语</a:t>
            </a:r>
            <a:endParaRPr lang="zh-CN" altLang="en-US" sz="200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Shape 1454"/>
          <p:cNvSpPr/>
          <p:nvPr>
            <p:custDataLst>
              <p:tags r:id="rId3"/>
            </p:custDataLst>
          </p:nvPr>
        </p:nvSpPr>
        <p:spPr>
          <a:xfrm flipV="1">
            <a:off x="727117" y="2361165"/>
            <a:ext cx="4935477" cy="3032964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Text Placeholder 6"/>
          <p:cNvSpPr txBox="1"/>
          <p:nvPr>
            <p:custDataLst>
              <p:tags r:id="rId4"/>
            </p:custDataLst>
          </p:nvPr>
        </p:nvSpPr>
        <p:spPr>
          <a:xfrm>
            <a:off x="885417" y="1877622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2000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Shape 1454"/>
          <p:cNvSpPr/>
          <p:nvPr>
            <p:custDataLst>
              <p:tags r:id="rId5"/>
            </p:custDataLst>
          </p:nvPr>
        </p:nvSpPr>
        <p:spPr>
          <a:xfrm>
            <a:off x="5662594" y="2644581"/>
            <a:ext cx="6217764" cy="2410047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885417" y="2510737"/>
            <a:ext cx="4767876" cy="4910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三子者出，曾皙后。曾皙曰：“夫三子者之言何如？”</a:t>
            </a:r>
            <a:endParaRPr lang="en-US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子曰：“亦各言其志也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已矣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！”</a:t>
            </a: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曰：“夫子何哂由也？”</a:t>
            </a:r>
            <a:endParaRPr lang="en-US" altLang="zh-CN" kern="10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266700"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曰：“为国以礼，其言不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让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是故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哂之。”</a:t>
            </a: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266700" algn="just">
              <a:lnSpc>
                <a:spcPct val="120000"/>
              </a:lnSpc>
              <a:spcAft>
                <a:spcPct val="0"/>
              </a:spcAft>
            </a:pP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endParaRPr lang="zh-CN" altLang="zh-CN" kern="10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just" defTabSz="1218565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400" b="0" i="0" u="none" strike="noStrike" kern="1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6290600" y="2806061"/>
            <a:ext cx="3085048" cy="1695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lang="zh-CN" altLang="en-US" sz="24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已矣：</a:t>
            </a:r>
            <a:r>
              <a:rPr lang="zh-CN" altLang="zh-CN" sz="24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罢了</a:t>
            </a:r>
            <a:r>
              <a:rPr lang="zh-CN" altLang="en-US" sz="24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24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2.</a:t>
            </a:r>
            <a:r>
              <a:rPr lang="zh-CN" altLang="en-US" sz="24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让：</a:t>
            </a:r>
            <a:r>
              <a:rPr lang="zh-CN" altLang="en-US" sz="24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谦让。</a:t>
            </a:r>
            <a:endParaRPr lang="en-US" altLang="zh-CN" sz="24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3.</a:t>
            </a:r>
            <a:r>
              <a:rPr lang="zh-CN" altLang="en-US" sz="24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是故：</a:t>
            </a:r>
            <a:r>
              <a:rPr lang="zh-CN" altLang="en-US" sz="24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因此。</a:t>
            </a:r>
            <a:endParaRPr lang="zh-CN" altLang="en-US" sz="24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8"/>
            </p:custDataLst>
          </p:nvPr>
        </p:nvSpPr>
        <p:spPr>
          <a:xfrm>
            <a:off x="4194054" y="387005"/>
            <a:ext cx="2310520" cy="461665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342900" indent="-342900" algn="dist">
              <a:buFont typeface="Wingdings" panose="05000000000000000000" pitchFamily="2" charset="2"/>
              <a:buChar char="n"/>
            </a:pPr>
            <a:r>
              <a:rPr kumimoji="1"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任务活动</a:t>
            </a:r>
            <a:endParaRPr kumimoji="1"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5" grpId="0" animBg="1"/>
      <p:bldP spid="6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6"/>
          <p:cNvSpPr txBox="1"/>
          <p:nvPr>
            <p:custDataLst>
              <p:tags r:id="rId1"/>
            </p:custDataLst>
          </p:nvPr>
        </p:nvSpPr>
        <p:spPr>
          <a:xfrm>
            <a:off x="885417" y="1121718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zh-CN" altLang="zh-CN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624808" y="1260829"/>
            <a:ext cx="4427682" cy="961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研读下面选段</a:t>
            </a:r>
            <a:endParaRPr lang="zh-CN" altLang="en-US" sz="2000" b="1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活动一：解释词语</a:t>
            </a:r>
            <a:endParaRPr lang="zh-CN" altLang="en-US" sz="200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Shape 1454"/>
          <p:cNvSpPr/>
          <p:nvPr>
            <p:custDataLst>
              <p:tags r:id="rId3"/>
            </p:custDataLst>
          </p:nvPr>
        </p:nvSpPr>
        <p:spPr>
          <a:xfrm flipV="1">
            <a:off x="885417" y="2458809"/>
            <a:ext cx="4166705" cy="2999159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Text Placeholder 6"/>
          <p:cNvSpPr txBox="1"/>
          <p:nvPr>
            <p:custDataLst>
              <p:tags r:id="rId4"/>
            </p:custDataLst>
          </p:nvPr>
        </p:nvSpPr>
        <p:spPr>
          <a:xfrm>
            <a:off x="1273390" y="2012171"/>
            <a:ext cx="6387253" cy="52475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2000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Shape 1454"/>
          <p:cNvSpPr/>
          <p:nvPr>
            <p:custDataLst>
              <p:tags r:id="rId5"/>
            </p:custDataLst>
          </p:nvPr>
        </p:nvSpPr>
        <p:spPr>
          <a:xfrm>
            <a:off x="4999982" y="2618331"/>
            <a:ext cx="6471684" cy="2899145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9049" tIns="19049" rIns="19049" bIns="19049" anchor="ctr"/>
          <a:lstStyle/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735" b="0" i="0" u="none" strike="noStrike" kern="12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1011748" y="2640788"/>
            <a:ext cx="3861903" cy="3357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algn="just">
              <a:lnSpc>
                <a:spcPct val="150000"/>
              </a:lnSpc>
            </a:pP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“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唯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求则非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邦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也与？“</a:t>
            </a:r>
            <a:endParaRPr lang="zh-CN" altLang="zh-CN" kern="100">
              <a:solidFill>
                <a:srgbClr val="434547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66700" algn="just">
              <a:lnSpc>
                <a:spcPct val="150000"/>
              </a:lnSpc>
            </a:pP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“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安见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方六七十如五六十而非邦也者？“</a:t>
            </a:r>
            <a:endParaRPr lang="zh-CN" altLang="zh-CN" kern="100">
              <a:solidFill>
                <a:srgbClr val="434547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66700" algn="just">
              <a:lnSpc>
                <a:spcPct val="150000"/>
              </a:lnSpc>
            </a:pP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“唯赤则非邦也与？“</a:t>
            </a:r>
            <a:endParaRPr lang="zh-CN" altLang="zh-CN" kern="100">
              <a:solidFill>
                <a:srgbClr val="434547"/>
              </a:solidFill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66700" algn="just">
              <a:lnSpc>
                <a:spcPct val="150000"/>
              </a:lnSpc>
            </a:pP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“宗庙会同，非诸侯而何？赤也</a:t>
            </a:r>
            <a:r>
              <a:rPr lang="zh-CN" altLang="zh-CN" b="1" u="sng" kern="10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为之</a:t>
            </a:r>
            <a:r>
              <a:rPr lang="zh-CN" altLang="zh-CN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小，孰能为之大？</a:t>
            </a:r>
            <a:endParaRPr kumimoji="0" lang="zh-CN" altLang="zh-CN" sz="2400" b="0" i="0" u="none" strike="noStrike" kern="100" cap="none" spc="0" normalizeH="0" baseline="0" noProof="0">
              <a:ln>
                <a:noFill/>
              </a:ln>
              <a:solidFill>
                <a:srgbClr val="434547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5269335" y="2734621"/>
            <a:ext cx="6661816" cy="2351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kumimoji="0" lang="en-US" altLang="zh-CN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kumimoji="0" lang="zh-CN" altLang="en-US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唯：</a:t>
            </a:r>
            <a:r>
              <a:rPr lang="zh-CN" altLang="zh-CN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句首语气词，表反问，无实义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altLang="zh-CN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2.</a:t>
            </a:r>
            <a:r>
              <a:rPr lang="zh-CN" altLang="en-US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邦：</a:t>
            </a:r>
            <a:r>
              <a:rPr lang="zh-CN" altLang="en-US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国。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defTabSz="1218565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altLang="zh-CN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.</a:t>
            </a:r>
            <a:r>
              <a:rPr lang="zh-CN" altLang="en-US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安见：</a:t>
            </a:r>
            <a:r>
              <a:rPr lang="zh-CN" altLang="en-US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怎见得。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defTabSz="1218565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000" kern="100" noProof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kumimoji="0" lang="en-US" altLang="zh-CN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.</a:t>
            </a:r>
            <a:r>
              <a:rPr lang="zh-CN" altLang="en-US" sz="2000" kern="100" noProof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为</a:t>
            </a:r>
            <a:r>
              <a:rPr kumimoji="0" lang="zh-CN" altLang="en-US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zh-CN" altLang="en-US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做。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defTabSz="1218565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5.</a:t>
            </a:r>
            <a:r>
              <a:rPr lang="zh-CN" altLang="en-US" sz="2000" kern="10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之：</a:t>
            </a:r>
            <a:r>
              <a:rPr lang="zh-CN" altLang="en-US" sz="2000" kern="100">
                <a:solidFill>
                  <a:srgbClr val="C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指诸侯。</a:t>
            </a:r>
            <a:endParaRPr lang="en-US" altLang="zh-CN" sz="2000" kern="100">
              <a:solidFill>
                <a:srgbClr val="C00000"/>
              </a:solidFill>
              <a:latin typeface="Calibri" panose="020F050202020403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8"/>
            </p:custDataLst>
          </p:nvPr>
        </p:nvSpPr>
        <p:spPr>
          <a:xfrm>
            <a:off x="4507723" y="398218"/>
            <a:ext cx="2310520" cy="461665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wrap="square" rtlCol="0">
            <a:spAutoFit/>
          </a:bodyPr>
          <a:lstStyle/>
          <a:p>
            <a:pPr marL="342900" indent="-342900" algn="dist">
              <a:buFont typeface="Wingdings" panose="05000000000000000000" pitchFamily="2" charset="2"/>
              <a:buChar char="n"/>
            </a:pPr>
            <a:r>
              <a:rPr kumimoji="1"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任务活动</a:t>
            </a:r>
            <a:endParaRPr kumimoji="1"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5" grpId="0" animBg="1"/>
      <p:bldP spid="6" grpId="0"/>
      <p:bldP spid="8" grpId="0" animBg="1"/>
    </p:bldLst>
  </p:timing>
</p:sld>
</file>

<file path=ppt/tags/tag1.xml><?xml version="1.0" encoding="utf-8"?>
<p:tagLst xmlns:p="http://schemas.openxmlformats.org/presentationml/2006/main">
  <p:tag name="AS_UNIQUEID" val="14"/>
</p:tagLst>
</file>

<file path=ppt/tags/tag10.xml><?xml version="1.0" encoding="utf-8"?>
<p:tagLst xmlns:p="http://schemas.openxmlformats.org/presentationml/2006/main">
  <p:tag name="AS_UNIQUEID" val="25"/>
</p:tagLst>
</file>

<file path=ppt/tags/tag100.xml><?xml version="1.0" encoding="utf-8"?>
<p:tagLst xmlns:p="http://schemas.openxmlformats.org/presentationml/2006/main">
  <p:tag name="AS_UNIQUEID" val="179"/>
</p:tagLst>
</file>

<file path=ppt/tags/tag101.xml><?xml version="1.0" encoding="utf-8"?>
<p:tagLst xmlns:p="http://schemas.openxmlformats.org/presentationml/2006/main">
  <p:tag name="AS_UNIQUEID" val="180"/>
</p:tagLst>
</file>

<file path=ppt/tags/tag102.xml><?xml version="1.0" encoding="utf-8"?>
<p:tagLst xmlns:p="http://schemas.openxmlformats.org/presentationml/2006/main">
  <p:tag name="AS_UNIQUEID" val="181"/>
</p:tagLst>
</file>

<file path=ppt/tags/tag103.xml><?xml version="1.0" encoding="utf-8"?>
<p:tagLst xmlns:p="http://schemas.openxmlformats.org/presentationml/2006/main">
  <p:tag name="AS_UNIQUEID" val="182"/>
</p:tagLst>
</file>

<file path=ppt/tags/tag104.xml><?xml version="1.0" encoding="utf-8"?>
<p:tagLst xmlns:p="http://schemas.openxmlformats.org/presentationml/2006/main">
  <p:tag name="AS_UNIQUEID" val="183"/>
</p:tagLst>
</file>

<file path=ppt/tags/tag105.xml><?xml version="1.0" encoding="utf-8"?>
<p:tagLst xmlns:p="http://schemas.openxmlformats.org/presentationml/2006/main">
  <p:tag name="AS_UNIQUEID" val="184"/>
</p:tagLst>
</file>

<file path=ppt/tags/tag106.xml><?xml version="1.0" encoding="utf-8"?>
<p:tagLst xmlns:p="http://schemas.openxmlformats.org/presentationml/2006/main">
  <p:tag name="AS_UNIQUEID" val="185"/>
</p:tagLst>
</file>

<file path=ppt/tags/tag107.xml><?xml version="1.0" encoding="utf-8"?>
<p:tagLst xmlns:p="http://schemas.openxmlformats.org/presentationml/2006/main">
  <p:tag name="AS_UNIQUEID" val="175"/>
</p:tagLst>
</file>

<file path=ppt/tags/tag108.xml><?xml version="1.0" encoding="utf-8"?>
<p:tagLst xmlns:p="http://schemas.openxmlformats.org/presentationml/2006/main">
  <p:tag name="AS_UNIQUEID" val="176"/>
</p:tagLst>
</file>

<file path=ppt/tags/tag109.xml><?xml version="1.0" encoding="utf-8"?>
<p:tagLst xmlns:p="http://schemas.openxmlformats.org/presentationml/2006/main">
  <p:tag name="AS_UNIQUEID" val="177"/>
</p:tagLst>
</file>

<file path=ppt/tags/tag11.xml><?xml version="1.0" encoding="utf-8"?>
<p:tagLst xmlns:p="http://schemas.openxmlformats.org/presentationml/2006/main">
  <p:tag name="AS_UNIQUEID" val="26"/>
</p:tagLst>
</file>

<file path=ppt/tags/tag110.xml><?xml version="1.0" encoding="utf-8"?>
<p:tagLst xmlns:p="http://schemas.openxmlformats.org/presentationml/2006/main">
  <p:tag name="AS_UNIQUEID" val="191"/>
</p:tagLst>
</file>

<file path=ppt/tags/tag111.xml><?xml version="1.0" encoding="utf-8"?>
<p:tagLst xmlns:p="http://schemas.openxmlformats.org/presentationml/2006/main">
  <p:tag name="AS_UNIQUEID" val="192"/>
</p:tagLst>
</file>

<file path=ppt/tags/tag112.xml><?xml version="1.0" encoding="utf-8"?>
<p:tagLst xmlns:p="http://schemas.openxmlformats.org/presentationml/2006/main">
  <p:tag name="AS_UNIQUEID" val="193"/>
</p:tagLst>
</file>

<file path=ppt/tags/tag113.xml><?xml version="1.0" encoding="utf-8"?>
<p:tagLst xmlns:p="http://schemas.openxmlformats.org/presentationml/2006/main">
  <p:tag name="AS_UNIQUEID" val="194"/>
</p:tagLst>
</file>

<file path=ppt/tags/tag114.xml><?xml version="1.0" encoding="utf-8"?>
<p:tagLst xmlns:p="http://schemas.openxmlformats.org/presentationml/2006/main">
  <p:tag name="AS_UNIQUEID" val="195"/>
</p:tagLst>
</file>

<file path=ppt/tags/tag115.xml><?xml version="1.0" encoding="utf-8"?>
<p:tagLst xmlns:p="http://schemas.openxmlformats.org/presentationml/2006/main">
  <p:tag name="AS_UNIQUEID" val="196"/>
</p:tagLst>
</file>

<file path=ppt/tags/tag116.xml><?xml version="1.0" encoding="utf-8"?>
<p:tagLst xmlns:p="http://schemas.openxmlformats.org/presentationml/2006/main">
  <p:tag name="AS_UNIQUEID" val="197"/>
</p:tagLst>
</file>

<file path=ppt/tags/tag117.xml><?xml version="1.0" encoding="utf-8"?>
<p:tagLst xmlns:p="http://schemas.openxmlformats.org/presentationml/2006/main">
  <p:tag name="AS_UNIQUEID" val="198"/>
</p:tagLst>
</file>

<file path=ppt/tags/tag118.xml><?xml version="1.0" encoding="utf-8"?>
<p:tagLst xmlns:p="http://schemas.openxmlformats.org/presentationml/2006/main">
  <p:tag name="AS_UNIQUEID" val="187"/>
</p:tagLst>
</file>

<file path=ppt/tags/tag119.xml><?xml version="1.0" encoding="utf-8"?>
<p:tagLst xmlns:p="http://schemas.openxmlformats.org/presentationml/2006/main">
  <p:tag name="AS_UNIQUEID" val="188"/>
</p:tagLst>
</file>

<file path=ppt/tags/tag12.xml><?xml version="1.0" encoding="utf-8"?>
<p:tagLst xmlns:p="http://schemas.openxmlformats.org/presentationml/2006/main">
  <p:tag name="AS_UNIQUEID" val="27"/>
</p:tagLst>
</file>

<file path=ppt/tags/tag120.xml><?xml version="1.0" encoding="utf-8"?>
<p:tagLst xmlns:p="http://schemas.openxmlformats.org/presentationml/2006/main">
  <p:tag name="AS_UNIQUEID" val="189"/>
</p:tagLst>
</file>

<file path=ppt/tags/tag121.xml><?xml version="1.0" encoding="utf-8"?>
<p:tagLst xmlns:p="http://schemas.openxmlformats.org/presentationml/2006/main">
  <p:tag name="AS_UNIQUEID" val="204"/>
</p:tagLst>
</file>

<file path=ppt/tags/tag122.xml><?xml version="1.0" encoding="utf-8"?>
<p:tagLst xmlns:p="http://schemas.openxmlformats.org/presentationml/2006/main">
  <p:tag name="AS_UNIQUEID" val="205"/>
</p:tagLst>
</file>

<file path=ppt/tags/tag123.xml><?xml version="1.0" encoding="utf-8"?>
<p:tagLst xmlns:p="http://schemas.openxmlformats.org/presentationml/2006/main">
  <p:tag name="AS_UNIQUEID" val="206"/>
</p:tagLst>
</file>

<file path=ppt/tags/tag124.xml><?xml version="1.0" encoding="utf-8"?>
<p:tagLst xmlns:p="http://schemas.openxmlformats.org/presentationml/2006/main">
  <p:tag name="AS_UNIQUEID" val="207"/>
</p:tagLst>
</file>

<file path=ppt/tags/tag125.xml><?xml version="1.0" encoding="utf-8"?>
<p:tagLst xmlns:p="http://schemas.openxmlformats.org/presentationml/2006/main">
  <p:tag name="AS_UNIQUEID" val="208"/>
</p:tagLst>
</file>

<file path=ppt/tags/tag126.xml><?xml version="1.0" encoding="utf-8"?>
<p:tagLst xmlns:p="http://schemas.openxmlformats.org/presentationml/2006/main">
  <p:tag name="AS_UNIQUEID" val="209"/>
</p:tagLst>
</file>

<file path=ppt/tags/tag127.xml><?xml version="1.0" encoding="utf-8"?>
<p:tagLst xmlns:p="http://schemas.openxmlformats.org/presentationml/2006/main">
  <p:tag name="AS_UNIQUEID" val="210"/>
</p:tagLst>
</file>

<file path=ppt/tags/tag128.xml><?xml version="1.0" encoding="utf-8"?>
<p:tagLst xmlns:p="http://schemas.openxmlformats.org/presentationml/2006/main">
  <p:tag name="AS_UNIQUEID" val="211"/>
</p:tagLst>
</file>

<file path=ppt/tags/tag129.xml><?xml version="1.0" encoding="utf-8"?>
<p:tagLst xmlns:p="http://schemas.openxmlformats.org/presentationml/2006/main">
  <p:tag name="AS_UNIQUEID" val="200"/>
</p:tagLst>
</file>

<file path=ppt/tags/tag13.xml><?xml version="1.0" encoding="utf-8"?>
<p:tagLst xmlns:p="http://schemas.openxmlformats.org/presentationml/2006/main">
  <p:tag name="AS_UNIQUEID" val="28"/>
</p:tagLst>
</file>

<file path=ppt/tags/tag130.xml><?xml version="1.0" encoding="utf-8"?>
<p:tagLst xmlns:p="http://schemas.openxmlformats.org/presentationml/2006/main">
  <p:tag name="AS_UNIQUEID" val="201"/>
</p:tagLst>
</file>

<file path=ppt/tags/tag131.xml><?xml version="1.0" encoding="utf-8"?>
<p:tagLst xmlns:p="http://schemas.openxmlformats.org/presentationml/2006/main">
  <p:tag name="AS_UNIQUEID" val="202"/>
</p:tagLst>
</file>

<file path=ppt/tags/tag132.xml><?xml version="1.0" encoding="utf-8"?>
<p:tagLst xmlns:p="http://schemas.openxmlformats.org/presentationml/2006/main">
  <p:tag name="AS_UNIQUEID" val="217"/>
</p:tagLst>
</file>

<file path=ppt/tags/tag133.xml><?xml version="1.0" encoding="utf-8"?>
<p:tagLst xmlns:p="http://schemas.openxmlformats.org/presentationml/2006/main">
  <p:tag name="AS_UNIQUEID" val="218"/>
</p:tagLst>
</file>

<file path=ppt/tags/tag134.xml><?xml version="1.0" encoding="utf-8"?>
<p:tagLst xmlns:p="http://schemas.openxmlformats.org/presentationml/2006/main">
  <p:tag name="AS_UNIQUEID" val="219"/>
</p:tagLst>
</file>

<file path=ppt/tags/tag135.xml><?xml version="1.0" encoding="utf-8"?>
<p:tagLst xmlns:p="http://schemas.openxmlformats.org/presentationml/2006/main">
  <p:tag name="AS_UNIQUEID" val="220"/>
</p:tagLst>
</file>

<file path=ppt/tags/tag136.xml><?xml version="1.0" encoding="utf-8"?>
<p:tagLst xmlns:p="http://schemas.openxmlformats.org/presentationml/2006/main">
  <p:tag name="AS_UNIQUEID" val="221"/>
</p:tagLst>
</file>

<file path=ppt/tags/tag137.xml><?xml version="1.0" encoding="utf-8"?>
<p:tagLst xmlns:p="http://schemas.openxmlformats.org/presentationml/2006/main">
  <p:tag name="AS_UNIQUEID" val="222"/>
</p:tagLst>
</file>

<file path=ppt/tags/tag138.xml><?xml version="1.0" encoding="utf-8"?>
<p:tagLst xmlns:p="http://schemas.openxmlformats.org/presentationml/2006/main">
  <p:tag name="AS_UNIQUEID" val="223"/>
</p:tagLst>
</file>

<file path=ppt/tags/tag139.xml><?xml version="1.0" encoding="utf-8"?>
<p:tagLst xmlns:p="http://schemas.openxmlformats.org/presentationml/2006/main">
  <p:tag name="AS_UNIQUEID" val="224"/>
</p:tagLst>
</file>

<file path=ppt/tags/tag14.xml><?xml version="1.0" encoding="utf-8"?>
<p:tagLst xmlns:p="http://schemas.openxmlformats.org/presentationml/2006/main">
  <p:tag name="AS_UNIQUEID" val="30"/>
</p:tagLst>
</file>

<file path=ppt/tags/tag140.xml><?xml version="1.0" encoding="utf-8"?>
<p:tagLst xmlns:p="http://schemas.openxmlformats.org/presentationml/2006/main">
  <p:tag name="AS_UNIQUEID" val="213"/>
</p:tagLst>
</file>

<file path=ppt/tags/tag141.xml><?xml version="1.0" encoding="utf-8"?>
<p:tagLst xmlns:p="http://schemas.openxmlformats.org/presentationml/2006/main">
  <p:tag name="AS_UNIQUEID" val="214"/>
</p:tagLst>
</file>

<file path=ppt/tags/tag142.xml><?xml version="1.0" encoding="utf-8"?>
<p:tagLst xmlns:p="http://schemas.openxmlformats.org/presentationml/2006/main">
  <p:tag name="AS_UNIQUEID" val="215"/>
</p:tagLst>
</file>

<file path=ppt/tags/tag143.xml><?xml version="1.0" encoding="utf-8"?>
<p:tagLst xmlns:p="http://schemas.openxmlformats.org/presentationml/2006/main">
  <p:tag name="AS_UNIQUEID" val="233"/>
</p:tagLst>
</file>

<file path=ppt/tags/tag144.xml><?xml version="1.0" encoding="utf-8"?>
<p:tagLst xmlns:p="http://schemas.openxmlformats.org/presentationml/2006/main">
  <p:tag name="AS_UNIQUEID" val="470"/>
</p:tagLst>
</file>

<file path=ppt/tags/tag145.xml><?xml version="1.0" encoding="utf-8"?>
<p:tagLst xmlns:p="http://schemas.openxmlformats.org/presentationml/2006/main">
  <p:tag name="AS_UNIQUEID" val="242"/>
</p:tagLst>
</file>

<file path=ppt/tags/tag146.xml><?xml version="1.0" encoding="utf-8"?>
<p:tagLst xmlns:p="http://schemas.openxmlformats.org/presentationml/2006/main">
  <p:tag name="AS_UNIQUEID" val="243"/>
</p:tagLst>
</file>

<file path=ppt/tags/tag147.xml><?xml version="1.0" encoding="utf-8"?>
<p:tagLst xmlns:p="http://schemas.openxmlformats.org/presentationml/2006/main">
  <p:tag name="AS_UNIQUEID" val="245"/>
</p:tagLst>
</file>

<file path=ppt/tags/tag148.xml><?xml version="1.0" encoding="utf-8"?>
<p:tagLst xmlns:p="http://schemas.openxmlformats.org/presentationml/2006/main">
  <p:tag name="AS_UNIQUEID" val="246"/>
</p:tagLst>
</file>

<file path=ppt/tags/tag149.xml><?xml version="1.0" encoding="utf-8"?>
<p:tagLst xmlns:p="http://schemas.openxmlformats.org/presentationml/2006/main">
  <p:tag name="AS_UNIQUEID" val="247"/>
</p:tagLst>
</file>

<file path=ppt/tags/tag15.xml><?xml version="1.0" encoding="utf-8"?>
<p:tagLst xmlns:p="http://schemas.openxmlformats.org/presentationml/2006/main">
  <p:tag name="AS_UNIQUEID" val="31"/>
</p:tagLst>
</file>

<file path=ppt/tags/tag150.xml><?xml version="1.0" encoding="utf-8"?>
<p:tagLst xmlns:p="http://schemas.openxmlformats.org/presentationml/2006/main">
  <p:tag name="AS_UNIQUEID" val="248"/>
</p:tagLst>
</file>

<file path=ppt/tags/tag151.xml><?xml version="1.0" encoding="utf-8"?>
<p:tagLst xmlns:p="http://schemas.openxmlformats.org/presentationml/2006/main">
  <p:tag name="AS_UNIQUEID" val="249"/>
</p:tagLst>
</file>

<file path=ppt/tags/tag152.xml><?xml version="1.0" encoding="utf-8"?>
<p:tagLst xmlns:p="http://schemas.openxmlformats.org/presentationml/2006/main">
  <p:tag name="AS_UNIQUEID" val="250"/>
</p:tagLst>
</file>

<file path=ppt/tags/tag153.xml><?xml version="1.0" encoding="utf-8"?>
<p:tagLst xmlns:p="http://schemas.openxmlformats.org/presentationml/2006/main">
  <p:tag name="AS_UNIQUEID" val="251"/>
</p:tagLst>
</file>

<file path=ppt/tags/tag154.xml><?xml version="1.0" encoding="utf-8"?>
<p:tagLst xmlns:p="http://schemas.openxmlformats.org/presentationml/2006/main">
  <p:tag name="AS_UNIQUEID" val="252"/>
</p:tagLst>
</file>

<file path=ppt/tags/tag155.xml><?xml version="1.0" encoding="utf-8"?>
<p:tagLst xmlns:p="http://schemas.openxmlformats.org/presentationml/2006/main">
  <p:tag name="AS_UNIQUEID" val="253"/>
</p:tagLst>
</file>

<file path=ppt/tags/tag156.xml><?xml version="1.0" encoding="utf-8"?>
<p:tagLst xmlns:p="http://schemas.openxmlformats.org/presentationml/2006/main">
  <p:tag name="AS_UNIQUEID" val="254"/>
</p:tagLst>
</file>

<file path=ppt/tags/tag157.xml><?xml version="1.0" encoding="utf-8"?>
<p:tagLst xmlns:p="http://schemas.openxmlformats.org/presentationml/2006/main">
  <p:tag name="AS_UNIQUEID" val="255"/>
</p:tagLst>
</file>

<file path=ppt/tags/tag158.xml><?xml version="1.0" encoding="utf-8"?>
<p:tagLst xmlns:p="http://schemas.openxmlformats.org/presentationml/2006/main">
  <p:tag name="AS_UNIQUEID" val="256"/>
</p:tagLst>
</file>

<file path=ppt/tags/tag159.xml><?xml version="1.0" encoding="utf-8"?>
<p:tagLst xmlns:p="http://schemas.openxmlformats.org/presentationml/2006/main">
  <p:tag name="AS_UNIQUEID" val="257"/>
</p:tagLst>
</file>

<file path=ppt/tags/tag16.xml><?xml version="1.0" encoding="utf-8"?>
<p:tagLst xmlns:p="http://schemas.openxmlformats.org/presentationml/2006/main">
  <p:tag name="AS_UNIQUEID" val="32"/>
</p:tagLst>
</file>

<file path=ppt/tags/tag160.xml><?xml version="1.0" encoding="utf-8"?>
<p:tagLst xmlns:p="http://schemas.openxmlformats.org/presentationml/2006/main">
  <p:tag name="AS_UNIQUEID" val="258"/>
</p:tagLst>
</file>

<file path=ppt/tags/tag161.xml><?xml version="1.0" encoding="utf-8"?>
<p:tagLst xmlns:p="http://schemas.openxmlformats.org/presentationml/2006/main">
  <p:tag name="AS_UNIQUEID" val="259"/>
</p:tagLst>
</file>

<file path=ppt/tags/tag162.xml><?xml version="1.0" encoding="utf-8"?>
<p:tagLst xmlns:p="http://schemas.openxmlformats.org/presentationml/2006/main">
  <p:tag name="AS_UNIQUEID" val="260"/>
</p:tagLst>
</file>

<file path=ppt/tags/tag163.xml><?xml version="1.0" encoding="utf-8"?>
<p:tagLst xmlns:p="http://schemas.openxmlformats.org/presentationml/2006/main">
  <p:tag name="AS_UNIQUEID" val="261"/>
</p:tagLst>
</file>

<file path=ppt/tags/tag164.xml><?xml version="1.0" encoding="utf-8"?>
<p:tagLst xmlns:p="http://schemas.openxmlformats.org/presentationml/2006/main">
  <p:tag name="AS_UNIQUEID" val="262"/>
</p:tagLst>
</file>

<file path=ppt/tags/tag165.xml><?xml version="1.0" encoding="utf-8"?>
<p:tagLst xmlns:p="http://schemas.openxmlformats.org/presentationml/2006/main">
  <p:tag name="AS_UNIQUEID" val="269"/>
</p:tagLst>
</file>

<file path=ppt/tags/tag166.xml><?xml version="1.0" encoding="utf-8"?>
<p:tagLst xmlns:p="http://schemas.openxmlformats.org/presentationml/2006/main">
  <p:tag name="AS_UNIQUEID" val="271"/>
</p:tagLst>
</file>

<file path=ppt/tags/tag167.xml><?xml version="1.0" encoding="utf-8"?>
<p:tagLst xmlns:p="http://schemas.openxmlformats.org/presentationml/2006/main">
  <p:tag name="AS_UNIQUEID" val="275"/>
</p:tagLst>
</file>

<file path=ppt/tags/tag168.xml><?xml version="1.0" encoding="utf-8"?>
<p:tagLst xmlns:p="http://schemas.openxmlformats.org/presentationml/2006/main">
  <p:tag name="AS_UNIQUEID" val="278"/>
</p:tagLst>
</file>

<file path=ppt/tags/tag169.xml><?xml version="1.0" encoding="utf-8"?>
<p:tagLst xmlns:p="http://schemas.openxmlformats.org/presentationml/2006/main">
  <p:tag name="AS_UNIQUEID" val="81"/>
</p:tagLst>
</file>

<file path=ppt/tags/tag17.xml><?xml version="1.0" encoding="utf-8"?>
<p:tagLst xmlns:p="http://schemas.openxmlformats.org/presentationml/2006/main">
  <p:tag name="AS_UNIQUEID" val="33"/>
</p:tagLst>
</file>

<file path=ppt/tags/tag170.xml><?xml version="1.0" encoding="utf-8"?>
<p:tagLst xmlns:p="http://schemas.openxmlformats.org/presentationml/2006/main">
  <p:tag name="AS_UNIQUEID" val="82"/>
</p:tagLst>
</file>

<file path=ppt/tags/tag171.xml><?xml version="1.0" encoding="utf-8"?>
<p:tagLst xmlns:p="http://schemas.openxmlformats.org/presentationml/2006/main">
  <p:tag name="AS_UNIQUEID" val="83"/>
</p:tagLst>
</file>

<file path=ppt/tags/tag172.xml><?xml version="1.0" encoding="utf-8"?>
<p:tagLst xmlns:p="http://schemas.openxmlformats.org/presentationml/2006/main">
  <p:tag name="AS_UNIQUEID" val="84"/>
</p:tagLst>
</file>

<file path=ppt/tags/tag173.xml><?xml version="1.0" encoding="utf-8"?>
<p:tagLst xmlns:p="http://schemas.openxmlformats.org/presentationml/2006/main">
  <p:tag name="AS_UNIQUEID" val="85"/>
</p:tagLst>
</file>

<file path=ppt/tags/tag174.xml><?xml version="1.0" encoding="utf-8"?>
<p:tagLst xmlns:p="http://schemas.openxmlformats.org/presentationml/2006/main">
  <p:tag name="AS_UNIQUEID" val="86"/>
</p:tagLst>
</file>

<file path=ppt/tags/tag175.xml><?xml version="1.0" encoding="utf-8"?>
<p:tagLst xmlns:p="http://schemas.openxmlformats.org/presentationml/2006/main">
  <p:tag name="AS_UNIQUEID" val="88"/>
</p:tagLst>
</file>

<file path=ppt/tags/tag176.xml><?xml version="1.0" encoding="utf-8"?>
<p:tagLst xmlns:p="http://schemas.openxmlformats.org/presentationml/2006/main">
  <p:tag name="AS_UNIQUEID" val="89"/>
</p:tagLst>
</file>

<file path=ppt/tags/tag177.xml><?xml version="1.0" encoding="utf-8"?>
<p:tagLst xmlns:p="http://schemas.openxmlformats.org/presentationml/2006/main">
  <p:tag name="AS_UNIQUEID" val="90"/>
</p:tagLst>
</file>

<file path=ppt/tags/tag178.xml><?xml version="1.0" encoding="utf-8"?>
<p:tagLst xmlns:p="http://schemas.openxmlformats.org/presentationml/2006/main">
  <p:tag name="AS_UNIQUEID" val="91"/>
</p:tagLst>
</file>

<file path=ppt/tags/tag18.xml><?xml version="1.0" encoding="utf-8"?>
<p:tagLst xmlns:p="http://schemas.openxmlformats.org/presentationml/2006/main">
  <p:tag name="AS_UNIQUEID" val="34"/>
</p:tagLst>
</file>

<file path=ppt/tags/tag19.xml><?xml version="1.0" encoding="utf-8"?>
<p:tagLst xmlns:p="http://schemas.openxmlformats.org/presentationml/2006/main">
  <p:tag name="AS_UNIQUEID" val="35"/>
</p:tagLst>
</file>

<file path=ppt/tags/tag2.xml><?xml version="1.0" encoding="utf-8"?>
<p:tagLst xmlns:p="http://schemas.openxmlformats.org/presentationml/2006/main">
  <p:tag name="AS_UNIQUEID" val="15"/>
</p:tagLst>
</file>

<file path=ppt/tags/tag20.xml><?xml version="1.0" encoding="utf-8"?>
<p:tagLst xmlns:p="http://schemas.openxmlformats.org/presentationml/2006/main">
  <p:tag name="AS_UNIQUEID" val="37"/>
</p:tagLst>
</file>

<file path=ppt/tags/tag21.xml><?xml version="1.0" encoding="utf-8"?>
<p:tagLst xmlns:p="http://schemas.openxmlformats.org/presentationml/2006/main">
  <p:tag name="AS_UNIQUEID" val="38"/>
</p:tagLst>
</file>

<file path=ppt/tags/tag22.xml><?xml version="1.0" encoding="utf-8"?>
<p:tagLst xmlns:p="http://schemas.openxmlformats.org/presentationml/2006/main">
  <p:tag name="AS_UNIQUEID" val="39"/>
</p:tagLst>
</file>

<file path=ppt/tags/tag23.xml><?xml version="1.0" encoding="utf-8"?>
<p:tagLst xmlns:p="http://schemas.openxmlformats.org/presentationml/2006/main">
  <p:tag name="AS_UNIQUEID" val="40"/>
</p:tagLst>
</file>

<file path=ppt/tags/tag24.xml><?xml version="1.0" encoding="utf-8"?>
<p:tagLst xmlns:p="http://schemas.openxmlformats.org/presentationml/2006/main">
  <p:tag name="AS_UNIQUEID" val="41"/>
</p:tagLst>
</file>

<file path=ppt/tags/tag25.xml><?xml version="1.0" encoding="utf-8"?>
<p:tagLst xmlns:p="http://schemas.openxmlformats.org/presentationml/2006/main">
  <p:tag name="AS_UNIQUEID" val="42"/>
</p:tagLst>
</file>

<file path=ppt/tags/tag26.xml><?xml version="1.0" encoding="utf-8"?>
<p:tagLst xmlns:p="http://schemas.openxmlformats.org/presentationml/2006/main">
  <p:tag name="AS_UNIQUEID" val="43"/>
</p:tagLst>
</file>

<file path=ppt/tags/tag27.xml><?xml version="1.0" encoding="utf-8"?>
<p:tagLst xmlns:p="http://schemas.openxmlformats.org/presentationml/2006/main">
  <p:tag name="AS_UNIQUEID" val="44"/>
</p:tagLst>
</file>

<file path=ppt/tags/tag28.xml><?xml version="1.0" encoding="utf-8"?>
<p:tagLst xmlns:p="http://schemas.openxmlformats.org/presentationml/2006/main">
  <p:tag name="AS_UNIQUEID" val="46"/>
</p:tagLst>
</file>

<file path=ppt/tags/tag29.xml><?xml version="1.0" encoding="utf-8"?>
<p:tagLst xmlns:p="http://schemas.openxmlformats.org/presentationml/2006/main">
  <p:tag name="AS_UNIQUEID" val="47"/>
</p:tagLst>
</file>

<file path=ppt/tags/tag3.xml><?xml version="1.0" encoding="utf-8"?>
<p:tagLst xmlns:p="http://schemas.openxmlformats.org/presentationml/2006/main">
  <p:tag name="AS_UNIQUEID" val="16"/>
</p:tagLst>
</file>

<file path=ppt/tags/tag30.xml><?xml version="1.0" encoding="utf-8"?>
<p:tagLst xmlns:p="http://schemas.openxmlformats.org/presentationml/2006/main">
  <p:tag name="AS_UNIQUEID" val="48"/>
</p:tagLst>
</file>

<file path=ppt/tags/tag31.xml><?xml version="1.0" encoding="utf-8"?>
<p:tagLst xmlns:p="http://schemas.openxmlformats.org/presentationml/2006/main">
  <p:tag name="AS_UNIQUEID" val="49"/>
</p:tagLst>
</file>

<file path=ppt/tags/tag32.xml><?xml version="1.0" encoding="utf-8"?>
<p:tagLst xmlns:p="http://schemas.openxmlformats.org/presentationml/2006/main">
  <p:tag name="AS_UNIQUEID" val="51"/>
</p:tagLst>
</file>

<file path=ppt/tags/tag33.xml><?xml version="1.0" encoding="utf-8"?>
<p:tagLst xmlns:p="http://schemas.openxmlformats.org/presentationml/2006/main">
  <p:tag name="AS_UNIQUEID" val="52"/>
</p:tagLst>
</file>

<file path=ppt/tags/tag34.xml><?xml version="1.0" encoding="utf-8"?>
<p:tagLst xmlns:p="http://schemas.openxmlformats.org/presentationml/2006/main">
  <p:tag name="AS_UNIQUEID" val="54"/>
</p:tagLst>
</file>

<file path=ppt/tags/tag35.xml><?xml version="1.0" encoding="utf-8"?>
<p:tagLst xmlns:p="http://schemas.openxmlformats.org/presentationml/2006/main">
  <p:tag name="AS_UNIQUEID" val="55"/>
</p:tagLst>
</file>

<file path=ppt/tags/tag36.xml><?xml version="1.0" encoding="utf-8"?>
<p:tagLst xmlns:p="http://schemas.openxmlformats.org/presentationml/2006/main">
  <p:tag name="AS_UNIQUEID" val="56"/>
</p:tagLst>
</file>

<file path=ppt/tags/tag37.xml><?xml version="1.0" encoding="utf-8"?>
<p:tagLst xmlns:p="http://schemas.openxmlformats.org/presentationml/2006/main">
  <p:tag name="AS_UNIQUEID" val="57"/>
</p:tagLst>
</file>

<file path=ppt/tags/tag38.xml><?xml version="1.0" encoding="utf-8"?>
<p:tagLst xmlns:p="http://schemas.openxmlformats.org/presentationml/2006/main">
  <p:tag name="AS_UNIQUEID" val="58"/>
</p:tagLst>
</file>

<file path=ppt/tags/tag39.xml><?xml version="1.0" encoding="utf-8"?>
<p:tagLst xmlns:p="http://schemas.openxmlformats.org/presentationml/2006/main">
  <p:tag name="AS_UNIQUEID" val="59"/>
</p:tagLst>
</file>

<file path=ppt/tags/tag4.xml><?xml version="1.0" encoding="utf-8"?>
<p:tagLst xmlns:p="http://schemas.openxmlformats.org/presentationml/2006/main">
  <p:tag name="AS_UNIQUEID" val="18"/>
</p:tagLst>
</file>

<file path=ppt/tags/tag40.xml><?xml version="1.0" encoding="utf-8"?>
<p:tagLst xmlns:p="http://schemas.openxmlformats.org/presentationml/2006/main">
  <p:tag name="AS_UNIQUEID" val="60"/>
</p:tagLst>
</file>

<file path=ppt/tags/tag41.xml><?xml version="1.0" encoding="utf-8"?>
<p:tagLst xmlns:p="http://schemas.openxmlformats.org/presentationml/2006/main">
  <p:tag name="AS_UNIQUEID" val="62"/>
</p:tagLst>
</file>

<file path=ppt/tags/tag42.xml><?xml version="1.0" encoding="utf-8"?>
<p:tagLst xmlns:p="http://schemas.openxmlformats.org/presentationml/2006/main">
  <p:tag name="AS_UNIQUEID" val="63"/>
</p:tagLst>
</file>

<file path=ppt/tags/tag43.xml><?xml version="1.0" encoding="utf-8"?>
<p:tagLst xmlns:p="http://schemas.openxmlformats.org/presentationml/2006/main">
  <p:tag name="AS_UNIQUEID" val="64"/>
</p:tagLst>
</file>

<file path=ppt/tags/tag44.xml><?xml version="1.0" encoding="utf-8"?>
<p:tagLst xmlns:p="http://schemas.openxmlformats.org/presentationml/2006/main">
  <p:tag name="AS_UNIQUEID" val="65"/>
</p:tagLst>
</file>

<file path=ppt/tags/tag45.xml><?xml version="1.0" encoding="utf-8"?>
<p:tagLst xmlns:p="http://schemas.openxmlformats.org/presentationml/2006/main">
  <p:tag name="AS_UNIQUEID" val="66"/>
</p:tagLst>
</file>

<file path=ppt/tags/tag46.xml><?xml version="1.0" encoding="utf-8"?>
<p:tagLst xmlns:p="http://schemas.openxmlformats.org/presentationml/2006/main">
  <p:tag name="AS_UNIQUEID" val="68"/>
</p:tagLst>
</file>

<file path=ppt/tags/tag47.xml><?xml version="1.0" encoding="utf-8"?>
<p:tagLst xmlns:p="http://schemas.openxmlformats.org/presentationml/2006/main">
  <p:tag name="AS_UNIQUEID" val="69"/>
</p:tagLst>
</file>

<file path=ppt/tags/tag48.xml><?xml version="1.0" encoding="utf-8"?>
<p:tagLst xmlns:p="http://schemas.openxmlformats.org/presentationml/2006/main">
  <p:tag name="AS_UNIQUEID" val="70"/>
</p:tagLst>
</file>

<file path=ppt/tags/tag49.xml><?xml version="1.0" encoding="utf-8"?>
<p:tagLst xmlns:p="http://schemas.openxmlformats.org/presentationml/2006/main">
  <p:tag name="AS_UNIQUEID" val="71"/>
</p:tagLst>
</file>

<file path=ppt/tags/tag5.xml><?xml version="1.0" encoding="utf-8"?>
<p:tagLst xmlns:p="http://schemas.openxmlformats.org/presentationml/2006/main">
  <p:tag name="AS_UNIQUEID" val="19"/>
</p:tagLst>
</file>

<file path=ppt/tags/tag50.xml><?xml version="1.0" encoding="utf-8"?>
<p:tagLst xmlns:p="http://schemas.openxmlformats.org/presentationml/2006/main">
  <p:tag name="AS_UNIQUEID" val="73"/>
</p:tagLst>
</file>

<file path=ppt/tags/tag51.xml><?xml version="1.0" encoding="utf-8"?>
<p:tagLst xmlns:p="http://schemas.openxmlformats.org/presentationml/2006/main">
  <p:tag name="AS_UNIQUEID" val="74"/>
</p:tagLst>
</file>

<file path=ppt/tags/tag52.xml><?xml version="1.0" encoding="utf-8"?>
<p:tagLst xmlns:p="http://schemas.openxmlformats.org/presentationml/2006/main">
  <p:tag name="AS_UNIQUEID" val="75"/>
</p:tagLst>
</file>

<file path=ppt/tags/tag53.xml><?xml version="1.0" encoding="utf-8"?>
<p:tagLst xmlns:p="http://schemas.openxmlformats.org/presentationml/2006/main">
  <p:tag name="AS_UNIQUEID" val="76"/>
</p:tagLst>
</file>

<file path=ppt/tags/tag54.xml><?xml version="1.0" encoding="utf-8"?>
<p:tagLst xmlns:p="http://schemas.openxmlformats.org/presentationml/2006/main">
  <p:tag name="AS_UNIQUEID" val="77"/>
</p:tagLst>
</file>

<file path=ppt/tags/tag55.xml><?xml version="1.0" encoding="utf-8"?>
<p:tagLst xmlns:p="http://schemas.openxmlformats.org/presentationml/2006/main">
  <p:tag name="AS_UNIQUEID" val="78"/>
</p:tagLst>
</file>

<file path=ppt/tags/tag56.xml><?xml version="1.0" encoding="utf-8"?>
<p:tagLst xmlns:p="http://schemas.openxmlformats.org/presentationml/2006/main">
  <p:tag name="AS_UNIQUEID" val="79"/>
</p:tagLst>
</file>

<file path=ppt/tags/tag57.xml><?xml version="1.0" encoding="utf-8"?>
<p:tagLst xmlns:p="http://schemas.openxmlformats.org/presentationml/2006/main">
  <p:tag name="AS_UNIQUEID" val="116"/>
</p:tagLst>
</file>

<file path=ppt/tags/tag58.xml><?xml version="1.0" encoding="utf-8"?>
<p:tagLst xmlns:p="http://schemas.openxmlformats.org/presentationml/2006/main">
  <p:tag name="AS_UNIQUEID" val="129"/>
</p:tagLst>
</file>

<file path=ppt/tags/tag59.xml><?xml version="1.0" encoding="utf-8"?>
<p:tagLst xmlns:p="http://schemas.openxmlformats.org/presentationml/2006/main">
  <p:tag name="AS_UNIQUEID" val="130"/>
</p:tagLst>
</file>

<file path=ppt/tags/tag6.xml><?xml version="1.0" encoding="utf-8"?>
<p:tagLst xmlns:p="http://schemas.openxmlformats.org/presentationml/2006/main">
  <p:tag name="AS_UNIQUEID" val="20"/>
</p:tagLst>
</file>

<file path=ppt/tags/tag60.xml><?xml version="1.0" encoding="utf-8"?>
<p:tagLst xmlns:p="http://schemas.openxmlformats.org/presentationml/2006/main">
  <p:tag name="AS_UNIQUEID" val="131"/>
</p:tagLst>
</file>

<file path=ppt/tags/tag61.xml><?xml version="1.0" encoding="utf-8"?>
<p:tagLst xmlns:p="http://schemas.openxmlformats.org/presentationml/2006/main">
  <p:tag name="AS_UNIQUEID" val="132"/>
</p:tagLst>
</file>

<file path=ppt/tags/tag62.xml><?xml version="1.0" encoding="utf-8"?>
<p:tagLst xmlns:p="http://schemas.openxmlformats.org/presentationml/2006/main">
  <p:tag name="AS_UNIQUEID" val="133"/>
</p:tagLst>
</file>

<file path=ppt/tags/tag63.xml><?xml version="1.0" encoding="utf-8"?>
<p:tagLst xmlns:p="http://schemas.openxmlformats.org/presentationml/2006/main">
  <p:tag name="AS_UNIQUEID" val="134"/>
</p:tagLst>
</file>

<file path=ppt/tags/tag64.xml><?xml version="1.0" encoding="utf-8"?>
<p:tagLst xmlns:p="http://schemas.openxmlformats.org/presentationml/2006/main">
  <p:tag name="AS_UNIQUEID" val="135"/>
</p:tagLst>
</file>

<file path=ppt/tags/tag65.xml><?xml version="1.0" encoding="utf-8"?>
<p:tagLst xmlns:p="http://schemas.openxmlformats.org/presentationml/2006/main">
  <p:tag name="AS_UNIQUEID" val="125"/>
</p:tagLst>
</file>

<file path=ppt/tags/tag66.xml><?xml version="1.0" encoding="utf-8"?>
<p:tagLst xmlns:p="http://schemas.openxmlformats.org/presentationml/2006/main">
  <p:tag name="AS_UNIQUEID" val="126"/>
</p:tagLst>
</file>

<file path=ppt/tags/tag67.xml><?xml version="1.0" encoding="utf-8"?>
<p:tagLst xmlns:p="http://schemas.openxmlformats.org/presentationml/2006/main">
  <p:tag name="AS_UNIQUEID" val="127"/>
</p:tagLst>
</file>

<file path=ppt/tags/tag68.xml><?xml version="1.0" encoding="utf-8"?>
<p:tagLst xmlns:p="http://schemas.openxmlformats.org/presentationml/2006/main">
  <p:tag name="AS_UNIQUEID" val="141"/>
</p:tagLst>
</file>

<file path=ppt/tags/tag69.xml><?xml version="1.0" encoding="utf-8"?>
<p:tagLst xmlns:p="http://schemas.openxmlformats.org/presentationml/2006/main">
  <p:tag name="AS_UNIQUEID" val="142"/>
</p:tagLst>
</file>

<file path=ppt/tags/tag7.xml><?xml version="1.0" encoding="utf-8"?>
<p:tagLst xmlns:p="http://schemas.openxmlformats.org/presentationml/2006/main">
  <p:tag name="AS_UNIQUEID" val="21"/>
</p:tagLst>
</file>

<file path=ppt/tags/tag70.xml><?xml version="1.0" encoding="utf-8"?>
<p:tagLst xmlns:p="http://schemas.openxmlformats.org/presentationml/2006/main">
  <p:tag name="AS_UNIQUEID" val="143"/>
</p:tagLst>
</file>

<file path=ppt/tags/tag71.xml><?xml version="1.0" encoding="utf-8"?>
<p:tagLst xmlns:p="http://schemas.openxmlformats.org/presentationml/2006/main">
  <p:tag name="AS_UNIQUEID" val="144"/>
</p:tagLst>
</file>

<file path=ppt/tags/tag72.xml><?xml version="1.0" encoding="utf-8"?>
<p:tagLst xmlns:p="http://schemas.openxmlformats.org/presentationml/2006/main">
  <p:tag name="AS_UNIQUEID" val="145"/>
</p:tagLst>
</file>

<file path=ppt/tags/tag73.xml><?xml version="1.0" encoding="utf-8"?>
<p:tagLst xmlns:p="http://schemas.openxmlformats.org/presentationml/2006/main">
  <p:tag name="AS_UNIQUEID" val="146"/>
</p:tagLst>
</file>

<file path=ppt/tags/tag74.xml><?xml version="1.0" encoding="utf-8"?>
<p:tagLst xmlns:p="http://schemas.openxmlformats.org/presentationml/2006/main">
  <p:tag name="AS_UNIQUEID" val="147"/>
</p:tagLst>
</file>

<file path=ppt/tags/tag75.xml><?xml version="1.0" encoding="utf-8"?>
<p:tagLst xmlns:p="http://schemas.openxmlformats.org/presentationml/2006/main">
  <p:tag name="AS_UNIQUEID" val="148"/>
</p:tagLst>
</file>

<file path=ppt/tags/tag76.xml><?xml version="1.0" encoding="utf-8"?>
<p:tagLst xmlns:p="http://schemas.openxmlformats.org/presentationml/2006/main">
  <p:tag name="AS_UNIQUEID" val="137"/>
</p:tagLst>
</file>

<file path=ppt/tags/tag77.xml><?xml version="1.0" encoding="utf-8"?>
<p:tagLst xmlns:p="http://schemas.openxmlformats.org/presentationml/2006/main">
  <p:tag name="AS_UNIQUEID" val="138"/>
</p:tagLst>
</file>

<file path=ppt/tags/tag78.xml><?xml version="1.0" encoding="utf-8"?>
<p:tagLst xmlns:p="http://schemas.openxmlformats.org/presentationml/2006/main">
  <p:tag name="AS_UNIQUEID" val="139"/>
</p:tagLst>
</file>

<file path=ppt/tags/tag79.xml><?xml version="1.0" encoding="utf-8"?>
<p:tagLst xmlns:p="http://schemas.openxmlformats.org/presentationml/2006/main">
  <p:tag name="AS_UNIQUEID" val="154"/>
</p:tagLst>
</file>

<file path=ppt/tags/tag8.xml><?xml version="1.0" encoding="utf-8"?>
<p:tagLst xmlns:p="http://schemas.openxmlformats.org/presentationml/2006/main">
  <p:tag name="AS_UNIQUEID" val="22"/>
</p:tagLst>
</file>

<file path=ppt/tags/tag80.xml><?xml version="1.0" encoding="utf-8"?>
<p:tagLst xmlns:p="http://schemas.openxmlformats.org/presentationml/2006/main">
  <p:tag name="AS_UNIQUEID" val="155"/>
</p:tagLst>
</file>

<file path=ppt/tags/tag81.xml><?xml version="1.0" encoding="utf-8"?>
<p:tagLst xmlns:p="http://schemas.openxmlformats.org/presentationml/2006/main">
  <p:tag name="AS_UNIQUEID" val="156"/>
</p:tagLst>
</file>

<file path=ppt/tags/tag82.xml><?xml version="1.0" encoding="utf-8"?>
<p:tagLst xmlns:p="http://schemas.openxmlformats.org/presentationml/2006/main">
  <p:tag name="AS_UNIQUEID" val="157"/>
</p:tagLst>
</file>

<file path=ppt/tags/tag83.xml><?xml version="1.0" encoding="utf-8"?>
<p:tagLst xmlns:p="http://schemas.openxmlformats.org/presentationml/2006/main">
  <p:tag name="AS_UNIQUEID" val="158"/>
</p:tagLst>
</file>

<file path=ppt/tags/tag84.xml><?xml version="1.0" encoding="utf-8"?>
<p:tagLst xmlns:p="http://schemas.openxmlformats.org/presentationml/2006/main">
  <p:tag name="AS_UNIQUEID" val="159"/>
</p:tagLst>
</file>

<file path=ppt/tags/tag85.xml><?xml version="1.0" encoding="utf-8"?>
<p:tagLst xmlns:p="http://schemas.openxmlformats.org/presentationml/2006/main">
  <p:tag name="AS_UNIQUEID" val="160"/>
</p:tagLst>
</file>

<file path=ppt/tags/tag86.xml><?xml version="1.0" encoding="utf-8"?>
<p:tagLst xmlns:p="http://schemas.openxmlformats.org/presentationml/2006/main">
  <p:tag name="AS_UNIQUEID" val="161"/>
</p:tagLst>
</file>

<file path=ppt/tags/tag87.xml><?xml version="1.0" encoding="utf-8"?>
<p:tagLst xmlns:p="http://schemas.openxmlformats.org/presentationml/2006/main">
  <p:tag name="AS_UNIQUEID" val="150"/>
</p:tagLst>
</file>

<file path=ppt/tags/tag88.xml><?xml version="1.0" encoding="utf-8"?>
<p:tagLst xmlns:p="http://schemas.openxmlformats.org/presentationml/2006/main">
  <p:tag name="AS_UNIQUEID" val="151"/>
</p:tagLst>
</file>

<file path=ppt/tags/tag89.xml><?xml version="1.0" encoding="utf-8"?>
<p:tagLst xmlns:p="http://schemas.openxmlformats.org/presentationml/2006/main">
  <p:tag name="AS_UNIQUEID" val="152"/>
</p:tagLst>
</file>

<file path=ppt/tags/tag9.xml><?xml version="1.0" encoding="utf-8"?>
<p:tagLst xmlns:p="http://schemas.openxmlformats.org/presentationml/2006/main">
  <p:tag name="AS_UNIQUEID" val="24"/>
</p:tagLst>
</file>

<file path=ppt/tags/tag90.xml><?xml version="1.0" encoding="utf-8"?>
<p:tagLst xmlns:p="http://schemas.openxmlformats.org/presentationml/2006/main">
  <p:tag name="AS_UNIQUEID" val="167"/>
</p:tagLst>
</file>

<file path=ppt/tags/tag91.xml><?xml version="1.0" encoding="utf-8"?>
<p:tagLst xmlns:p="http://schemas.openxmlformats.org/presentationml/2006/main">
  <p:tag name="AS_UNIQUEID" val="168"/>
</p:tagLst>
</file>

<file path=ppt/tags/tag92.xml><?xml version="1.0" encoding="utf-8"?>
<p:tagLst xmlns:p="http://schemas.openxmlformats.org/presentationml/2006/main">
  <p:tag name="AS_UNIQUEID" val="169"/>
</p:tagLst>
</file>

<file path=ppt/tags/tag93.xml><?xml version="1.0" encoding="utf-8"?>
<p:tagLst xmlns:p="http://schemas.openxmlformats.org/presentationml/2006/main">
  <p:tag name="AS_UNIQUEID" val="170"/>
</p:tagLst>
</file>

<file path=ppt/tags/tag94.xml><?xml version="1.0" encoding="utf-8"?>
<p:tagLst xmlns:p="http://schemas.openxmlformats.org/presentationml/2006/main">
  <p:tag name="AS_UNIQUEID" val="171"/>
</p:tagLst>
</file>

<file path=ppt/tags/tag95.xml><?xml version="1.0" encoding="utf-8"?>
<p:tagLst xmlns:p="http://schemas.openxmlformats.org/presentationml/2006/main">
  <p:tag name="AS_UNIQUEID" val="172"/>
</p:tagLst>
</file>

<file path=ppt/tags/tag96.xml><?xml version="1.0" encoding="utf-8"?>
<p:tagLst xmlns:p="http://schemas.openxmlformats.org/presentationml/2006/main">
  <p:tag name="AS_UNIQUEID" val="173"/>
</p:tagLst>
</file>

<file path=ppt/tags/tag97.xml><?xml version="1.0" encoding="utf-8"?>
<p:tagLst xmlns:p="http://schemas.openxmlformats.org/presentationml/2006/main">
  <p:tag name="AS_UNIQUEID" val="163"/>
</p:tagLst>
</file>

<file path=ppt/tags/tag98.xml><?xml version="1.0" encoding="utf-8"?>
<p:tagLst xmlns:p="http://schemas.openxmlformats.org/presentationml/2006/main">
  <p:tag name="AS_UNIQUEID" val="164"/>
</p:tagLst>
</file>

<file path=ppt/tags/tag99.xml><?xml version="1.0" encoding="utf-8"?>
<p:tagLst xmlns:p="http://schemas.openxmlformats.org/presentationml/2006/main">
  <p:tag name="AS_UNIQUEID" val="165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微软雅黑"/>
        <a:cs typeface="Arial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黑体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2476</Words>
  <Application>WPS 演示</Application>
  <PresentationFormat/>
  <Paragraphs>235</Paragraphs>
  <Slides>12</Slides>
  <Notes>20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33" baseType="lpstr">
      <vt:lpstr>Arial</vt:lpstr>
      <vt:lpstr>宋体</vt:lpstr>
      <vt:lpstr>Wingdings</vt:lpstr>
      <vt:lpstr>楷体</vt:lpstr>
      <vt:lpstr>微软雅黑</vt:lpstr>
      <vt:lpstr>Open Sans</vt:lpstr>
      <vt:lpstr>Open Sans</vt:lpstr>
      <vt:lpstr>Calibri</vt:lpstr>
      <vt:lpstr>Times New Roman</vt:lpstr>
      <vt:lpstr>等线</vt:lpstr>
      <vt:lpstr>黑体</vt:lpstr>
      <vt:lpstr>Arial Unicode MS</vt:lpstr>
      <vt:lpstr>Arial Black</vt:lpstr>
      <vt:lpstr>Courier New</vt:lpstr>
      <vt:lpstr>方正中等线简体</vt:lpstr>
      <vt:lpstr>楷体_GB2312</vt:lpstr>
      <vt:lpstr>经典繁毛楷</vt:lpstr>
      <vt:lpstr>新宋体</vt:lpstr>
      <vt:lpstr>Segoe Print</vt:lpstr>
      <vt:lpstr>RomanS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Administrator</cp:lastModifiedBy>
  <cp:revision>3</cp:revision>
  <cp:lastPrinted>2024-07-01T09:32:00Z</cp:lastPrinted>
  <dcterms:created xsi:type="dcterms:W3CDTF">2024-07-01T09:32:00Z</dcterms:created>
  <dcterms:modified xsi:type="dcterms:W3CDTF">2024-08-28T11:09:02Z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KSOProductBuildVer">
    <vt:lpwstr>2052-10.1.0.7698</vt:lpwstr>
  </property>
</Properties>
</file>