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256" r:id="rId3"/>
    <p:sldId id="337" r:id="rId5"/>
    <p:sldId id="262" r:id="rId6"/>
    <p:sldId id="307" r:id="rId7"/>
    <p:sldId id="308" r:id="rId8"/>
    <p:sldId id="282" r:id="rId9"/>
    <p:sldId id="328" r:id="rId10"/>
    <p:sldId id="327" r:id="rId11"/>
    <p:sldId id="329" r:id="rId12"/>
    <p:sldId id="263" r:id="rId13"/>
    <p:sldId id="364" r:id="rId14"/>
    <p:sldId id="365" r:id="rId15"/>
    <p:sldId id="366" r:id="rId16"/>
    <p:sldId id="338" r:id="rId17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田小兵" initials="W用" lastIdx="0" clrIdx="0"/>
  <p:cmAuthor id="1" name="Administrator" initials="A" lastIdx="0" clrIdx="0"/>
  <p:cmAuthor id="2" name="作者" initials="作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165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3.xml"/><Relationship Id="rId4" Type="http://schemas.openxmlformats.org/officeDocument/2006/relationships/tags" Target="../tags/tag164.xml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  <p:custDataLst>
              <p:tags r:id="rId3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  <p:custDataLst>
              <p:tags r:id="rId4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5" Type="http://schemas.openxmlformats.org/officeDocument/2006/relationships/tags" Target="../tags/tag154.xml"/><Relationship Id="rId4" Type="http://schemas.openxmlformats.org/officeDocument/2006/relationships/tags" Target="../tags/tag153.xml"/><Relationship Id="rId3" Type="http://schemas.openxmlformats.org/officeDocument/2006/relationships/tags" Target="../tags/tag152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3" Type="http://schemas.openxmlformats.org/officeDocument/2006/relationships/tags" Target="../tags/tag9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65.xml"/><Relationship Id="rId2" Type="http://schemas.openxmlformats.org/officeDocument/2006/relationships/slideLayout" Target="../slideLayouts/slideLayout2.xml"/><Relationship Id="rId19" Type="http://schemas.openxmlformats.org/officeDocument/2006/relationships/image" Target="file:///D:\qq&#25991;&#20214;\712321467\Image\C2C\Image2\%7b75232B38-A165-1FB7-499C-2E1C792CACB5%7d.png" TargetMode="External"/><Relationship Id="rId18" Type="http://schemas.openxmlformats.org/officeDocument/2006/relationships/image" Target="../media/image1.png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5071-5309-4D8E-BAF3-C40CA055B4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/>
              <a:t>苏赛丹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7571-87DB-4EC5-9041-67D083FFE96A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 r:link="rId1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18" r:link="rId1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137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144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85.xml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2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8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6.xml"/><Relationship Id="rId4" Type="http://schemas.openxmlformats.org/officeDocument/2006/relationships/tags" Target="../tags/tag105.xml"/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notesSlide" Target="../notesSlides/notesSlide9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123.xml"/><Relationship Id="rId1" Type="http://schemas.openxmlformats.org/officeDocument/2006/relationships/tags" Target="../tags/tag1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275645" y="230541"/>
            <a:ext cx="9144000" cy="2387600"/>
          </a:xfrm>
        </p:spPr>
        <p:txBody>
          <a:bodyPr/>
          <a:lstStyle/>
          <a:p>
            <a:r>
              <a:rPr lang="en-US" altLang="zh-CN" sz="8000" b="1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8000" b="1">
                <a:latin typeface="微软雅黑" panose="020B0503020204020204" pitchFamily="34" charset="-122"/>
                <a:ea typeface="微软雅黑" panose="020B0503020204020204" pitchFamily="34" charset="-122"/>
              </a:rPr>
              <a:t>老子四章</a:t>
            </a:r>
            <a:r>
              <a:rPr lang="en-US" altLang="zh-CN" sz="8000" b="1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endParaRPr lang="en-US" altLang="zh-CN" sz="8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zh-CN" altLang="en-US" sz="6000" b="1">
                <a:latin typeface="微软雅黑" panose="020B0503020204020204" pitchFamily="34" charset="-122"/>
                <a:ea typeface="微软雅黑" panose="020B0503020204020204" pitchFamily="34" charset="-122"/>
              </a:rPr>
              <a:t>复习课</a:t>
            </a:r>
            <a:endParaRPr lang="zh-CN" altLang="en-US" sz="6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42265" y="877570"/>
            <a:ext cx="11011535" cy="3401060"/>
          </a:xfrm>
        </p:spPr>
        <p:txBody>
          <a:bodyPr>
            <a:normAutofit lnSpcReduction="20000"/>
          </a:bodyPr>
          <a:lstStyle/>
          <a:p>
            <a:pPr algn="l"/>
            <a:r>
              <a:rPr lang="zh-CN" altLang="en-US" sz="4000" b="1" i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特殊句式</a:t>
            </a:r>
            <a:endParaRPr lang="zh-CN" altLang="en-US" sz="4000" b="1">
              <a:effectLst/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合抱之木，生于毫末（状语后置句，即“合抱之木，于毫末生”）</a:t>
            </a:r>
            <a:endParaRPr lang="zh-CN" altLang="en-US" b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九层之台，起于累土（状语后置句，即“九层之台，于累土起”）</a:t>
            </a:r>
            <a:endParaRPr lang="zh-CN" altLang="en-US" b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千里之行，始于足下（状语后置句。即“千里之行，于足下始”）</a:t>
            </a:r>
            <a:endParaRPr lang="zh-CN" altLang="en-US" b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b="1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自知者明（宾语前置）</a:t>
            </a:r>
            <a:endParaRPr lang="zh-CN" altLang="en-US" b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b="1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自胜者强（宾语前置）</a:t>
            </a:r>
            <a:br>
              <a:rPr lang="zh-CN" altLang="en-US" b="1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106680" y="379095"/>
            <a:ext cx="1155763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1《老子》第十一章中指出“有”给人便利，“无”也发挥了作用的两句是：“</a:t>
            </a:r>
            <a:r>
              <a:rPr lang="en-US" altLang="zh-CN" sz="2800" b="1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800" b="1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b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2.《老子》二十四章中使用了比喻论证的论证方法，用“</a:t>
            </a:r>
            <a:r>
              <a:rPr lang="en-US" altLang="zh-CN" sz="2800" b="1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2800" b="1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  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”作比喻，说明“自见”“自是”“自伐”“自矜”的结果都是不好的，会使人们离自己的目标越来越远。</a:t>
            </a:r>
            <a:b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3.《老子四章》中劝诫人不要固执己见、自以为是的两句是：“                   ，                  。”</a:t>
            </a:r>
            <a:b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、自我夸耀常常只得一时风光，难以维持。《老子》中的“            ，          ”正好说明这个道理。</a:t>
            </a:r>
            <a:b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、《老子》第三十三章中指出能了解、认识别人叫作智慧，能认识、了解自己才算聪明的两句是：“       ，        ”。</a:t>
            </a:r>
            <a:b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、《〈老子〉四章》中，老子认为战胜他人与战胜自己的结果不同的句子是“          ，          ”。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867785" y="899795"/>
            <a:ext cx="5616575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（故）有之以为利，无之以为用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6038215" y="1923415"/>
            <a:ext cx="4064000" cy="521970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企者不立，跨者不行</a:t>
            </a:r>
            <a:endParaRPr lang="zh-CN" altLang="en-US" sz="2800" b="1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019425" y="2907030"/>
            <a:ext cx="470789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自见者不明，自是者不彰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5163820" y="3574415"/>
            <a:ext cx="515747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自伐者无功，自矜者不长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4220210" y="4606290"/>
            <a:ext cx="40640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知人者智，自知者明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1836420" y="5851525"/>
            <a:ext cx="40640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胜人者有力，自胜者强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71755" y="202565"/>
            <a:ext cx="1196403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1.在《老子》第三十三章中关于有志和长久的精彩论述分别是：“             ，              。”</a:t>
            </a:r>
            <a:b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2.《老子》第三十三章中, “           ，           ”两句表明人的肉体生命是短暂的,但人的精神可以永垂千古,那才是真正的长寿。 </a:t>
            </a:r>
            <a:b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3.对于事物的发展变化规律,老子认为“                ，              ，                ，                  ”，意思是事物还处在萌芽状态的时候,比较容易处理。 </a:t>
            </a:r>
            <a:b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4.《老子》第六十四章中,老子认为解决问题应在没有发生时就提前制止,防患于未然的句子是“                    ，         ”。 </a:t>
            </a:r>
            <a:b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5.有所作为是值得提倡的,但是如果超过了必要的限度,过于偏执,反而会失败,因而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《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老子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》四章中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说；“           ，         ”</a:t>
            </a:r>
            <a:b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6.儒、道两家都曾用“行路”来论述积累的重要性，荀子在《劝学》中说“故不积跬步,无以至千里”，《老子》中说“          ，          ”。</a:t>
            </a:r>
            <a:endParaRPr lang="en-US" altLang="zh-CN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5041900" y="408305"/>
            <a:ext cx="550164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强行者有志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不失其所者久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1952625" y="1053465"/>
            <a:ext cx="52197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不失其所者久,死而不亡者寿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4846955" y="1969770"/>
            <a:ext cx="4064000" cy="953135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其安易持,其未兆易谋,其脆易泮,其微易散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699510" y="3429000"/>
            <a:ext cx="40640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为之于未有,治之于未乱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3108325" y="4525645"/>
            <a:ext cx="40640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为者败之，执者失之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2985135" y="5727700"/>
            <a:ext cx="40640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千里之行，始于足下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177165" y="343535"/>
            <a:ext cx="1172527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1.普通人常在接近成功的时候失败,《老子》第六十四章中给出建议“           ，           ”，告诫人们，要不忘初心，不改始终,不到最后的胜利,决不松懈。</a:t>
            </a:r>
            <a:b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《老子》四章中指出，人们做事常常是在接近成功时候失败了，即                ，如果能做到                             ，就不会失败。</a:t>
            </a:r>
            <a:b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</a:b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3.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《老子》中以大树为喻说明万事万物都是从微小发展壮大起来的句子是：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“             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    ”</a:t>
            </a:r>
            <a:endParaRPr lang="en-US" altLang="zh-CN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430270" y="1199515"/>
            <a:ext cx="40640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慎终如始，则无败事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4559935" y="2074545"/>
            <a:ext cx="5475605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常于几成而败之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慎终如始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4257675" y="3097530"/>
            <a:ext cx="4064000" cy="52197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合抱之木，生于毫末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>
            <p:custDataLst>
              <p:tags r:id="rId1"/>
            </p:custDataLst>
          </p:nvPr>
        </p:nvSpPr>
        <p:spPr>
          <a:xfrm>
            <a:off x="89535" y="215900"/>
            <a:ext cx="11740515" cy="13823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0"/>
            <a:r>
              <a:rPr lang="zh-CN" sz="3200" b="1">
                <a:solidFill>
                  <a:srgbClr val="FF0000"/>
                </a:solidFill>
                <a:highlight>
                  <a:srgbClr val="FFFF00"/>
                </a:highlight>
                <a:ea typeface="宋体" panose="02010600030101010101" pitchFamily="2" charset="-122"/>
              </a:rPr>
              <a:t>重点句子落实翻译</a:t>
            </a:r>
            <a:endParaRPr lang="zh-CN" sz="3200" b="1">
              <a:ea typeface="宋体" panose="02010600030101010101" pitchFamily="2" charset="-122"/>
            </a:endParaRPr>
          </a:p>
          <a:p>
            <a:pPr indent="0"/>
            <a:r>
              <a:rPr lang="zh-CN" sz="3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1.企者不立，跨者不行，自见者不明，自是者不彰，自伐者无功，自矜者不长。
</a:t>
            </a:r>
            <a:endParaRPr lang="zh-CN" sz="3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/>
            <a:r>
              <a:rPr lang="en-US" sz="3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sz="3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/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/>
            <a:r>
              <a:rPr lang="en-US" sz="3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</a:t>
            </a:r>
            <a:r>
              <a:rPr lang="zh-CN" sz="3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是以圣人欲不欲，</a:t>
            </a:r>
            <a:r>
              <a:rPr lang="en-US" sz="3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sz="3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不贵难得之货，学不学，复众人之所过，以辅万物之自然而不敢为。
</a:t>
            </a:r>
            <a:endParaRPr lang="zh-CN" altLang="en-US" sz="32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186055" y="1735455"/>
            <a:ext cx="11257280" cy="1383665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</a:rPr>
              <a:t>踮起脚的人不能久立；跨大步的人行走不稳。自我显露的不能显明；自以为是的不能彰明；自我夸耀的不能建立功勋；自高自大的不能做众人之长。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273685" y="4295775"/>
            <a:ext cx="1116965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因此，圣人往往追求别人所不追求的，从不重视稀有难得的货物。圣人总是学习别人所不学的，弥补众人所常犯的过错。圣人以此来辅助天地万物的自然发展，而不敢妄加干涉。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>
            <p:custDataLst>
              <p:tags r:id="rId1"/>
            </p:custDataLst>
          </p:nvPr>
        </p:nvSpPr>
        <p:spPr>
          <a:xfrm>
            <a:off x="0" y="113030"/>
            <a:ext cx="12192000" cy="6586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0" algn="l"/>
            <a:r>
              <a:rPr lang="en-US" sz="26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三十辐（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车辐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）共一毂（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车毂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），当其无（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车毂的中空处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），有车之用。埏埴（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揉和黏土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）以为器，当其无，有器之用。凿户牖（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门窗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）以为室，当其无，有室之用。故有之以为利，无之以为用。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（第十一章）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endParaRPr lang="en-US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l" fontAlgn="auto"/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企者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踮起脚的人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)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不立，跨者不行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不能行走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，自见者不明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显明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) 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，自是者不彰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彰显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，自伐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  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夸耀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者无功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建立功勋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，自矜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 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夸耀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者不长。其在道也，曰余食赘行，物（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人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）或恶之，故有道者不处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为，做</a:t>
            </a:r>
            <a:r>
              <a:rPr 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。（第二十四章）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endParaRPr lang="en-US" altLang="zh-CN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l" fontAlgn="auto"/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知人者智，自知者明（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宾前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）。胜人者有力，自胜者强。知足者富，强行者有志。不失其所者久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，死而不亡者寿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 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长寿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。（第三十三章）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endParaRPr lang="en-US" altLang="zh-CN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l" fontAlgn="auto"/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其安易持，其未兆易谋，其脆易泮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 </a:t>
            </a:r>
            <a:r>
              <a:rPr 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泮，同“判”分离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) 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，其微易散。为之于未有，治之于未乱。合抱之木，生于毫末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  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毫毛的末端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；九层之台，起于累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 </a:t>
            </a:r>
            <a:r>
              <a:rPr 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蔂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，土筐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土；千里之行，始于足下。为者败之，执者失之。是以圣人无为，故无败；无执 ，故无失。民之从事，常于几（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接近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）成而败之。慎终如始，则无败事。是以圣人欲不欲， 不贵难得之货，学不学，复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  </a:t>
            </a:r>
            <a:r>
              <a:rPr 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弥补，补救</a:t>
            </a:r>
            <a:r>
              <a:rPr 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)</a:t>
            </a:r>
            <a:r>
              <a:rPr 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众人之所过，以辅万物之自然而不敢为。
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541867" y="835378"/>
            <a:ext cx="10811933" cy="5341585"/>
          </a:xfrm>
        </p:spPr>
        <p:txBody>
          <a:bodyPr>
            <a:normAutofit/>
          </a:bodyPr>
          <a:lstStyle/>
          <a:p>
            <a:pPr algn="l"/>
            <a:r>
              <a:rPr lang="zh-CN" altLang="en-US" sz="3600" b="1" i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通假字</a:t>
            </a:r>
            <a:endParaRPr lang="zh-CN" altLang="en-US" sz="3600" b="0" i="0">
              <a:solidFill>
                <a:srgbClr val="222222"/>
              </a:solidFill>
              <a:effectLst/>
              <a:highlight>
                <a:srgbClr val="FFFF00"/>
              </a:highlight>
              <a:latin typeface="system-ui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曰余食赘</a:t>
            </a:r>
            <a:r>
              <a:rPr lang="zh-CN" altLang="en-US" b="1" i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行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（行，同“形”</a:t>
            </a:r>
            <a:r>
              <a:rPr lang="zh-CN" altLang="en-US" b="1" i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赘行，赘瘤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zh-CN" altLang="en-US" b="1" i="0">
              <a:solidFill>
                <a:srgbClr val="222222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其脆易</a:t>
            </a:r>
            <a:r>
              <a:rPr lang="zh-CN" altLang="en-US" b="1" i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泮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（半，同“判”，分离）</a:t>
            </a:r>
            <a:endParaRPr lang="zh-CN" altLang="en-US" b="1" i="0">
              <a:solidFill>
                <a:srgbClr val="222222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起于</a:t>
            </a:r>
            <a:r>
              <a:rPr lang="zh-CN" altLang="en-US" b="1" i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累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土（累，同“蔂”，土筐）</a:t>
            </a:r>
            <a:endParaRPr lang="zh-CN" altLang="en-US" b="1" i="0">
              <a:solidFill>
                <a:srgbClr val="222222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3600" b="1" i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古今异义</a:t>
            </a:r>
            <a:endParaRPr lang="zh-CN" altLang="en-US" sz="3600" b="0" i="0">
              <a:solidFill>
                <a:srgbClr val="222222"/>
              </a:solidFill>
              <a:effectLst/>
              <a:highlight>
                <a:srgbClr val="FFFF00"/>
              </a:highlight>
              <a:latin typeface="system-ui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凿户牖</a:t>
            </a:r>
            <a:r>
              <a:rPr lang="zh-CN" altLang="en-US" b="1" i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以为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室（古义：以（之）为，把</a:t>
            </a:r>
            <a:r>
              <a:rPr lang="en-US" altLang="zh-CN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作为。今义：认为）</a:t>
            </a:r>
            <a:endParaRPr lang="zh-CN" altLang="en-US" b="1" i="0">
              <a:solidFill>
                <a:srgbClr val="222222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跨者</a:t>
            </a:r>
            <a:r>
              <a:rPr lang="zh-CN" altLang="en-US" b="1" i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不行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（古义：不能远行。今义：不可以；不被允许）</a:t>
            </a:r>
            <a:endParaRPr lang="zh-CN" altLang="en-US" b="1" i="0">
              <a:solidFill>
                <a:srgbClr val="222222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b="1" i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强行</a:t>
            </a:r>
            <a:r>
              <a:rPr lang="zh-CN" altLang="en-US" b="1" i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者有志（古义：勤勉而行的人。今义：用强制的方式进行）</a:t>
            </a:r>
            <a:endParaRPr lang="zh-CN" altLang="en-US" b="0" i="0">
              <a:solidFill>
                <a:srgbClr val="222222"/>
              </a:solidFill>
              <a:effectLst/>
              <a:latin typeface="system-ui"/>
            </a:endParaRPr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59715" y="175260"/>
            <a:ext cx="8234045" cy="4466590"/>
          </a:xfrm>
        </p:spPr>
        <p:txBody>
          <a:bodyPr>
            <a:normAutofit fontScale="25000"/>
          </a:bodyPr>
          <a:lstStyle/>
          <a:p>
            <a:pPr marL="0" indent="0">
              <a:buNone/>
            </a:pPr>
            <a:r>
              <a:rPr lang="zh-CN" altLang="en-US" sz="14400" b="1">
                <a:solidFill>
                  <a:srgbClr val="FF0000"/>
                </a:solidFill>
              </a:rPr>
              <a:t>一词多义</a:t>
            </a:r>
            <a:endParaRPr lang="zh-CN" altLang="en-US" sz="14400" b="1">
              <a:solidFill>
                <a:srgbClr val="FF0000"/>
              </a:solidFill>
            </a:endParaRPr>
          </a:p>
          <a:p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①知人者智，自知者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②诵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月之诗，歌窈窕之章(《赤壁赋》)</a:t>
            </a: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· 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③今日割五城，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日割十城(《六国论》)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④名实已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，而天下之理得矣(《答司马谏议书》)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⑤博闻强志，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于治乱(《屈原列传》)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⑥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道德之广崇(《屈原列传》)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</a:t>
            </a:r>
            <a:endParaRPr lang="zh-CN" altLang="en-US" sz="112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4429760" y="13100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聪明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6337300" y="176657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明亮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6096000" y="24345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次一个，下一个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5251450" y="31680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明白，清楚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3895090" y="3429000"/>
            <a:ext cx="17291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明晓</a:t>
            </a:r>
            <a:endParaRPr lang="zh-CN" altLang="en-US" sz="36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4226560" y="447992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阐明</a:t>
            </a:r>
            <a:endParaRPr lang="zh-CN" altLang="en-US" sz="36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72110" y="217805"/>
            <a:ext cx="10981690" cy="5959475"/>
          </a:xfrm>
        </p:spPr>
        <p:txBody>
          <a:bodyPr>
            <a:normAutofit fontScale="35000"/>
          </a:bodyPr>
          <a:lstStyle/>
          <a:p>
            <a:pPr marL="0" indent="0">
              <a:buNone/>
            </a:pPr>
            <a:r>
              <a:rPr lang="zh-CN" altLang="en-US" sz="11200" b="1"/>
              <a:t>胜</a:t>
            </a:r>
            <a:endParaRPr lang="zh-CN" altLang="en-US" sz="11200" b="1"/>
          </a:p>
          <a:p>
            <a:r>
              <a:rPr lang="zh-CN" altLang="en-US" sz="11200" b="1"/>
              <a:t>①</a:t>
            </a:r>
            <a:r>
              <a:rPr lang="zh-CN" altLang="en-US" sz="11200" b="1">
                <a:solidFill>
                  <a:srgbClr val="FF0000"/>
                </a:solidFill>
              </a:rPr>
              <a:t>胜</a:t>
            </a:r>
            <a:r>
              <a:rPr lang="zh-CN" altLang="en-US" sz="11200" b="1"/>
              <a:t>人者有力</a:t>
            </a:r>
            <a:endParaRPr lang="zh-CN" altLang="en-US" sz="11200" b="1"/>
          </a:p>
          <a:p>
            <a:r>
              <a:rPr lang="zh-CN" altLang="en-US" sz="11200" b="1"/>
              <a:t>②德不处其厚，情不</a:t>
            </a:r>
            <a:r>
              <a:rPr lang="zh-CN" altLang="en-US" sz="11200" b="1">
                <a:solidFill>
                  <a:srgbClr val="FF0000"/>
                </a:solidFill>
              </a:rPr>
              <a:t>胜</a:t>
            </a:r>
            <a:r>
              <a:rPr lang="zh-CN" altLang="en-US" sz="11200" b="1"/>
              <a:t>其欲(《谏太宗十思疏》)</a:t>
            </a:r>
            <a:endParaRPr lang="zh-CN" altLang="en-US" sz="11200" b="1"/>
          </a:p>
          <a:p>
            <a:r>
              <a:rPr lang="zh-CN" altLang="en-US" sz="11200" b="1"/>
              <a:t>③质</a:t>
            </a:r>
            <a:r>
              <a:rPr lang="zh-CN" altLang="en-US" sz="11200" b="1">
                <a:solidFill>
                  <a:srgbClr val="FF0000"/>
                </a:solidFill>
              </a:rPr>
              <a:t>胜</a:t>
            </a:r>
            <a:r>
              <a:rPr lang="zh-CN" altLang="en-US" sz="11200" b="1"/>
              <a:t>文则野(《〈论语〉十二章》)</a:t>
            </a:r>
            <a:endParaRPr lang="zh-CN" altLang="en-US" sz="11200" b="1"/>
          </a:p>
          <a:p>
            <a:r>
              <a:rPr lang="zh-CN" altLang="en-US" sz="11200" b="1"/>
              <a:t>④赵尝五战于秦，二败而三</a:t>
            </a:r>
            <a:r>
              <a:rPr lang="zh-CN" altLang="en-US" sz="11200" b="1">
                <a:solidFill>
                  <a:srgbClr val="FF0000"/>
                </a:solidFill>
              </a:rPr>
              <a:t>胜</a:t>
            </a:r>
            <a:r>
              <a:rPr lang="zh-CN" altLang="en-US" sz="11200" b="1"/>
              <a:t>(《六国论》)</a:t>
            </a:r>
            <a:endParaRPr lang="zh-CN" altLang="en-US" sz="11200" b="1"/>
          </a:p>
          <a:p>
            <a:pPr marL="0" indent="0">
              <a:buNone/>
            </a:pPr>
            <a:r>
              <a:rPr lang="en-US" altLang="zh-CN" sz="11200" b="1"/>
              <a:t>  </a:t>
            </a:r>
            <a:r>
              <a:rPr lang="zh-CN" altLang="en-US" sz="11200" b="1"/>
              <a:t>⑤沛公不</a:t>
            </a:r>
            <a:r>
              <a:rPr lang="zh-CN" altLang="en-US" sz="11200" b="1">
                <a:solidFill>
                  <a:srgbClr val="FF0000"/>
                </a:solidFill>
              </a:rPr>
              <a:t>胜</a:t>
            </a:r>
            <a:r>
              <a:rPr lang="zh-CN" altLang="en-US" sz="11200" b="1"/>
              <a:t>杯杓(《鸿门宴》)</a:t>
            </a:r>
            <a:endParaRPr lang="zh-CN" altLang="en-US" sz="11200" b="1"/>
          </a:p>
          <a:p>
            <a:pPr marL="0" indent="0">
              <a:buNone/>
            </a:pPr>
            <a:r>
              <a:rPr lang="zh-CN" altLang="en-US" sz="11200" b="1">
                <a:solidFill>
                  <a:srgbClr val="FF0000"/>
                </a:solidFill>
              </a:rPr>
              <a:t>　</a:t>
            </a:r>
            <a:endParaRPr lang="zh-CN" altLang="en-US" sz="112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4404995" y="961390"/>
            <a:ext cx="1169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战胜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10278110" y="1597660"/>
            <a:ext cx="1257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克服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8836025" y="2322830"/>
            <a:ext cx="16370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超过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7555230" y="2844800"/>
            <a:ext cx="34467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胜利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6081395" y="4403725"/>
            <a:ext cx="311912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经得住，能承受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51765" y="125730"/>
          <a:ext cx="11504295" cy="6569710"/>
        </p:xfrm>
        <a:graphic>
          <a:graphicData uri="http://schemas.openxmlformats.org/drawingml/2006/table">
            <a:tbl>
              <a:tblPr/>
              <a:tblGrid>
                <a:gridCol w="880110"/>
                <a:gridCol w="7241540"/>
                <a:gridCol w="3382645"/>
              </a:tblGrid>
              <a:tr h="610870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b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1830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①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其坚不能自</a:t>
                      </a:r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也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b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</a:br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承受</a:t>
                      </a: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5935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②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所佩玉玦以示之者三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(《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鸿门宴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》)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举起</a:t>
                      </a: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1830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③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类迩而见义远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(《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屈原列传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》)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  列举</a:t>
                      </a:r>
                      <a:b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</a:b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1830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④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戍卒叫，函谷</a:t>
                      </a:r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(《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阿房宫赋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》)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被攻占</a:t>
                      </a:r>
                      <a:b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</a:b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1830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⑤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贤以自佐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(《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屈原列传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》)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举荐</a:t>
                      </a:r>
                      <a:b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</a:b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1830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⑥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杀人如不能</a:t>
                      </a:r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，刑人如恐不胜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(《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鸿门宴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》)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b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</a:br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尽</a:t>
                      </a: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6280"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⑦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举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先王之政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(《</a:t>
                      </a:r>
                      <a:r>
                        <a:rPr lang="zh-CN" altLang="en-US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答司马谏议书</a:t>
                      </a:r>
                      <a:r>
                        <a:rPr lang="en-US" altLang="zh-CN" sz="24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》)</a:t>
                      </a:r>
                      <a:endParaRPr lang="zh-CN" altLang="en-US" sz="2400" b="1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 latinLnBrk="1"/>
                      <a: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施行</a:t>
                      </a:r>
                      <a:br>
                        <a:rPr lang="zh-CN" altLang="en-US" sz="2400" b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</a:br>
                      <a:endParaRPr lang="zh-CN" altLang="en-US" sz="2400" b="1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46621" marR="46621" marT="31081" marB="31081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835" y="541655"/>
            <a:ext cx="10895965" cy="5635625"/>
          </a:xfrm>
        </p:spPr>
        <p:txBody>
          <a:bodyPr>
            <a:normAutofit/>
          </a:bodyPr>
          <a:lstStyle/>
          <a:p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当 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（1）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当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其无，有车之用    （　　　　） 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（2）对酒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当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歌，人生几何   （　　　　） 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（3）料大王士卒足以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当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项王乎 （　　　　） 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·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）以一仪而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当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汉中地（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5775325" y="15824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有了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6550660" y="22218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对着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6414770" y="271589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匹敌</a:t>
            </a:r>
            <a:endParaRPr lang="zh-CN" altLang="en-US" sz="32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4758690" y="32994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</a:rPr>
              <a:t>抵押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87655" y="104775"/>
            <a:ext cx="11786235" cy="6072505"/>
          </a:xfrm>
        </p:spPr>
        <p:txBody>
          <a:bodyPr>
            <a:normAutofit fontScale="35000"/>
          </a:bodyPr>
          <a:lstStyle/>
          <a:p>
            <a:r>
              <a:rPr lang="zh-CN" altLang="en-US" sz="14400" b="1">
                <a:highlight>
                  <a:srgbClr val="FFFF00"/>
                </a:highlight>
              </a:rPr>
              <a:t>词类活用</a:t>
            </a:r>
            <a:endParaRPr lang="zh-CN" altLang="en-US" sz="14400" b="1"/>
          </a:p>
          <a:p>
            <a:r>
              <a:rPr lang="zh-CN" altLang="en-US" sz="14400" b="1">
                <a:solidFill>
                  <a:srgbClr val="FF0000"/>
                </a:solidFill>
              </a:rPr>
              <a:t>形容词的活用</a:t>
            </a:r>
            <a:endParaRPr lang="zh-CN" altLang="en-US" sz="14400" b="1">
              <a:solidFill>
                <a:srgbClr val="FF0000"/>
              </a:solidFill>
            </a:endParaRPr>
          </a:p>
          <a:p>
            <a:r>
              <a:rPr lang="zh-CN" altLang="en-US" sz="14400" b="1"/>
              <a:t>自见者不</a:t>
            </a:r>
            <a:r>
              <a:rPr lang="zh-CN" altLang="en-US" sz="14400" b="1">
                <a:solidFill>
                  <a:srgbClr val="FF0000"/>
                </a:solidFill>
              </a:rPr>
              <a:t>明</a:t>
            </a:r>
            <a:r>
              <a:rPr lang="en-US" altLang="zh-CN" sz="14400" b="1">
                <a:solidFill>
                  <a:srgbClr val="FF0000"/>
                </a:solidFill>
              </a:rPr>
              <a:t>   </a:t>
            </a:r>
            <a:r>
              <a:rPr lang="zh-CN" altLang="en-US" sz="14400" b="1"/>
              <a:t>（形容词作动词，显明）</a:t>
            </a:r>
            <a:endParaRPr lang="zh-CN" altLang="en-US" sz="14400" b="1">
              <a:solidFill>
                <a:srgbClr val="FF0000"/>
              </a:solidFill>
            </a:endParaRPr>
          </a:p>
          <a:p>
            <a:r>
              <a:rPr lang="zh-CN" altLang="en-US" sz="14400" b="1"/>
              <a:t>自是者不</a:t>
            </a:r>
            <a:r>
              <a:rPr lang="zh-CN" altLang="en-US" sz="14400" b="1">
                <a:solidFill>
                  <a:srgbClr val="FF0000"/>
                </a:solidFill>
              </a:rPr>
              <a:t>彰</a:t>
            </a:r>
            <a:r>
              <a:rPr lang="en-US" altLang="zh-CN" sz="14400" b="1">
                <a:solidFill>
                  <a:srgbClr val="FF0000"/>
                </a:solidFill>
              </a:rPr>
              <a:t>  </a:t>
            </a:r>
            <a:r>
              <a:rPr lang="zh-CN" altLang="en-US" sz="14400" b="1"/>
              <a:t>（形容词作动词，彰显）</a:t>
            </a:r>
            <a:endParaRPr lang="zh-CN" altLang="en-US" sz="14400" b="1">
              <a:solidFill>
                <a:srgbClr val="FF0000"/>
              </a:solidFill>
            </a:endParaRPr>
          </a:p>
          <a:p>
            <a:r>
              <a:rPr lang="zh-CN" altLang="en-US" sz="14400" b="1">
                <a:solidFill>
                  <a:srgbClr val="FF0000"/>
                </a:solidFill>
              </a:rPr>
              <a:t>名词的活用</a:t>
            </a:r>
            <a:endParaRPr lang="zh-CN" altLang="en-US" sz="14400" b="1">
              <a:solidFill>
                <a:srgbClr val="FF0000"/>
              </a:solidFill>
            </a:endParaRPr>
          </a:p>
          <a:p>
            <a:r>
              <a:rPr lang="zh-CN" altLang="en-US" sz="14400" b="1"/>
              <a:t>自伐者无</a:t>
            </a:r>
            <a:r>
              <a:rPr lang="zh-CN" altLang="en-US" sz="14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功</a:t>
            </a:r>
            <a:r>
              <a:rPr lang="zh-CN" altLang="en-US" sz="14400" b="1"/>
              <a:t>（名词作动词，建立功勋）</a:t>
            </a:r>
            <a:endParaRPr lang="zh-CN" altLang="en-US" sz="14400" b="1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170180" y="564515"/>
            <a:ext cx="11183620" cy="5621655"/>
          </a:xfrm>
        </p:spPr>
        <p:txBody>
          <a:bodyPr>
            <a:normAutofit fontScale="25000"/>
          </a:bodyPr>
          <a:lstStyle/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伐</a:t>
            </a:r>
            <a:endParaRPr lang="zh-CN" altLang="en-US" sz="112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（1）自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伐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者无功       （　　　　） 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（2）此五霸之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伐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也      （　　　　） 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（3）十年春，齐师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伐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    （　　　　） 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 </a:t>
            </a:r>
            <a:b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（1）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之于未有       （　　　　）     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（2）我世世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洴澼絖     （　　　　）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）使子婴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相       （　　　　） 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秦人积威之所劫    （　　　　）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fontAlgn="auto">
              <a:lnSpc>
                <a:spcPct val="100000"/>
              </a:lnSpc>
              <a:spcBef>
                <a:spcPct val="0"/>
              </a:spcBef>
            </a:pP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）如今人方为刀俎，我为鱼肉，何辞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b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（  </a:t>
            </a: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）</a:t>
            </a:r>
            <a:r>
              <a:rPr lang="zh-CN" altLang="en-US" sz="112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楚怀王左徒 </a:t>
            </a: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11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zh-CN" altLang="en-US" sz="11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4302125" y="1049020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夸耀</a:t>
            </a:r>
            <a:endParaRPr lang="zh-CN" altLang="en-US" sz="24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4670425" y="150939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功业</a:t>
            </a:r>
            <a:endParaRPr lang="zh-CN" altLang="en-US" sz="24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5310505" y="211518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攻打</a:t>
            </a:r>
            <a:endParaRPr lang="zh-CN" altLang="en-US" sz="24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4302125" y="272097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做</a:t>
            </a:r>
            <a:endParaRPr lang="zh-CN" altLang="en-US" sz="24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4883785" y="31140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从事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7"/>
            </p:custDataLst>
          </p:nvPr>
        </p:nvSpPr>
        <p:spPr>
          <a:xfrm>
            <a:off x="4263390" y="371411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担任</a:t>
            </a:r>
            <a:endParaRPr lang="zh-CN" altLang="en-US" sz="24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8"/>
            </p:custDataLst>
          </p:nvPr>
        </p:nvSpPr>
        <p:spPr>
          <a:xfrm>
            <a:off x="5600700" y="41503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被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9"/>
            </p:custDataLst>
          </p:nvPr>
        </p:nvSpPr>
        <p:spPr>
          <a:xfrm>
            <a:off x="7607300" y="46837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呢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10"/>
            </p:custDataLst>
          </p:nvPr>
        </p:nvSpPr>
        <p:spPr>
          <a:xfrm>
            <a:off x="5116195" y="52552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担任</a:t>
            </a:r>
            <a:endParaRPr lang="zh-CN" altLang="en-US" sz="2800" b="1">
              <a:solidFill>
                <a:srgbClr val="FF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p="http://schemas.openxmlformats.org/presentationml/2006/main">
  <p:tag name="AS_UNIQUEID" val="16200"/>
</p:tagLst>
</file>

<file path=ppt/tags/tag10.xml><?xml version="1.0" encoding="utf-8"?>
<p:tagLst xmlns:p="http://schemas.openxmlformats.org/presentationml/2006/main">
  <p:tag name="AS_UNIQUEID" val="16210"/>
</p:tagLst>
</file>

<file path=ppt/tags/tag100.xml><?xml version="1.0" encoding="utf-8"?>
<p:tagLst xmlns:p="http://schemas.openxmlformats.org/presentationml/2006/main">
  <p:tag name="AS_UNIQUEID" val="16409"/>
</p:tagLst>
</file>

<file path=ppt/tags/tag101.xml><?xml version="1.0" encoding="utf-8"?>
<p:tagLst xmlns:p="http://schemas.openxmlformats.org/presentationml/2006/main">
  <p:tag name="AS_UNIQUEID" val="16410"/>
</p:tagLst>
</file>

<file path=ppt/tags/tag102.xml><?xml version="1.0" encoding="utf-8"?>
<p:tagLst xmlns:p="http://schemas.openxmlformats.org/presentationml/2006/main">
  <p:tag name="AS_UNIQUEID" val="16418"/>
</p:tagLst>
</file>

<file path=ppt/tags/tag103.xml><?xml version="1.0" encoding="utf-8"?>
<p:tagLst xmlns:p="http://schemas.openxmlformats.org/presentationml/2006/main">
  <p:tag name="AS_UNIQUEID" val="16419"/>
</p:tagLst>
</file>

<file path=ppt/tags/tag104.xml><?xml version="1.0" encoding="utf-8"?>
<p:tagLst xmlns:p="http://schemas.openxmlformats.org/presentationml/2006/main">
  <p:tag name="AS_UNIQUEID" val="16420"/>
</p:tagLst>
</file>

<file path=ppt/tags/tag105.xml><?xml version="1.0" encoding="utf-8"?>
<p:tagLst xmlns:p="http://schemas.openxmlformats.org/presentationml/2006/main">
  <p:tag name="AS_UNIQUEID" val="16421"/>
</p:tagLst>
</file>

<file path=ppt/tags/tag106.xml><?xml version="1.0" encoding="utf-8"?>
<p:tagLst xmlns:p="http://schemas.openxmlformats.org/presentationml/2006/main">
  <p:tag name="AS_UNIQUEID" val="16422"/>
</p:tagLst>
</file>

<file path=ppt/tags/tag107.xml><?xml version="1.0" encoding="utf-8"?>
<p:tagLst xmlns:p="http://schemas.openxmlformats.org/presentationml/2006/main">
  <p:tag name="AS_UNIQUEID" val="16414"/>
</p:tagLst>
</file>

<file path=ppt/tags/tag108.xml><?xml version="1.0" encoding="utf-8"?>
<p:tagLst xmlns:p="http://schemas.openxmlformats.org/presentationml/2006/main">
  <p:tag name="AS_UNIQUEID" val="16415"/>
</p:tagLst>
</file>

<file path=ppt/tags/tag109.xml><?xml version="1.0" encoding="utf-8"?>
<p:tagLst xmlns:p="http://schemas.openxmlformats.org/presentationml/2006/main">
  <p:tag name="AS_UNIQUEID" val="16416"/>
</p:tagLst>
</file>

<file path=ppt/tags/tag11.xml><?xml version="1.0" encoding="utf-8"?>
<p:tagLst xmlns:p="http://schemas.openxmlformats.org/presentationml/2006/main">
  <p:tag name="AS_UNIQUEID" val="16212"/>
</p:tagLst>
</file>

<file path=ppt/tags/tag110.xml><?xml version="1.0" encoding="utf-8"?>
<p:tagLst xmlns:p="http://schemas.openxmlformats.org/presentationml/2006/main">
  <p:tag name="AS_UNIQUEID" val="16428"/>
</p:tagLst>
</file>

<file path=ppt/tags/tag111.xml><?xml version="1.0" encoding="utf-8"?>
<p:tagLst xmlns:p="http://schemas.openxmlformats.org/presentationml/2006/main">
  <p:tag name="AS_UNIQUEID" val="16424"/>
</p:tagLst>
</file>

<file path=ppt/tags/tag112.xml><?xml version="1.0" encoding="utf-8"?>
<p:tagLst xmlns:p="http://schemas.openxmlformats.org/presentationml/2006/main">
  <p:tag name="AS_UNIQUEID" val="16425"/>
</p:tagLst>
</file>

<file path=ppt/tags/tag113.xml><?xml version="1.0" encoding="utf-8"?>
<p:tagLst xmlns:p="http://schemas.openxmlformats.org/presentationml/2006/main">
  <p:tag name="AS_UNIQUEID" val="16426"/>
</p:tagLst>
</file>

<file path=ppt/tags/tag114.xml><?xml version="1.0" encoding="utf-8"?>
<p:tagLst xmlns:p="http://schemas.openxmlformats.org/presentationml/2006/main">
  <p:tag name="AS_UNIQUEID" val="16434"/>
</p:tagLst>
</file>

<file path=ppt/tags/tag115.xml><?xml version="1.0" encoding="utf-8"?>
<p:tagLst xmlns:p="http://schemas.openxmlformats.org/presentationml/2006/main">
  <p:tag name="AS_UNIQUEID" val="16435"/>
</p:tagLst>
</file>

<file path=ppt/tags/tag116.xml><?xml version="1.0" encoding="utf-8"?>
<p:tagLst xmlns:p="http://schemas.openxmlformats.org/presentationml/2006/main">
  <p:tag name="AS_UNIQUEID" val="16436"/>
</p:tagLst>
</file>

<file path=ppt/tags/tag117.xml><?xml version="1.0" encoding="utf-8"?>
<p:tagLst xmlns:p="http://schemas.openxmlformats.org/presentationml/2006/main">
  <p:tag name="AS_UNIQUEID" val="16437"/>
</p:tagLst>
</file>

<file path=ppt/tags/tag118.xml><?xml version="1.0" encoding="utf-8"?>
<p:tagLst xmlns:p="http://schemas.openxmlformats.org/presentationml/2006/main">
  <p:tag name="AS_UNIQUEID" val="16438"/>
</p:tagLst>
</file>

<file path=ppt/tags/tag119.xml><?xml version="1.0" encoding="utf-8"?>
<p:tagLst xmlns:p="http://schemas.openxmlformats.org/presentationml/2006/main">
  <p:tag name="AS_UNIQUEID" val="16439"/>
</p:tagLst>
</file>

<file path=ppt/tags/tag12.xml><?xml version="1.0" encoding="utf-8"?>
<p:tagLst xmlns:p="http://schemas.openxmlformats.org/presentationml/2006/main">
  <p:tag name="AS_UNIQUEID" val="16213"/>
</p:tagLst>
</file>

<file path=ppt/tags/tag120.xml><?xml version="1.0" encoding="utf-8"?>
<p:tagLst xmlns:p="http://schemas.openxmlformats.org/presentationml/2006/main">
  <p:tag name="AS_UNIQUEID" val="16440"/>
</p:tagLst>
</file>

<file path=ppt/tags/tag121.xml><?xml version="1.0" encoding="utf-8"?>
<p:tagLst xmlns:p="http://schemas.openxmlformats.org/presentationml/2006/main">
  <p:tag name="AS_UNIQUEID" val="16441"/>
</p:tagLst>
</file>

<file path=ppt/tags/tag122.xml><?xml version="1.0" encoding="utf-8"?>
<p:tagLst xmlns:p="http://schemas.openxmlformats.org/presentationml/2006/main">
  <p:tag name="AS_UNIQUEID" val="16442"/>
</p:tagLst>
</file>

<file path=ppt/tags/tag123.xml><?xml version="1.0" encoding="utf-8"?>
<p:tagLst xmlns:p="http://schemas.openxmlformats.org/presentationml/2006/main">
  <p:tag name="AS_UNIQUEID" val="16443"/>
</p:tagLst>
</file>

<file path=ppt/tags/tag124.xml><?xml version="1.0" encoding="utf-8"?>
<p:tagLst xmlns:p="http://schemas.openxmlformats.org/presentationml/2006/main">
  <p:tag name="AS_UNIQUEID" val="16430"/>
</p:tagLst>
</file>

<file path=ppt/tags/tag125.xml><?xml version="1.0" encoding="utf-8"?>
<p:tagLst xmlns:p="http://schemas.openxmlformats.org/presentationml/2006/main">
  <p:tag name="AS_UNIQUEID" val="16431"/>
</p:tagLst>
</file>

<file path=ppt/tags/tag126.xml><?xml version="1.0" encoding="utf-8"?>
<p:tagLst xmlns:p="http://schemas.openxmlformats.org/presentationml/2006/main">
  <p:tag name="AS_UNIQUEID" val="16432"/>
</p:tagLst>
</file>

<file path=ppt/tags/tag127.xml><?xml version="1.0" encoding="utf-8"?>
<p:tagLst xmlns:p="http://schemas.openxmlformats.org/presentationml/2006/main">
  <p:tag name="AS_UNIQUEID" val="16449"/>
</p:tagLst>
</file>

<file path=ppt/tags/tag128.xml><?xml version="1.0" encoding="utf-8"?>
<p:tagLst xmlns:p="http://schemas.openxmlformats.org/presentationml/2006/main">
  <p:tag name="AS_UNIQUEID" val="16445"/>
</p:tagLst>
</file>

<file path=ppt/tags/tag129.xml><?xml version="1.0" encoding="utf-8"?>
<p:tagLst xmlns:p="http://schemas.openxmlformats.org/presentationml/2006/main">
  <p:tag name="AS_UNIQUEID" val="16446"/>
</p:tagLst>
</file>

<file path=ppt/tags/tag13.xml><?xml version="1.0" encoding="utf-8"?>
<p:tagLst xmlns:p="http://schemas.openxmlformats.org/presentationml/2006/main">
  <p:tag name="AS_UNIQUEID" val="16214"/>
</p:tagLst>
</file>

<file path=ppt/tags/tag130.xml><?xml version="1.0" encoding="utf-8"?>
<p:tagLst xmlns:p="http://schemas.openxmlformats.org/presentationml/2006/main">
  <p:tag name="AS_UNIQUEID" val="16447"/>
</p:tagLst>
</file>

<file path=ppt/tags/tag131.xml><?xml version="1.0" encoding="utf-8"?>
<p:tagLst xmlns:p="http://schemas.openxmlformats.org/presentationml/2006/main">
  <p:tag name="AS_UNIQUEID" val="16451"/>
</p:tagLst>
</file>

<file path=ppt/tags/tag132.xml><?xml version="1.0" encoding="utf-8"?>
<p:tagLst xmlns:p="http://schemas.openxmlformats.org/presentationml/2006/main">
  <p:tag name="AS_UNIQUEID" val="16452"/>
</p:tagLst>
</file>

<file path=ppt/tags/tag133.xml><?xml version="1.0" encoding="utf-8"?>
<p:tagLst xmlns:p="http://schemas.openxmlformats.org/presentationml/2006/main">
  <p:tag name="AS_UNIQUEID" val="16453"/>
</p:tagLst>
</file>

<file path=ppt/tags/tag134.xml><?xml version="1.0" encoding="utf-8"?>
<p:tagLst xmlns:p="http://schemas.openxmlformats.org/presentationml/2006/main">
  <p:tag name="AS_UNIQUEID" val="16454"/>
</p:tagLst>
</file>

<file path=ppt/tags/tag135.xml><?xml version="1.0" encoding="utf-8"?>
<p:tagLst xmlns:p="http://schemas.openxmlformats.org/presentationml/2006/main">
  <p:tag name="AS_UNIQUEID" val="16455"/>
</p:tagLst>
</file>

<file path=ppt/tags/tag136.xml><?xml version="1.0" encoding="utf-8"?>
<p:tagLst xmlns:p="http://schemas.openxmlformats.org/presentationml/2006/main">
  <p:tag name="AS_UNIQUEID" val="16456"/>
</p:tagLst>
</file>

<file path=ppt/tags/tag137.xml><?xml version="1.0" encoding="utf-8"?>
<p:tagLst xmlns:p="http://schemas.openxmlformats.org/presentationml/2006/main">
  <p:tag name="AS_UNIQUEID" val="16457"/>
</p:tagLst>
</file>

<file path=ppt/tags/tag138.xml><?xml version="1.0" encoding="utf-8"?>
<p:tagLst xmlns:p="http://schemas.openxmlformats.org/presentationml/2006/main">
  <p:tag name="AS_UNIQUEID" val="16459"/>
</p:tagLst>
</file>

<file path=ppt/tags/tag139.xml><?xml version="1.0" encoding="utf-8"?>
<p:tagLst xmlns:p="http://schemas.openxmlformats.org/presentationml/2006/main">
  <p:tag name="AS_UNIQUEID" val="16460"/>
</p:tagLst>
</file>

<file path=ppt/tags/tag14.xml><?xml version="1.0" encoding="utf-8"?>
<p:tagLst xmlns:p="http://schemas.openxmlformats.org/presentationml/2006/main">
  <p:tag name="AS_UNIQUEID" val="16215"/>
</p:tagLst>
</file>

<file path=ppt/tags/tag140.xml><?xml version="1.0" encoding="utf-8"?>
<p:tagLst xmlns:p="http://schemas.openxmlformats.org/presentationml/2006/main">
  <p:tag name="AS_UNIQUEID" val="16461"/>
</p:tagLst>
</file>

<file path=ppt/tags/tag141.xml><?xml version="1.0" encoding="utf-8"?>
<p:tagLst xmlns:p="http://schemas.openxmlformats.org/presentationml/2006/main">
  <p:tag name="AS_UNIQUEID" val="16462"/>
</p:tagLst>
</file>

<file path=ppt/tags/tag142.xml><?xml version="1.0" encoding="utf-8"?>
<p:tagLst xmlns:p="http://schemas.openxmlformats.org/presentationml/2006/main">
  <p:tag name="AS_UNIQUEID" val="16463"/>
</p:tagLst>
</file>

<file path=ppt/tags/tag143.xml><?xml version="1.0" encoding="utf-8"?>
<p:tagLst xmlns:p="http://schemas.openxmlformats.org/presentationml/2006/main">
  <p:tag name="AS_UNIQUEID" val="16464"/>
</p:tagLst>
</file>

<file path=ppt/tags/tag144.xml><?xml version="1.0" encoding="utf-8"?>
<p:tagLst xmlns:p="http://schemas.openxmlformats.org/presentationml/2006/main">
  <p:tag name="AS_UNIQUEID" val="16465"/>
</p:tagLst>
</file>

<file path=ppt/tags/tag145.xml><?xml version="1.0" encoding="utf-8"?>
<p:tagLst xmlns:p="http://schemas.openxmlformats.org/presentationml/2006/main">
  <p:tag name="AS_UNIQUEID" val="16467"/>
</p:tagLst>
</file>

<file path=ppt/tags/tag146.xml><?xml version="1.0" encoding="utf-8"?>
<p:tagLst xmlns:p="http://schemas.openxmlformats.org/presentationml/2006/main">
  <p:tag name="AS_UNIQUEID" val="16468"/>
</p:tagLst>
</file>

<file path=ppt/tags/tag147.xml><?xml version="1.0" encoding="utf-8"?>
<p:tagLst xmlns:p="http://schemas.openxmlformats.org/presentationml/2006/main">
  <p:tag name="AS_UNIQUEID" val="16469"/>
</p:tagLst>
</file>

<file path=ppt/tags/tag148.xml><?xml version="1.0" encoding="utf-8"?>
<p:tagLst xmlns:p="http://schemas.openxmlformats.org/presentationml/2006/main">
  <p:tag name="AS_UNIQUEID" val="16470"/>
</p:tagLst>
</file>

<file path=ppt/tags/tag149.xml><?xml version="1.0" encoding="utf-8"?>
<p:tagLst xmlns:p="http://schemas.openxmlformats.org/presentationml/2006/main">
  <p:tag name="AS_UNIQUEID" val="16476"/>
</p:tagLst>
</file>

<file path=ppt/tags/tag15.xml><?xml version="1.0" encoding="utf-8"?>
<p:tagLst xmlns:p="http://schemas.openxmlformats.org/presentationml/2006/main">
  <p:tag name="AS_UNIQUEID" val="16216"/>
</p:tagLst>
</file>

<file path=ppt/tags/tag150.xml><?xml version="1.0" encoding="utf-8"?>
<p:tagLst xmlns:p="http://schemas.openxmlformats.org/presentationml/2006/main">
  <p:tag name="AS_UNIQUEID" val="16477"/>
</p:tagLst>
</file>

<file path=ppt/tags/tag151.xml><?xml version="1.0" encoding="utf-8"?>
<p:tagLst xmlns:p="http://schemas.openxmlformats.org/presentationml/2006/main">
  <p:tag name="AS_UNIQUEID" val="16478"/>
</p:tagLst>
</file>

<file path=ppt/tags/tag152.xml><?xml version="1.0" encoding="utf-8"?>
<p:tagLst xmlns:p="http://schemas.openxmlformats.org/presentationml/2006/main">
  <p:tag name="AS_UNIQUEID" val="16472"/>
</p:tagLst>
</file>

<file path=ppt/tags/tag153.xml><?xml version="1.0" encoding="utf-8"?>
<p:tagLst xmlns:p="http://schemas.openxmlformats.org/presentationml/2006/main">
  <p:tag name="AS_UNIQUEID" val="16473"/>
</p:tagLst>
</file>

<file path=ppt/tags/tag154.xml><?xml version="1.0" encoding="utf-8"?>
<p:tagLst xmlns:p="http://schemas.openxmlformats.org/presentationml/2006/main">
  <p:tag name="AS_UNIQUEID" val="16474"/>
</p:tagLst>
</file>

<file path=ppt/tags/tag155.xml><?xml version="1.0" encoding="utf-8"?>
<p:tagLst xmlns:p="http://schemas.openxmlformats.org/presentationml/2006/main">
  <p:tag name="AS_UNIQUEID" val="16354"/>
</p:tagLst>
</file>

<file path=ppt/tags/tag156.xml><?xml version="1.0" encoding="utf-8"?>
<p:tagLst xmlns:p="http://schemas.openxmlformats.org/presentationml/2006/main">
  <p:tag name="AS_UNIQUEID" val="16355"/>
</p:tagLst>
</file>

<file path=ppt/tags/tag157.xml><?xml version="1.0" encoding="utf-8"?>
<p:tagLst xmlns:p="http://schemas.openxmlformats.org/presentationml/2006/main">
  <p:tag name="AS_UNIQUEID" val="16356"/>
</p:tagLst>
</file>

<file path=ppt/tags/tag158.xml><?xml version="1.0" encoding="utf-8"?>
<p:tagLst xmlns:p="http://schemas.openxmlformats.org/presentationml/2006/main">
  <p:tag name="AS_UNIQUEID" val="16357"/>
</p:tagLst>
</file>

<file path=ppt/tags/tag159.xml><?xml version="1.0" encoding="utf-8"?>
<p:tagLst xmlns:p="http://schemas.openxmlformats.org/presentationml/2006/main">
  <p:tag name="AS_UNIQUEID" val="16358"/>
</p:tagLst>
</file>

<file path=ppt/tags/tag16.xml><?xml version="1.0" encoding="utf-8"?>
<p:tagLst xmlns:p="http://schemas.openxmlformats.org/presentationml/2006/main">
  <p:tag name="AS_UNIQUEID" val="16218"/>
</p:tagLst>
</file>

<file path=ppt/tags/tag160.xml><?xml version="1.0" encoding="utf-8"?>
<p:tagLst xmlns:p="http://schemas.openxmlformats.org/presentationml/2006/main">
  <p:tag name="AS_UNIQUEID" val="16359"/>
</p:tagLst>
</file>

<file path=ppt/tags/tag161.xml><?xml version="1.0" encoding="utf-8"?>
<p:tagLst xmlns:p="http://schemas.openxmlformats.org/presentationml/2006/main">
  <p:tag name="AS_UNIQUEID" val="16361"/>
</p:tagLst>
</file>

<file path=ppt/tags/tag162.xml><?xml version="1.0" encoding="utf-8"?>
<p:tagLst xmlns:p="http://schemas.openxmlformats.org/presentationml/2006/main">
  <p:tag name="AS_UNIQUEID" val="16362"/>
</p:tagLst>
</file>

<file path=ppt/tags/tag163.xml><?xml version="1.0" encoding="utf-8"?>
<p:tagLst xmlns:p="http://schemas.openxmlformats.org/presentationml/2006/main">
  <p:tag name="AS_UNIQUEID" val="16363"/>
</p:tagLst>
</file>

<file path=ppt/tags/tag164.xml><?xml version="1.0" encoding="utf-8"?>
<p:tagLst xmlns:p="http://schemas.openxmlformats.org/presentationml/2006/main">
  <p:tag name="AS_UNIQUEID" val="16364"/>
</p:tagLst>
</file>

<file path=ppt/tags/tag165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ZmY0MDlhMDg2MGZkMjM1YjcyYmNhZjMzN2Y3YjhlOTQifQ=="/>
  <p:tag name="KSO_WPP_MARK_KEY" val="b9085884-ca30-484c-8511-9877e5cd33dc"/>
</p:tagLst>
</file>

<file path=ppt/tags/tag17.xml><?xml version="1.0" encoding="utf-8"?>
<p:tagLst xmlns:p="http://schemas.openxmlformats.org/presentationml/2006/main">
  <p:tag name="AS_UNIQUEID" val="16219"/>
</p:tagLst>
</file>

<file path=ppt/tags/tag18.xml><?xml version="1.0" encoding="utf-8"?>
<p:tagLst xmlns:p="http://schemas.openxmlformats.org/presentationml/2006/main">
  <p:tag name="AS_UNIQUEID" val="16220"/>
</p:tagLst>
</file>

<file path=ppt/tags/tag19.xml><?xml version="1.0" encoding="utf-8"?>
<p:tagLst xmlns:p="http://schemas.openxmlformats.org/presentationml/2006/main">
  <p:tag name="AS_UNIQUEID" val="16221"/>
</p:tagLst>
</file>

<file path=ppt/tags/tag2.xml><?xml version="1.0" encoding="utf-8"?>
<p:tagLst xmlns:p="http://schemas.openxmlformats.org/presentationml/2006/main">
  <p:tag name="AS_UNIQUEID" val="16201"/>
</p:tagLst>
</file>

<file path=ppt/tags/tag20.xml><?xml version="1.0" encoding="utf-8"?>
<p:tagLst xmlns:p="http://schemas.openxmlformats.org/presentationml/2006/main">
  <p:tag name="AS_UNIQUEID" val="16222"/>
</p:tagLst>
</file>

<file path=ppt/tags/tag21.xml><?xml version="1.0" encoding="utf-8"?>
<p:tagLst xmlns:p="http://schemas.openxmlformats.org/presentationml/2006/main">
  <p:tag name="AS_UNIQUEID" val="16223"/>
</p:tagLst>
</file>

<file path=ppt/tags/tag22.xml><?xml version="1.0" encoding="utf-8"?>
<p:tagLst xmlns:p="http://schemas.openxmlformats.org/presentationml/2006/main">
  <p:tag name="AS_UNIQUEID" val="16225"/>
</p:tagLst>
</file>

<file path=ppt/tags/tag23.xml><?xml version="1.0" encoding="utf-8"?>
<p:tagLst xmlns:p="http://schemas.openxmlformats.org/presentationml/2006/main">
  <p:tag name="AS_UNIQUEID" val="16226"/>
</p:tagLst>
</file>

<file path=ppt/tags/tag24.xml><?xml version="1.0" encoding="utf-8"?>
<p:tagLst xmlns:p="http://schemas.openxmlformats.org/presentationml/2006/main">
  <p:tag name="AS_UNIQUEID" val="16227"/>
</p:tagLst>
</file>

<file path=ppt/tags/tag25.xml><?xml version="1.0" encoding="utf-8"?>
<p:tagLst xmlns:p="http://schemas.openxmlformats.org/presentationml/2006/main">
  <p:tag name="AS_UNIQUEID" val="16228"/>
</p:tagLst>
</file>

<file path=ppt/tags/tag26.xml><?xml version="1.0" encoding="utf-8"?>
<p:tagLst xmlns:p="http://schemas.openxmlformats.org/presentationml/2006/main">
  <p:tag name="AS_UNIQUEID" val="16229"/>
</p:tagLst>
</file>

<file path=ppt/tags/tag27.xml><?xml version="1.0" encoding="utf-8"?>
<p:tagLst xmlns:p="http://schemas.openxmlformats.org/presentationml/2006/main">
  <p:tag name="AS_UNIQUEID" val="16230"/>
</p:tagLst>
</file>

<file path=ppt/tags/tag28.xml><?xml version="1.0" encoding="utf-8"?>
<p:tagLst xmlns:p="http://schemas.openxmlformats.org/presentationml/2006/main">
  <p:tag name="AS_UNIQUEID" val="16231"/>
</p:tagLst>
</file>

<file path=ppt/tags/tag29.xml><?xml version="1.0" encoding="utf-8"?>
<p:tagLst xmlns:p="http://schemas.openxmlformats.org/presentationml/2006/main">
  <p:tag name="AS_UNIQUEID" val="16232"/>
</p:tagLst>
</file>

<file path=ppt/tags/tag3.xml><?xml version="1.0" encoding="utf-8"?>
<p:tagLst xmlns:p="http://schemas.openxmlformats.org/presentationml/2006/main">
  <p:tag name="AS_UNIQUEID" val="16202"/>
</p:tagLst>
</file>

<file path=ppt/tags/tag30.xml><?xml version="1.0" encoding="utf-8"?>
<p:tagLst xmlns:p="http://schemas.openxmlformats.org/presentationml/2006/main">
  <p:tag name="AS_UNIQUEID" val="16234"/>
</p:tagLst>
</file>

<file path=ppt/tags/tag31.xml><?xml version="1.0" encoding="utf-8"?>
<p:tagLst xmlns:p="http://schemas.openxmlformats.org/presentationml/2006/main">
  <p:tag name="AS_UNIQUEID" val="16235"/>
</p:tagLst>
</file>

<file path=ppt/tags/tag32.xml><?xml version="1.0" encoding="utf-8"?>
<p:tagLst xmlns:p="http://schemas.openxmlformats.org/presentationml/2006/main">
  <p:tag name="AS_UNIQUEID" val="16236"/>
</p:tagLst>
</file>

<file path=ppt/tags/tag33.xml><?xml version="1.0" encoding="utf-8"?>
<p:tagLst xmlns:p="http://schemas.openxmlformats.org/presentationml/2006/main">
  <p:tag name="AS_UNIQUEID" val="16237"/>
</p:tagLst>
</file>

<file path=ppt/tags/tag34.xml><?xml version="1.0" encoding="utf-8"?>
<p:tagLst xmlns:p="http://schemas.openxmlformats.org/presentationml/2006/main">
  <p:tag name="AS_UNIQUEID" val="16239"/>
</p:tagLst>
</file>

<file path=ppt/tags/tag35.xml><?xml version="1.0" encoding="utf-8"?>
<p:tagLst xmlns:p="http://schemas.openxmlformats.org/presentationml/2006/main">
  <p:tag name="AS_UNIQUEID" val="16240"/>
</p:tagLst>
</file>

<file path=ppt/tags/tag36.xml><?xml version="1.0" encoding="utf-8"?>
<p:tagLst xmlns:p="http://schemas.openxmlformats.org/presentationml/2006/main">
  <p:tag name="AS_UNIQUEID" val="16241"/>
</p:tagLst>
</file>

<file path=ppt/tags/tag37.xml><?xml version="1.0" encoding="utf-8"?>
<p:tagLst xmlns:p="http://schemas.openxmlformats.org/presentationml/2006/main">
  <p:tag name="AS_UNIQUEID" val="16243"/>
</p:tagLst>
</file>

<file path=ppt/tags/tag38.xml><?xml version="1.0" encoding="utf-8"?>
<p:tagLst xmlns:p="http://schemas.openxmlformats.org/presentationml/2006/main">
  <p:tag name="AS_UNIQUEID" val="16244"/>
</p:tagLst>
</file>

<file path=ppt/tags/tag39.xml><?xml version="1.0" encoding="utf-8"?>
<p:tagLst xmlns:p="http://schemas.openxmlformats.org/presentationml/2006/main">
  <p:tag name="AS_UNIQUEID" val="16245"/>
</p:tagLst>
</file>

<file path=ppt/tags/tag4.xml><?xml version="1.0" encoding="utf-8"?>
<p:tagLst xmlns:p="http://schemas.openxmlformats.org/presentationml/2006/main">
  <p:tag name="AS_UNIQUEID" val="16203"/>
</p:tagLst>
</file>

<file path=ppt/tags/tag40.xml><?xml version="1.0" encoding="utf-8"?>
<p:tagLst xmlns:p="http://schemas.openxmlformats.org/presentationml/2006/main">
  <p:tag name="AS_UNIQUEID" val="16246"/>
</p:tagLst>
</file>

<file path=ppt/tags/tag41.xml><?xml version="1.0" encoding="utf-8"?>
<p:tagLst xmlns:p="http://schemas.openxmlformats.org/presentationml/2006/main">
  <p:tag name="AS_UNIQUEID" val="16247"/>
</p:tagLst>
</file>

<file path=ppt/tags/tag42.xml><?xml version="1.0" encoding="utf-8"?>
<p:tagLst xmlns:p="http://schemas.openxmlformats.org/presentationml/2006/main">
  <p:tag name="AS_UNIQUEID" val="16248"/>
</p:tagLst>
</file>

<file path=ppt/tags/tag43.xml><?xml version="1.0" encoding="utf-8"?>
<p:tagLst xmlns:p="http://schemas.openxmlformats.org/presentationml/2006/main">
  <p:tag name="AS_UNIQUEID" val="16250"/>
</p:tagLst>
</file>

<file path=ppt/tags/tag44.xml><?xml version="1.0" encoding="utf-8"?>
<p:tagLst xmlns:p="http://schemas.openxmlformats.org/presentationml/2006/main">
  <p:tag name="AS_UNIQUEID" val="16251"/>
</p:tagLst>
</file>

<file path=ppt/tags/tag45.xml><?xml version="1.0" encoding="utf-8"?>
<p:tagLst xmlns:p="http://schemas.openxmlformats.org/presentationml/2006/main">
  <p:tag name="AS_UNIQUEID" val="16252"/>
</p:tagLst>
</file>

<file path=ppt/tags/tag46.xml><?xml version="1.0" encoding="utf-8"?>
<p:tagLst xmlns:p="http://schemas.openxmlformats.org/presentationml/2006/main">
  <p:tag name="AS_UNIQUEID" val="16253"/>
</p:tagLst>
</file>

<file path=ppt/tags/tag47.xml><?xml version="1.0" encoding="utf-8"?>
<p:tagLst xmlns:p="http://schemas.openxmlformats.org/presentationml/2006/main">
  <p:tag name="AS_UNIQUEID" val="16254"/>
</p:tagLst>
</file>

<file path=ppt/tags/tag48.xml><?xml version="1.0" encoding="utf-8"?>
<p:tagLst xmlns:p="http://schemas.openxmlformats.org/presentationml/2006/main">
  <p:tag name="AS_UNIQUEID" val="16255"/>
</p:tagLst>
</file>

<file path=ppt/tags/tag49.xml><?xml version="1.0" encoding="utf-8"?>
<p:tagLst xmlns:p="http://schemas.openxmlformats.org/presentationml/2006/main">
  <p:tag name="AS_UNIQUEID" val="16257"/>
</p:tagLst>
</file>

<file path=ppt/tags/tag5.xml><?xml version="1.0" encoding="utf-8"?>
<p:tagLst xmlns:p="http://schemas.openxmlformats.org/presentationml/2006/main">
  <p:tag name="AS_UNIQUEID" val="16204"/>
</p:tagLst>
</file>

<file path=ppt/tags/tag50.xml><?xml version="1.0" encoding="utf-8"?>
<p:tagLst xmlns:p="http://schemas.openxmlformats.org/presentationml/2006/main">
  <p:tag name="AS_UNIQUEID" val="16258"/>
</p:tagLst>
</file>

<file path=ppt/tags/tag51.xml><?xml version="1.0" encoding="utf-8"?>
<p:tagLst xmlns:p="http://schemas.openxmlformats.org/presentationml/2006/main">
  <p:tag name="AS_UNIQUEID" val="16259"/>
</p:tagLst>
</file>

<file path=ppt/tags/tag52.xml><?xml version="1.0" encoding="utf-8"?>
<p:tagLst xmlns:p="http://schemas.openxmlformats.org/presentationml/2006/main">
  <p:tag name="AS_UNIQUEID" val="16260"/>
</p:tagLst>
</file>

<file path=ppt/tags/tag53.xml><?xml version="1.0" encoding="utf-8"?>
<p:tagLst xmlns:p="http://schemas.openxmlformats.org/presentationml/2006/main">
  <p:tag name="AS_UNIQUEID" val="16261"/>
</p:tagLst>
</file>

<file path=ppt/tags/tag54.xml><?xml version="1.0" encoding="utf-8"?>
<p:tagLst xmlns:p="http://schemas.openxmlformats.org/presentationml/2006/main">
  <p:tag name="AS_UNIQUEID" val="16263"/>
</p:tagLst>
</file>

<file path=ppt/tags/tag55.xml><?xml version="1.0" encoding="utf-8"?>
<p:tagLst xmlns:p="http://schemas.openxmlformats.org/presentationml/2006/main">
  <p:tag name="AS_UNIQUEID" val="16264"/>
</p:tagLst>
</file>

<file path=ppt/tags/tag56.xml><?xml version="1.0" encoding="utf-8"?>
<p:tagLst xmlns:p="http://schemas.openxmlformats.org/presentationml/2006/main">
  <p:tag name="AS_UNIQUEID" val="16265"/>
</p:tagLst>
</file>

<file path=ppt/tags/tag57.xml><?xml version="1.0" encoding="utf-8"?>
<p:tagLst xmlns:p="http://schemas.openxmlformats.org/presentationml/2006/main">
  <p:tag name="AS_UNIQUEID" val="16266"/>
</p:tagLst>
</file>

<file path=ppt/tags/tag58.xml><?xml version="1.0" encoding="utf-8"?>
<p:tagLst xmlns:p="http://schemas.openxmlformats.org/presentationml/2006/main">
  <p:tag name="AS_UNIQUEID" val="16267"/>
</p:tagLst>
</file>

<file path=ppt/tags/tag59.xml><?xml version="1.0" encoding="utf-8"?>
<p:tagLst xmlns:p="http://schemas.openxmlformats.org/presentationml/2006/main">
  <p:tag name="AS_UNIQUEID" val="16269"/>
</p:tagLst>
</file>

<file path=ppt/tags/tag6.xml><?xml version="1.0" encoding="utf-8"?>
<p:tagLst xmlns:p="http://schemas.openxmlformats.org/presentationml/2006/main">
  <p:tag name="AS_UNIQUEID" val="16206"/>
</p:tagLst>
</file>

<file path=ppt/tags/tag60.xml><?xml version="1.0" encoding="utf-8"?>
<p:tagLst xmlns:p="http://schemas.openxmlformats.org/presentationml/2006/main">
  <p:tag name="AS_UNIQUEID" val="16270"/>
</p:tagLst>
</file>

<file path=ppt/tags/tag61.xml><?xml version="1.0" encoding="utf-8"?>
<p:tagLst xmlns:p="http://schemas.openxmlformats.org/presentationml/2006/main">
  <p:tag name="AS_UNIQUEID" val="16271"/>
</p:tagLst>
</file>

<file path=ppt/tags/tag62.xml><?xml version="1.0" encoding="utf-8"?>
<p:tagLst xmlns:p="http://schemas.openxmlformats.org/presentationml/2006/main">
  <p:tag name="AS_UNIQUEID" val="16272"/>
</p:tagLst>
</file>

<file path=ppt/tags/tag63.xml><?xml version="1.0" encoding="utf-8"?>
<p:tagLst xmlns:p="http://schemas.openxmlformats.org/presentationml/2006/main">
  <p:tag name="AS_UNIQUEID" val="16273"/>
</p:tagLst>
</file>

<file path=ppt/tags/tag64.xml><?xml version="1.0" encoding="utf-8"?>
<p:tagLst xmlns:p="http://schemas.openxmlformats.org/presentationml/2006/main">
  <p:tag name="AS_UNIQUEID" val="16274"/>
</p:tagLst>
</file>

<file path=ppt/tags/tag65.xml><?xml version="1.0" encoding="utf-8"?>
<p:tagLst xmlns:p="http://schemas.openxmlformats.org/presentationml/2006/main">
  <p:tag name="AS_UNIQUEID" val="16275"/>
</p:tagLst>
</file>

<file path=ppt/tags/tag66.xml><?xml version="1.0" encoding="utf-8"?>
<p:tagLst xmlns:p="http://schemas.openxmlformats.org/presentationml/2006/main">
  <p:tag name="AS_UNIQUEID" val="16370"/>
</p:tagLst>
</file>

<file path=ppt/tags/tag67.xml><?xml version="1.0" encoding="utf-8"?>
<p:tagLst xmlns:p="http://schemas.openxmlformats.org/presentationml/2006/main">
  <p:tag name="AS_UNIQUEID" val="16371"/>
</p:tagLst>
</file>

<file path=ppt/tags/tag68.xml><?xml version="1.0" encoding="utf-8"?>
<p:tagLst xmlns:p="http://schemas.openxmlformats.org/presentationml/2006/main">
  <p:tag name="AS_UNIQUEID" val="16366"/>
</p:tagLst>
</file>

<file path=ppt/tags/tag69.xml><?xml version="1.0" encoding="utf-8"?>
<p:tagLst xmlns:p="http://schemas.openxmlformats.org/presentationml/2006/main">
  <p:tag name="AS_UNIQUEID" val="16367"/>
</p:tagLst>
</file>

<file path=ppt/tags/tag7.xml><?xml version="1.0" encoding="utf-8"?>
<p:tagLst xmlns:p="http://schemas.openxmlformats.org/presentationml/2006/main">
  <p:tag name="AS_UNIQUEID" val="16207"/>
</p:tagLst>
</file>

<file path=ppt/tags/tag70.xml><?xml version="1.0" encoding="utf-8"?>
<p:tagLst xmlns:p="http://schemas.openxmlformats.org/presentationml/2006/main">
  <p:tag name="AS_UNIQUEID" val="16368"/>
</p:tagLst>
</file>

<file path=ppt/tags/tag71.xml><?xml version="1.0" encoding="utf-8"?>
<p:tagLst xmlns:p="http://schemas.openxmlformats.org/presentationml/2006/main">
  <p:tag name="AS_UNIQUEID" val="16377"/>
</p:tagLst>
</file>

<file path=ppt/tags/tag72.xml><?xml version="1.0" encoding="utf-8"?>
<p:tagLst xmlns:p="http://schemas.openxmlformats.org/presentationml/2006/main">
  <p:tag name="AS_UNIQUEID" val="16373"/>
</p:tagLst>
</file>

<file path=ppt/tags/tag73.xml><?xml version="1.0" encoding="utf-8"?>
<p:tagLst xmlns:p="http://schemas.openxmlformats.org/presentationml/2006/main">
  <p:tag name="AS_UNIQUEID" val="16374"/>
</p:tagLst>
</file>

<file path=ppt/tags/tag74.xml><?xml version="1.0" encoding="utf-8"?>
<p:tagLst xmlns:p="http://schemas.openxmlformats.org/presentationml/2006/main">
  <p:tag name="AS_UNIQUEID" val="16375"/>
</p:tagLst>
</file>

<file path=ppt/tags/tag75.xml><?xml version="1.0" encoding="utf-8"?>
<p:tagLst xmlns:p="http://schemas.openxmlformats.org/presentationml/2006/main">
  <p:tag name="AS_UNIQUEID" val="16383"/>
</p:tagLst>
</file>

<file path=ppt/tags/tag76.xml><?xml version="1.0" encoding="utf-8"?>
<p:tagLst xmlns:p="http://schemas.openxmlformats.org/presentationml/2006/main">
  <p:tag name="AS_UNIQUEID" val="16379"/>
</p:tagLst>
</file>

<file path=ppt/tags/tag77.xml><?xml version="1.0" encoding="utf-8"?>
<p:tagLst xmlns:p="http://schemas.openxmlformats.org/presentationml/2006/main">
  <p:tag name="AS_UNIQUEID" val="16380"/>
</p:tagLst>
</file>

<file path=ppt/tags/tag78.xml><?xml version="1.0" encoding="utf-8"?>
<p:tagLst xmlns:p="http://schemas.openxmlformats.org/presentationml/2006/main">
  <p:tag name="AS_UNIQUEID" val="16381"/>
</p:tagLst>
</file>

<file path=ppt/tags/tag79.xml><?xml version="1.0" encoding="utf-8"?>
<p:tagLst xmlns:p="http://schemas.openxmlformats.org/presentationml/2006/main">
  <p:tag name="AS_UNIQUEID" val="16389"/>
</p:tagLst>
</file>

<file path=ppt/tags/tag8.xml><?xml version="1.0" encoding="utf-8"?>
<p:tagLst xmlns:p="http://schemas.openxmlformats.org/presentationml/2006/main">
  <p:tag name="AS_UNIQUEID" val="16208"/>
</p:tagLst>
</file>

<file path=ppt/tags/tag80.xml><?xml version="1.0" encoding="utf-8"?>
<p:tagLst xmlns:p="http://schemas.openxmlformats.org/presentationml/2006/main">
  <p:tag name="AS_UNIQUEID" val="16390"/>
</p:tagLst>
</file>

<file path=ppt/tags/tag81.xml><?xml version="1.0" encoding="utf-8"?>
<p:tagLst xmlns:p="http://schemas.openxmlformats.org/presentationml/2006/main">
  <p:tag name="AS_UNIQUEID" val="16391"/>
</p:tagLst>
</file>

<file path=ppt/tags/tag82.xml><?xml version="1.0" encoding="utf-8"?>
<p:tagLst xmlns:p="http://schemas.openxmlformats.org/presentationml/2006/main">
  <p:tag name="AS_UNIQUEID" val="16392"/>
</p:tagLst>
</file>

<file path=ppt/tags/tag83.xml><?xml version="1.0" encoding="utf-8"?>
<p:tagLst xmlns:p="http://schemas.openxmlformats.org/presentationml/2006/main">
  <p:tag name="AS_UNIQUEID" val="16393"/>
</p:tagLst>
</file>

<file path=ppt/tags/tag84.xml><?xml version="1.0" encoding="utf-8"?>
<p:tagLst xmlns:p="http://schemas.openxmlformats.org/presentationml/2006/main">
  <p:tag name="AS_UNIQUEID" val="16394"/>
</p:tagLst>
</file>

<file path=ppt/tags/tag85.xml><?xml version="1.0" encoding="utf-8"?>
<p:tagLst xmlns:p="http://schemas.openxmlformats.org/presentationml/2006/main">
  <p:tag name="AS_UNIQUEID" val="16395"/>
</p:tagLst>
</file>

<file path=ppt/tags/tag86.xml><?xml version="1.0" encoding="utf-8"?>
<p:tagLst xmlns:p="http://schemas.openxmlformats.org/presentationml/2006/main">
  <p:tag name="AS_UNIQUEID" val="16385"/>
</p:tagLst>
</file>

<file path=ppt/tags/tag87.xml><?xml version="1.0" encoding="utf-8"?>
<p:tagLst xmlns:p="http://schemas.openxmlformats.org/presentationml/2006/main">
  <p:tag name="AS_UNIQUEID" val="16386"/>
</p:tagLst>
</file>

<file path=ppt/tags/tag88.xml><?xml version="1.0" encoding="utf-8"?>
<p:tagLst xmlns:p="http://schemas.openxmlformats.org/presentationml/2006/main">
  <p:tag name="AS_UNIQUEID" val="16387"/>
</p:tagLst>
</file>

<file path=ppt/tags/tag89.xml><?xml version="1.0" encoding="utf-8"?>
<p:tagLst xmlns:p="http://schemas.openxmlformats.org/presentationml/2006/main">
  <p:tag name="AS_UNIQUEID" val="16401"/>
</p:tagLst>
</file>

<file path=ppt/tags/tag9.xml><?xml version="1.0" encoding="utf-8"?>
<p:tagLst xmlns:p="http://schemas.openxmlformats.org/presentationml/2006/main">
  <p:tag name="AS_UNIQUEID" val="16209"/>
</p:tagLst>
</file>

<file path=ppt/tags/tag90.xml><?xml version="1.0" encoding="utf-8"?>
<p:tagLst xmlns:p="http://schemas.openxmlformats.org/presentationml/2006/main">
  <p:tag name="AS_UNIQUEID" val="16402"/>
</p:tagLst>
</file>

<file path=ppt/tags/tag91.xml><?xml version="1.0" encoding="utf-8"?>
<p:tagLst xmlns:p="http://schemas.openxmlformats.org/presentationml/2006/main">
  <p:tag name="AS_UNIQUEID" val="16403"/>
</p:tagLst>
</file>

<file path=ppt/tags/tag92.xml><?xml version="1.0" encoding="utf-8"?>
<p:tagLst xmlns:p="http://schemas.openxmlformats.org/presentationml/2006/main">
  <p:tag name="AS_UNIQUEID" val="16404"/>
</p:tagLst>
</file>

<file path=ppt/tags/tag93.xml><?xml version="1.0" encoding="utf-8"?>
<p:tagLst xmlns:p="http://schemas.openxmlformats.org/presentationml/2006/main">
  <p:tag name="AS_UNIQUEID" val="16405"/>
</p:tagLst>
</file>

<file path=ppt/tags/tag94.xml><?xml version="1.0" encoding="utf-8"?>
<p:tagLst xmlns:p="http://schemas.openxmlformats.org/presentationml/2006/main">
  <p:tag name="AS_UNIQUEID" val="16406"/>
</p:tagLst>
</file>

<file path=ppt/tags/tag95.xml><?xml version="1.0" encoding="utf-8"?>
<p:tagLst xmlns:p="http://schemas.openxmlformats.org/presentationml/2006/main">
  <p:tag name="AS_UNIQUEID" val="16397"/>
</p:tagLst>
</file>

<file path=ppt/tags/tag96.xml><?xml version="1.0" encoding="utf-8"?>
<p:tagLst xmlns:p="http://schemas.openxmlformats.org/presentationml/2006/main">
  <p:tag name="AS_UNIQUEID" val="16398"/>
</p:tagLst>
</file>

<file path=ppt/tags/tag97.xml><?xml version="1.0" encoding="utf-8"?>
<p:tagLst xmlns:p="http://schemas.openxmlformats.org/presentationml/2006/main">
  <p:tag name="AS_UNIQUEID" val="16399"/>
</p:tagLst>
</file>

<file path=ppt/tags/tag98.xml><?xml version="1.0" encoding="utf-8"?>
<p:tagLst xmlns:p="http://schemas.openxmlformats.org/presentationml/2006/main">
  <p:tag name="AS_UNIQUEID" val="16412"/>
  <p:tag name="KSO_WM_UNIT_TABLE_BEAUTIFY" val="smartTable{44e51e02-4f0c-4199-9ab2-37dd5b45663a}"/>
  <p:tag name="TABLE_ENDDRAG_ORIGIN_RECT" val="906*507"/>
  <p:tag name="TABLE_ENDDRAG_RECT" val="11*9*906*507"/>
</p:tagLst>
</file>

<file path=ppt/tags/tag99.xml><?xml version="1.0" encoding="utf-8"?>
<p:tagLst xmlns:p="http://schemas.openxmlformats.org/presentationml/2006/main">
  <p:tag name="AS_UNIQUEID" val="1640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3100</Words>
  <Application>WPS 演示</Application>
  <PresentationFormat/>
  <Paragraphs>209</Paragraphs>
  <Slides>14</Slides>
  <Notes>24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system-ui</vt:lpstr>
      <vt:lpstr>Segoe Print</vt:lpstr>
      <vt:lpstr>Arial Unicode MS</vt:lpstr>
      <vt:lpstr>等线 Light</vt:lpstr>
      <vt:lpstr>等线</vt:lpstr>
      <vt:lpstr>Calibri</vt:lpstr>
      <vt:lpstr>Office 主题​​</vt:lpstr>
      <vt:lpstr>《老子四章》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Administrator</cp:lastModifiedBy>
  <cp:revision>4</cp:revision>
  <cp:lastPrinted>2024-01-11T16:10:00Z</cp:lastPrinted>
  <dcterms:created xsi:type="dcterms:W3CDTF">2024-01-11T16:10:00Z</dcterms:created>
  <dcterms:modified xsi:type="dcterms:W3CDTF">2024-08-27T01:53:16Z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2052-11.1.0.10132</vt:lpwstr>
  </property>
</Properties>
</file>